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28"/>
  </p:notesMasterIdLst>
  <p:sldIdLst>
    <p:sldId id="871" r:id="rId3"/>
    <p:sldId id="319" r:id="rId4"/>
    <p:sldId id="815" r:id="rId5"/>
    <p:sldId id="835" r:id="rId6"/>
    <p:sldId id="836" r:id="rId7"/>
    <p:sldId id="837" r:id="rId8"/>
    <p:sldId id="862" r:id="rId9"/>
    <p:sldId id="872" r:id="rId10"/>
    <p:sldId id="864" r:id="rId11"/>
    <p:sldId id="879" r:id="rId12"/>
    <p:sldId id="854" r:id="rId13"/>
    <p:sldId id="855" r:id="rId14"/>
    <p:sldId id="856" r:id="rId15"/>
    <p:sldId id="859" r:id="rId16"/>
    <p:sldId id="878" r:id="rId17"/>
    <p:sldId id="860" r:id="rId18"/>
    <p:sldId id="712" r:id="rId19"/>
    <p:sldId id="737" r:id="rId20"/>
    <p:sldId id="841" r:id="rId21"/>
    <p:sldId id="842" r:id="rId22"/>
    <p:sldId id="843" r:id="rId23"/>
    <p:sldId id="844" r:id="rId24"/>
    <p:sldId id="763" r:id="rId25"/>
    <p:sldId id="874" r:id="rId26"/>
    <p:sldId id="873" r:id="rId27"/>
  </p:sldIdLst>
  <p:sldSz cx="12192000" cy="6858000"/>
  <p:notesSz cx="6858000" cy="9144000"/>
  <p:embeddedFontLst>
    <p:embeddedFont>
      <p:font typeface="Nunito Light" panose="020B0604020202020204" charset="0"/>
      <p:regular r:id="rId29"/>
      <p:italic r:id="rId30"/>
    </p:embeddedFont>
    <p:embeddedFont>
      <p:font typeface="Hind" panose="020B0604020202020204" charset="0"/>
      <p:regular r:id="rId31"/>
      <p:bold r:id="rId32"/>
    </p:embeddedFont>
    <p:embeddedFont>
      <p:font typeface="Bebas Neue" panose="020B0604020202020204" charset="0"/>
      <p:regular r:id="rId33"/>
    </p:embeddedFont>
    <p:embeddedFont>
      <p:font typeface="PT Sans" panose="020B0604020202020204" charset="0"/>
      <p:regular r:id="rId34"/>
      <p:bold r:id="rId35"/>
      <p:italic r:id="rId36"/>
      <p:boldItalic r:id="rId37"/>
    </p:embeddedFont>
    <p:embeddedFont>
      <p:font typeface="Calibri Light" panose="020F0302020204030204" pitchFamily="34" charset="0"/>
      <p:regular r:id="rId38"/>
      <p:italic r:id="rId39"/>
    </p:embeddedFont>
    <p:embeddedFont>
      <p:font typeface="Chewy" panose="020B0604020202020204" charset="0"/>
      <p:regular r:id="rId40"/>
    </p:embeddedFont>
    <p:embeddedFont>
      <p:font typeface="Cambria" panose="02040503050406030204" pitchFamily="18"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Roboto Condensed Light" panose="020B0604020202020204" charset="0"/>
      <p:regular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7044"/>
    <a:srgbClr val="F4EFFE"/>
    <a:srgbClr val="BBE0FF"/>
    <a:srgbClr val="1508B8"/>
    <a:srgbClr val="2555C4"/>
    <a:srgbClr val="385723"/>
    <a:srgbClr val="F3F3F3"/>
    <a:srgbClr val="2357C5"/>
    <a:srgbClr val="EFB563"/>
    <a:srgbClr val="7661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85141" autoAdjust="0"/>
  </p:normalViewPr>
  <p:slideViewPr>
    <p:cSldViewPr snapToGrid="0">
      <p:cViewPr varScale="1">
        <p:scale>
          <a:sx n="62" d="100"/>
          <a:sy n="62"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902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375960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3244090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250117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2315623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7</a:t>
            </a:fld>
            <a:endParaRPr lang="en-US"/>
          </a:p>
        </p:txBody>
      </p:sp>
    </p:spTree>
    <p:extLst>
      <p:ext uri="{BB962C8B-B14F-4D97-AF65-F5344CB8AC3E}">
        <p14:creationId xmlns:p14="http://schemas.microsoft.com/office/powerpoint/2010/main" val="318381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2318831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4168080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24</a:t>
            </a:fld>
            <a:endParaRPr lang="en-US"/>
          </a:p>
        </p:txBody>
      </p:sp>
    </p:spTree>
    <p:extLst>
      <p:ext uri="{BB962C8B-B14F-4D97-AF65-F5344CB8AC3E}">
        <p14:creationId xmlns:p14="http://schemas.microsoft.com/office/powerpoint/2010/main" val="287669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15/4/2025</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15/4/2025</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15/4/2025</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077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1000"/>
          </a:blip>
          <a:stretch>
            <a:fillRect/>
          </a:stretch>
        </p:blipFill>
        <p:spPr>
          <a:xfrm>
            <a:off x="0" y="0"/>
            <a:ext cx="12192000" cy="6858000"/>
          </a:xfrm>
          <a:prstGeom prst="rect">
            <a:avLst/>
          </a:prstGeom>
          <a:noFill/>
          <a:ln>
            <a:noFill/>
          </a:ln>
        </p:spPr>
      </p:pic>
      <p:sp>
        <p:nvSpPr>
          <p:cNvPr id="10" name="Google Shape;10;p2"/>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811200" y="1774551"/>
            <a:ext cx="8569600" cy="224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4500"/>
              <a:buNone/>
              <a:defRPr sz="6000">
                <a:solidFill>
                  <a:schemeClr val="dk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539200" y="4439051"/>
            <a:ext cx="51136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3" name="Google Shape;13;p2"/>
          <p:cNvSpPr/>
          <p:nvPr/>
        </p:nvSpPr>
        <p:spPr>
          <a:xfrm>
            <a:off x="1232200" y="-18467"/>
            <a:ext cx="4800600" cy="899467"/>
          </a:xfrm>
          <a:custGeom>
            <a:avLst/>
            <a:gdLst/>
            <a:ahLst/>
            <a:cxnLst/>
            <a:rect l="l" t="t" r="r" b="b"/>
            <a:pathLst>
              <a:path w="144018" h="26984" extrusionOk="0">
                <a:moveTo>
                  <a:pt x="0" y="18669"/>
                </a:moveTo>
                <a:cubicBezTo>
                  <a:pt x="5066" y="5160"/>
                  <a:pt x="28477" y="8849"/>
                  <a:pt x="42672" y="11430"/>
                </a:cubicBezTo>
                <a:cubicBezTo>
                  <a:pt x="52517" y="13220"/>
                  <a:pt x="68459" y="13752"/>
                  <a:pt x="70104" y="23622"/>
                </a:cubicBezTo>
                <a:cubicBezTo>
                  <a:pt x="70940" y="28639"/>
                  <a:pt x="56930" y="27508"/>
                  <a:pt x="54864" y="22860"/>
                </a:cubicBezTo>
                <a:cubicBezTo>
                  <a:pt x="53119" y="18933"/>
                  <a:pt x="58026" y="13551"/>
                  <a:pt x="62103" y="12192"/>
                </a:cubicBezTo>
                <a:cubicBezTo>
                  <a:pt x="81875" y="5601"/>
                  <a:pt x="103459" y="21407"/>
                  <a:pt x="124206" y="19431"/>
                </a:cubicBezTo>
                <a:cubicBezTo>
                  <a:pt x="133414" y="18554"/>
                  <a:pt x="139881" y="8274"/>
                  <a:pt x="144018" y="0"/>
                </a:cubicBezTo>
              </a:path>
            </a:pathLst>
          </a:custGeom>
          <a:noFill/>
          <a:ln w="19050" cap="flat" cmpd="sng">
            <a:solidFill>
              <a:schemeClr val="lt1"/>
            </a:solidFill>
            <a:prstDash val="dash"/>
            <a:round/>
            <a:headEnd type="none" w="med" len="med"/>
            <a:tailEnd type="none" w="med" len="med"/>
          </a:ln>
        </p:spPr>
      </p:sp>
      <p:sp>
        <p:nvSpPr>
          <p:cNvPr id="14" name="Google Shape;14;p2"/>
          <p:cNvSpPr/>
          <p:nvPr/>
        </p:nvSpPr>
        <p:spPr>
          <a:xfrm>
            <a:off x="11514252" y="-5767"/>
            <a:ext cx="843133" cy="3962400"/>
          </a:xfrm>
          <a:custGeom>
            <a:avLst/>
            <a:gdLst/>
            <a:ahLst/>
            <a:cxnLst/>
            <a:rect l="l" t="t" r="r" b="b"/>
            <a:pathLst>
              <a:path w="25294" h="118872" extrusionOk="0">
                <a:moveTo>
                  <a:pt x="21103" y="0"/>
                </a:moveTo>
                <a:cubicBezTo>
                  <a:pt x="15003" y="3812"/>
                  <a:pt x="6118" y="7357"/>
                  <a:pt x="5101" y="14478"/>
                </a:cubicBezTo>
                <a:cubicBezTo>
                  <a:pt x="3252" y="27423"/>
                  <a:pt x="13807" y="39928"/>
                  <a:pt x="12721" y="52959"/>
                </a:cubicBezTo>
                <a:cubicBezTo>
                  <a:pt x="11730" y="64854"/>
                  <a:pt x="-1040" y="74610"/>
                  <a:pt x="148" y="86487"/>
                </a:cubicBezTo>
                <a:cubicBezTo>
                  <a:pt x="1128" y="96284"/>
                  <a:pt x="7443" y="105711"/>
                  <a:pt x="15007" y="112014"/>
                </a:cubicBezTo>
                <a:cubicBezTo>
                  <a:pt x="18173" y="114652"/>
                  <a:pt x="22380" y="115958"/>
                  <a:pt x="25294" y="118872"/>
                </a:cubicBezTo>
              </a:path>
            </a:pathLst>
          </a:custGeom>
          <a:noFill/>
          <a:ln w="19050" cap="flat" cmpd="sng">
            <a:solidFill>
              <a:schemeClr val="lt1"/>
            </a:solidFill>
            <a:prstDash val="dash"/>
            <a:round/>
            <a:headEnd type="none" w="med" len="med"/>
            <a:tailEnd type="none" w="med" len="med"/>
          </a:ln>
        </p:spPr>
      </p:sp>
      <p:sp>
        <p:nvSpPr>
          <p:cNvPr id="15" name="Google Shape;15;p2"/>
          <p:cNvSpPr/>
          <p:nvPr/>
        </p:nvSpPr>
        <p:spPr>
          <a:xfrm>
            <a:off x="1156000" y="6050736"/>
            <a:ext cx="6781800" cy="992000"/>
          </a:xfrm>
          <a:custGeom>
            <a:avLst/>
            <a:gdLst/>
            <a:ahLst/>
            <a:cxnLst/>
            <a:rect l="l" t="t" r="r" b="b"/>
            <a:pathLst>
              <a:path w="203454" h="29760" extrusionOk="0">
                <a:moveTo>
                  <a:pt x="0" y="29760"/>
                </a:moveTo>
                <a:cubicBezTo>
                  <a:pt x="5698" y="21620"/>
                  <a:pt x="14548" y="14020"/>
                  <a:pt x="24384" y="12615"/>
                </a:cubicBezTo>
                <a:cubicBezTo>
                  <a:pt x="37884" y="10686"/>
                  <a:pt x="51619" y="17735"/>
                  <a:pt x="65151" y="16044"/>
                </a:cubicBezTo>
                <a:cubicBezTo>
                  <a:pt x="81076" y="14053"/>
                  <a:pt x="96151" y="2555"/>
                  <a:pt x="112014" y="4995"/>
                </a:cubicBezTo>
                <a:cubicBezTo>
                  <a:pt x="123448" y="6754"/>
                  <a:pt x="133708" y="16918"/>
                  <a:pt x="145161" y="15282"/>
                </a:cubicBezTo>
                <a:cubicBezTo>
                  <a:pt x="149561" y="14653"/>
                  <a:pt x="155628" y="8312"/>
                  <a:pt x="153162" y="4614"/>
                </a:cubicBezTo>
                <a:cubicBezTo>
                  <a:pt x="150711" y="938"/>
                  <a:pt x="144837" y="-791"/>
                  <a:pt x="140589" y="423"/>
                </a:cubicBezTo>
                <a:cubicBezTo>
                  <a:pt x="138542" y="1008"/>
                  <a:pt x="137936" y="4526"/>
                  <a:pt x="138684" y="6519"/>
                </a:cubicBezTo>
                <a:cubicBezTo>
                  <a:pt x="142449" y="16559"/>
                  <a:pt x="158485" y="15835"/>
                  <a:pt x="169164" y="16806"/>
                </a:cubicBezTo>
                <a:cubicBezTo>
                  <a:pt x="177999" y="17609"/>
                  <a:pt x="186917" y="19407"/>
                  <a:pt x="195072" y="22902"/>
                </a:cubicBezTo>
                <a:cubicBezTo>
                  <a:pt x="198317" y="24293"/>
                  <a:pt x="200296" y="27800"/>
                  <a:pt x="203454" y="29379"/>
                </a:cubicBezTo>
              </a:path>
            </a:pathLst>
          </a:custGeom>
          <a:noFill/>
          <a:ln w="19050" cap="flat" cmpd="sng">
            <a:solidFill>
              <a:schemeClr val="lt1"/>
            </a:solidFill>
            <a:prstDash val="dash"/>
            <a:round/>
            <a:headEnd type="none" w="med" len="med"/>
            <a:tailEnd type="none" w="med" len="med"/>
          </a:ln>
        </p:spPr>
      </p:sp>
      <p:grpSp>
        <p:nvGrpSpPr>
          <p:cNvPr id="16" name="Google Shape;16;p2"/>
          <p:cNvGrpSpPr/>
          <p:nvPr/>
        </p:nvGrpSpPr>
        <p:grpSpPr>
          <a:xfrm rot="-2864756">
            <a:off x="5091215" y="414164"/>
            <a:ext cx="457189" cy="425456"/>
            <a:chOff x="-1003774" y="3010923"/>
            <a:chExt cx="671424" cy="624822"/>
          </a:xfrm>
        </p:grpSpPr>
        <p:sp>
          <p:nvSpPr>
            <p:cNvPr id="17" name="Google Shape;17;p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 name="Google Shape;54;p2"/>
          <p:cNvGrpSpPr/>
          <p:nvPr/>
        </p:nvGrpSpPr>
        <p:grpSpPr>
          <a:xfrm rot="-3364781">
            <a:off x="3449696" y="6253629"/>
            <a:ext cx="457211" cy="425476"/>
            <a:chOff x="-1003774" y="3010923"/>
            <a:chExt cx="671424" cy="624822"/>
          </a:xfrm>
        </p:grpSpPr>
        <p:sp>
          <p:nvSpPr>
            <p:cNvPr id="55" name="Google Shape;55;p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6535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2"/>
        <p:cNvGrpSpPr/>
        <p:nvPr/>
      </p:nvGrpSpPr>
      <p:grpSpPr>
        <a:xfrm>
          <a:off x="0" y="0"/>
          <a:ext cx="0" cy="0"/>
          <a:chOff x="0" y="0"/>
          <a:chExt cx="0" cy="0"/>
        </a:xfrm>
      </p:grpSpPr>
      <p:pic>
        <p:nvPicPr>
          <p:cNvPr id="93" name="Google Shape;93;p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 name="Google Shape;94;p3"/>
          <p:cNvSpPr/>
          <p:nvPr/>
        </p:nvSpPr>
        <p:spPr>
          <a:xfrm>
            <a:off x="-12399" y="1467434"/>
            <a:ext cx="1976900" cy="5397500"/>
          </a:xfrm>
          <a:custGeom>
            <a:avLst/>
            <a:gdLst/>
            <a:ahLst/>
            <a:cxnLst/>
            <a:rect l="l" t="t" r="r" b="b"/>
            <a:pathLst>
              <a:path w="59307" h="161925" extrusionOk="0">
                <a:moveTo>
                  <a:pt x="381" y="161925"/>
                </a:moveTo>
                <a:cubicBezTo>
                  <a:pt x="4156" y="155319"/>
                  <a:pt x="7109" y="147746"/>
                  <a:pt x="12954" y="142875"/>
                </a:cubicBezTo>
                <a:cubicBezTo>
                  <a:pt x="20757" y="136372"/>
                  <a:pt x="32642" y="132068"/>
                  <a:pt x="35433" y="122301"/>
                </a:cubicBezTo>
                <a:cubicBezTo>
                  <a:pt x="37038" y="116682"/>
                  <a:pt x="37866" y="110246"/>
                  <a:pt x="35814" y="104775"/>
                </a:cubicBezTo>
                <a:cubicBezTo>
                  <a:pt x="33952" y="99809"/>
                  <a:pt x="30584" y="94798"/>
                  <a:pt x="31242" y="89535"/>
                </a:cubicBezTo>
                <a:cubicBezTo>
                  <a:pt x="32348" y="80684"/>
                  <a:pt x="41652" y="74567"/>
                  <a:pt x="43815" y="65913"/>
                </a:cubicBezTo>
                <a:cubicBezTo>
                  <a:pt x="45069" y="60896"/>
                  <a:pt x="42244" y="53451"/>
                  <a:pt x="37338" y="51816"/>
                </a:cubicBezTo>
                <a:cubicBezTo>
                  <a:pt x="32572" y="50227"/>
                  <a:pt x="26076" y="52147"/>
                  <a:pt x="22860" y="56007"/>
                </a:cubicBezTo>
                <a:cubicBezTo>
                  <a:pt x="19604" y="59914"/>
                  <a:pt x="19553" y="68195"/>
                  <a:pt x="23622" y="71247"/>
                </a:cubicBezTo>
                <a:cubicBezTo>
                  <a:pt x="33423" y="78597"/>
                  <a:pt x="55703" y="72083"/>
                  <a:pt x="58674" y="60198"/>
                </a:cubicBezTo>
                <a:cubicBezTo>
                  <a:pt x="61768" y="47820"/>
                  <a:pt x="52499" y="34452"/>
                  <a:pt x="44196" y="24765"/>
                </a:cubicBezTo>
                <a:cubicBezTo>
                  <a:pt x="33206" y="11943"/>
                  <a:pt x="16887" y="0"/>
                  <a:pt x="0" y="0"/>
                </a:cubicBezTo>
              </a:path>
            </a:pathLst>
          </a:custGeom>
          <a:noFill/>
          <a:ln w="19050" cap="flat" cmpd="sng">
            <a:solidFill>
              <a:schemeClr val="lt1"/>
            </a:solidFill>
            <a:prstDash val="dash"/>
            <a:round/>
            <a:headEnd type="none" w="med" len="med"/>
            <a:tailEnd type="none" w="med" len="med"/>
          </a:ln>
        </p:spPr>
      </p:sp>
      <p:sp>
        <p:nvSpPr>
          <p:cNvPr id="95" name="Google Shape;95;p3"/>
          <p:cNvSpPr/>
          <p:nvPr/>
        </p:nvSpPr>
        <p:spPr>
          <a:xfrm>
            <a:off x="11016482" y="19634"/>
            <a:ext cx="1252033" cy="4016133"/>
          </a:xfrm>
          <a:custGeom>
            <a:avLst/>
            <a:gdLst/>
            <a:ahLst/>
            <a:cxnLst/>
            <a:rect l="l" t="t" r="r" b="b"/>
            <a:pathLst>
              <a:path w="37561" h="120484" extrusionOk="0">
                <a:moveTo>
                  <a:pt x="36799" y="0"/>
                </a:moveTo>
                <a:cubicBezTo>
                  <a:pt x="29022" y="5185"/>
                  <a:pt x="15479" y="7489"/>
                  <a:pt x="14320" y="16764"/>
                </a:cubicBezTo>
                <a:cubicBezTo>
                  <a:pt x="12667" y="29988"/>
                  <a:pt x="21307" y="43164"/>
                  <a:pt x="19654" y="56388"/>
                </a:cubicBezTo>
                <a:cubicBezTo>
                  <a:pt x="18093" y="68880"/>
                  <a:pt x="-1557" y="76311"/>
                  <a:pt x="223" y="88773"/>
                </a:cubicBezTo>
                <a:cubicBezTo>
                  <a:pt x="931" y="93732"/>
                  <a:pt x="5064" y="97559"/>
                  <a:pt x="7843" y="101727"/>
                </a:cubicBezTo>
                <a:cubicBezTo>
                  <a:pt x="14222" y="111296"/>
                  <a:pt x="27275" y="124396"/>
                  <a:pt x="37561" y="119253"/>
                </a:cubicBezTo>
              </a:path>
            </a:pathLst>
          </a:custGeom>
          <a:noFill/>
          <a:ln w="19050" cap="flat" cmpd="sng">
            <a:solidFill>
              <a:schemeClr val="lt1"/>
            </a:solidFill>
            <a:prstDash val="dash"/>
            <a:round/>
            <a:headEnd type="none" w="med" len="med"/>
            <a:tailEnd type="none" w="med" len="med"/>
          </a:ln>
        </p:spPr>
      </p:sp>
      <p:sp>
        <p:nvSpPr>
          <p:cNvPr id="96" name="Google Shape;96;p3"/>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txBox="1">
            <a:spLocks noGrp="1"/>
          </p:cNvSpPr>
          <p:nvPr>
            <p:ph type="title"/>
          </p:nvPr>
        </p:nvSpPr>
        <p:spPr>
          <a:xfrm>
            <a:off x="2717600" y="3088880"/>
            <a:ext cx="675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dk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8" name="Google Shape;98;p3"/>
          <p:cNvSpPr txBox="1">
            <a:spLocks noGrp="1"/>
          </p:cNvSpPr>
          <p:nvPr>
            <p:ph type="title" idx="2" hasCustomPrompt="1"/>
          </p:nvPr>
        </p:nvSpPr>
        <p:spPr>
          <a:xfrm>
            <a:off x="5380200" y="1538732"/>
            <a:ext cx="1431600" cy="1431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6000"/>
              <a:buNone/>
              <a:defRPr sz="7333">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9" name="Google Shape;99;p3"/>
          <p:cNvSpPr txBox="1">
            <a:spLocks noGrp="1"/>
          </p:cNvSpPr>
          <p:nvPr>
            <p:ph type="subTitle" idx="1"/>
          </p:nvPr>
        </p:nvSpPr>
        <p:spPr>
          <a:xfrm>
            <a:off x="3389600" y="4674868"/>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00" name="Google Shape;100;p3"/>
          <p:cNvGrpSpPr/>
          <p:nvPr/>
        </p:nvGrpSpPr>
        <p:grpSpPr>
          <a:xfrm>
            <a:off x="470526" y="348812"/>
            <a:ext cx="2150295" cy="1588371"/>
            <a:chOff x="1942875" y="4263875"/>
            <a:chExt cx="856600" cy="632750"/>
          </a:xfrm>
        </p:grpSpPr>
        <p:sp>
          <p:nvSpPr>
            <p:cNvPr id="101" name="Google Shape;101;p3"/>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3"/>
          <p:cNvGrpSpPr/>
          <p:nvPr/>
        </p:nvGrpSpPr>
        <p:grpSpPr>
          <a:xfrm rot="1536092">
            <a:off x="10496735" y="5683414"/>
            <a:ext cx="1431472" cy="961029"/>
            <a:chOff x="7681600" y="381950"/>
            <a:chExt cx="1073629" cy="720788"/>
          </a:xfrm>
        </p:grpSpPr>
        <p:sp>
          <p:nvSpPr>
            <p:cNvPr id="133" name="Google Shape;133;p3"/>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3"/>
          <p:cNvGrpSpPr/>
          <p:nvPr/>
        </p:nvGrpSpPr>
        <p:grpSpPr>
          <a:xfrm rot="-8597230">
            <a:off x="11310168" y="813784"/>
            <a:ext cx="457197" cy="425464"/>
            <a:chOff x="-1003774" y="3010923"/>
            <a:chExt cx="671424" cy="624822"/>
          </a:xfrm>
        </p:grpSpPr>
        <p:sp>
          <p:nvSpPr>
            <p:cNvPr id="163" name="Google Shape;163;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00;p3"/>
          <p:cNvGrpSpPr/>
          <p:nvPr/>
        </p:nvGrpSpPr>
        <p:grpSpPr>
          <a:xfrm rot="4109041">
            <a:off x="874860" y="5494248"/>
            <a:ext cx="457184" cy="425451"/>
            <a:chOff x="-1003774" y="3010923"/>
            <a:chExt cx="671424" cy="624822"/>
          </a:xfrm>
        </p:grpSpPr>
        <p:sp>
          <p:nvSpPr>
            <p:cNvPr id="201" name="Google Shape;201;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3"/>
          <p:cNvGrpSpPr/>
          <p:nvPr/>
        </p:nvGrpSpPr>
        <p:grpSpPr>
          <a:xfrm>
            <a:off x="161138" y="2251683"/>
            <a:ext cx="1812349" cy="2169003"/>
            <a:chOff x="6246075" y="1325325"/>
            <a:chExt cx="768075" cy="919225"/>
          </a:xfrm>
        </p:grpSpPr>
        <p:sp>
          <p:nvSpPr>
            <p:cNvPr id="239" name="Google Shape;239;p3"/>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3"/>
          <p:cNvGrpSpPr/>
          <p:nvPr/>
        </p:nvGrpSpPr>
        <p:grpSpPr>
          <a:xfrm>
            <a:off x="10979299" y="4059029"/>
            <a:ext cx="1006124" cy="1337643"/>
            <a:chOff x="7062788" y="3483325"/>
            <a:chExt cx="558875" cy="743025"/>
          </a:xfrm>
        </p:grpSpPr>
        <p:sp>
          <p:nvSpPr>
            <p:cNvPr id="258" name="Google Shape;258;p3"/>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3250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9"/>
        <p:cNvGrpSpPr/>
        <p:nvPr/>
      </p:nvGrpSpPr>
      <p:grpSpPr>
        <a:xfrm>
          <a:off x="0" y="0"/>
          <a:ext cx="0" cy="0"/>
          <a:chOff x="0" y="0"/>
          <a:chExt cx="0" cy="0"/>
        </a:xfrm>
      </p:grpSpPr>
      <p:pic>
        <p:nvPicPr>
          <p:cNvPr id="280" name="Google Shape;280;p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 name="Google Shape;281;p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txBox="1">
            <a:spLocks noGrp="1"/>
          </p:cNvSpPr>
          <p:nvPr>
            <p:ph type="body" idx="1"/>
          </p:nvPr>
        </p:nvSpPr>
        <p:spPr>
          <a:xfrm>
            <a:off x="955867" y="1424733"/>
            <a:ext cx="10272000" cy="470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600"/>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
        <p:nvSpPr>
          <p:cNvPr id="283" name="Google Shape;283;p4"/>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4" name="Google Shape;284;p4"/>
          <p:cNvSpPr/>
          <p:nvPr/>
        </p:nvSpPr>
        <p:spPr>
          <a:xfrm>
            <a:off x="11690586" y="3347033"/>
            <a:ext cx="577900" cy="3479800"/>
          </a:xfrm>
          <a:custGeom>
            <a:avLst/>
            <a:gdLst/>
            <a:ahLst/>
            <a:cxnLst/>
            <a:rect l="l" t="t" r="r" b="b"/>
            <a:pathLst>
              <a:path w="17337" h="104394" extrusionOk="0">
                <a:moveTo>
                  <a:pt x="16194" y="104394"/>
                </a:moveTo>
                <a:cubicBezTo>
                  <a:pt x="9611" y="96166"/>
                  <a:pt x="5745" y="84247"/>
                  <a:pt x="7812" y="73914"/>
                </a:cubicBezTo>
                <a:cubicBezTo>
                  <a:pt x="9098" y="67485"/>
                  <a:pt x="11512" y="61007"/>
                  <a:pt x="10860" y="54483"/>
                </a:cubicBezTo>
                <a:cubicBezTo>
                  <a:pt x="9836" y="44248"/>
                  <a:pt x="1647" y="35710"/>
                  <a:pt x="192" y="25527"/>
                </a:cubicBezTo>
                <a:cubicBezTo>
                  <a:pt x="-1258" y="15380"/>
                  <a:pt x="8169" y="4584"/>
                  <a:pt x="17337" y="0"/>
                </a:cubicBezTo>
              </a:path>
            </a:pathLst>
          </a:custGeom>
          <a:noFill/>
          <a:ln w="19050" cap="flat" cmpd="sng">
            <a:solidFill>
              <a:schemeClr val="lt1"/>
            </a:solidFill>
            <a:prstDash val="dash"/>
            <a:round/>
            <a:headEnd type="none" w="med" len="med"/>
            <a:tailEnd type="none" w="med" len="med"/>
          </a:ln>
        </p:spPr>
      </p:sp>
      <p:sp>
        <p:nvSpPr>
          <p:cNvPr id="285" name="Google Shape;285;p4"/>
          <p:cNvSpPr/>
          <p:nvPr/>
        </p:nvSpPr>
        <p:spPr>
          <a:xfrm>
            <a:off x="300" y="-69266"/>
            <a:ext cx="5638800" cy="481567"/>
          </a:xfrm>
          <a:custGeom>
            <a:avLst/>
            <a:gdLst/>
            <a:ahLst/>
            <a:cxnLst/>
            <a:rect l="l" t="t" r="r" b="b"/>
            <a:pathLst>
              <a:path w="169164" h="14447" extrusionOk="0">
                <a:moveTo>
                  <a:pt x="0" y="1905"/>
                </a:moveTo>
                <a:cubicBezTo>
                  <a:pt x="6877" y="1905"/>
                  <a:pt x="13873" y="1883"/>
                  <a:pt x="20574" y="3429"/>
                </a:cubicBezTo>
                <a:cubicBezTo>
                  <a:pt x="30829" y="5796"/>
                  <a:pt x="39873" y="12609"/>
                  <a:pt x="50292" y="14097"/>
                </a:cubicBezTo>
                <a:cubicBezTo>
                  <a:pt x="60090" y="15497"/>
                  <a:pt x="69831" y="10925"/>
                  <a:pt x="79629" y="9525"/>
                </a:cubicBezTo>
                <a:cubicBezTo>
                  <a:pt x="89066" y="8177"/>
                  <a:pt x="98767" y="9320"/>
                  <a:pt x="108204" y="10668"/>
                </a:cubicBezTo>
                <a:cubicBezTo>
                  <a:pt x="116757" y="11890"/>
                  <a:pt x="125508" y="9124"/>
                  <a:pt x="134112" y="9906"/>
                </a:cubicBezTo>
                <a:cubicBezTo>
                  <a:pt x="140313" y="10470"/>
                  <a:pt x="146236" y="14597"/>
                  <a:pt x="152400" y="13716"/>
                </a:cubicBezTo>
                <a:cubicBezTo>
                  <a:pt x="159547" y="12695"/>
                  <a:pt x="169164" y="7220"/>
                  <a:pt x="169164" y="0"/>
                </a:cubicBezTo>
              </a:path>
            </a:pathLst>
          </a:custGeom>
          <a:noFill/>
          <a:ln w="19050" cap="flat" cmpd="sng">
            <a:solidFill>
              <a:schemeClr val="lt1"/>
            </a:solidFill>
            <a:prstDash val="dash"/>
            <a:round/>
            <a:headEnd type="none" w="med" len="med"/>
            <a:tailEnd type="none" w="med" len="med"/>
          </a:ln>
        </p:spPr>
      </p:sp>
      <p:grpSp>
        <p:nvGrpSpPr>
          <p:cNvPr id="286" name="Google Shape;286;p4"/>
          <p:cNvGrpSpPr/>
          <p:nvPr/>
        </p:nvGrpSpPr>
        <p:grpSpPr>
          <a:xfrm>
            <a:off x="239487" y="2832603"/>
            <a:ext cx="1234040" cy="2395776"/>
            <a:chOff x="204076" y="125827"/>
            <a:chExt cx="925530" cy="1796832"/>
          </a:xfrm>
        </p:grpSpPr>
        <p:sp>
          <p:nvSpPr>
            <p:cNvPr id="287" name="Google Shape;287;p4"/>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4"/>
          <p:cNvGrpSpPr/>
          <p:nvPr/>
        </p:nvGrpSpPr>
        <p:grpSpPr>
          <a:xfrm>
            <a:off x="10648821" y="-272724"/>
            <a:ext cx="1279473" cy="2056187"/>
            <a:chOff x="9840651" y="2066749"/>
            <a:chExt cx="701773" cy="1127790"/>
          </a:xfrm>
        </p:grpSpPr>
        <p:sp>
          <p:nvSpPr>
            <p:cNvPr id="297" name="Google Shape;297;p4"/>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 name="Google Shape;328;p4"/>
          <p:cNvGrpSpPr/>
          <p:nvPr/>
        </p:nvGrpSpPr>
        <p:grpSpPr>
          <a:xfrm rot="-2864756">
            <a:off x="1560615" y="194364"/>
            <a:ext cx="457189" cy="425456"/>
            <a:chOff x="-1003774" y="3010923"/>
            <a:chExt cx="671424" cy="624822"/>
          </a:xfrm>
        </p:grpSpPr>
        <p:sp>
          <p:nvSpPr>
            <p:cNvPr id="329" name="Google Shape;329;p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4376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6"/>
        <p:cNvGrpSpPr/>
        <p:nvPr/>
      </p:nvGrpSpPr>
      <p:grpSpPr>
        <a:xfrm>
          <a:off x="0" y="0"/>
          <a:ext cx="0" cy="0"/>
          <a:chOff x="0" y="0"/>
          <a:chExt cx="0" cy="0"/>
        </a:xfrm>
      </p:grpSpPr>
      <p:pic>
        <p:nvPicPr>
          <p:cNvPr id="367" name="Google Shape;367;p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68" name="Google Shape;368;p5"/>
          <p:cNvSpPr/>
          <p:nvPr/>
        </p:nvSpPr>
        <p:spPr>
          <a:xfrm>
            <a:off x="25700" y="6064834"/>
            <a:ext cx="5029200" cy="800100"/>
          </a:xfrm>
          <a:custGeom>
            <a:avLst/>
            <a:gdLst/>
            <a:ahLst/>
            <a:cxnLst/>
            <a:rect l="l" t="t" r="r" b="b"/>
            <a:pathLst>
              <a:path w="150876" h="24003" extrusionOk="0">
                <a:moveTo>
                  <a:pt x="0" y="24003"/>
                </a:moveTo>
                <a:cubicBezTo>
                  <a:pt x="10852" y="9534"/>
                  <a:pt x="35709" y="14746"/>
                  <a:pt x="53721" y="16383"/>
                </a:cubicBezTo>
                <a:cubicBezTo>
                  <a:pt x="60931" y="17038"/>
                  <a:pt x="68716" y="19453"/>
                  <a:pt x="75438" y="16764"/>
                </a:cubicBezTo>
                <a:cubicBezTo>
                  <a:pt x="79540" y="15123"/>
                  <a:pt x="83615" y="13013"/>
                  <a:pt x="88011" y="12573"/>
                </a:cubicBezTo>
                <a:cubicBezTo>
                  <a:pt x="94249" y="11949"/>
                  <a:pt x="100483" y="13906"/>
                  <a:pt x="106680" y="14859"/>
                </a:cubicBezTo>
                <a:cubicBezTo>
                  <a:pt x="122042" y="17222"/>
                  <a:pt x="150876" y="15542"/>
                  <a:pt x="150876" y="0"/>
                </a:cubicBezTo>
              </a:path>
            </a:pathLst>
          </a:custGeom>
          <a:noFill/>
          <a:ln w="19050" cap="flat" cmpd="sng">
            <a:solidFill>
              <a:schemeClr val="lt1"/>
            </a:solidFill>
            <a:prstDash val="dash"/>
            <a:round/>
            <a:headEnd type="none" w="med" len="med"/>
            <a:tailEnd type="none" w="med" len="med"/>
          </a:ln>
        </p:spPr>
      </p:sp>
      <p:sp>
        <p:nvSpPr>
          <p:cNvPr id="369" name="Google Shape;369;p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txBox="1">
            <a:spLocks noGrp="1"/>
          </p:cNvSpPr>
          <p:nvPr>
            <p:ph type="title"/>
          </p:nvPr>
        </p:nvSpPr>
        <p:spPr>
          <a:xfrm>
            <a:off x="1718452"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1" name="Google Shape;371;p5"/>
          <p:cNvSpPr txBox="1">
            <a:spLocks noGrp="1"/>
          </p:cNvSpPr>
          <p:nvPr>
            <p:ph type="title" idx="2"/>
          </p:nvPr>
        </p:nvSpPr>
        <p:spPr>
          <a:xfrm>
            <a:off x="6767148"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2" name="Google Shape;372;p5"/>
          <p:cNvSpPr txBox="1">
            <a:spLocks noGrp="1"/>
          </p:cNvSpPr>
          <p:nvPr>
            <p:ph type="subTitle" idx="1"/>
          </p:nvPr>
        </p:nvSpPr>
        <p:spPr>
          <a:xfrm>
            <a:off x="6765548"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3" name="Google Shape;373;p5"/>
          <p:cNvSpPr txBox="1">
            <a:spLocks noGrp="1"/>
          </p:cNvSpPr>
          <p:nvPr>
            <p:ph type="subTitle" idx="3"/>
          </p:nvPr>
        </p:nvSpPr>
        <p:spPr>
          <a:xfrm>
            <a:off x="1716852"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4" name="Google Shape;374;p5"/>
          <p:cNvSpPr txBox="1">
            <a:spLocks noGrp="1"/>
          </p:cNvSpPr>
          <p:nvPr>
            <p:ph type="title" idx="4"/>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375" name="Google Shape;375;p5"/>
          <p:cNvSpPr/>
          <p:nvPr/>
        </p:nvSpPr>
        <p:spPr>
          <a:xfrm>
            <a:off x="7315501" y="222174"/>
            <a:ext cx="4914500" cy="1740567"/>
          </a:xfrm>
          <a:custGeom>
            <a:avLst/>
            <a:gdLst/>
            <a:ahLst/>
            <a:cxnLst/>
            <a:rect l="l" t="t" r="r" b="b"/>
            <a:pathLst>
              <a:path w="147435" h="52217" extrusionOk="0">
                <a:moveTo>
                  <a:pt x="147066" y="52217"/>
                </a:moveTo>
                <a:cubicBezTo>
                  <a:pt x="147983" y="39373"/>
                  <a:pt x="147461" y="22605"/>
                  <a:pt x="137160" y="14879"/>
                </a:cubicBezTo>
                <a:cubicBezTo>
                  <a:pt x="129687" y="9274"/>
                  <a:pt x="118594" y="12771"/>
                  <a:pt x="109347" y="11450"/>
                </a:cubicBezTo>
                <a:cubicBezTo>
                  <a:pt x="100399" y="10172"/>
                  <a:pt x="93576" y="1300"/>
                  <a:pt x="84582" y="401"/>
                </a:cubicBezTo>
                <a:cubicBezTo>
                  <a:pt x="74215" y="-636"/>
                  <a:pt x="64059" y="4062"/>
                  <a:pt x="53721" y="5354"/>
                </a:cubicBezTo>
                <a:cubicBezTo>
                  <a:pt x="42137" y="6802"/>
                  <a:pt x="30498" y="-1889"/>
                  <a:pt x="19050" y="401"/>
                </a:cubicBezTo>
                <a:cubicBezTo>
                  <a:pt x="11589" y="1893"/>
                  <a:pt x="5380" y="7594"/>
                  <a:pt x="0" y="12974"/>
                </a:cubicBezTo>
              </a:path>
            </a:pathLst>
          </a:custGeom>
          <a:noFill/>
          <a:ln w="19050" cap="flat" cmpd="sng">
            <a:solidFill>
              <a:schemeClr val="lt1"/>
            </a:solidFill>
            <a:prstDash val="dash"/>
            <a:round/>
            <a:headEnd type="none" w="med" len="med"/>
            <a:tailEnd type="none" w="med" len="med"/>
          </a:ln>
        </p:spPr>
      </p:sp>
      <p:grpSp>
        <p:nvGrpSpPr>
          <p:cNvPr id="376" name="Google Shape;376;p5"/>
          <p:cNvGrpSpPr/>
          <p:nvPr/>
        </p:nvGrpSpPr>
        <p:grpSpPr>
          <a:xfrm flipH="1">
            <a:off x="370395" y="431397"/>
            <a:ext cx="1718591" cy="1272705"/>
            <a:chOff x="1156200" y="3428725"/>
            <a:chExt cx="684625" cy="507000"/>
          </a:xfrm>
        </p:grpSpPr>
        <p:sp>
          <p:nvSpPr>
            <p:cNvPr id="377" name="Google Shape;377;p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 name="Google Shape;408;p5"/>
          <p:cNvGrpSpPr/>
          <p:nvPr/>
        </p:nvGrpSpPr>
        <p:grpSpPr>
          <a:xfrm>
            <a:off x="10492662" y="5685594"/>
            <a:ext cx="1496751" cy="893972"/>
            <a:chOff x="7734396" y="189920"/>
            <a:chExt cx="1122563" cy="670479"/>
          </a:xfrm>
        </p:grpSpPr>
        <p:sp>
          <p:nvSpPr>
            <p:cNvPr id="409" name="Google Shape;409;p5"/>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5"/>
          <p:cNvGrpSpPr/>
          <p:nvPr/>
        </p:nvGrpSpPr>
        <p:grpSpPr>
          <a:xfrm rot="-2864756">
            <a:off x="10895115" y="401464"/>
            <a:ext cx="457189" cy="425456"/>
            <a:chOff x="-1003774" y="3010923"/>
            <a:chExt cx="671424" cy="624822"/>
          </a:xfrm>
        </p:grpSpPr>
        <p:sp>
          <p:nvSpPr>
            <p:cNvPr id="431" name="Google Shape;431;p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343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8"/>
        <p:cNvGrpSpPr/>
        <p:nvPr/>
      </p:nvGrpSpPr>
      <p:grpSpPr>
        <a:xfrm>
          <a:off x="0" y="0"/>
          <a:ext cx="0" cy="0"/>
          <a:chOff x="0" y="0"/>
          <a:chExt cx="0" cy="0"/>
        </a:xfrm>
      </p:grpSpPr>
      <p:pic>
        <p:nvPicPr>
          <p:cNvPr id="469" name="Google Shape;469;p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470" name="Google Shape;470;p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203000" y="4511023"/>
            <a:ext cx="6172200" cy="2746333"/>
          </a:xfrm>
          <a:custGeom>
            <a:avLst/>
            <a:gdLst/>
            <a:ahLst/>
            <a:cxnLst/>
            <a:rect l="l" t="t" r="r" b="b"/>
            <a:pathLst>
              <a:path w="185166" h="82390" extrusionOk="0">
                <a:moveTo>
                  <a:pt x="0" y="132"/>
                </a:moveTo>
                <a:cubicBezTo>
                  <a:pt x="8470" y="-927"/>
                  <a:pt x="17142" y="9260"/>
                  <a:pt x="18669" y="17658"/>
                </a:cubicBezTo>
                <a:cubicBezTo>
                  <a:pt x="20146" y="25780"/>
                  <a:pt x="17050" y="34328"/>
                  <a:pt x="18669" y="42423"/>
                </a:cubicBezTo>
                <a:cubicBezTo>
                  <a:pt x="19661" y="47383"/>
                  <a:pt x="23857" y="51632"/>
                  <a:pt x="28194" y="54234"/>
                </a:cubicBezTo>
                <a:cubicBezTo>
                  <a:pt x="37708" y="59943"/>
                  <a:pt x="50435" y="55237"/>
                  <a:pt x="61341" y="57282"/>
                </a:cubicBezTo>
                <a:cubicBezTo>
                  <a:pt x="72186" y="59316"/>
                  <a:pt x="82842" y="65954"/>
                  <a:pt x="93726" y="64140"/>
                </a:cubicBezTo>
                <a:cubicBezTo>
                  <a:pt x="100906" y="62943"/>
                  <a:pt x="108381" y="60089"/>
                  <a:pt x="115443" y="61854"/>
                </a:cubicBezTo>
                <a:cubicBezTo>
                  <a:pt x="125028" y="64250"/>
                  <a:pt x="134905" y="66375"/>
                  <a:pt x="143637" y="70998"/>
                </a:cubicBezTo>
                <a:cubicBezTo>
                  <a:pt x="149491" y="74097"/>
                  <a:pt x="153906" y="80367"/>
                  <a:pt x="160401" y="81666"/>
                </a:cubicBezTo>
                <a:cubicBezTo>
                  <a:pt x="168573" y="83300"/>
                  <a:pt x="177712" y="81964"/>
                  <a:pt x="185166" y="78237"/>
                </a:cubicBezTo>
              </a:path>
            </a:pathLst>
          </a:custGeom>
          <a:noFill/>
          <a:ln w="19050" cap="flat" cmpd="sng">
            <a:solidFill>
              <a:schemeClr val="lt1"/>
            </a:solidFill>
            <a:prstDash val="dash"/>
            <a:round/>
            <a:headEnd type="none" w="med" len="med"/>
            <a:tailEnd type="none" w="med" len="med"/>
          </a:ln>
        </p:spPr>
      </p:sp>
      <p:sp>
        <p:nvSpPr>
          <p:cNvPr id="472" name="Google Shape;472;p6"/>
          <p:cNvSpPr/>
          <p:nvPr/>
        </p:nvSpPr>
        <p:spPr>
          <a:xfrm>
            <a:off x="7163001" y="-81967"/>
            <a:ext cx="5219700" cy="535933"/>
          </a:xfrm>
          <a:custGeom>
            <a:avLst/>
            <a:gdLst/>
            <a:ahLst/>
            <a:cxnLst/>
            <a:rect l="l" t="t" r="r" b="b"/>
            <a:pathLst>
              <a:path w="156591" h="16078" extrusionOk="0">
                <a:moveTo>
                  <a:pt x="156591" y="0"/>
                </a:moveTo>
                <a:cubicBezTo>
                  <a:pt x="152629" y="2972"/>
                  <a:pt x="147401" y="3703"/>
                  <a:pt x="142875" y="5715"/>
                </a:cubicBezTo>
                <a:cubicBezTo>
                  <a:pt x="132609" y="10278"/>
                  <a:pt x="120583" y="14706"/>
                  <a:pt x="109728" y="11811"/>
                </a:cubicBezTo>
                <a:cubicBezTo>
                  <a:pt x="106102" y="10844"/>
                  <a:pt x="100835" y="10723"/>
                  <a:pt x="99441" y="7239"/>
                </a:cubicBezTo>
                <a:cubicBezTo>
                  <a:pt x="97477" y="2330"/>
                  <a:pt x="108903" y="-910"/>
                  <a:pt x="113919" y="762"/>
                </a:cubicBezTo>
                <a:cubicBezTo>
                  <a:pt x="117821" y="2063"/>
                  <a:pt x="118733" y="10045"/>
                  <a:pt x="115824" y="12954"/>
                </a:cubicBezTo>
                <a:cubicBezTo>
                  <a:pt x="109625" y="19153"/>
                  <a:pt x="97964" y="14600"/>
                  <a:pt x="89535" y="12192"/>
                </a:cubicBezTo>
                <a:cubicBezTo>
                  <a:pt x="82488" y="10179"/>
                  <a:pt x="75125" y="9325"/>
                  <a:pt x="67818" y="8763"/>
                </a:cubicBezTo>
                <a:cubicBezTo>
                  <a:pt x="58308" y="8031"/>
                  <a:pt x="48753" y="11019"/>
                  <a:pt x="39243" y="10287"/>
                </a:cubicBezTo>
                <a:cubicBezTo>
                  <a:pt x="25760" y="9250"/>
                  <a:pt x="12095" y="6048"/>
                  <a:pt x="0" y="0"/>
                </a:cubicBezTo>
              </a:path>
            </a:pathLst>
          </a:custGeom>
          <a:noFill/>
          <a:ln w="19050" cap="flat" cmpd="sng">
            <a:solidFill>
              <a:schemeClr val="lt1"/>
            </a:solidFill>
            <a:prstDash val="dash"/>
            <a:round/>
            <a:headEnd type="none" w="med" len="med"/>
            <a:tailEnd type="none" w="med" len="med"/>
          </a:ln>
        </p:spPr>
      </p:sp>
      <p:sp>
        <p:nvSpPr>
          <p:cNvPr id="473" name="Google Shape;473;p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474" name="Google Shape;474;p6"/>
          <p:cNvGrpSpPr/>
          <p:nvPr/>
        </p:nvGrpSpPr>
        <p:grpSpPr>
          <a:xfrm>
            <a:off x="10573018" y="5697367"/>
            <a:ext cx="1431505" cy="961051"/>
            <a:chOff x="7681600" y="381950"/>
            <a:chExt cx="1073629" cy="720788"/>
          </a:xfrm>
        </p:grpSpPr>
        <p:sp>
          <p:nvSpPr>
            <p:cNvPr id="475" name="Google Shape;475;p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accent2"/>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6"/>
          <p:cNvGrpSpPr/>
          <p:nvPr/>
        </p:nvGrpSpPr>
        <p:grpSpPr>
          <a:xfrm>
            <a:off x="-134299" y="167769"/>
            <a:ext cx="1234040" cy="2395776"/>
            <a:chOff x="204076" y="125827"/>
            <a:chExt cx="925530" cy="1796832"/>
          </a:xfrm>
        </p:grpSpPr>
        <p:sp>
          <p:nvSpPr>
            <p:cNvPr id="505" name="Google Shape;505;p6"/>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6"/>
          <p:cNvGrpSpPr/>
          <p:nvPr/>
        </p:nvGrpSpPr>
        <p:grpSpPr>
          <a:xfrm rot="-2864756">
            <a:off x="9209648" y="45864"/>
            <a:ext cx="457189" cy="425456"/>
            <a:chOff x="-1003774" y="3010923"/>
            <a:chExt cx="671424" cy="624822"/>
          </a:xfrm>
        </p:grpSpPr>
        <p:sp>
          <p:nvSpPr>
            <p:cNvPr id="515" name="Google Shape;515;p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577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2"/>
        <p:cNvGrpSpPr/>
        <p:nvPr/>
      </p:nvGrpSpPr>
      <p:grpSpPr>
        <a:xfrm>
          <a:off x="0" y="0"/>
          <a:ext cx="0" cy="0"/>
          <a:chOff x="0" y="0"/>
          <a:chExt cx="0" cy="0"/>
        </a:xfrm>
      </p:grpSpPr>
      <p:pic>
        <p:nvPicPr>
          <p:cNvPr id="553" name="Google Shape;553;p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554" name="Google Shape;554;p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txBox="1">
            <a:spLocks noGrp="1"/>
          </p:cNvSpPr>
          <p:nvPr>
            <p:ph type="body" idx="1"/>
          </p:nvPr>
        </p:nvSpPr>
        <p:spPr>
          <a:xfrm>
            <a:off x="2612400" y="2382000"/>
            <a:ext cx="6967200" cy="27992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Clr>
                <a:schemeClr val="accent6"/>
              </a:buClr>
              <a:buSzPts val="1600"/>
              <a:buFont typeface="Nunito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31789" rtl="0">
              <a:lnSpc>
                <a:spcPct val="100000"/>
              </a:lnSpc>
              <a:spcBef>
                <a:spcPts val="2133"/>
              </a:spcBef>
              <a:spcAft>
                <a:spcPts val="0"/>
              </a:spcAft>
              <a:buSzPts val="1500"/>
              <a:buFont typeface="Nunito Light"/>
              <a:buChar char="○"/>
              <a:defRPr/>
            </a:lvl5pPr>
            <a:lvl6pPr marL="3657509" lvl="5" indent="-431789" rtl="0">
              <a:lnSpc>
                <a:spcPct val="100000"/>
              </a:lnSpc>
              <a:spcBef>
                <a:spcPts val="2133"/>
              </a:spcBef>
              <a:spcAft>
                <a:spcPts val="0"/>
              </a:spcAft>
              <a:buSzPts val="15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31789" rtl="0">
              <a:lnSpc>
                <a:spcPct val="100000"/>
              </a:lnSpc>
              <a:spcBef>
                <a:spcPts val="2133"/>
              </a:spcBef>
              <a:spcAft>
                <a:spcPts val="2133"/>
              </a:spcAft>
              <a:buSzPts val="1500"/>
              <a:buFont typeface="Nunito Light"/>
              <a:buChar char="■"/>
              <a:defRPr/>
            </a:lvl9pPr>
          </a:lstStyle>
          <a:p>
            <a:endParaRPr/>
          </a:p>
        </p:txBody>
      </p:sp>
      <p:sp>
        <p:nvSpPr>
          <p:cNvPr id="556" name="Google Shape;556;p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557" name="Google Shape;557;p7"/>
          <p:cNvSpPr/>
          <p:nvPr/>
        </p:nvSpPr>
        <p:spPr>
          <a:xfrm>
            <a:off x="8141000" y="-31267"/>
            <a:ext cx="4064000" cy="1066800"/>
          </a:xfrm>
          <a:custGeom>
            <a:avLst/>
            <a:gdLst/>
            <a:ahLst/>
            <a:cxnLst/>
            <a:rect l="l" t="t" r="r" b="b"/>
            <a:pathLst>
              <a:path w="121920" h="32004" extrusionOk="0">
                <a:moveTo>
                  <a:pt x="121920" y="32004"/>
                </a:moveTo>
                <a:cubicBezTo>
                  <a:pt x="118070" y="26230"/>
                  <a:pt x="111672" y="20959"/>
                  <a:pt x="104775" y="20193"/>
                </a:cubicBezTo>
                <a:cubicBezTo>
                  <a:pt x="97958" y="19436"/>
                  <a:pt x="91026" y="21257"/>
                  <a:pt x="84201" y="20574"/>
                </a:cubicBezTo>
                <a:cubicBezTo>
                  <a:pt x="74929" y="19647"/>
                  <a:pt x="66669" y="14020"/>
                  <a:pt x="57531" y="12192"/>
                </a:cubicBezTo>
                <a:cubicBezTo>
                  <a:pt x="48437" y="10373"/>
                  <a:pt x="38899" y="14266"/>
                  <a:pt x="29718" y="12954"/>
                </a:cubicBezTo>
                <a:cubicBezTo>
                  <a:pt x="19020" y="11426"/>
                  <a:pt x="7641" y="7641"/>
                  <a:pt x="0" y="0"/>
                </a:cubicBezTo>
              </a:path>
            </a:pathLst>
          </a:custGeom>
          <a:noFill/>
          <a:ln w="19050" cap="flat" cmpd="sng">
            <a:solidFill>
              <a:schemeClr val="lt1"/>
            </a:solidFill>
            <a:prstDash val="dash"/>
            <a:round/>
            <a:headEnd type="none" w="med" len="med"/>
            <a:tailEnd type="none" w="med" len="med"/>
          </a:ln>
        </p:spPr>
      </p:sp>
      <p:sp>
        <p:nvSpPr>
          <p:cNvPr id="558" name="Google Shape;558;p7"/>
          <p:cNvSpPr/>
          <p:nvPr/>
        </p:nvSpPr>
        <p:spPr>
          <a:xfrm>
            <a:off x="120805" y="3677133"/>
            <a:ext cx="628800" cy="3225800"/>
          </a:xfrm>
          <a:custGeom>
            <a:avLst/>
            <a:gdLst/>
            <a:ahLst/>
            <a:cxnLst/>
            <a:rect l="l" t="t" r="r" b="b"/>
            <a:pathLst>
              <a:path w="18864" h="96774" extrusionOk="0">
                <a:moveTo>
                  <a:pt x="12768" y="96774"/>
                </a:moveTo>
                <a:cubicBezTo>
                  <a:pt x="9012" y="89262"/>
                  <a:pt x="4932" y="81499"/>
                  <a:pt x="4005" y="73152"/>
                </a:cubicBezTo>
                <a:cubicBezTo>
                  <a:pt x="2809" y="62387"/>
                  <a:pt x="7653" y="51554"/>
                  <a:pt x="6672" y="40767"/>
                </a:cubicBezTo>
                <a:cubicBezTo>
                  <a:pt x="5955" y="32880"/>
                  <a:pt x="-1107" y="25719"/>
                  <a:pt x="195" y="17907"/>
                </a:cubicBezTo>
                <a:cubicBezTo>
                  <a:pt x="1613" y="9401"/>
                  <a:pt x="10409" y="1691"/>
                  <a:pt x="18864" y="0"/>
                </a:cubicBezTo>
              </a:path>
            </a:pathLst>
          </a:custGeom>
          <a:noFill/>
          <a:ln w="19050" cap="flat" cmpd="sng">
            <a:solidFill>
              <a:schemeClr val="lt1"/>
            </a:solidFill>
            <a:prstDash val="dash"/>
            <a:round/>
            <a:headEnd type="none" w="med" len="med"/>
            <a:tailEnd type="none" w="med" len="med"/>
          </a:ln>
        </p:spPr>
      </p:sp>
      <p:grpSp>
        <p:nvGrpSpPr>
          <p:cNvPr id="559" name="Google Shape;559;p7"/>
          <p:cNvGrpSpPr/>
          <p:nvPr/>
        </p:nvGrpSpPr>
        <p:grpSpPr>
          <a:xfrm rot="-2864756">
            <a:off x="10509782" y="414164"/>
            <a:ext cx="457189" cy="425456"/>
            <a:chOff x="-1003774" y="3010923"/>
            <a:chExt cx="671424" cy="624822"/>
          </a:xfrm>
        </p:grpSpPr>
        <p:sp>
          <p:nvSpPr>
            <p:cNvPr id="560" name="Google Shape;560;p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7"/>
          <p:cNvGrpSpPr/>
          <p:nvPr/>
        </p:nvGrpSpPr>
        <p:grpSpPr>
          <a:xfrm>
            <a:off x="9831359" y="5044012"/>
            <a:ext cx="2150295" cy="1588371"/>
            <a:chOff x="1942875" y="4263875"/>
            <a:chExt cx="856600" cy="632750"/>
          </a:xfrm>
        </p:grpSpPr>
        <p:sp>
          <p:nvSpPr>
            <p:cNvPr id="598" name="Google Shape;598;p7"/>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7"/>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7"/>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7"/>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7"/>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7"/>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7"/>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7"/>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7"/>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7"/>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7"/>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7"/>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7"/>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7"/>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7"/>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7"/>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7"/>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7"/>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7"/>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7"/>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7"/>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7"/>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7"/>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7"/>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7"/>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7"/>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7"/>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7"/>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7"/>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7"/>
          <p:cNvGrpSpPr/>
          <p:nvPr/>
        </p:nvGrpSpPr>
        <p:grpSpPr>
          <a:xfrm>
            <a:off x="129621" y="401743"/>
            <a:ext cx="1279473" cy="2056187"/>
            <a:chOff x="9840651" y="2066749"/>
            <a:chExt cx="701773" cy="1127790"/>
          </a:xfrm>
        </p:grpSpPr>
        <p:sp>
          <p:nvSpPr>
            <p:cNvPr id="630" name="Google Shape;630;p7"/>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7"/>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7"/>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7"/>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7"/>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7"/>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7"/>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7"/>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7"/>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7"/>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7"/>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7"/>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7"/>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7"/>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7"/>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7"/>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7"/>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7"/>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7"/>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7"/>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7"/>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7"/>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7"/>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7"/>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7"/>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7"/>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7"/>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7"/>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7"/>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7"/>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7"/>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3553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1"/>
        <p:cNvGrpSpPr/>
        <p:nvPr/>
      </p:nvGrpSpPr>
      <p:grpSpPr>
        <a:xfrm>
          <a:off x="0" y="0"/>
          <a:ext cx="0" cy="0"/>
          <a:chOff x="0" y="0"/>
          <a:chExt cx="0" cy="0"/>
        </a:xfrm>
      </p:grpSpPr>
      <p:pic>
        <p:nvPicPr>
          <p:cNvPr id="662" name="Google Shape;662;p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663" name="Google Shape;663;p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8"/>
          <p:cNvSpPr txBox="1">
            <a:spLocks noGrp="1"/>
          </p:cNvSpPr>
          <p:nvPr>
            <p:ph type="title"/>
          </p:nvPr>
        </p:nvSpPr>
        <p:spPr>
          <a:xfrm>
            <a:off x="2665800" y="2120200"/>
            <a:ext cx="6860400" cy="2617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solidFill>
                  <a:schemeClr val="dk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665" name="Google Shape;665;p8"/>
          <p:cNvSpPr/>
          <p:nvPr/>
        </p:nvSpPr>
        <p:spPr>
          <a:xfrm>
            <a:off x="4930223" y="5467834"/>
            <a:ext cx="7617667" cy="1663700"/>
          </a:xfrm>
          <a:custGeom>
            <a:avLst/>
            <a:gdLst/>
            <a:ahLst/>
            <a:cxnLst/>
            <a:rect l="l" t="t" r="r" b="b"/>
            <a:pathLst>
              <a:path w="228530" h="49911" extrusionOk="0">
                <a:moveTo>
                  <a:pt x="228530" y="49911"/>
                </a:moveTo>
                <a:cubicBezTo>
                  <a:pt x="220674" y="36163"/>
                  <a:pt x="203475" y="27491"/>
                  <a:pt x="187763" y="25527"/>
                </a:cubicBezTo>
                <a:cubicBezTo>
                  <a:pt x="171666" y="23515"/>
                  <a:pt x="155854" y="31516"/>
                  <a:pt x="139757" y="33528"/>
                </a:cubicBezTo>
                <a:cubicBezTo>
                  <a:pt x="117230" y="36344"/>
                  <a:pt x="94713" y="20271"/>
                  <a:pt x="72320" y="24003"/>
                </a:cubicBezTo>
                <a:cubicBezTo>
                  <a:pt x="59439" y="26150"/>
                  <a:pt x="46263" y="31517"/>
                  <a:pt x="33458" y="28956"/>
                </a:cubicBezTo>
                <a:cubicBezTo>
                  <a:pt x="22681" y="26801"/>
                  <a:pt x="10749" y="24154"/>
                  <a:pt x="2978" y="16383"/>
                </a:cubicBezTo>
                <a:cubicBezTo>
                  <a:pt x="-934" y="12471"/>
                  <a:pt x="311" y="5533"/>
                  <a:pt x="311" y="0"/>
                </a:cubicBezTo>
              </a:path>
            </a:pathLst>
          </a:custGeom>
          <a:noFill/>
          <a:ln w="19050" cap="flat" cmpd="sng">
            <a:solidFill>
              <a:schemeClr val="lt1"/>
            </a:solidFill>
            <a:prstDash val="dash"/>
            <a:round/>
            <a:headEnd type="none" w="med" len="med"/>
            <a:tailEnd type="none" w="med" len="med"/>
          </a:ln>
        </p:spPr>
      </p:sp>
      <p:sp>
        <p:nvSpPr>
          <p:cNvPr id="666" name="Google Shape;666;p8"/>
          <p:cNvSpPr/>
          <p:nvPr/>
        </p:nvSpPr>
        <p:spPr>
          <a:xfrm>
            <a:off x="13001" y="-170967"/>
            <a:ext cx="9893300" cy="966467"/>
          </a:xfrm>
          <a:custGeom>
            <a:avLst/>
            <a:gdLst/>
            <a:ahLst/>
            <a:cxnLst/>
            <a:rect l="l" t="t" r="r" b="b"/>
            <a:pathLst>
              <a:path w="296799" h="28994" extrusionOk="0">
                <a:moveTo>
                  <a:pt x="0" y="5334"/>
                </a:moveTo>
                <a:cubicBezTo>
                  <a:pt x="7672" y="5334"/>
                  <a:pt x="15235" y="7154"/>
                  <a:pt x="22860" y="8001"/>
                </a:cubicBezTo>
                <a:cubicBezTo>
                  <a:pt x="31415" y="8952"/>
                  <a:pt x="42434" y="10145"/>
                  <a:pt x="46863" y="17526"/>
                </a:cubicBezTo>
                <a:cubicBezTo>
                  <a:pt x="48983" y="21060"/>
                  <a:pt x="44003" y="26813"/>
                  <a:pt x="40005" y="27813"/>
                </a:cubicBezTo>
                <a:cubicBezTo>
                  <a:pt x="36430" y="28707"/>
                  <a:pt x="31562" y="30038"/>
                  <a:pt x="28956" y="27432"/>
                </a:cubicBezTo>
                <a:cubicBezTo>
                  <a:pt x="27494" y="25970"/>
                  <a:pt x="27473" y="23375"/>
                  <a:pt x="27813" y="21336"/>
                </a:cubicBezTo>
                <a:cubicBezTo>
                  <a:pt x="28169" y="19203"/>
                  <a:pt x="30758" y="17948"/>
                  <a:pt x="32766" y="17145"/>
                </a:cubicBezTo>
                <a:cubicBezTo>
                  <a:pt x="47908" y="11088"/>
                  <a:pt x="65532" y="19698"/>
                  <a:pt x="81153" y="24384"/>
                </a:cubicBezTo>
                <a:cubicBezTo>
                  <a:pt x="97105" y="29170"/>
                  <a:pt x="114636" y="29408"/>
                  <a:pt x="131064" y="26670"/>
                </a:cubicBezTo>
                <a:cubicBezTo>
                  <a:pt x="139225" y="25310"/>
                  <a:pt x="146469" y="20017"/>
                  <a:pt x="154686" y="19050"/>
                </a:cubicBezTo>
                <a:cubicBezTo>
                  <a:pt x="165786" y="17744"/>
                  <a:pt x="177218" y="16670"/>
                  <a:pt x="188214" y="18669"/>
                </a:cubicBezTo>
                <a:cubicBezTo>
                  <a:pt x="201701" y="21121"/>
                  <a:pt x="214546" y="27217"/>
                  <a:pt x="228219" y="28194"/>
                </a:cubicBezTo>
                <a:cubicBezTo>
                  <a:pt x="248243" y="29624"/>
                  <a:pt x="273079" y="30578"/>
                  <a:pt x="287274" y="16383"/>
                </a:cubicBezTo>
                <a:cubicBezTo>
                  <a:pt x="291741" y="11916"/>
                  <a:pt x="293974" y="5650"/>
                  <a:pt x="296799" y="0"/>
                </a:cubicBezTo>
              </a:path>
            </a:pathLst>
          </a:custGeom>
          <a:noFill/>
          <a:ln w="19050" cap="flat" cmpd="sng">
            <a:solidFill>
              <a:schemeClr val="lt1"/>
            </a:solidFill>
            <a:prstDash val="dash"/>
            <a:round/>
            <a:headEnd type="none" w="med" len="med"/>
            <a:tailEnd type="none" w="med" len="med"/>
          </a:ln>
        </p:spPr>
      </p:sp>
      <p:grpSp>
        <p:nvGrpSpPr>
          <p:cNvPr id="667" name="Google Shape;667;p8"/>
          <p:cNvGrpSpPr/>
          <p:nvPr/>
        </p:nvGrpSpPr>
        <p:grpSpPr>
          <a:xfrm rot="-2864756">
            <a:off x="7732815" y="6054731"/>
            <a:ext cx="457189" cy="425456"/>
            <a:chOff x="-1003774" y="3010923"/>
            <a:chExt cx="671424" cy="624822"/>
          </a:xfrm>
        </p:grpSpPr>
        <p:sp>
          <p:nvSpPr>
            <p:cNvPr id="668" name="Google Shape;668;p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5" name="Google Shape;705;p8"/>
          <p:cNvGrpSpPr/>
          <p:nvPr/>
        </p:nvGrpSpPr>
        <p:grpSpPr>
          <a:xfrm>
            <a:off x="567538" y="4410683"/>
            <a:ext cx="1812349" cy="2169003"/>
            <a:chOff x="6246075" y="1325325"/>
            <a:chExt cx="768075" cy="919225"/>
          </a:xfrm>
        </p:grpSpPr>
        <p:sp>
          <p:nvSpPr>
            <p:cNvPr id="706" name="Google Shape;706;p8"/>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8"/>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8"/>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8"/>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8"/>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8"/>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8"/>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8"/>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8"/>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8"/>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8"/>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8"/>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8"/>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8"/>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8"/>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8"/>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8"/>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8"/>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4" name="Google Shape;724;p8"/>
          <p:cNvGrpSpPr/>
          <p:nvPr/>
        </p:nvGrpSpPr>
        <p:grpSpPr>
          <a:xfrm>
            <a:off x="334195" y="2874330"/>
            <a:ext cx="1718591" cy="1272705"/>
            <a:chOff x="1156200" y="3428725"/>
            <a:chExt cx="684625" cy="507000"/>
          </a:xfrm>
        </p:grpSpPr>
        <p:sp>
          <p:nvSpPr>
            <p:cNvPr id="725" name="Google Shape;725;p8"/>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8"/>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8"/>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8"/>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8"/>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8"/>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8"/>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8"/>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8"/>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8"/>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8"/>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8"/>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8"/>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8"/>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8"/>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8"/>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8"/>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8"/>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8"/>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8"/>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8"/>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8"/>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8"/>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8"/>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8"/>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8"/>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8"/>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8"/>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8"/>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8"/>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8"/>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8"/>
          <p:cNvGrpSpPr/>
          <p:nvPr/>
        </p:nvGrpSpPr>
        <p:grpSpPr>
          <a:xfrm>
            <a:off x="10014099" y="642729"/>
            <a:ext cx="1006124" cy="1337643"/>
            <a:chOff x="7062788" y="3483325"/>
            <a:chExt cx="558875" cy="743025"/>
          </a:xfrm>
        </p:grpSpPr>
        <p:sp>
          <p:nvSpPr>
            <p:cNvPr id="757" name="Google Shape;757;p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8"/>
          <p:cNvGrpSpPr/>
          <p:nvPr/>
        </p:nvGrpSpPr>
        <p:grpSpPr>
          <a:xfrm>
            <a:off x="9768795" y="2196277"/>
            <a:ext cx="1496751" cy="893972"/>
            <a:chOff x="7734396" y="189920"/>
            <a:chExt cx="1122563" cy="670479"/>
          </a:xfrm>
        </p:grpSpPr>
        <p:sp>
          <p:nvSpPr>
            <p:cNvPr id="779" name="Google Shape;779;p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3388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15/4/2025</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0"/>
        <p:cNvGrpSpPr/>
        <p:nvPr/>
      </p:nvGrpSpPr>
      <p:grpSpPr>
        <a:xfrm>
          <a:off x="0" y="0"/>
          <a:ext cx="0" cy="0"/>
          <a:chOff x="0" y="0"/>
          <a:chExt cx="0" cy="0"/>
        </a:xfrm>
      </p:grpSpPr>
      <p:pic>
        <p:nvPicPr>
          <p:cNvPr id="801" name="Google Shape;801;p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802" name="Google Shape;802;p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9"/>
          <p:cNvSpPr txBox="1">
            <a:spLocks noGrp="1"/>
          </p:cNvSpPr>
          <p:nvPr>
            <p:ph type="title"/>
          </p:nvPr>
        </p:nvSpPr>
        <p:spPr>
          <a:xfrm>
            <a:off x="2164000" y="2193812"/>
            <a:ext cx="7864000" cy="13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9333">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804" name="Google Shape;804;p9"/>
          <p:cNvSpPr txBox="1">
            <a:spLocks noGrp="1"/>
          </p:cNvSpPr>
          <p:nvPr>
            <p:ph type="subTitle" idx="1"/>
          </p:nvPr>
        </p:nvSpPr>
        <p:spPr>
          <a:xfrm>
            <a:off x="2304400" y="3614988"/>
            <a:ext cx="75832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05" name="Google Shape;805;p9"/>
          <p:cNvSpPr/>
          <p:nvPr/>
        </p:nvSpPr>
        <p:spPr>
          <a:xfrm>
            <a:off x="25700" y="-94866"/>
            <a:ext cx="10439400" cy="1019033"/>
          </a:xfrm>
          <a:custGeom>
            <a:avLst/>
            <a:gdLst/>
            <a:ahLst/>
            <a:cxnLst/>
            <a:rect l="l" t="t" r="r" b="b"/>
            <a:pathLst>
              <a:path w="313182" h="30571" extrusionOk="0">
                <a:moveTo>
                  <a:pt x="0" y="1905"/>
                </a:moveTo>
                <a:cubicBezTo>
                  <a:pt x="27234" y="-1986"/>
                  <a:pt x="53492" y="14810"/>
                  <a:pt x="80391" y="20574"/>
                </a:cubicBezTo>
                <a:cubicBezTo>
                  <a:pt x="96546" y="24036"/>
                  <a:pt x="113720" y="25719"/>
                  <a:pt x="129921" y="22479"/>
                </a:cubicBezTo>
                <a:cubicBezTo>
                  <a:pt x="139798" y="20504"/>
                  <a:pt x="149989" y="18900"/>
                  <a:pt x="160020" y="19812"/>
                </a:cubicBezTo>
                <a:cubicBezTo>
                  <a:pt x="185544" y="22132"/>
                  <a:pt x="212105" y="34207"/>
                  <a:pt x="236601" y="26670"/>
                </a:cubicBezTo>
                <a:cubicBezTo>
                  <a:pt x="239207" y="25868"/>
                  <a:pt x="242621" y="25299"/>
                  <a:pt x="243840" y="22860"/>
                </a:cubicBezTo>
                <a:cubicBezTo>
                  <a:pt x="245369" y="19801"/>
                  <a:pt x="242962" y="15094"/>
                  <a:pt x="240030" y="13335"/>
                </a:cubicBezTo>
                <a:cubicBezTo>
                  <a:pt x="236747" y="11365"/>
                  <a:pt x="231051" y="11536"/>
                  <a:pt x="228600" y="14478"/>
                </a:cubicBezTo>
                <a:cubicBezTo>
                  <a:pt x="226461" y="17045"/>
                  <a:pt x="227627" y="22164"/>
                  <a:pt x="230124" y="24384"/>
                </a:cubicBezTo>
                <a:cubicBezTo>
                  <a:pt x="251690" y="43554"/>
                  <a:pt x="287374" y="12904"/>
                  <a:pt x="313182" y="0"/>
                </a:cubicBezTo>
              </a:path>
            </a:pathLst>
          </a:custGeom>
          <a:noFill/>
          <a:ln w="19050" cap="flat" cmpd="sng">
            <a:solidFill>
              <a:schemeClr val="lt1"/>
            </a:solidFill>
            <a:prstDash val="dash"/>
            <a:round/>
            <a:headEnd type="none" w="med" len="med"/>
            <a:tailEnd type="none" w="med" len="med"/>
          </a:ln>
        </p:spPr>
      </p:sp>
      <p:sp>
        <p:nvSpPr>
          <p:cNvPr id="806" name="Google Shape;806;p9"/>
          <p:cNvSpPr/>
          <p:nvPr/>
        </p:nvSpPr>
        <p:spPr>
          <a:xfrm>
            <a:off x="5194601" y="6055666"/>
            <a:ext cx="6565900" cy="986967"/>
          </a:xfrm>
          <a:custGeom>
            <a:avLst/>
            <a:gdLst/>
            <a:ahLst/>
            <a:cxnLst/>
            <a:rect l="l" t="t" r="r" b="b"/>
            <a:pathLst>
              <a:path w="196977" h="29609" extrusionOk="0">
                <a:moveTo>
                  <a:pt x="0" y="26561"/>
                </a:moveTo>
                <a:cubicBezTo>
                  <a:pt x="664" y="18592"/>
                  <a:pt x="5321" y="8753"/>
                  <a:pt x="12954" y="6368"/>
                </a:cubicBezTo>
                <a:cubicBezTo>
                  <a:pt x="23767" y="2989"/>
                  <a:pt x="35673" y="6887"/>
                  <a:pt x="46863" y="8654"/>
                </a:cubicBezTo>
                <a:cubicBezTo>
                  <a:pt x="59919" y="10715"/>
                  <a:pt x="73308" y="11192"/>
                  <a:pt x="86487" y="10178"/>
                </a:cubicBezTo>
                <a:cubicBezTo>
                  <a:pt x="100553" y="9096"/>
                  <a:pt x="113561" y="1243"/>
                  <a:pt x="127635" y="272"/>
                </a:cubicBezTo>
                <a:cubicBezTo>
                  <a:pt x="143413" y="-816"/>
                  <a:pt x="159971" y="2724"/>
                  <a:pt x="174117" y="9797"/>
                </a:cubicBezTo>
                <a:cubicBezTo>
                  <a:pt x="183136" y="14306"/>
                  <a:pt x="193788" y="20043"/>
                  <a:pt x="196977" y="29609"/>
                </a:cubicBezTo>
              </a:path>
            </a:pathLst>
          </a:custGeom>
          <a:noFill/>
          <a:ln w="19050" cap="flat" cmpd="sng">
            <a:solidFill>
              <a:schemeClr val="lt1"/>
            </a:solidFill>
            <a:prstDash val="dash"/>
            <a:round/>
            <a:headEnd type="none" w="med" len="med"/>
            <a:tailEnd type="none" w="med" len="med"/>
          </a:ln>
        </p:spPr>
      </p:sp>
      <p:grpSp>
        <p:nvGrpSpPr>
          <p:cNvPr id="807" name="Google Shape;807;p9"/>
          <p:cNvGrpSpPr/>
          <p:nvPr/>
        </p:nvGrpSpPr>
        <p:grpSpPr>
          <a:xfrm rot="-2864756">
            <a:off x="10059915" y="5919831"/>
            <a:ext cx="457189" cy="425456"/>
            <a:chOff x="-1003774" y="3010923"/>
            <a:chExt cx="671424" cy="624822"/>
          </a:xfrm>
        </p:grpSpPr>
        <p:sp>
          <p:nvSpPr>
            <p:cNvPr id="808" name="Google Shape;808;p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9"/>
          <p:cNvGrpSpPr/>
          <p:nvPr/>
        </p:nvGrpSpPr>
        <p:grpSpPr>
          <a:xfrm>
            <a:off x="10737966" y="1265029"/>
            <a:ext cx="1006124" cy="1337643"/>
            <a:chOff x="7062788" y="3483325"/>
            <a:chExt cx="558875" cy="743025"/>
          </a:xfrm>
        </p:grpSpPr>
        <p:sp>
          <p:nvSpPr>
            <p:cNvPr id="846" name="Google Shape;846;p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9"/>
          <p:cNvGrpSpPr/>
          <p:nvPr/>
        </p:nvGrpSpPr>
        <p:grpSpPr>
          <a:xfrm>
            <a:off x="312183" y="3639025"/>
            <a:ext cx="1579516" cy="2883491"/>
            <a:chOff x="5124450" y="2384375"/>
            <a:chExt cx="669400" cy="1222025"/>
          </a:xfrm>
        </p:grpSpPr>
        <p:sp>
          <p:nvSpPr>
            <p:cNvPr id="868" name="Google Shape;868;p9"/>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9"/>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9"/>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9"/>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9"/>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9"/>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9"/>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9"/>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9"/>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9"/>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9"/>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9"/>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9"/>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4"/>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9"/>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9"/>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9"/>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9"/>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9"/>
          <p:cNvGrpSpPr/>
          <p:nvPr/>
        </p:nvGrpSpPr>
        <p:grpSpPr>
          <a:xfrm>
            <a:off x="10653634" y="523417"/>
            <a:ext cx="1282737" cy="540289"/>
            <a:chOff x="774450" y="2691700"/>
            <a:chExt cx="543625" cy="228975"/>
          </a:xfrm>
        </p:grpSpPr>
        <p:sp>
          <p:nvSpPr>
            <p:cNvPr id="886" name="Google Shape;886;p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0837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7"/>
        <p:cNvGrpSpPr/>
        <p:nvPr/>
      </p:nvGrpSpPr>
      <p:grpSpPr>
        <a:xfrm>
          <a:off x="0" y="0"/>
          <a:ext cx="0" cy="0"/>
          <a:chOff x="0" y="0"/>
          <a:chExt cx="0" cy="0"/>
        </a:xfrm>
      </p:grpSpPr>
      <p:sp>
        <p:nvSpPr>
          <p:cNvPr id="898" name="Google Shape;898;p10"/>
          <p:cNvSpPr txBox="1">
            <a:spLocks noGrp="1"/>
          </p:cNvSpPr>
          <p:nvPr>
            <p:ph type="title"/>
          </p:nvPr>
        </p:nvSpPr>
        <p:spPr>
          <a:xfrm>
            <a:off x="1368567" y="692733"/>
            <a:ext cx="4956400" cy="150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7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899" name="Google Shape;899;p10"/>
          <p:cNvSpPr/>
          <p:nvPr/>
        </p:nvSpPr>
        <p:spPr>
          <a:xfrm>
            <a:off x="9982501" y="-107467"/>
            <a:ext cx="2425700" cy="4216400"/>
          </a:xfrm>
          <a:custGeom>
            <a:avLst/>
            <a:gdLst/>
            <a:ahLst/>
            <a:cxnLst/>
            <a:rect l="l" t="t" r="r" b="b"/>
            <a:pathLst>
              <a:path w="72771" h="126492" extrusionOk="0">
                <a:moveTo>
                  <a:pt x="72771" y="126492"/>
                </a:moveTo>
                <a:cubicBezTo>
                  <a:pt x="70597" y="119970"/>
                  <a:pt x="68869" y="112684"/>
                  <a:pt x="64008" y="107823"/>
                </a:cubicBezTo>
                <a:cubicBezTo>
                  <a:pt x="53656" y="97471"/>
                  <a:pt x="38158" y="90089"/>
                  <a:pt x="33528" y="76200"/>
                </a:cubicBezTo>
                <a:cubicBezTo>
                  <a:pt x="28910" y="62347"/>
                  <a:pt x="46982" y="45149"/>
                  <a:pt x="39243" y="32766"/>
                </a:cubicBezTo>
                <a:cubicBezTo>
                  <a:pt x="30211" y="18315"/>
                  <a:pt x="0" y="17041"/>
                  <a:pt x="0" y="0"/>
                </a:cubicBezTo>
              </a:path>
            </a:pathLst>
          </a:custGeom>
          <a:noFill/>
          <a:ln w="19050" cap="flat" cmpd="sng">
            <a:solidFill>
              <a:schemeClr val="lt1"/>
            </a:solidFill>
            <a:prstDash val="dash"/>
            <a:round/>
            <a:headEnd type="none" w="med" len="med"/>
            <a:tailEnd type="none" w="med" len="med"/>
          </a:ln>
        </p:spPr>
      </p:sp>
      <p:grpSp>
        <p:nvGrpSpPr>
          <p:cNvPr id="900" name="Google Shape;900;p10"/>
          <p:cNvGrpSpPr/>
          <p:nvPr/>
        </p:nvGrpSpPr>
        <p:grpSpPr>
          <a:xfrm rot="2275746">
            <a:off x="11085639" y="1087109"/>
            <a:ext cx="457165" cy="425435"/>
            <a:chOff x="-1003774" y="3010923"/>
            <a:chExt cx="671424" cy="624822"/>
          </a:xfrm>
        </p:grpSpPr>
        <p:sp>
          <p:nvSpPr>
            <p:cNvPr id="901" name="Google Shape;901;p1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1631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8"/>
        <p:cNvGrpSpPr/>
        <p:nvPr/>
      </p:nvGrpSpPr>
      <p:grpSpPr>
        <a:xfrm>
          <a:off x="0" y="0"/>
          <a:ext cx="0" cy="0"/>
          <a:chOff x="0" y="0"/>
          <a:chExt cx="0" cy="0"/>
        </a:xfrm>
      </p:grpSpPr>
      <p:pic>
        <p:nvPicPr>
          <p:cNvPr id="939" name="Google Shape;939;p1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0" name="Google Shape;940;p11"/>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1"/>
          <p:cNvSpPr txBox="1">
            <a:spLocks noGrp="1"/>
          </p:cNvSpPr>
          <p:nvPr>
            <p:ph type="title" hasCustomPrompt="1"/>
          </p:nvPr>
        </p:nvSpPr>
        <p:spPr>
          <a:xfrm>
            <a:off x="1331400" y="2259993"/>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solidFill>
                  <a:schemeClr val="dk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42" name="Google Shape;942;p11"/>
          <p:cNvSpPr txBox="1">
            <a:spLocks noGrp="1"/>
          </p:cNvSpPr>
          <p:nvPr>
            <p:ph type="subTitle" idx="1"/>
          </p:nvPr>
        </p:nvSpPr>
        <p:spPr>
          <a:xfrm>
            <a:off x="1329000" y="3953607"/>
            <a:ext cx="9534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43" name="Google Shape;943;p11"/>
          <p:cNvSpPr/>
          <p:nvPr/>
        </p:nvSpPr>
        <p:spPr>
          <a:xfrm>
            <a:off x="2019600" y="280649"/>
            <a:ext cx="10414000" cy="2761500"/>
          </a:xfrm>
          <a:custGeom>
            <a:avLst/>
            <a:gdLst/>
            <a:ahLst/>
            <a:cxnLst/>
            <a:rect l="l" t="t" r="r" b="b"/>
            <a:pathLst>
              <a:path w="312420" h="82845" extrusionOk="0">
                <a:moveTo>
                  <a:pt x="0" y="37506"/>
                </a:moveTo>
                <a:cubicBezTo>
                  <a:pt x="5104" y="24746"/>
                  <a:pt x="16044" y="10298"/>
                  <a:pt x="29718" y="8931"/>
                </a:cubicBezTo>
                <a:cubicBezTo>
                  <a:pt x="55864" y="6316"/>
                  <a:pt x="81749" y="22858"/>
                  <a:pt x="107823" y="19599"/>
                </a:cubicBezTo>
                <a:cubicBezTo>
                  <a:pt x="121162" y="17932"/>
                  <a:pt x="132501" y="8880"/>
                  <a:pt x="145161" y="4359"/>
                </a:cubicBezTo>
                <a:cubicBezTo>
                  <a:pt x="156358" y="360"/>
                  <a:pt x="176072" y="1461"/>
                  <a:pt x="179832" y="12741"/>
                </a:cubicBezTo>
                <a:cubicBezTo>
                  <a:pt x="180446" y="14584"/>
                  <a:pt x="182141" y="16902"/>
                  <a:pt x="180975" y="18456"/>
                </a:cubicBezTo>
                <a:cubicBezTo>
                  <a:pt x="178180" y="22182"/>
                  <a:pt x="170552" y="24416"/>
                  <a:pt x="167259" y="21123"/>
                </a:cubicBezTo>
                <a:cubicBezTo>
                  <a:pt x="162359" y="16223"/>
                  <a:pt x="170034" y="5184"/>
                  <a:pt x="176403" y="2454"/>
                </a:cubicBezTo>
                <a:cubicBezTo>
                  <a:pt x="197350" y="-6523"/>
                  <a:pt x="220869" y="12777"/>
                  <a:pt x="243459" y="15789"/>
                </a:cubicBezTo>
                <a:cubicBezTo>
                  <a:pt x="257884" y="17712"/>
                  <a:pt x="272519" y="4552"/>
                  <a:pt x="286512" y="8550"/>
                </a:cubicBezTo>
                <a:cubicBezTo>
                  <a:pt x="293839" y="10643"/>
                  <a:pt x="301306" y="19295"/>
                  <a:pt x="300228" y="26838"/>
                </a:cubicBezTo>
                <a:cubicBezTo>
                  <a:pt x="298967" y="35667"/>
                  <a:pt x="289823" y="43155"/>
                  <a:pt x="291084" y="51984"/>
                </a:cubicBezTo>
                <a:cubicBezTo>
                  <a:pt x="292853" y="64364"/>
                  <a:pt x="306827" y="71659"/>
                  <a:pt x="312420" y="82845"/>
                </a:cubicBezTo>
              </a:path>
            </a:pathLst>
          </a:custGeom>
          <a:noFill/>
          <a:ln w="19050" cap="flat" cmpd="sng">
            <a:solidFill>
              <a:schemeClr val="lt1"/>
            </a:solidFill>
            <a:prstDash val="dash"/>
            <a:round/>
            <a:headEnd type="none" w="med" len="med"/>
            <a:tailEnd type="none" w="med" len="med"/>
          </a:ln>
        </p:spPr>
      </p:sp>
      <p:grpSp>
        <p:nvGrpSpPr>
          <p:cNvPr id="944" name="Google Shape;944;p11"/>
          <p:cNvGrpSpPr/>
          <p:nvPr/>
        </p:nvGrpSpPr>
        <p:grpSpPr>
          <a:xfrm rot="-2864756">
            <a:off x="8571015" y="194364"/>
            <a:ext cx="457189" cy="425456"/>
            <a:chOff x="-1003774" y="3010923"/>
            <a:chExt cx="671424" cy="624822"/>
          </a:xfrm>
        </p:grpSpPr>
        <p:sp>
          <p:nvSpPr>
            <p:cNvPr id="945" name="Google Shape;945;p1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2" name="Google Shape;982;p11"/>
          <p:cNvGrpSpPr/>
          <p:nvPr/>
        </p:nvGrpSpPr>
        <p:grpSpPr>
          <a:xfrm>
            <a:off x="10401921" y="3106843"/>
            <a:ext cx="1279473" cy="2056187"/>
            <a:chOff x="9840651" y="2066749"/>
            <a:chExt cx="701773" cy="1127790"/>
          </a:xfrm>
        </p:grpSpPr>
        <p:sp>
          <p:nvSpPr>
            <p:cNvPr id="983" name="Google Shape;983;p1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4" name="Google Shape;1014;p11"/>
          <p:cNvGrpSpPr/>
          <p:nvPr/>
        </p:nvGrpSpPr>
        <p:grpSpPr>
          <a:xfrm>
            <a:off x="261362" y="3547430"/>
            <a:ext cx="1718591" cy="1272705"/>
            <a:chOff x="1156200" y="3428725"/>
            <a:chExt cx="684625" cy="507000"/>
          </a:xfrm>
        </p:grpSpPr>
        <p:sp>
          <p:nvSpPr>
            <p:cNvPr id="1015" name="Google Shape;1015;p1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6" name="Google Shape;1046;p11"/>
          <p:cNvGrpSpPr/>
          <p:nvPr/>
        </p:nvGrpSpPr>
        <p:grpSpPr>
          <a:xfrm>
            <a:off x="10300329" y="5595010"/>
            <a:ext cx="1496751" cy="893972"/>
            <a:chOff x="7734396" y="189920"/>
            <a:chExt cx="1122563" cy="670479"/>
          </a:xfrm>
        </p:grpSpPr>
        <p:sp>
          <p:nvSpPr>
            <p:cNvPr id="1047" name="Google Shape;1047;p1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8" name="Google Shape;1068;p11"/>
          <p:cNvGrpSpPr/>
          <p:nvPr/>
        </p:nvGrpSpPr>
        <p:grpSpPr>
          <a:xfrm>
            <a:off x="261383" y="422792"/>
            <a:ext cx="1579516" cy="2883491"/>
            <a:chOff x="5124450" y="2384375"/>
            <a:chExt cx="669400" cy="1222025"/>
          </a:xfrm>
        </p:grpSpPr>
        <p:sp>
          <p:nvSpPr>
            <p:cNvPr id="1069" name="Google Shape;1069;p11"/>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1"/>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1"/>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1"/>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1"/>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1"/>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1"/>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1"/>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1"/>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1"/>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1"/>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1"/>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1"/>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6667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1"/>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1"/>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1"/>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1"/>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7867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86"/>
        <p:cNvGrpSpPr/>
        <p:nvPr/>
      </p:nvGrpSpPr>
      <p:grpSpPr>
        <a:xfrm>
          <a:off x="0" y="0"/>
          <a:ext cx="0" cy="0"/>
          <a:chOff x="0" y="0"/>
          <a:chExt cx="0" cy="0"/>
        </a:xfrm>
      </p:grpSpPr>
    </p:spTree>
    <p:extLst>
      <p:ext uri="{BB962C8B-B14F-4D97-AF65-F5344CB8AC3E}">
        <p14:creationId xmlns:p14="http://schemas.microsoft.com/office/powerpoint/2010/main" val="2327518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87"/>
        <p:cNvGrpSpPr/>
        <p:nvPr/>
      </p:nvGrpSpPr>
      <p:grpSpPr>
        <a:xfrm>
          <a:off x="0" y="0"/>
          <a:ext cx="0" cy="0"/>
          <a:chOff x="0" y="0"/>
          <a:chExt cx="0" cy="0"/>
        </a:xfrm>
      </p:grpSpPr>
      <p:pic>
        <p:nvPicPr>
          <p:cNvPr id="1088" name="Google Shape;1088;p1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089" name="Google Shape;1089;p13"/>
          <p:cNvSpPr/>
          <p:nvPr/>
        </p:nvSpPr>
        <p:spPr>
          <a:xfrm>
            <a:off x="11586009" y="2506385"/>
            <a:ext cx="657100" cy="4345833"/>
          </a:xfrm>
          <a:custGeom>
            <a:avLst/>
            <a:gdLst/>
            <a:ahLst/>
            <a:cxnLst/>
            <a:rect l="l" t="t" r="r" b="b"/>
            <a:pathLst>
              <a:path w="19713" h="130375" extrusionOk="0">
                <a:moveTo>
                  <a:pt x="18951" y="130375"/>
                </a:moveTo>
                <a:cubicBezTo>
                  <a:pt x="12501" y="119625"/>
                  <a:pt x="8009" y="106145"/>
                  <a:pt x="10188" y="93799"/>
                </a:cubicBezTo>
                <a:cubicBezTo>
                  <a:pt x="11661" y="85449"/>
                  <a:pt x="18821" y="77778"/>
                  <a:pt x="17427" y="69415"/>
                </a:cubicBezTo>
                <a:cubicBezTo>
                  <a:pt x="15545" y="58123"/>
                  <a:pt x="7136" y="48421"/>
                  <a:pt x="5997" y="37030"/>
                </a:cubicBezTo>
                <a:cubicBezTo>
                  <a:pt x="4792" y="24982"/>
                  <a:pt x="17606" y="9396"/>
                  <a:pt x="9045" y="835"/>
                </a:cubicBezTo>
                <a:cubicBezTo>
                  <a:pt x="4426" y="-3784"/>
                  <a:pt x="-1302" y="12024"/>
                  <a:pt x="282" y="18361"/>
                </a:cubicBezTo>
                <a:cubicBezTo>
                  <a:pt x="1415" y="22895"/>
                  <a:pt x="5959" y="27118"/>
                  <a:pt x="10569" y="27886"/>
                </a:cubicBezTo>
                <a:cubicBezTo>
                  <a:pt x="14182" y="28488"/>
                  <a:pt x="17123" y="24380"/>
                  <a:pt x="19713" y="21790"/>
                </a:cubicBezTo>
              </a:path>
            </a:pathLst>
          </a:custGeom>
          <a:noFill/>
          <a:ln w="19050" cap="flat" cmpd="sng">
            <a:solidFill>
              <a:schemeClr val="lt1"/>
            </a:solidFill>
            <a:prstDash val="dash"/>
            <a:round/>
            <a:headEnd type="none" w="med" len="med"/>
            <a:tailEnd type="none" w="med" len="med"/>
          </a:ln>
        </p:spPr>
      </p:sp>
      <p:sp>
        <p:nvSpPr>
          <p:cNvPr id="1090" name="Google Shape;1090;p1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13"/>
          <p:cNvSpPr txBox="1">
            <a:spLocks noGrp="1"/>
          </p:cNvSpPr>
          <p:nvPr>
            <p:ph type="title"/>
          </p:nvPr>
        </p:nvSpPr>
        <p:spPr>
          <a:xfrm>
            <a:off x="2563987"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2" name="Google Shape;1092;p13"/>
          <p:cNvSpPr txBox="1">
            <a:spLocks noGrp="1"/>
          </p:cNvSpPr>
          <p:nvPr>
            <p:ph type="subTitle" idx="1"/>
          </p:nvPr>
        </p:nvSpPr>
        <p:spPr>
          <a:xfrm>
            <a:off x="2563987"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3" name="Google Shape;1093;p13"/>
          <p:cNvSpPr txBox="1">
            <a:spLocks noGrp="1"/>
          </p:cNvSpPr>
          <p:nvPr>
            <p:ph type="title" idx="2"/>
          </p:nvPr>
        </p:nvSpPr>
        <p:spPr>
          <a:xfrm>
            <a:off x="7926851"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4" name="Google Shape;1094;p13"/>
          <p:cNvSpPr txBox="1">
            <a:spLocks noGrp="1"/>
          </p:cNvSpPr>
          <p:nvPr>
            <p:ph type="subTitle" idx="3"/>
          </p:nvPr>
        </p:nvSpPr>
        <p:spPr>
          <a:xfrm>
            <a:off x="7926851"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5" name="Google Shape;1095;p13"/>
          <p:cNvSpPr txBox="1">
            <a:spLocks noGrp="1"/>
          </p:cNvSpPr>
          <p:nvPr>
            <p:ph type="title" idx="4"/>
          </p:nvPr>
        </p:nvSpPr>
        <p:spPr>
          <a:xfrm>
            <a:off x="2563987" y="424082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6" name="Google Shape;1096;p13"/>
          <p:cNvSpPr txBox="1">
            <a:spLocks noGrp="1"/>
          </p:cNvSpPr>
          <p:nvPr>
            <p:ph type="subTitle" idx="5"/>
          </p:nvPr>
        </p:nvSpPr>
        <p:spPr>
          <a:xfrm>
            <a:off x="2563987" y="4766531"/>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7" name="Google Shape;1097;p13"/>
          <p:cNvSpPr txBox="1">
            <a:spLocks noGrp="1"/>
          </p:cNvSpPr>
          <p:nvPr>
            <p:ph type="title" idx="6"/>
          </p:nvPr>
        </p:nvSpPr>
        <p:spPr>
          <a:xfrm>
            <a:off x="7926851" y="424077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8" name="Google Shape;1098;p13"/>
          <p:cNvSpPr txBox="1">
            <a:spLocks noGrp="1"/>
          </p:cNvSpPr>
          <p:nvPr>
            <p:ph type="subTitle" idx="7"/>
          </p:nvPr>
        </p:nvSpPr>
        <p:spPr>
          <a:xfrm>
            <a:off x="7926851" y="4766480"/>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9" name="Google Shape;1099;p13"/>
          <p:cNvSpPr txBox="1">
            <a:spLocks noGrp="1"/>
          </p:cNvSpPr>
          <p:nvPr>
            <p:ph type="title" idx="8" hasCustomPrompt="1"/>
          </p:nvPr>
        </p:nvSpPr>
        <p:spPr>
          <a:xfrm>
            <a:off x="1290353"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0" name="Google Shape;1100;p13"/>
          <p:cNvSpPr txBox="1">
            <a:spLocks noGrp="1"/>
          </p:cNvSpPr>
          <p:nvPr>
            <p:ph type="title" idx="9" hasCustomPrompt="1"/>
          </p:nvPr>
        </p:nvSpPr>
        <p:spPr>
          <a:xfrm>
            <a:off x="1290368"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1" name="Google Shape;1101;p13"/>
          <p:cNvSpPr txBox="1">
            <a:spLocks noGrp="1"/>
          </p:cNvSpPr>
          <p:nvPr>
            <p:ph type="title" idx="13" hasCustomPrompt="1"/>
          </p:nvPr>
        </p:nvSpPr>
        <p:spPr>
          <a:xfrm>
            <a:off x="6644012"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2" name="Google Shape;1102;p13"/>
          <p:cNvSpPr txBox="1">
            <a:spLocks noGrp="1"/>
          </p:cNvSpPr>
          <p:nvPr>
            <p:ph type="title" idx="14" hasCustomPrompt="1"/>
          </p:nvPr>
        </p:nvSpPr>
        <p:spPr>
          <a:xfrm>
            <a:off x="6650053"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3" name="Google Shape;1103;p13"/>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104" name="Google Shape;1104;p13"/>
          <p:cNvSpPr/>
          <p:nvPr/>
        </p:nvSpPr>
        <p:spPr>
          <a:xfrm>
            <a:off x="-63199" y="19633"/>
            <a:ext cx="1714500" cy="3378200"/>
          </a:xfrm>
          <a:custGeom>
            <a:avLst/>
            <a:gdLst/>
            <a:ahLst/>
            <a:cxnLst/>
            <a:rect l="l" t="t" r="r" b="b"/>
            <a:pathLst>
              <a:path w="51435" h="101346" extrusionOk="0">
                <a:moveTo>
                  <a:pt x="51435" y="0"/>
                </a:moveTo>
                <a:cubicBezTo>
                  <a:pt x="44705" y="1683"/>
                  <a:pt x="36548" y="2832"/>
                  <a:pt x="32385" y="8382"/>
                </a:cubicBezTo>
                <a:cubicBezTo>
                  <a:pt x="27211" y="15280"/>
                  <a:pt x="32472" y="26422"/>
                  <a:pt x="28194" y="33909"/>
                </a:cubicBezTo>
                <a:cubicBezTo>
                  <a:pt x="23708" y="41760"/>
                  <a:pt x="16138" y="48580"/>
                  <a:pt x="14859" y="57531"/>
                </a:cubicBezTo>
                <a:cubicBezTo>
                  <a:pt x="13725" y="65468"/>
                  <a:pt x="17955" y="73673"/>
                  <a:pt x="16383" y="81534"/>
                </a:cubicBezTo>
                <a:cubicBezTo>
                  <a:pt x="14702" y="89937"/>
                  <a:pt x="8130" y="98636"/>
                  <a:pt x="0" y="101346"/>
                </a:cubicBezTo>
              </a:path>
            </a:pathLst>
          </a:custGeom>
          <a:noFill/>
          <a:ln w="19050" cap="flat" cmpd="sng">
            <a:solidFill>
              <a:schemeClr val="lt1"/>
            </a:solidFill>
            <a:prstDash val="dash"/>
            <a:round/>
            <a:headEnd type="none" w="med" len="med"/>
            <a:tailEnd type="none" w="med" len="med"/>
          </a:ln>
        </p:spPr>
      </p:sp>
      <p:grpSp>
        <p:nvGrpSpPr>
          <p:cNvPr id="1105" name="Google Shape;1105;p13"/>
          <p:cNvGrpSpPr/>
          <p:nvPr/>
        </p:nvGrpSpPr>
        <p:grpSpPr>
          <a:xfrm rot="3446927">
            <a:off x="811195" y="234746"/>
            <a:ext cx="457223" cy="425487"/>
            <a:chOff x="-1003774" y="3010923"/>
            <a:chExt cx="671424" cy="624822"/>
          </a:xfrm>
        </p:grpSpPr>
        <p:sp>
          <p:nvSpPr>
            <p:cNvPr id="1106" name="Google Shape;1106;p1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3" name="Google Shape;1143;p13"/>
          <p:cNvGrpSpPr/>
          <p:nvPr/>
        </p:nvGrpSpPr>
        <p:grpSpPr>
          <a:xfrm>
            <a:off x="10372815" y="495025"/>
            <a:ext cx="1431471" cy="1337616"/>
            <a:chOff x="10715325" y="1566575"/>
            <a:chExt cx="934950" cy="873650"/>
          </a:xfrm>
        </p:grpSpPr>
        <p:sp>
          <p:nvSpPr>
            <p:cNvPr id="1144" name="Google Shape;1144;p13"/>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3"/>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3"/>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3"/>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3"/>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3"/>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3"/>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3"/>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3"/>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3"/>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3"/>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3"/>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6" name="Google Shape;1156;p13"/>
          <p:cNvGrpSpPr/>
          <p:nvPr/>
        </p:nvGrpSpPr>
        <p:grpSpPr>
          <a:xfrm>
            <a:off x="34001" y="5328396"/>
            <a:ext cx="1833913" cy="1811528"/>
            <a:chOff x="5180763" y="3483322"/>
            <a:chExt cx="1375435" cy="1358646"/>
          </a:xfrm>
        </p:grpSpPr>
        <p:sp>
          <p:nvSpPr>
            <p:cNvPr id="1157" name="Google Shape;1157;p13"/>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3"/>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3"/>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3"/>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3"/>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3"/>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3"/>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3"/>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3"/>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a:effectLst>
              <a:outerShdw dist="4762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3"/>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3"/>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3"/>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3"/>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3"/>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13"/>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13"/>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3"/>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3"/>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3"/>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3"/>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3"/>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3"/>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3"/>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3"/>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3"/>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3"/>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3"/>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3"/>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3"/>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3"/>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3"/>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3"/>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3"/>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3"/>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3"/>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3"/>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3"/>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3"/>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3"/>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3"/>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3"/>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3"/>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3"/>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3"/>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3"/>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3"/>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3"/>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3"/>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3"/>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3"/>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3"/>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3"/>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3"/>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3"/>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3"/>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3"/>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3"/>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8065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14"/>
        <p:cNvGrpSpPr/>
        <p:nvPr/>
      </p:nvGrpSpPr>
      <p:grpSpPr>
        <a:xfrm>
          <a:off x="0" y="0"/>
          <a:ext cx="0" cy="0"/>
          <a:chOff x="0" y="0"/>
          <a:chExt cx="0" cy="0"/>
        </a:xfrm>
      </p:grpSpPr>
      <p:pic>
        <p:nvPicPr>
          <p:cNvPr id="1215" name="Google Shape;1215;p1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216" name="Google Shape;1216;p14"/>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4"/>
          <p:cNvSpPr txBox="1">
            <a:spLocks noGrp="1"/>
          </p:cNvSpPr>
          <p:nvPr>
            <p:ph type="title"/>
          </p:nvPr>
        </p:nvSpPr>
        <p:spPr>
          <a:xfrm>
            <a:off x="1591000" y="4539297"/>
            <a:ext cx="90100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18" name="Google Shape;1218;p14"/>
          <p:cNvSpPr txBox="1">
            <a:spLocks noGrp="1"/>
          </p:cNvSpPr>
          <p:nvPr>
            <p:ph type="subTitle" idx="1"/>
          </p:nvPr>
        </p:nvSpPr>
        <p:spPr>
          <a:xfrm>
            <a:off x="2437000" y="1563500"/>
            <a:ext cx="7318000" cy="2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2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1219" name="Google Shape;1219;p14"/>
          <p:cNvSpPr/>
          <p:nvPr/>
        </p:nvSpPr>
        <p:spPr>
          <a:xfrm>
            <a:off x="2514901" y="646145"/>
            <a:ext cx="7607300" cy="808500"/>
          </a:xfrm>
          <a:custGeom>
            <a:avLst/>
            <a:gdLst/>
            <a:ahLst/>
            <a:cxnLst/>
            <a:rect l="l" t="t" r="r" b="b"/>
            <a:pathLst>
              <a:path w="228219" h="24255" extrusionOk="0">
                <a:moveTo>
                  <a:pt x="0" y="15873"/>
                </a:moveTo>
                <a:cubicBezTo>
                  <a:pt x="3438" y="12435"/>
                  <a:pt x="5081" y="6799"/>
                  <a:pt x="9525" y="4824"/>
                </a:cubicBezTo>
                <a:cubicBezTo>
                  <a:pt x="30304" y="-4411"/>
                  <a:pt x="54985" y="6348"/>
                  <a:pt x="77724" y="6348"/>
                </a:cubicBezTo>
                <a:cubicBezTo>
                  <a:pt x="91588" y="6348"/>
                  <a:pt x="105550" y="6170"/>
                  <a:pt x="119253" y="4062"/>
                </a:cubicBezTo>
                <a:cubicBezTo>
                  <a:pt x="132106" y="2085"/>
                  <a:pt x="145255" y="-1296"/>
                  <a:pt x="158115" y="633"/>
                </a:cubicBezTo>
                <a:cubicBezTo>
                  <a:pt x="166911" y="1952"/>
                  <a:pt x="175966" y="2392"/>
                  <a:pt x="184404" y="5205"/>
                </a:cubicBezTo>
                <a:cubicBezTo>
                  <a:pt x="199512" y="10241"/>
                  <a:pt x="212603" y="21132"/>
                  <a:pt x="228219" y="24255"/>
                </a:cubicBezTo>
              </a:path>
            </a:pathLst>
          </a:custGeom>
          <a:noFill/>
          <a:ln w="19050" cap="flat" cmpd="sng">
            <a:solidFill>
              <a:schemeClr val="lt1"/>
            </a:solidFill>
            <a:prstDash val="dash"/>
            <a:round/>
            <a:headEnd type="none" w="med" len="med"/>
            <a:tailEnd type="none" w="med" len="med"/>
          </a:ln>
        </p:spPr>
      </p:sp>
      <p:grpSp>
        <p:nvGrpSpPr>
          <p:cNvPr id="1220" name="Google Shape;1220;p14"/>
          <p:cNvGrpSpPr/>
          <p:nvPr/>
        </p:nvGrpSpPr>
        <p:grpSpPr>
          <a:xfrm>
            <a:off x="1060295" y="719323"/>
            <a:ext cx="773181" cy="1101756"/>
            <a:chOff x="6375200" y="3650925"/>
            <a:chExt cx="327675" cy="466925"/>
          </a:xfrm>
        </p:grpSpPr>
        <p:sp>
          <p:nvSpPr>
            <p:cNvPr id="1221" name="Google Shape;1221;p14"/>
            <p:cNvSpPr/>
            <p:nvPr/>
          </p:nvSpPr>
          <p:spPr>
            <a:xfrm>
              <a:off x="6375200" y="3650925"/>
              <a:ext cx="327675" cy="466925"/>
            </a:xfrm>
            <a:custGeom>
              <a:avLst/>
              <a:gdLst/>
              <a:ahLst/>
              <a:cxnLst/>
              <a:rect l="l" t="t" r="r" b="b"/>
              <a:pathLst>
                <a:path w="13107" h="18677" extrusionOk="0">
                  <a:moveTo>
                    <a:pt x="4535" y="0"/>
                  </a:moveTo>
                  <a:lnTo>
                    <a:pt x="4377" y="45"/>
                  </a:lnTo>
                  <a:lnTo>
                    <a:pt x="4219" y="135"/>
                  </a:lnTo>
                  <a:lnTo>
                    <a:pt x="4061" y="226"/>
                  </a:lnTo>
                  <a:lnTo>
                    <a:pt x="3948" y="361"/>
                  </a:lnTo>
                  <a:lnTo>
                    <a:pt x="3858" y="519"/>
                  </a:lnTo>
                  <a:lnTo>
                    <a:pt x="3790" y="699"/>
                  </a:lnTo>
                  <a:lnTo>
                    <a:pt x="23" y="15654"/>
                  </a:lnTo>
                  <a:lnTo>
                    <a:pt x="1" y="15835"/>
                  </a:lnTo>
                  <a:lnTo>
                    <a:pt x="23" y="16015"/>
                  </a:lnTo>
                  <a:lnTo>
                    <a:pt x="68" y="16196"/>
                  </a:lnTo>
                  <a:lnTo>
                    <a:pt x="136" y="16353"/>
                  </a:lnTo>
                  <a:lnTo>
                    <a:pt x="249" y="16489"/>
                  </a:lnTo>
                  <a:lnTo>
                    <a:pt x="362" y="16624"/>
                  </a:lnTo>
                  <a:lnTo>
                    <a:pt x="520" y="16714"/>
                  </a:lnTo>
                  <a:lnTo>
                    <a:pt x="700" y="16782"/>
                  </a:lnTo>
                  <a:lnTo>
                    <a:pt x="8211" y="18654"/>
                  </a:lnTo>
                  <a:lnTo>
                    <a:pt x="8392" y="18677"/>
                  </a:lnTo>
                  <a:lnTo>
                    <a:pt x="8572" y="18677"/>
                  </a:lnTo>
                  <a:lnTo>
                    <a:pt x="8753" y="18632"/>
                  </a:lnTo>
                  <a:lnTo>
                    <a:pt x="8911" y="18564"/>
                  </a:lnTo>
                  <a:lnTo>
                    <a:pt x="9046" y="18451"/>
                  </a:lnTo>
                  <a:lnTo>
                    <a:pt x="9159" y="18316"/>
                  </a:lnTo>
                  <a:lnTo>
                    <a:pt x="9249" y="18158"/>
                  </a:lnTo>
                  <a:lnTo>
                    <a:pt x="9317" y="18000"/>
                  </a:lnTo>
                  <a:lnTo>
                    <a:pt x="13083" y="3023"/>
                  </a:lnTo>
                  <a:lnTo>
                    <a:pt x="13106" y="2842"/>
                  </a:lnTo>
                  <a:lnTo>
                    <a:pt x="13083" y="2662"/>
                  </a:lnTo>
                  <a:lnTo>
                    <a:pt x="13038" y="2481"/>
                  </a:lnTo>
                  <a:lnTo>
                    <a:pt x="12971" y="2323"/>
                  </a:lnTo>
                  <a:lnTo>
                    <a:pt x="12880" y="2188"/>
                  </a:lnTo>
                  <a:lnTo>
                    <a:pt x="12745" y="2075"/>
                  </a:lnTo>
                  <a:lnTo>
                    <a:pt x="12587" y="1962"/>
                  </a:lnTo>
                  <a:lnTo>
                    <a:pt x="12407" y="1917"/>
                  </a:lnTo>
                  <a:lnTo>
                    <a:pt x="4895" y="23"/>
                  </a:lnTo>
                  <a:lnTo>
                    <a:pt x="4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4"/>
            <p:cNvSpPr/>
            <p:nvPr/>
          </p:nvSpPr>
          <p:spPr>
            <a:xfrm>
              <a:off x="6375200" y="3650925"/>
              <a:ext cx="327675" cy="466925"/>
            </a:xfrm>
            <a:custGeom>
              <a:avLst/>
              <a:gdLst/>
              <a:ahLst/>
              <a:cxnLst/>
              <a:rect l="l" t="t" r="r" b="b"/>
              <a:pathLst>
                <a:path w="13107" h="18677" fill="none" extrusionOk="0">
                  <a:moveTo>
                    <a:pt x="13083" y="3023"/>
                  </a:moveTo>
                  <a:lnTo>
                    <a:pt x="9317" y="18000"/>
                  </a:lnTo>
                  <a:lnTo>
                    <a:pt x="9317" y="18000"/>
                  </a:lnTo>
                  <a:lnTo>
                    <a:pt x="9249" y="18158"/>
                  </a:lnTo>
                  <a:lnTo>
                    <a:pt x="9159" y="18316"/>
                  </a:lnTo>
                  <a:lnTo>
                    <a:pt x="9046" y="18451"/>
                  </a:lnTo>
                  <a:lnTo>
                    <a:pt x="8911" y="18564"/>
                  </a:lnTo>
                  <a:lnTo>
                    <a:pt x="8753" y="18632"/>
                  </a:lnTo>
                  <a:lnTo>
                    <a:pt x="8572" y="18677"/>
                  </a:lnTo>
                  <a:lnTo>
                    <a:pt x="8392" y="18677"/>
                  </a:lnTo>
                  <a:lnTo>
                    <a:pt x="8211" y="18654"/>
                  </a:lnTo>
                  <a:lnTo>
                    <a:pt x="700" y="16782"/>
                  </a:lnTo>
                  <a:lnTo>
                    <a:pt x="700" y="16782"/>
                  </a:lnTo>
                  <a:lnTo>
                    <a:pt x="520" y="16714"/>
                  </a:lnTo>
                  <a:lnTo>
                    <a:pt x="362" y="16624"/>
                  </a:lnTo>
                  <a:lnTo>
                    <a:pt x="249" y="16489"/>
                  </a:lnTo>
                  <a:lnTo>
                    <a:pt x="136" y="16353"/>
                  </a:lnTo>
                  <a:lnTo>
                    <a:pt x="68" y="16196"/>
                  </a:lnTo>
                  <a:lnTo>
                    <a:pt x="23" y="16015"/>
                  </a:lnTo>
                  <a:lnTo>
                    <a:pt x="1" y="15835"/>
                  </a:lnTo>
                  <a:lnTo>
                    <a:pt x="23" y="15654"/>
                  </a:lnTo>
                  <a:lnTo>
                    <a:pt x="3790" y="699"/>
                  </a:lnTo>
                  <a:lnTo>
                    <a:pt x="3790" y="699"/>
                  </a:lnTo>
                  <a:lnTo>
                    <a:pt x="3858" y="519"/>
                  </a:lnTo>
                  <a:lnTo>
                    <a:pt x="3948" y="361"/>
                  </a:lnTo>
                  <a:lnTo>
                    <a:pt x="4061" y="226"/>
                  </a:lnTo>
                  <a:lnTo>
                    <a:pt x="4219" y="135"/>
                  </a:lnTo>
                  <a:lnTo>
                    <a:pt x="4377" y="45"/>
                  </a:lnTo>
                  <a:lnTo>
                    <a:pt x="4535" y="0"/>
                  </a:lnTo>
                  <a:lnTo>
                    <a:pt x="4715" y="0"/>
                  </a:lnTo>
                  <a:lnTo>
                    <a:pt x="4895" y="23"/>
                  </a:lnTo>
                  <a:lnTo>
                    <a:pt x="12407" y="1917"/>
                  </a:lnTo>
                  <a:lnTo>
                    <a:pt x="12407" y="1917"/>
                  </a:lnTo>
                  <a:lnTo>
                    <a:pt x="12587" y="1962"/>
                  </a:lnTo>
                  <a:lnTo>
                    <a:pt x="12745" y="2075"/>
                  </a:lnTo>
                  <a:lnTo>
                    <a:pt x="12880" y="2188"/>
                  </a:lnTo>
                  <a:lnTo>
                    <a:pt x="12971" y="2323"/>
                  </a:lnTo>
                  <a:lnTo>
                    <a:pt x="13038" y="2481"/>
                  </a:lnTo>
                  <a:lnTo>
                    <a:pt x="13083" y="2662"/>
                  </a:lnTo>
                  <a:lnTo>
                    <a:pt x="13106" y="2842"/>
                  </a:lnTo>
                  <a:lnTo>
                    <a:pt x="13083" y="30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4"/>
            <p:cNvSpPr/>
            <p:nvPr/>
          </p:nvSpPr>
          <p:spPr>
            <a:xfrm>
              <a:off x="6379725" y="3684175"/>
              <a:ext cx="318625" cy="400975"/>
            </a:xfrm>
            <a:custGeom>
              <a:avLst/>
              <a:gdLst/>
              <a:ahLst/>
              <a:cxnLst/>
              <a:rect l="l" t="t" r="r" b="b"/>
              <a:pathLst>
                <a:path w="12745" h="16039" extrusionOk="0">
                  <a:moveTo>
                    <a:pt x="3451" y="1"/>
                  </a:moveTo>
                  <a:lnTo>
                    <a:pt x="0" y="13693"/>
                  </a:lnTo>
                  <a:lnTo>
                    <a:pt x="9293" y="16039"/>
                  </a:lnTo>
                  <a:lnTo>
                    <a:pt x="12745" y="2324"/>
                  </a:lnTo>
                  <a:lnTo>
                    <a:pt x="34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4"/>
            <p:cNvSpPr/>
            <p:nvPr/>
          </p:nvSpPr>
          <p:spPr>
            <a:xfrm>
              <a:off x="6379725" y="3684175"/>
              <a:ext cx="318625" cy="400975"/>
            </a:xfrm>
            <a:custGeom>
              <a:avLst/>
              <a:gdLst/>
              <a:ahLst/>
              <a:cxnLst/>
              <a:rect l="l" t="t" r="r" b="b"/>
              <a:pathLst>
                <a:path w="12745" h="16039" fill="none" extrusionOk="0">
                  <a:moveTo>
                    <a:pt x="12745" y="2324"/>
                  </a:moveTo>
                  <a:lnTo>
                    <a:pt x="9293" y="16039"/>
                  </a:lnTo>
                  <a:lnTo>
                    <a:pt x="0" y="13693"/>
                  </a:lnTo>
                  <a:lnTo>
                    <a:pt x="3451" y="1"/>
                  </a:lnTo>
                  <a:lnTo>
                    <a:pt x="12745" y="23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4"/>
            <p:cNvSpPr/>
            <p:nvPr/>
          </p:nvSpPr>
          <p:spPr>
            <a:xfrm>
              <a:off x="6546625" y="3680225"/>
              <a:ext cx="57550" cy="22600"/>
            </a:xfrm>
            <a:custGeom>
              <a:avLst/>
              <a:gdLst/>
              <a:ahLst/>
              <a:cxnLst/>
              <a:rect l="l" t="t" r="r" b="b"/>
              <a:pathLst>
                <a:path w="2302" h="904" extrusionOk="0">
                  <a:moveTo>
                    <a:pt x="91" y="1"/>
                  </a:moveTo>
                  <a:lnTo>
                    <a:pt x="69" y="24"/>
                  </a:lnTo>
                  <a:lnTo>
                    <a:pt x="1" y="339"/>
                  </a:lnTo>
                  <a:lnTo>
                    <a:pt x="1" y="362"/>
                  </a:lnTo>
                  <a:lnTo>
                    <a:pt x="23" y="362"/>
                  </a:lnTo>
                  <a:lnTo>
                    <a:pt x="2166" y="903"/>
                  </a:lnTo>
                  <a:lnTo>
                    <a:pt x="2211" y="903"/>
                  </a:lnTo>
                  <a:lnTo>
                    <a:pt x="2211" y="881"/>
                  </a:lnTo>
                  <a:lnTo>
                    <a:pt x="2302" y="587"/>
                  </a:lnTo>
                  <a:lnTo>
                    <a:pt x="2279" y="565"/>
                  </a:lnTo>
                  <a:lnTo>
                    <a:pt x="2257" y="542"/>
                  </a:lnTo>
                  <a:lnTo>
                    <a:pt x="1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4"/>
            <p:cNvSpPr/>
            <p:nvPr/>
          </p:nvSpPr>
          <p:spPr>
            <a:xfrm>
              <a:off x="6612050" y="3697725"/>
              <a:ext cx="10175" cy="10175"/>
            </a:xfrm>
            <a:custGeom>
              <a:avLst/>
              <a:gdLst/>
              <a:ahLst/>
              <a:cxnLst/>
              <a:rect l="l" t="t" r="r" b="b"/>
              <a:pathLst>
                <a:path w="407" h="407" extrusionOk="0">
                  <a:moveTo>
                    <a:pt x="181" y="0"/>
                  </a:moveTo>
                  <a:lnTo>
                    <a:pt x="91" y="23"/>
                  </a:lnTo>
                  <a:lnTo>
                    <a:pt x="46" y="68"/>
                  </a:lnTo>
                  <a:lnTo>
                    <a:pt x="0" y="158"/>
                  </a:lnTo>
                  <a:lnTo>
                    <a:pt x="0" y="226"/>
                  </a:lnTo>
                  <a:lnTo>
                    <a:pt x="23" y="293"/>
                  </a:lnTo>
                  <a:lnTo>
                    <a:pt x="68" y="361"/>
                  </a:lnTo>
                  <a:lnTo>
                    <a:pt x="158" y="406"/>
                  </a:lnTo>
                  <a:lnTo>
                    <a:pt x="226" y="406"/>
                  </a:lnTo>
                  <a:lnTo>
                    <a:pt x="316" y="384"/>
                  </a:lnTo>
                  <a:lnTo>
                    <a:pt x="361" y="316"/>
                  </a:lnTo>
                  <a:lnTo>
                    <a:pt x="406" y="248"/>
                  </a:lnTo>
                  <a:lnTo>
                    <a:pt x="406" y="158"/>
                  </a:lnTo>
                  <a:lnTo>
                    <a:pt x="384" y="90"/>
                  </a:lnTo>
                  <a:lnTo>
                    <a:pt x="316" y="23"/>
                  </a:lnTo>
                  <a:lnTo>
                    <a:pt x="2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4"/>
            <p:cNvSpPr/>
            <p:nvPr/>
          </p:nvSpPr>
          <p:spPr>
            <a:xfrm>
              <a:off x="6442300" y="3710125"/>
              <a:ext cx="16950" cy="67700"/>
            </a:xfrm>
            <a:custGeom>
              <a:avLst/>
              <a:gdLst/>
              <a:ahLst/>
              <a:cxnLst/>
              <a:rect l="l" t="t" r="r" b="b"/>
              <a:pathLst>
                <a:path w="678" h="2708" extrusionOk="0">
                  <a:moveTo>
                    <a:pt x="678" y="0"/>
                  </a:moveTo>
                  <a:lnTo>
                    <a:pt x="678" y="0"/>
                  </a:lnTo>
                  <a:lnTo>
                    <a:pt x="1" y="2707"/>
                  </a:lnTo>
                  <a:lnTo>
                    <a:pt x="1" y="2707"/>
                  </a:lnTo>
                  <a:lnTo>
                    <a:pt x="6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4"/>
            <p:cNvSpPr/>
            <p:nvPr/>
          </p:nvSpPr>
          <p:spPr>
            <a:xfrm>
              <a:off x="6442300" y="3710125"/>
              <a:ext cx="16950" cy="67700"/>
            </a:xfrm>
            <a:custGeom>
              <a:avLst/>
              <a:gdLst/>
              <a:ahLst/>
              <a:cxnLst/>
              <a:rect l="l" t="t" r="r" b="b"/>
              <a:pathLst>
                <a:path w="678" h="2708" fill="none" extrusionOk="0">
                  <a:moveTo>
                    <a:pt x="678" y="0"/>
                  </a:moveTo>
                  <a:lnTo>
                    <a:pt x="678" y="0"/>
                  </a:lnTo>
                  <a:lnTo>
                    <a:pt x="1" y="2707"/>
                  </a:lnTo>
                  <a:lnTo>
                    <a:pt x="1" y="2707"/>
                  </a:lnTo>
                  <a:lnTo>
                    <a:pt x="6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4"/>
            <p:cNvSpPr/>
            <p:nvPr/>
          </p:nvSpPr>
          <p:spPr>
            <a:xfrm>
              <a:off x="6442300" y="3690375"/>
              <a:ext cx="117900" cy="87450"/>
            </a:xfrm>
            <a:custGeom>
              <a:avLst/>
              <a:gdLst/>
              <a:ahLst/>
              <a:cxnLst/>
              <a:rect l="l" t="t" r="r" b="b"/>
              <a:pathLst>
                <a:path w="4716" h="3498" extrusionOk="0">
                  <a:moveTo>
                    <a:pt x="1986" y="1"/>
                  </a:moveTo>
                  <a:lnTo>
                    <a:pt x="678" y="790"/>
                  </a:lnTo>
                  <a:lnTo>
                    <a:pt x="1" y="3497"/>
                  </a:lnTo>
                  <a:lnTo>
                    <a:pt x="4715" y="700"/>
                  </a:lnTo>
                  <a:lnTo>
                    <a:pt x="198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4"/>
            <p:cNvSpPr/>
            <p:nvPr/>
          </p:nvSpPr>
          <p:spPr>
            <a:xfrm>
              <a:off x="6442300" y="3690375"/>
              <a:ext cx="117900" cy="87450"/>
            </a:xfrm>
            <a:custGeom>
              <a:avLst/>
              <a:gdLst/>
              <a:ahLst/>
              <a:cxnLst/>
              <a:rect l="l" t="t" r="r" b="b"/>
              <a:pathLst>
                <a:path w="4716" h="3498" fill="none" extrusionOk="0">
                  <a:moveTo>
                    <a:pt x="1986" y="1"/>
                  </a:moveTo>
                  <a:lnTo>
                    <a:pt x="678" y="790"/>
                  </a:lnTo>
                  <a:lnTo>
                    <a:pt x="1" y="3497"/>
                  </a:lnTo>
                  <a:lnTo>
                    <a:pt x="4715" y="700"/>
                  </a:lnTo>
                  <a:lnTo>
                    <a:pt x="19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4"/>
            <p:cNvSpPr/>
            <p:nvPr/>
          </p:nvSpPr>
          <p:spPr>
            <a:xfrm>
              <a:off x="6695500" y="3742275"/>
              <a:ext cx="2850" cy="10175"/>
            </a:xfrm>
            <a:custGeom>
              <a:avLst/>
              <a:gdLst/>
              <a:ahLst/>
              <a:cxnLst/>
              <a:rect l="l" t="t" r="r" b="b"/>
              <a:pathLst>
                <a:path w="114" h="407" extrusionOk="0">
                  <a:moveTo>
                    <a:pt x="114" y="0"/>
                  </a:moveTo>
                  <a:lnTo>
                    <a:pt x="1" y="406"/>
                  </a:lnTo>
                  <a:lnTo>
                    <a:pt x="1" y="406"/>
                  </a:lnTo>
                  <a:lnTo>
                    <a:pt x="114" y="0"/>
                  </a:lnTo>
                  <a:close/>
                  <a:moveTo>
                    <a:pt x="114" y="0"/>
                  </a:moveTo>
                  <a:lnTo>
                    <a:pt x="114"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4"/>
            <p:cNvSpPr/>
            <p:nvPr/>
          </p:nvSpPr>
          <p:spPr>
            <a:xfrm>
              <a:off x="6698325" y="374227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14"/>
            <p:cNvSpPr/>
            <p:nvPr/>
          </p:nvSpPr>
          <p:spPr>
            <a:xfrm>
              <a:off x="6640250" y="3727600"/>
              <a:ext cx="49650" cy="12425"/>
            </a:xfrm>
            <a:custGeom>
              <a:avLst/>
              <a:gdLst/>
              <a:ahLst/>
              <a:cxnLst/>
              <a:rect l="l" t="t" r="r" b="b"/>
              <a:pathLst>
                <a:path w="1986" h="497" extrusionOk="0">
                  <a:moveTo>
                    <a:pt x="0" y="1"/>
                  </a:moveTo>
                  <a:lnTo>
                    <a:pt x="0" y="1"/>
                  </a:lnTo>
                  <a:lnTo>
                    <a:pt x="1985" y="497"/>
                  </a:lnTo>
                  <a:lnTo>
                    <a:pt x="1985" y="497"/>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4"/>
            <p:cNvSpPr/>
            <p:nvPr/>
          </p:nvSpPr>
          <p:spPr>
            <a:xfrm>
              <a:off x="6640250" y="3727600"/>
              <a:ext cx="49650" cy="12425"/>
            </a:xfrm>
            <a:custGeom>
              <a:avLst/>
              <a:gdLst/>
              <a:ahLst/>
              <a:cxnLst/>
              <a:rect l="l" t="t" r="r" b="b"/>
              <a:pathLst>
                <a:path w="1986" h="497" fill="none" extrusionOk="0">
                  <a:moveTo>
                    <a:pt x="0" y="1"/>
                  </a:moveTo>
                  <a:lnTo>
                    <a:pt x="0" y="1"/>
                  </a:lnTo>
                  <a:lnTo>
                    <a:pt x="1985" y="497"/>
                  </a:lnTo>
                  <a:lnTo>
                    <a:pt x="1985" y="49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4"/>
            <p:cNvSpPr/>
            <p:nvPr/>
          </p:nvSpPr>
          <p:spPr>
            <a:xfrm>
              <a:off x="6405100" y="3727600"/>
              <a:ext cx="284800" cy="198525"/>
            </a:xfrm>
            <a:custGeom>
              <a:avLst/>
              <a:gdLst/>
              <a:ahLst/>
              <a:cxnLst/>
              <a:rect l="l" t="t" r="r" b="b"/>
              <a:pathLst>
                <a:path w="11392" h="7941" extrusionOk="0">
                  <a:moveTo>
                    <a:pt x="9406" y="1"/>
                  </a:moveTo>
                  <a:lnTo>
                    <a:pt x="677" y="5211"/>
                  </a:lnTo>
                  <a:lnTo>
                    <a:pt x="0" y="7941"/>
                  </a:lnTo>
                  <a:lnTo>
                    <a:pt x="0" y="7941"/>
                  </a:lnTo>
                  <a:lnTo>
                    <a:pt x="11233" y="1219"/>
                  </a:lnTo>
                  <a:lnTo>
                    <a:pt x="11346" y="723"/>
                  </a:lnTo>
                  <a:lnTo>
                    <a:pt x="11391" y="497"/>
                  </a:lnTo>
                  <a:lnTo>
                    <a:pt x="9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4"/>
            <p:cNvSpPr/>
            <p:nvPr/>
          </p:nvSpPr>
          <p:spPr>
            <a:xfrm>
              <a:off x="6405100" y="3727600"/>
              <a:ext cx="284800" cy="198525"/>
            </a:xfrm>
            <a:custGeom>
              <a:avLst/>
              <a:gdLst/>
              <a:ahLst/>
              <a:cxnLst/>
              <a:rect l="l" t="t" r="r" b="b"/>
              <a:pathLst>
                <a:path w="11392" h="7941" fill="none" extrusionOk="0">
                  <a:moveTo>
                    <a:pt x="9406" y="1"/>
                  </a:moveTo>
                  <a:lnTo>
                    <a:pt x="677" y="5211"/>
                  </a:lnTo>
                  <a:lnTo>
                    <a:pt x="0" y="7941"/>
                  </a:lnTo>
                  <a:lnTo>
                    <a:pt x="11233" y="1219"/>
                  </a:lnTo>
                  <a:lnTo>
                    <a:pt x="11233" y="1219"/>
                  </a:lnTo>
                  <a:lnTo>
                    <a:pt x="11346" y="723"/>
                  </a:lnTo>
                  <a:lnTo>
                    <a:pt x="11346" y="723"/>
                  </a:lnTo>
                  <a:lnTo>
                    <a:pt x="11391" y="497"/>
                  </a:lnTo>
                  <a:lnTo>
                    <a:pt x="9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4"/>
            <p:cNvSpPr/>
            <p:nvPr/>
          </p:nvSpPr>
          <p:spPr>
            <a:xfrm>
              <a:off x="6496450" y="3971775"/>
              <a:ext cx="141000" cy="101525"/>
            </a:xfrm>
            <a:custGeom>
              <a:avLst/>
              <a:gdLst/>
              <a:ahLst/>
              <a:cxnLst/>
              <a:rect l="l" t="t" r="r" b="b"/>
              <a:pathLst>
                <a:path w="5640" h="4061" extrusionOk="0">
                  <a:moveTo>
                    <a:pt x="5640" y="1"/>
                  </a:moveTo>
                  <a:lnTo>
                    <a:pt x="0" y="3362"/>
                  </a:lnTo>
                  <a:lnTo>
                    <a:pt x="2730" y="4061"/>
                  </a:lnTo>
                  <a:lnTo>
                    <a:pt x="5053" y="2662"/>
                  </a:lnTo>
                  <a:lnTo>
                    <a:pt x="564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4"/>
            <p:cNvSpPr/>
            <p:nvPr/>
          </p:nvSpPr>
          <p:spPr>
            <a:xfrm>
              <a:off x="6496450" y="3971775"/>
              <a:ext cx="141000" cy="101525"/>
            </a:xfrm>
            <a:custGeom>
              <a:avLst/>
              <a:gdLst/>
              <a:ahLst/>
              <a:cxnLst/>
              <a:rect l="l" t="t" r="r" b="b"/>
              <a:pathLst>
                <a:path w="5640" h="4061" fill="none" extrusionOk="0">
                  <a:moveTo>
                    <a:pt x="5640" y="1"/>
                  </a:moveTo>
                  <a:lnTo>
                    <a:pt x="0" y="3362"/>
                  </a:lnTo>
                  <a:lnTo>
                    <a:pt x="2730" y="4061"/>
                  </a:lnTo>
                  <a:lnTo>
                    <a:pt x="5053" y="2662"/>
                  </a:lnTo>
                  <a:lnTo>
                    <a:pt x="5053" y="2662"/>
                  </a:lnTo>
                  <a:lnTo>
                    <a:pt x="5640" y="1"/>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4"/>
            <p:cNvSpPr/>
            <p:nvPr/>
          </p:nvSpPr>
          <p:spPr>
            <a:xfrm>
              <a:off x="6428225" y="3810500"/>
              <a:ext cx="6225" cy="24275"/>
            </a:xfrm>
            <a:custGeom>
              <a:avLst/>
              <a:gdLst/>
              <a:ahLst/>
              <a:cxnLst/>
              <a:rect l="l" t="t" r="r" b="b"/>
              <a:pathLst>
                <a:path w="249" h="971" extrusionOk="0">
                  <a:moveTo>
                    <a:pt x="248" y="1"/>
                  </a:moveTo>
                  <a:lnTo>
                    <a:pt x="0" y="970"/>
                  </a:lnTo>
                  <a:lnTo>
                    <a:pt x="0" y="970"/>
                  </a:lnTo>
                  <a:lnTo>
                    <a:pt x="2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4"/>
            <p:cNvSpPr/>
            <p:nvPr/>
          </p:nvSpPr>
          <p:spPr>
            <a:xfrm>
              <a:off x="6428225" y="3810500"/>
              <a:ext cx="6225" cy="24275"/>
            </a:xfrm>
            <a:custGeom>
              <a:avLst/>
              <a:gdLst/>
              <a:ahLst/>
              <a:cxnLst/>
              <a:rect l="l" t="t" r="r" b="b"/>
              <a:pathLst>
                <a:path w="249" h="971" fill="none" extrusionOk="0">
                  <a:moveTo>
                    <a:pt x="248" y="1"/>
                  </a:moveTo>
                  <a:lnTo>
                    <a:pt x="0" y="970"/>
                  </a:lnTo>
                  <a:lnTo>
                    <a:pt x="0" y="970"/>
                  </a:lnTo>
                  <a:lnTo>
                    <a:pt x="2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4"/>
            <p:cNvSpPr/>
            <p:nvPr/>
          </p:nvSpPr>
          <p:spPr>
            <a:xfrm>
              <a:off x="6588375" y="3714625"/>
              <a:ext cx="28200" cy="7375"/>
            </a:xfrm>
            <a:custGeom>
              <a:avLst/>
              <a:gdLst/>
              <a:ahLst/>
              <a:cxnLst/>
              <a:rect l="l" t="t" r="r" b="b"/>
              <a:pathLst>
                <a:path w="1128" h="295" extrusionOk="0">
                  <a:moveTo>
                    <a:pt x="0" y="1"/>
                  </a:moveTo>
                  <a:lnTo>
                    <a:pt x="0" y="1"/>
                  </a:lnTo>
                  <a:lnTo>
                    <a:pt x="1128" y="294"/>
                  </a:lnTo>
                  <a:lnTo>
                    <a:pt x="1128" y="294"/>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4"/>
            <p:cNvSpPr/>
            <p:nvPr/>
          </p:nvSpPr>
          <p:spPr>
            <a:xfrm>
              <a:off x="6588375" y="3714625"/>
              <a:ext cx="28200" cy="7375"/>
            </a:xfrm>
            <a:custGeom>
              <a:avLst/>
              <a:gdLst/>
              <a:ahLst/>
              <a:cxnLst/>
              <a:rect l="l" t="t" r="r" b="b"/>
              <a:pathLst>
                <a:path w="1128" h="295" fill="none" extrusionOk="0">
                  <a:moveTo>
                    <a:pt x="0" y="1"/>
                  </a:moveTo>
                  <a:lnTo>
                    <a:pt x="0" y="1"/>
                  </a:lnTo>
                  <a:lnTo>
                    <a:pt x="1128" y="294"/>
                  </a:lnTo>
                  <a:lnTo>
                    <a:pt x="1128" y="294"/>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4"/>
            <p:cNvSpPr/>
            <p:nvPr/>
          </p:nvSpPr>
          <p:spPr>
            <a:xfrm>
              <a:off x="6428225" y="3714625"/>
              <a:ext cx="188350" cy="120150"/>
            </a:xfrm>
            <a:custGeom>
              <a:avLst/>
              <a:gdLst/>
              <a:ahLst/>
              <a:cxnLst/>
              <a:rect l="l" t="t" r="r" b="b"/>
              <a:pathLst>
                <a:path w="7534" h="4806" extrusionOk="0">
                  <a:moveTo>
                    <a:pt x="6406" y="1"/>
                  </a:moveTo>
                  <a:lnTo>
                    <a:pt x="293" y="3655"/>
                  </a:lnTo>
                  <a:lnTo>
                    <a:pt x="248" y="3836"/>
                  </a:lnTo>
                  <a:lnTo>
                    <a:pt x="0" y="4805"/>
                  </a:lnTo>
                  <a:lnTo>
                    <a:pt x="0" y="4805"/>
                  </a:lnTo>
                  <a:lnTo>
                    <a:pt x="7534" y="294"/>
                  </a:lnTo>
                  <a:lnTo>
                    <a:pt x="6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4"/>
            <p:cNvSpPr/>
            <p:nvPr/>
          </p:nvSpPr>
          <p:spPr>
            <a:xfrm>
              <a:off x="6428225" y="3714625"/>
              <a:ext cx="188350" cy="120150"/>
            </a:xfrm>
            <a:custGeom>
              <a:avLst/>
              <a:gdLst/>
              <a:ahLst/>
              <a:cxnLst/>
              <a:rect l="l" t="t" r="r" b="b"/>
              <a:pathLst>
                <a:path w="7534" h="4806" fill="none" extrusionOk="0">
                  <a:moveTo>
                    <a:pt x="6406" y="1"/>
                  </a:moveTo>
                  <a:lnTo>
                    <a:pt x="293" y="3655"/>
                  </a:lnTo>
                  <a:lnTo>
                    <a:pt x="248" y="3836"/>
                  </a:lnTo>
                  <a:lnTo>
                    <a:pt x="0" y="4805"/>
                  </a:lnTo>
                  <a:lnTo>
                    <a:pt x="7534" y="294"/>
                  </a:lnTo>
                  <a:lnTo>
                    <a:pt x="6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4"/>
            <p:cNvSpPr/>
            <p:nvPr/>
          </p:nvSpPr>
          <p:spPr>
            <a:xfrm>
              <a:off x="6441750" y="4042275"/>
              <a:ext cx="13550" cy="3400"/>
            </a:xfrm>
            <a:custGeom>
              <a:avLst/>
              <a:gdLst/>
              <a:ahLst/>
              <a:cxnLst/>
              <a:rect l="l" t="t" r="r" b="b"/>
              <a:pathLst>
                <a:path w="542" h="136" extrusionOk="0">
                  <a:moveTo>
                    <a:pt x="0" y="0"/>
                  </a:moveTo>
                  <a:lnTo>
                    <a:pt x="0" y="0"/>
                  </a:lnTo>
                  <a:lnTo>
                    <a:pt x="542" y="136"/>
                  </a:lnTo>
                  <a:lnTo>
                    <a:pt x="0" y="0"/>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4"/>
            <p:cNvSpPr/>
            <p:nvPr/>
          </p:nvSpPr>
          <p:spPr>
            <a:xfrm>
              <a:off x="6441750" y="4042275"/>
              <a:ext cx="13550" cy="3400"/>
            </a:xfrm>
            <a:custGeom>
              <a:avLst/>
              <a:gdLst/>
              <a:ahLst/>
              <a:cxnLst/>
              <a:rect l="l" t="t" r="r" b="b"/>
              <a:pathLst>
                <a:path w="542" h="136" fill="none" extrusionOk="0">
                  <a:moveTo>
                    <a:pt x="0" y="0"/>
                  </a:moveTo>
                  <a:lnTo>
                    <a:pt x="0" y="0"/>
                  </a:lnTo>
                  <a:lnTo>
                    <a:pt x="542" y="13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4"/>
            <p:cNvSpPr/>
            <p:nvPr/>
          </p:nvSpPr>
          <p:spPr>
            <a:xfrm>
              <a:off x="6441750" y="3917650"/>
              <a:ext cx="207550" cy="130275"/>
            </a:xfrm>
            <a:custGeom>
              <a:avLst/>
              <a:gdLst/>
              <a:ahLst/>
              <a:cxnLst/>
              <a:rect l="l" t="t" r="r" b="b"/>
              <a:pathLst>
                <a:path w="8302" h="5211" extrusionOk="0">
                  <a:moveTo>
                    <a:pt x="8301" y="0"/>
                  </a:moveTo>
                  <a:lnTo>
                    <a:pt x="0" y="4985"/>
                  </a:lnTo>
                  <a:lnTo>
                    <a:pt x="542" y="5121"/>
                  </a:lnTo>
                  <a:lnTo>
                    <a:pt x="925" y="5211"/>
                  </a:lnTo>
                  <a:lnTo>
                    <a:pt x="8098" y="903"/>
                  </a:lnTo>
                  <a:lnTo>
                    <a:pt x="830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4"/>
            <p:cNvSpPr/>
            <p:nvPr/>
          </p:nvSpPr>
          <p:spPr>
            <a:xfrm>
              <a:off x="6441750" y="3917650"/>
              <a:ext cx="207550" cy="130275"/>
            </a:xfrm>
            <a:custGeom>
              <a:avLst/>
              <a:gdLst/>
              <a:ahLst/>
              <a:cxnLst/>
              <a:rect l="l" t="t" r="r" b="b"/>
              <a:pathLst>
                <a:path w="8302" h="5211" fill="none" extrusionOk="0">
                  <a:moveTo>
                    <a:pt x="8301" y="0"/>
                  </a:moveTo>
                  <a:lnTo>
                    <a:pt x="0" y="4985"/>
                  </a:lnTo>
                  <a:lnTo>
                    <a:pt x="542" y="5121"/>
                  </a:lnTo>
                  <a:lnTo>
                    <a:pt x="925" y="5211"/>
                  </a:lnTo>
                  <a:lnTo>
                    <a:pt x="8098" y="903"/>
                  </a:lnTo>
                  <a:lnTo>
                    <a:pt x="8098" y="903"/>
                  </a:lnTo>
                  <a:lnTo>
                    <a:pt x="83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4"/>
            <p:cNvSpPr/>
            <p:nvPr/>
          </p:nvSpPr>
          <p:spPr>
            <a:xfrm>
              <a:off x="6662225" y="3840400"/>
              <a:ext cx="11325" cy="45700"/>
            </a:xfrm>
            <a:custGeom>
              <a:avLst/>
              <a:gdLst/>
              <a:ahLst/>
              <a:cxnLst/>
              <a:rect l="l" t="t" r="r" b="b"/>
              <a:pathLst>
                <a:path w="453" h="1828" extrusionOk="0">
                  <a:moveTo>
                    <a:pt x="452" y="0"/>
                  </a:moveTo>
                  <a:lnTo>
                    <a:pt x="1" y="1827"/>
                  </a:lnTo>
                  <a:lnTo>
                    <a:pt x="1" y="1827"/>
                  </a:lnTo>
                  <a:lnTo>
                    <a:pt x="452"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4"/>
            <p:cNvSpPr/>
            <p:nvPr/>
          </p:nvSpPr>
          <p:spPr>
            <a:xfrm>
              <a:off x="6662225" y="3840400"/>
              <a:ext cx="11325" cy="45700"/>
            </a:xfrm>
            <a:custGeom>
              <a:avLst/>
              <a:gdLst/>
              <a:ahLst/>
              <a:cxnLst/>
              <a:rect l="l" t="t" r="r" b="b"/>
              <a:pathLst>
                <a:path w="453" h="1828" fill="none" extrusionOk="0">
                  <a:moveTo>
                    <a:pt x="452" y="0"/>
                  </a:moveTo>
                  <a:lnTo>
                    <a:pt x="1" y="1827"/>
                  </a:lnTo>
                  <a:lnTo>
                    <a:pt x="1" y="1827"/>
                  </a:lnTo>
                  <a:lnTo>
                    <a:pt x="4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4"/>
            <p:cNvSpPr/>
            <p:nvPr/>
          </p:nvSpPr>
          <p:spPr>
            <a:xfrm>
              <a:off x="6379725" y="4026475"/>
              <a:ext cx="33850" cy="8475"/>
            </a:xfrm>
            <a:custGeom>
              <a:avLst/>
              <a:gdLst/>
              <a:ahLst/>
              <a:cxnLst/>
              <a:rect l="l" t="t" r="r" b="b"/>
              <a:pathLst>
                <a:path w="1354" h="339" extrusionOk="0">
                  <a:moveTo>
                    <a:pt x="0" y="1"/>
                  </a:moveTo>
                  <a:lnTo>
                    <a:pt x="0" y="1"/>
                  </a:lnTo>
                  <a:lnTo>
                    <a:pt x="1354" y="339"/>
                  </a:lnTo>
                  <a:lnTo>
                    <a:pt x="1354" y="339"/>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4"/>
            <p:cNvSpPr/>
            <p:nvPr/>
          </p:nvSpPr>
          <p:spPr>
            <a:xfrm>
              <a:off x="6379725" y="4026475"/>
              <a:ext cx="33850" cy="8475"/>
            </a:xfrm>
            <a:custGeom>
              <a:avLst/>
              <a:gdLst/>
              <a:ahLst/>
              <a:cxnLst/>
              <a:rect l="l" t="t" r="r" b="b"/>
              <a:pathLst>
                <a:path w="1354" h="339" fill="none" extrusionOk="0">
                  <a:moveTo>
                    <a:pt x="0" y="1"/>
                  </a:moveTo>
                  <a:lnTo>
                    <a:pt x="0" y="1"/>
                  </a:lnTo>
                  <a:lnTo>
                    <a:pt x="1354" y="339"/>
                  </a:lnTo>
                  <a:lnTo>
                    <a:pt x="1354" y="33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4"/>
            <p:cNvSpPr/>
            <p:nvPr/>
          </p:nvSpPr>
          <p:spPr>
            <a:xfrm>
              <a:off x="6379725" y="3814450"/>
              <a:ext cx="294950" cy="220500"/>
            </a:xfrm>
            <a:custGeom>
              <a:avLst/>
              <a:gdLst/>
              <a:ahLst/>
              <a:cxnLst/>
              <a:rect l="l" t="t" r="r" b="b"/>
              <a:pathLst>
                <a:path w="11798" h="8820" extrusionOk="0">
                  <a:moveTo>
                    <a:pt x="11797" y="880"/>
                  </a:moveTo>
                  <a:lnTo>
                    <a:pt x="11752" y="1038"/>
                  </a:lnTo>
                  <a:lnTo>
                    <a:pt x="11301" y="2865"/>
                  </a:lnTo>
                  <a:lnTo>
                    <a:pt x="11797" y="880"/>
                  </a:lnTo>
                  <a:close/>
                  <a:moveTo>
                    <a:pt x="11730" y="0"/>
                  </a:moveTo>
                  <a:lnTo>
                    <a:pt x="451" y="6745"/>
                  </a:lnTo>
                  <a:lnTo>
                    <a:pt x="0" y="8482"/>
                  </a:lnTo>
                  <a:lnTo>
                    <a:pt x="1354" y="8820"/>
                  </a:lnTo>
                  <a:lnTo>
                    <a:pt x="11030" y="3023"/>
                  </a:lnTo>
                  <a:lnTo>
                    <a:pt x="11730"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4"/>
            <p:cNvSpPr/>
            <p:nvPr/>
          </p:nvSpPr>
          <p:spPr>
            <a:xfrm>
              <a:off x="6662225" y="3836450"/>
              <a:ext cx="12450" cy="49650"/>
            </a:xfrm>
            <a:custGeom>
              <a:avLst/>
              <a:gdLst/>
              <a:ahLst/>
              <a:cxnLst/>
              <a:rect l="l" t="t" r="r" b="b"/>
              <a:pathLst>
                <a:path w="498" h="1986" fill="none" extrusionOk="0">
                  <a:moveTo>
                    <a:pt x="497" y="0"/>
                  </a:moveTo>
                  <a:lnTo>
                    <a:pt x="1" y="1985"/>
                  </a:lnTo>
                  <a:lnTo>
                    <a:pt x="1" y="1985"/>
                  </a:lnTo>
                  <a:lnTo>
                    <a:pt x="452" y="158"/>
                  </a:lnTo>
                  <a:lnTo>
                    <a:pt x="4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4"/>
            <p:cNvSpPr/>
            <p:nvPr/>
          </p:nvSpPr>
          <p:spPr>
            <a:xfrm>
              <a:off x="6379725" y="3814450"/>
              <a:ext cx="293250" cy="220500"/>
            </a:xfrm>
            <a:custGeom>
              <a:avLst/>
              <a:gdLst/>
              <a:ahLst/>
              <a:cxnLst/>
              <a:rect l="l" t="t" r="r" b="b"/>
              <a:pathLst>
                <a:path w="11730" h="8820" fill="none" extrusionOk="0">
                  <a:moveTo>
                    <a:pt x="11730" y="0"/>
                  </a:moveTo>
                  <a:lnTo>
                    <a:pt x="451" y="6745"/>
                  </a:lnTo>
                  <a:lnTo>
                    <a:pt x="0" y="8482"/>
                  </a:lnTo>
                  <a:lnTo>
                    <a:pt x="1354" y="8820"/>
                  </a:lnTo>
                  <a:lnTo>
                    <a:pt x="11030" y="3023"/>
                  </a:lnTo>
                  <a:lnTo>
                    <a:pt x="11030" y="3023"/>
                  </a:lnTo>
                  <a:lnTo>
                    <a:pt x="1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4"/>
            <p:cNvSpPr/>
            <p:nvPr/>
          </p:nvSpPr>
          <p:spPr>
            <a:xfrm>
              <a:off x="6466000" y="4060875"/>
              <a:ext cx="43450" cy="25975"/>
            </a:xfrm>
            <a:custGeom>
              <a:avLst/>
              <a:gdLst/>
              <a:ahLst/>
              <a:cxnLst/>
              <a:rect l="l" t="t" r="r" b="b"/>
              <a:pathLst>
                <a:path w="1738" h="1039" extrusionOk="0">
                  <a:moveTo>
                    <a:pt x="158" y="1"/>
                  </a:moveTo>
                  <a:lnTo>
                    <a:pt x="136" y="46"/>
                  </a:lnTo>
                  <a:lnTo>
                    <a:pt x="0" y="587"/>
                  </a:lnTo>
                  <a:lnTo>
                    <a:pt x="0" y="632"/>
                  </a:lnTo>
                  <a:lnTo>
                    <a:pt x="45" y="655"/>
                  </a:lnTo>
                  <a:lnTo>
                    <a:pt x="1512" y="1038"/>
                  </a:lnTo>
                  <a:lnTo>
                    <a:pt x="1579" y="1016"/>
                  </a:lnTo>
                  <a:lnTo>
                    <a:pt x="1602" y="993"/>
                  </a:lnTo>
                  <a:lnTo>
                    <a:pt x="1737" y="429"/>
                  </a:lnTo>
                  <a:lnTo>
                    <a:pt x="1737" y="384"/>
                  </a:lnTo>
                  <a:lnTo>
                    <a:pt x="1692" y="362"/>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4"/>
            <p:cNvSpPr/>
            <p:nvPr/>
          </p:nvSpPr>
          <p:spPr>
            <a:xfrm>
              <a:off x="6662800" y="3693200"/>
              <a:ext cx="22575" cy="5675"/>
            </a:xfrm>
            <a:custGeom>
              <a:avLst/>
              <a:gdLst/>
              <a:ahLst/>
              <a:cxnLst/>
              <a:rect l="l" t="t" r="r" b="b"/>
              <a:pathLst>
                <a:path w="903" h="227" extrusionOk="0">
                  <a:moveTo>
                    <a:pt x="1" y="1"/>
                  </a:moveTo>
                  <a:lnTo>
                    <a:pt x="903" y="226"/>
                  </a:lnTo>
                  <a:lnTo>
                    <a:pt x="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4"/>
            <p:cNvSpPr/>
            <p:nvPr/>
          </p:nvSpPr>
          <p:spPr>
            <a:xfrm>
              <a:off x="6701150" y="3726475"/>
              <a:ext cx="1150" cy="3975"/>
            </a:xfrm>
            <a:custGeom>
              <a:avLst/>
              <a:gdLst/>
              <a:ahLst/>
              <a:cxnLst/>
              <a:rect l="l" t="t" r="r" b="b"/>
              <a:pathLst>
                <a:path w="46" h="159" fill="none" extrusionOk="0">
                  <a:moveTo>
                    <a:pt x="45" y="1"/>
                  </a:moveTo>
                  <a:lnTo>
                    <a:pt x="0" y="158"/>
                  </a:lnTo>
                  <a:lnTo>
                    <a:pt x="0" y="158"/>
                  </a:lnTo>
                  <a:lnTo>
                    <a:pt x="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4"/>
            <p:cNvSpPr/>
            <p:nvPr/>
          </p:nvSpPr>
          <p:spPr>
            <a:xfrm>
              <a:off x="6662800" y="3693200"/>
              <a:ext cx="40075" cy="27675"/>
            </a:xfrm>
            <a:custGeom>
              <a:avLst/>
              <a:gdLst/>
              <a:ahLst/>
              <a:cxnLst/>
              <a:rect l="l" t="t" r="r" b="b"/>
              <a:pathLst>
                <a:path w="1603" h="1107" fill="none" extrusionOk="0">
                  <a:moveTo>
                    <a:pt x="1" y="1"/>
                  </a:moveTo>
                  <a:lnTo>
                    <a:pt x="1" y="1"/>
                  </a:lnTo>
                  <a:lnTo>
                    <a:pt x="23" y="1"/>
                  </a:lnTo>
                  <a:lnTo>
                    <a:pt x="903" y="226"/>
                  </a:lnTo>
                  <a:lnTo>
                    <a:pt x="903" y="226"/>
                  </a:lnTo>
                  <a:lnTo>
                    <a:pt x="1061" y="271"/>
                  </a:lnTo>
                  <a:lnTo>
                    <a:pt x="1196" y="339"/>
                  </a:lnTo>
                  <a:lnTo>
                    <a:pt x="1309" y="429"/>
                  </a:lnTo>
                  <a:lnTo>
                    <a:pt x="1399" y="542"/>
                  </a:lnTo>
                  <a:lnTo>
                    <a:pt x="1489" y="677"/>
                  </a:lnTo>
                  <a:lnTo>
                    <a:pt x="1557" y="813"/>
                  </a:lnTo>
                  <a:lnTo>
                    <a:pt x="1579" y="948"/>
                  </a:lnTo>
                  <a:lnTo>
                    <a:pt x="1602" y="1106"/>
                  </a:lnTo>
                  <a:lnTo>
                    <a:pt x="1602" y="1106"/>
                  </a:lnTo>
                  <a:lnTo>
                    <a:pt x="1579" y="948"/>
                  </a:lnTo>
                  <a:lnTo>
                    <a:pt x="1557" y="813"/>
                  </a:lnTo>
                  <a:lnTo>
                    <a:pt x="1489" y="677"/>
                  </a:lnTo>
                  <a:lnTo>
                    <a:pt x="1399" y="542"/>
                  </a:lnTo>
                  <a:lnTo>
                    <a:pt x="1309" y="429"/>
                  </a:lnTo>
                  <a:lnTo>
                    <a:pt x="1196" y="339"/>
                  </a:lnTo>
                  <a:lnTo>
                    <a:pt x="1061" y="271"/>
                  </a:lnTo>
                  <a:lnTo>
                    <a:pt x="903" y="22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4"/>
            <p:cNvSpPr/>
            <p:nvPr/>
          </p:nvSpPr>
          <p:spPr>
            <a:xfrm>
              <a:off x="6663375" y="3693200"/>
              <a:ext cx="39500" cy="49100"/>
            </a:xfrm>
            <a:custGeom>
              <a:avLst/>
              <a:gdLst/>
              <a:ahLst/>
              <a:cxnLst/>
              <a:rect l="l" t="t" r="r" b="b"/>
              <a:pathLst>
                <a:path w="1580" h="1964" extrusionOk="0">
                  <a:moveTo>
                    <a:pt x="0" y="1"/>
                  </a:move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79" y="1219"/>
                  </a:lnTo>
                  <a:lnTo>
                    <a:pt x="1579" y="1106"/>
                  </a:lnTo>
                  <a:lnTo>
                    <a:pt x="1556" y="948"/>
                  </a:lnTo>
                  <a:lnTo>
                    <a:pt x="1534" y="813"/>
                  </a:lnTo>
                  <a:lnTo>
                    <a:pt x="1466" y="677"/>
                  </a:lnTo>
                  <a:lnTo>
                    <a:pt x="1376" y="542"/>
                  </a:lnTo>
                  <a:lnTo>
                    <a:pt x="1286" y="429"/>
                  </a:lnTo>
                  <a:lnTo>
                    <a:pt x="1173" y="339"/>
                  </a:lnTo>
                  <a:lnTo>
                    <a:pt x="1038" y="271"/>
                  </a:lnTo>
                  <a:lnTo>
                    <a:pt x="880" y="226"/>
                  </a:lnTo>
                  <a:lnTo>
                    <a:pt x="0"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4"/>
            <p:cNvSpPr/>
            <p:nvPr/>
          </p:nvSpPr>
          <p:spPr>
            <a:xfrm>
              <a:off x="6663375" y="3693200"/>
              <a:ext cx="39500" cy="49100"/>
            </a:xfrm>
            <a:custGeom>
              <a:avLst/>
              <a:gdLst/>
              <a:ahLst/>
              <a:cxnLst/>
              <a:rect l="l" t="t" r="r" b="b"/>
              <a:pathLst>
                <a:path w="1580" h="1964" fill="none" extrusionOk="0">
                  <a:moveTo>
                    <a:pt x="0" y="1"/>
                  </a:moveTo>
                  <a:lnTo>
                    <a:pt x="0" y="1"/>
                  </a:ln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56" y="1332"/>
                  </a:lnTo>
                  <a:lnTo>
                    <a:pt x="1579" y="1219"/>
                  </a:lnTo>
                  <a:lnTo>
                    <a:pt x="1579" y="1106"/>
                  </a:lnTo>
                  <a:lnTo>
                    <a:pt x="1579" y="1106"/>
                  </a:lnTo>
                  <a:lnTo>
                    <a:pt x="1556" y="948"/>
                  </a:lnTo>
                  <a:lnTo>
                    <a:pt x="1534" y="813"/>
                  </a:lnTo>
                  <a:lnTo>
                    <a:pt x="1466" y="677"/>
                  </a:lnTo>
                  <a:lnTo>
                    <a:pt x="1376" y="542"/>
                  </a:lnTo>
                  <a:lnTo>
                    <a:pt x="1286" y="429"/>
                  </a:lnTo>
                  <a:lnTo>
                    <a:pt x="1173" y="339"/>
                  </a:lnTo>
                  <a:lnTo>
                    <a:pt x="1038" y="271"/>
                  </a:lnTo>
                  <a:lnTo>
                    <a:pt x="880" y="22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4"/>
            <p:cNvSpPr/>
            <p:nvPr/>
          </p:nvSpPr>
          <p:spPr>
            <a:xfrm>
              <a:off x="6612050" y="3752425"/>
              <a:ext cx="83475" cy="332725"/>
            </a:xfrm>
            <a:custGeom>
              <a:avLst/>
              <a:gdLst/>
              <a:ahLst/>
              <a:cxnLst/>
              <a:rect l="l" t="t" r="r" b="b"/>
              <a:pathLst>
                <a:path w="3339" h="13309" extrusionOk="0">
                  <a:moveTo>
                    <a:pt x="3339" y="0"/>
                  </a:moveTo>
                  <a:lnTo>
                    <a:pt x="2955" y="226"/>
                  </a:lnTo>
                  <a:lnTo>
                    <a:pt x="2437" y="2481"/>
                  </a:lnTo>
                  <a:lnTo>
                    <a:pt x="2773" y="2280"/>
                  </a:lnTo>
                  <a:lnTo>
                    <a:pt x="3339" y="0"/>
                  </a:lnTo>
                  <a:close/>
                  <a:moveTo>
                    <a:pt x="2775" y="2278"/>
                  </a:moveTo>
                  <a:lnTo>
                    <a:pt x="2773" y="2280"/>
                  </a:lnTo>
                  <a:lnTo>
                    <a:pt x="2504" y="3361"/>
                  </a:lnTo>
                  <a:lnTo>
                    <a:pt x="2775" y="2278"/>
                  </a:lnTo>
                  <a:close/>
                  <a:moveTo>
                    <a:pt x="2008" y="5346"/>
                  </a:moveTo>
                  <a:lnTo>
                    <a:pt x="1737" y="5504"/>
                  </a:lnTo>
                  <a:lnTo>
                    <a:pt x="1489" y="6609"/>
                  </a:lnTo>
                  <a:lnTo>
                    <a:pt x="1715" y="6474"/>
                  </a:lnTo>
                  <a:lnTo>
                    <a:pt x="1489" y="7399"/>
                  </a:lnTo>
                  <a:lnTo>
                    <a:pt x="1286" y="7512"/>
                  </a:lnTo>
                  <a:lnTo>
                    <a:pt x="1016" y="8775"/>
                  </a:lnTo>
                  <a:lnTo>
                    <a:pt x="1165" y="8689"/>
                  </a:lnTo>
                  <a:lnTo>
                    <a:pt x="2008" y="5346"/>
                  </a:lnTo>
                  <a:close/>
                  <a:moveTo>
                    <a:pt x="1173" y="8684"/>
                  </a:moveTo>
                  <a:lnTo>
                    <a:pt x="1165" y="8689"/>
                  </a:lnTo>
                  <a:lnTo>
                    <a:pt x="727" y="10426"/>
                  </a:lnTo>
                  <a:lnTo>
                    <a:pt x="1173" y="8684"/>
                  </a:lnTo>
                  <a:close/>
                  <a:moveTo>
                    <a:pt x="727" y="10426"/>
                  </a:moveTo>
                  <a:lnTo>
                    <a:pt x="474" y="11414"/>
                  </a:lnTo>
                  <a:lnTo>
                    <a:pt x="429" y="11436"/>
                  </a:lnTo>
                  <a:lnTo>
                    <a:pt x="0" y="13309"/>
                  </a:lnTo>
                  <a:lnTo>
                    <a:pt x="727" y="10426"/>
                  </a:lnTo>
                  <a:close/>
                </a:path>
              </a:pathLst>
            </a:custGeom>
            <a:solidFill>
              <a:srgbClr val="EBF3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4"/>
            <p:cNvSpPr/>
            <p:nvPr/>
          </p:nvSpPr>
          <p:spPr>
            <a:xfrm>
              <a:off x="6612050" y="3886075"/>
              <a:ext cx="50200" cy="199075"/>
            </a:xfrm>
            <a:custGeom>
              <a:avLst/>
              <a:gdLst/>
              <a:ahLst/>
              <a:cxnLst/>
              <a:rect l="l" t="t" r="r" b="b"/>
              <a:pathLst>
                <a:path w="2008" h="7963" fill="none" extrusionOk="0">
                  <a:moveTo>
                    <a:pt x="2008" y="0"/>
                  </a:moveTo>
                  <a:lnTo>
                    <a:pt x="1737" y="158"/>
                  </a:lnTo>
                  <a:lnTo>
                    <a:pt x="1737" y="158"/>
                  </a:lnTo>
                  <a:lnTo>
                    <a:pt x="1489" y="1263"/>
                  </a:lnTo>
                  <a:lnTo>
                    <a:pt x="1715" y="1128"/>
                  </a:lnTo>
                  <a:lnTo>
                    <a:pt x="1489" y="2053"/>
                  </a:lnTo>
                  <a:lnTo>
                    <a:pt x="1286" y="2166"/>
                  </a:lnTo>
                  <a:lnTo>
                    <a:pt x="1286" y="2166"/>
                  </a:lnTo>
                  <a:lnTo>
                    <a:pt x="1016" y="3429"/>
                  </a:lnTo>
                  <a:lnTo>
                    <a:pt x="1173" y="3338"/>
                  </a:lnTo>
                  <a:lnTo>
                    <a:pt x="474" y="6068"/>
                  </a:lnTo>
                  <a:lnTo>
                    <a:pt x="429" y="6090"/>
                  </a:lnTo>
                  <a:lnTo>
                    <a:pt x="429" y="6090"/>
                  </a:lnTo>
                  <a:lnTo>
                    <a:pt x="0" y="7963"/>
                  </a:lnTo>
                  <a:lnTo>
                    <a:pt x="20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4"/>
            <p:cNvSpPr/>
            <p:nvPr/>
          </p:nvSpPr>
          <p:spPr>
            <a:xfrm>
              <a:off x="6672950" y="3752425"/>
              <a:ext cx="22575" cy="84050"/>
            </a:xfrm>
            <a:custGeom>
              <a:avLst/>
              <a:gdLst/>
              <a:ahLst/>
              <a:cxnLst/>
              <a:rect l="l" t="t" r="r" b="b"/>
              <a:pathLst>
                <a:path w="903" h="3362" fill="none" extrusionOk="0">
                  <a:moveTo>
                    <a:pt x="903" y="0"/>
                  </a:moveTo>
                  <a:lnTo>
                    <a:pt x="519" y="226"/>
                  </a:lnTo>
                  <a:lnTo>
                    <a:pt x="519" y="226"/>
                  </a:lnTo>
                  <a:lnTo>
                    <a:pt x="1" y="2481"/>
                  </a:lnTo>
                  <a:lnTo>
                    <a:pt x="339" y="2278"/>
                  </a:lnTo>
                  <a:lnTo>
                    <a:pt x="68" y="3361"/>
                  </a:lnTo>
                  <a:lnTo>
                    <a:pt x="9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4"/>
            <p:cNvSpPr/>
            <p:nvPr/>
          </p:nvSpPr>
          <p:spPr>
            <a:xfrm>
              <a:off x="6685925" y="3740000"/>
              <a:ext cx="12425" cy="18075"/>
            </a:xfrm>
            <a:custGeom>
              <a:avLst/>
              <a:gdLst/>
              <a:ahLst/>
              <a:cxnLst/>
              <a:rect l="l" t="t" r="r" b="b"/>
              <a:pathLst>
                <a:path w="497" h="723" extrusionOk="0">
                  <a:moveTo>
                    <a:pt x="158" y="1"/>
                  </a:moveTo>
                  <a:lnTo>
                    <a:pt x="113" y="227"/>
                  </a:lnTo>
                  <a:lnTo>
                    <a:pt x="0" y="723"/>
                  </a:lnTo>
                  <a:lnTo>
                    <a:pt x="384" y="497"/>
                  </a:lnTo>
                  <a:lnTo>
                    <a:pt x="497" y="91"/>
                  </a:lnTo>
                  <a:lnTo>
                    <a:pt x="158"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4"/>
            <p:cNvSpPr/>
            <p:nvPr/>
          </p:nvSpPr>
          <p:spPr>
            <a:xfrm>
              <a:off x="6685925" y="3740000"/>
              <a:ext cx="12425" cy="18075"/>
            </a:xfrm>
            <a:custGeom>
              <a:avLst/>
              <a:gdLst/>
              <a:ahLst/>
              <a:cxnLst/>
              <a:rect l="l" t="t" r="r" b="b"/>
              <a:pathLst>
                <a:path w="497" h="723" fill="none" extrusionOk="0">
                  <a:moveTo>
                    <a:pt x="158" y="1"/>
                  </a:moveTo>
                  <a:lnTo>
                    <a:pt x="158" y="1"/>
                  </a:lnTo>
                  <a:lnTo>
                    <a:pt x="113" y="227"/>
                  </a:lnTo>
                  <a:lnTo>
                    <a:pt x="113" y="227"/>
                  </a:lnTo>
                  <a:lnTo>
                    <a:pt x="0" y="723"/>
                  </a:lnTo>
                  <a:lnTo>
                    <a:pt x="384" y="497"/>
                  </a:lnTo>
                  <a:lnTo>
                    <a:pt x="497" y="91"/>
                  </a:lnTo>
                  <a:lnTo>
                    <a:pt x="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4"/>
            <p:cNvSpPr/>
            <p:nvPr/>
          </p:nvSpPr>
          <p:spPr>
            <a:xfrm>
              <a:off x="6622775" y="3969525"/>
              <a:ext cx="18625" cy="68825"/>
            </a:xfrm>
            <a:custGeom>
              <a:avLst/>
              <a:gdLst/>
              <a:ahLst/>
              <a:cxnLst/>
              <a:rect l="l" t="t" r="r" b="b"/>
              <a:pathLst>
                <a:path w="745" h="2753" extrusionOk="0">
                  <a:moveTo>
                    <a:pt x="744" y="0"/>
                  </a:moveTo>
                  <a:lnTo>
                    <a:pt x="587" y="91"/>
                  </a:lnTo>
                  <a:lnTo>
                    <a:pt x="0" y="2752"/>
                  </a:lnTo>
                  <a:lnTo>
                    <a:pt x="45" y="2730"/>
                  </a:lnTo>
                  <a:lnTo>
                    <a:pt x="744"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4"/>
            <p:cNvSpPr/>
            <p:nvPr/>
          </p:nvSpPr>
          <p:spPr>
            <a:xfrm>
              <a:off x="6622775" y="3969525"/>
              <a:ext cx="18625" cy="68825"/>
            </a:xfrm>
            <a:custGeom>
              <a:avLst/>
              <a:gdLst/>
              <a:ahLst/>
              <a:cxnLst/>
              <a:rect l="l" t="t" r="r" b="b"/>
              <a:pathLst>
                <a:path w="745" h="2753" fill="none" extrusionOk="0">
                  <a:moveTo>
                    <a:pt x="744" y="0"/>
                  </a:moveTo>
                  <a:lnTo>
                    <a:pt x="587" y="91"/>
                  </a:lnTo>
                  <a:lnTo>
                    <a:pt x="587" y="91"/>
                  </a:lnTo>
                  <a:lnTo>
                    <a:pt x="0" y="2752"/>
                  </a:lnTo>
                  <a:lnTo>
                    <a:pt x="45" y="2730"/>
                  </a:lnTo>
                  <a:lnTo>
                    <a:pt x="7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4"/>
            <p:cNvSpPr/>
            <p:nvPr/>
          </p:nvSpPr>
          <p:spPr>
            <a:xfrm>
              <a:off x="6644200" y="3914250"/>
              <a:ext cx="10725" cy="25975"/>
            </a:xfrm>
            <a:custGeom>
              <a:avLst/>
              <a:gdLst/>
              <a:ahLst/>
              <a:cxnLst/>
              <a:rect l="l" t="t" r="r" b="b"/>
              <a:pathLst>
                <a:path w="429" h="1039" extrusionOk="0">
                  <a:moveTo>
                    <a:pt x="429" y="1"/>
                  </a:moveTo>
                  <a:lnTo>
                    <a:pt x="203" y="136"/>
                  </a:lnTo>
                  <a:lnTo>
                    <a:pt x="0" y="1039"/>
                  </a:lnTo>
                  <a:lnTo>
                    <a:pt x="203" y="926"/>
                  </a:lnTo>
                  <a:lnTo>
                    <a:pt x="429"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4"/>
            <p:cNvSpPr/>
            <p:nvPr/>
          </p:nvSpPr>
          <p:spPr>
            <a:xfrm>
              <a:off x="6644200" y="3914250"/>
              <a:ext cx="10725" cy="25975"/>
            </a:xfrm>
            <a:custGeom>
              <a:avLst/>
              <a:gdLst/>
              <a:ahLst/>
              <a:cxnLst/>
              <a:rect l="l" t="t" r="r" b="b"/>
              <a:pathLst>
                <a:path w="429" h="1039" fill="none" extrusionOk="0">
                  <a:moveTo>
                    <a:pt x="429" y="1"/>
                  </a:moveTo>
                  <a:lnTo>
                    <a:pt x="203" y="136"/>
                  </a:lnTo>
                  <a:lnTo>
                    <a:pt x="203" y="136"/>
                  </a:lnTo>
                  <a:lnTo>
                    <a:pt x="0" y="1039"/>
                  </a:lnTo>
                  <a:lnTo>
                    <a:pt x="203" y="926"/>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4"/>
            <p:cNvSpPr/>
            <p:nvPr/>
          </p:nvSpPr>
          <p:spPr>
            <a:xfrm>
              <a:off x="6655475" y="3809375"/>
              <a:ext cx="25950" cy="80650"/>
            </a:xfrm>
            <a:custGeom>
              <a:avLst/>
              <a:gdLst/>
              <a:ahLst/>
              <a:cxnLst/>
              <a:rect l="l" t="t" r="r" b="b"/>
              <a:pathLst>
                <a:path w="1038" h="3226" extrusionOk="0">
                  <a:moveTo>
                    <a:pt x="1038" y="0"/>
                  </a:moveTo>
                  <a:lnTo>
                    <a:pt x="700" y="203"/>
                  </a:lnTo>
                  <a:lnTo>
                    <a:pt x="0" y="3226"/>
                  </a:lnTo>
                  <a:lnTo>
                    <a:pt x="271" y="3068"/>
                  </a:lnTo>
                  <a:lnTo>
                    <a:pt x="767" y="1083"/>
                  </a:lnTo>
                  <a:lnTo>
                    <a:pt x="1038"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4"/>
            <p:cNvSpPr/>
            <p:nvPr/>
          </p:nvSpPr>
          <p:spPr>
            <a:xfrm>
              <a:off x="6655475" y="3809375"/>
              <a:ext cx="25950" cy="80650"/>
            </a:xfrm>
            <a:custGeom>
              <a:avLst/>
              <a:gdLst/>
              <a:ahLst/>
              <a:cxnLst/>
              <a:rect l="l" t="t" r="r" b="b"/>
              <a:pathLst>
                <a:path w="1038" h="3226" fill="none" extrusionOk="0">
                  <a:moveTo>
                    <a:pt x="1038" y="0"/>
                  </a:moveTo>
                  <a:lnTo>
                    <a:pt x="700" y="203"/>
                  </a:lnTo>
                  <a:lnTo>
                    <a:pt x="700" y="203"/>
                  </a:lnTo>
                  <a:lnTo>
                    <a:pt x="0" y="3226"/>
                  </a:lnTo>
                  <a:lnTo>
                    <a:pt x="271" y="3068"/>
                  </a:lnTo>
                  <a:lnTo>
                    <a:pt x="767" y="1083"/>
                  </a:lnTo>
                  <a:lnTo>
                    <a:pt x="10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14"/>
          <p:cNvGrpSpPr/>
          <p:nvPr/>
        </p:nvGrpSpPr>
        <p:grpSpPr>
          <a:xfrm>
            <a:off x="719433" y="2219733"/>
            <a:ext cx="1054315" cy="1158840"/>
            <a:chOff x="7709325" y="2753025"/>
            <a:chExt cx="790736" cy="869130"/>
          </a:xfrm>
        </p:grpSpPr>
        <p:sp>
          <p:nvSpPr>
            <p:cNvPr id="1276" name="Google Shape;1276;p14"/>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4"/>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4"/>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4"/>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4"/>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4"/>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4"/>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4"/>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4"/>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4"/>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4"/>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4"/>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4"/>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4"/>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4"/>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4"/>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4"/>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4"/>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4"/>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4"/>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4"/>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4"/>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4"/>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4"/>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0" name="Google Shape;1300;p14"/>
          <p:cNvGrpSpPr/>
          <p:nvPr/>
        </p:nvGrpSpPr>
        <p:grpSpPr>
          <a:xfrm rot="-2009455">
            <a:off x="8240776" y="497223"/>
            <a:ext cx="457184" cy="425452"/>
            <a:chOff x="-1003774" y="3010923"/>
            <a:chExt cx="671424" cy="624822"/>
          </a:xfrm>
        </p:grpSpPr>
        <p:sp>
          <p:nvSpPr>
            <p:cNvPr id="1301" name="Google Shape;1301;p1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14"/>
          <p:cNvGrpSpPr/>
          <p:nvPr/>
        </p:nvGrpSpPr>
        <p:grpSpPr>
          <a:xfrm>
            <a:off x="10511933" y="3961663"/>
            <a:ext cx="1006124" cy="1337643"/>
            <a:chOff x="7062788" y="3483325"/>
            <a:chExt cx="558875" cy="743025"/>
          </a:xfrm>
        </p:grpSpPr>
        <p:sp>
          <p:nvSpPr>
            <p:cNvPr id="1339" name="Google Shape;1339;p14"/>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4"/>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4"/>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4"/>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4"/>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4"/>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4"/>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4"/>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4"/>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4"/>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4"/>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4"/>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4"/>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4"/>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4"/>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4"/>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4"/>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4"/>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4"/>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4"/>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4"/>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0" name="Google Shape;1360;p14"/>
          <p:cNvGrpSpPr/>
          <p:nvPr/>
        </p:nvGrpSpPr>
        <p:grpSpPr>
          <a:xfrm>
            <a:off x="9302237" y="5299300"/>
            <a:ext cx="1810657" cy="1072809"/>
            <a:chOff x="6751677" y="5962511"/>
            <a:chExt cx="1357993" cy="804607"/>
          </a:xfrm>
        </p:grpSpPr>
        <p:sp>
          <p:nvSpPr>
            <p:cNvPr id="1361" name="Google Shape;1361;p14"/>
            <p:cNvSpPr/>
            <p:nvPr/>
          </p:nvSpPr>
          <p:spPr>
            <a:xfrm>
              <a:off x="6798413" y="6003738"/>
              <a:ext cx="995400" cy="63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4"/>
            <p:cNvSpPr/>
            <p:nvPr/>
          </p:nvSpPr>
          <p:spPr>
            <a:xfrm rot="-2517112">
              <a:off x="6815858" y="6002905"/>
              <a:ext cx="86949" cy="40300"/>
            </a:xfrm>
            <a:custGeom>
              <a:avLst/>
              <a:gdLst/>
              <a:ahLst/>
              <a:cxnLst/>
              <a:rect l="l" t="t" r="r" b="b"/>
              <a:pathLst>
                <a:path w="3478" h="1612" extrusionOk="0">
                  <a:moveTo>
                    <a:pt x="2260" y="0"/>
                  </a:moveTo>
                  <a:lnTo>
                    <a:pt x="1" y="531"/>
                  </a:lnTo>
                  <a:lnTo>
                    <a:pt x="1218" y="1611"/>
                  </a:lnTo>
                  <a:lnTo>
                    <a:pt x="3477"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4"/>
            <p:cNvSpPr/>
            <p:nvPr/>
          </p:nvSpPr>
          <p:spPr>
            <a:xfrm rot="-2517112">
              <a:off x="6896429" y="6002759"/>
              <a:ext cx="86449" cy="40775"/>
            </a:xfrm>
            <a:custGeom>
              <a:avLst/>
              <a:gdLst/>
              <a:ahLst/>
              <a:cxnLst/>
              <a:rect l="l" t="t" r="r" b="b"/>
              <a:pathLst>
                <a:path w="3458" h="1631" extrusionOk="0">
                  <a:moveTo>
                    <a:pt x="2259" y="1"/>
                  </a:moveTo>
                  <a:lnTo>
                    <a:pt x="0" y="531"/>
                  </a:lnTo>
                  <a:lnTo>
                    <a:pt x="1218" y="1631"/>
                  </a:lnTo>
                  <a:lnTo>
                    <a:pt x="3457" y="1101"/>
                  </a:lnTo>
                  <a:lnTo>
                    <a:pt x="2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4"/>
            <p:cNvSpPr/>
            <p:nvPr/>
          </p:nvSpPr>
          <p:spPr>
            <a:xfrm rot="-2517112">
              <a:off x="6977624" y="6002975"/>
              <a:ext cx="86449" cy="40300"/>
            </a:xfrm>
            <a:custGeom>
              <a:avLst/>
              <a:gdLst/>
              <a:ahLst/>
              <a:cxnLst/>
              <a:rect l="l" t="t" r="r" b="b"/>
              <a:pathLst>
                <a:path w="3458" h="1612" extrusionOk="0">
                  <a:moveTo>
                    <a:pt x="2239" y="1"/>
                  </a:moveTo>
                  <a:lnTo>
                    <a:pt x="0" y="512"/>
                  </a:lnTo>
                  <a:lnTo>
                    <a:pt x="1198" y="1612"/>
                  </a:lnTo>
                  <a:lnTo>
                    <a:pt x="3457" y="1081"/>
                  </a:lnTo>
                  <a:lnTo>
                    <a:pt x="2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4"/>
            <p:cNvSpPr/>
            <p:nvPr/>
          </p:nvSpPr>
          <p:spPr>
            <a:xfrm rot="-2517112">
              <a:off x="7057579" y="6003065"/>
              <a:ext cx="86474" cy="40300"/>
            </a:xfrm>
            <a:custGeom>
              <a:avLst/>
              <a:gdLst/>
              <a:ahLst/>
              <a:cxnLst/>
              <a:rect l="l" t="t" r="r" b="b"/>
              <a:pathLst>
                <a:path w="3459" h="1612" extrusionOk="0">
                  <a:moveTo>
                    <a:pt x="2260" y="1"/>
                  </a:moveTo>
                  <a:lnTo>
                    <a:pt x="1" y="531"/>
                  </a:lnTo>
                  <a:lnTo>
                    <a:pt x="1219" y="1612"/>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4"/>
            <p:cNvSpPr/>
            <p:nvPr/>
          </p:nvSpPr>
          <p:spPr>
            <a:xfrm rot="-2517112">
              <a:off x="7138941" y="6003242"/>
              <a:ext cx="86474" cy="40275"/>
            </a:xfrm>
            <a:custGeom>
              <a:avLst/>
              <a:gdLst/>
              <a:ahLst/>
              <a:cxnLst/>
              <a:rect l="l" t="t" r="r" b="b"/>
              <a:pathLst>
                <a:path w="3459" h="1611"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4"/>
            <p:cNvSpPr/>
            <p:nvPr/>
          </p:nvSpPr>
          <p:spPr>
            <a:xfrm rot="-2517112">
              <a:off x="7218865" y="6003162"/>
              <a:ext cx="86949" cy="40300"/>
            </a:xfrm>
            <a:custGeom>
              <a:avLst/>
              <a:gdLst/>
              <a:ahLst/>
              <a:cxnLst/>
              <a:rect l="l" t="t" r="r" b="b"/>
              <a:pathLst>
                <a:path w="3478" h="1612" extrusionOk="0">
                  <a:moveTo>
                    <a:pt x="2260" y="0"/>
                  </a:moveTo>
                  <a:lnTo>
                    <a:pt x="1" y="531"/>
                  </a:lnTo>
                  <a:lnTo>
                    <a:pt x="1219" y="1611"/>
                  </a:lnTo>
                  <a:lnTo>
                    <a:pt x="3478" y="1100"/>
                  </a:lnTo>
                  <a:lnTo>
                    <a:pt x="2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4"/>
            <p:cNvSpPr/>
            <p:nvPr/>
          </p:nvSpPr>
          <p:spPr>
            <a:xfrm rot="-2517112">
              <a:off x="7306842" y="6003324"/>
              <a:ext cx="86924" cy="40300"/>
            </a:xfrm>
            <a:custGeom>
              <a:avLst/>
              <a:gdLst/>
              <a:ahLst/>
              <a:cxnLst/>
              <a:rect l="l" t="t" r="r" b="b"/>
              <a:pathLst>
                <a:path w="3477" h="1612" extrusionOk="0">
                  <a:moveTo>
                    <a:pt x="2259" y="1"/>
                  </a:moveTo>
                  <a:lnTo>
                    <a:pt x="0" y="531"/>
                  </a:lnTo>
                  <a:lnTo>
                    <a:pt x="1218" y="1611"/>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4"/>
            <p:cNvSpPr/>
            <p:nvPr/>
          </p:nvSpPr>
          <p:spPr>
            <a:xfrm rot="-2517112">
              <a:off x="7387392" y="6003186"/>
              <a:ext cx="86449" cy="40775"/>
            </a:xfrm>
            <a:custGeom>
              <a:avLst/>
              <a:gdLst/>
              <a:ahLst/>
              <a:cxnLst/>
              <a:rect l="l" t="t" r="r" b="b"/>
              <a:pathLst>
                <a:path w="3458" h="1631" extrusionOk="0">
                  <a:moveTo>
                    <a:pt x="2260" y="1"/>
                  </a:moveTo>
                  <a:lnTo>
                    <a:pt x="1" y="531"/>
                  </a:lnTo>
                  <a:lnTo>
                    <a:pt x="1199" y="1631"/>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4"/>
            <p:cNvSpPr/>
            <p:nvPr/>
          </p:nvSpPr>
          <p:spPr>
            <a:xfrm rot="-2517112">
              <a:off x="7468172" y="6003561"/>
              <a:ext cx="86924" cy="40300"/>
            </a:xfrm>
            <a:custGeom>
              <a:avLst/>
              <a:gdLst/>
              <a:ahLst/>
              <a:cxnLst/>
              <a:rect l="l" t="t" r="r" b="b"/>
              <a:pathLst>
                <a:path w="3477" h="1612" extrusionOk="0">
                  <a:moveTo>
                    <a:pt x="2259" y="1"/>
                  </a:moveTo>
                  <a:lnTo>
                    <a:pt x="0" y="531"/>
                  </a:lnTo>
                  <a:lnTo>
                    <a:pt x="1218" y="1612"/>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4"/>
            <p:cNvSpPr/>
            <p:nvPr/>
          </p:nvSpPr>
          <p:spPr>
            <a:xfrm rot="-2517112">
              <a:off x="7548571" y="6003505"/>
              <a:ext cx="86449" cy="40275"/>
            </a:xfrm>
            <a:custGeom>
              <a:avLst/>
              <a:gdLst/>
              <a:ahLst/>
              <a:cxnLst/>
              <a:rect l="l" t="t" r="r" b="b"/>
              <a:pathLst>
                <a:path w="3458" h="1611" extrusionOk="0">
                  <a:moveTo>
                    <a:pt x="2259" y="0"/>
                  </a:moveTo>
                  <a:lnTo>
                    <a:pt x="0" y="530"/>
                  </a:lnTo>
                  <a:lnTo>
                    <a:pt x="1218" y="1611"/>
                  </a:lnTo>
                  <a:lnTo>
                    <a:pt x="3458" y="1100"/>
                  </a:ln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4"/>
            <p:cNvSpPr/>
            <p:nvPr/>
          </p:nvSpPr>
          <p:spPr>
            <a:xfrm rot="-2517112">
              <a:off x="7629933" y="6003657"/>
              <a:ext cx="86449" cy="40300"/>
            </a:xfrm>
            <a:custGeom>
              <a:avLst/>
              <a:gdLst/>
              <a:ahLst/>
              <a:cxnLst/>
              <a:rect l="l" t="t" r="r" b="b"/>
              <a:pathLst>
                <a:path w="3458" h="1612"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4"/>
            <p:cNvSpPr/>
            <p:nvPr/>
          </p:nvSpPr>
          <p:spPr>
            <a:xfrm rot="-2517112">
              <a:off x="6815707" y="6597618"/>
              <a:ext cx="86474" cy="40775"/>
            </a:xfrm>
            <a:custGeom>
              <a:avLst/>
              <a:gdLst/>
              <a:ahLst/>
              <a:cxnLst/>
              <a:rect l="l" t="t" r="r" b="b"/>
              <a:pathLst>
                <a:path w="3459" h="1631" fill="none" extrusionOk="0">
                  <a:moveTo>
                    <a:pt x="1199" y="1630"/>
                  </a:moveTo>
                  <a:lnTo>
                    <a:pt x="1" y="530"/>
                  </a:lnTo>
                  <a:lnTo>
                    <a:pt x="2240" y="0"/>
                  </a:lnTo>
                  <a:lnTo>
                    <a:pt x="3458" y="1100"/>
                  </a:lnTo>
                  <a:lnTo>
                    <a:pt x="1199" y="1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4"/>
            <p:cNvSpPr/>
            <p:nvPr/>
          </p:nvSpPr>
          <p:spPr>
            <a:xfrm rot="-2517112">
              <a:off x="6895781" y="6597955"/>
              <a:ext cx="86949" cy="40300"/>
            </a:xfrm>
            <a:custGeom>
              <a:avLst/>
              <a:gdLst/>
              <a:ahLst/>
              <a:cxnLst/>
              <a:rect l="l" t="t" r="r" b="b"/>
              <a:pathLst>
                <a:path w="3478" h="1612" extrusionOk="0">
                  <a:moveTo>
                    <a:pt x="2260" y="1"/>
                  </a:moveTo>
                  <a:lnTo>
                    <a:pt x="1" y="511"/>
                  </a:lnTo>
                  <a:lnTo>
                    <a:pt x="1219" y="1611"/>
                  </a:lnTo>
                  <a:lnTo>
                    <a:pt x="3478" y="1081"/>
                  </a:lnTo>
                  <a:lnTo>
                    <a:pt x="2260"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4"/>
            <p:cNvSpPr/>
            <p:nvPr/>
          </p:nvSpPr>
          <p:spPr>
            <a:xfrm rot="-2517112">
              <a:off x="6895781" y="6597955"/>
              <a:ext cx="86949" cy="40300"/>
            </a:xfrm>
            <a:custGeom>
              <a:avLst/>
              <a:gdLst/>
              <a:ahLst/>
              <a:cxnLst/>
              <a:rect l="l" t="t" r="r" b="b"/>
              <a:pathLst>
                <a:path w="3478" h="1612" fill="none" extrusionOk="0">
                  <a:moveTo>
                    <a:pt x="1219" y="1611"/>
                  </a:moveTo>
                  <a:lnTo>
                    <a:pt x="1" y="511"/>
                  </a:lnTo>
                  <a:lnTo>
                    <a:pt x="2260" y="1"/>
                  </a:lnTo>
                  <a:lnTo>
                    <a:pt x="3478" y="1081"/>
                  </a:lnTo>
                  <a:lnTo>
                    <a:pt x="121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4"/>
            <p:cNvSpPr/>
            <p:nvPr/>
          </p:nvSpPr>
          <p:spPr>
            <a:xfrm rot="-2517112">
              <a:off x="7138211" y="6598161"/>
              <a:ext cx="86449" cy="40300"/>
            </a:xfrm>
            <a:custGeom>
              <a:avLst/>
              <a:gdLst/>
              <a:ahLst/>
              <a:cxnLst/>
              <a:rect l="l" t="t" r="r" b="b"/>
              <a:pathLst>
                <a:path w="3458" h="1612" extrusionOk="0">
                  <a:moveTo>
                    <a:pt x="2260" y="1"/>
                  </a:moveTo>
                  <a:lnTo>
                    <a:pt x="1" y="531"/>
                  </a:lnTo>
                  <a:lnTo>
                    <a:pt x="1199" y="1612"/>
                  </a:lnTo>
                  <a:lnTo>
                    <a:pt x="3458" y="1101"/>
                  </a:lnTo>
                  <a:lnTo>
                    <a:pt x="226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4"/>
            <p:cNvSpPr/>
            <p:nvPr/>
          </p:nvSpPr>
          <p:spPr>
            <a:xfrm rot="-2517112">
              <a:off x="7138211" y="6598161"/>
              <a:ext cx="86449" cy="40300"/>
            </a:xfrm>
            <a:custGeom>
              <a:avLst/>
              <a:gdLst/>
              <a:ahLst/>
              <a:cxnLst/>
              <a:rect l="l" t="t" r="r" b="b"/>
              <a:pathLst>
                <a:path w="3458" h="1612" fill="none" extrusionOk="0">
                  <a:moveTo>
                    <a:pt x="1199" y="1612"/>
                  </a:moveTo>
                  <a:lnTo>
                    <a:pt x="1" y="531"/>
                  </a:lnTo>
                  <a:lnTo>
                    <a:pt x="2260" y="1"/>
                  </a:lnTo>
                  <a:lnTo>
                    <a:pt x="3458" y="1101"/>
                  </a:lnTo>
                  <a:lnTo>
                    <a:pt x="1199"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4"/>
            <p:cNvSpPr/>
            <p:nvPr/>
          </p:nvSpPr>
          <p:spPr>
            <a:xfrm rot="-2517112">
              <a:off x="7386762" y="6598365"/>
              <a:ext cx="86949" cy="40300"/>
            </a:xfrm>
            <a:custGeom>
              <a:avLst/>
              <a:gdLst/>
              <a:ahLst/>
              <a:cxnLst/>
              <a:rect l="l" t="t" r="r" b="b"/>
              <a:pathLst>
                <a:path w="3478" h="1612" extrusionOk="0">
                  <a:moveTo>
                    <a:pt x="2259" y="1"/>
                  </a:moveTo>
                  <a:lnTo>
                    <a:pt x="0" y="512"/>
                  </a:lnTo>
                  <a:lnTo>
                    <a:pt x="1218" y="1612"/>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4"/>
            <p:cNvSpPr/>
            <p:nvPr/>
          </p:nvSpPr>
          <p:spPr>
            <a:xfrm rot="-2517112">
              <a:off x="7386762" y="6598365"/>
              <a:ext cx="86949" cy="40300"/>
            </a:xfrm>
            <a:custGeom>
              <a:avLst/>
              <a:gdLst/>
              <a:ahLst/>
              <a:cxnLst/>
              <a:rect l="l" t="t" r="r" b="b"/>
              <a:pathLst>
                <a:path w="3478" h="1612" fill="none" extrusionOk="0">
                  <a:moveTo>
                    <a:pt x="1218" y="1612"/>
                  </a:moveTo>
                  <a:lnTo>
                    <a:pt x="0" y="512"/>
                  </a:lnTo>
                  <a:lnTo>
                    <a:pt x="2259" y="1"/>
                  </a:lnTo>
                  <a:lnTo>
                    <a:pt x="3477" y="1081"/>
                  </a:lnTo>
                  <a:lnTo>
                    <a:pt x="121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4"/>
            <p:cNvSpPr/>
            <p:nvPr/>
          </p:nvSpPr>
          <p:spPr>
            <a:xfrm rot="-2517112">
              <a:off x="7548104" y="6598632"/>
              <a:ext cx="86924" cy="40275"/>
            </a:xfrm>
            <a:custGeom>
              <a:avLst/>
              <a:gdLst/>
              <a:ahLst/>
              <a:cxnLst/>
              <a:rect l="l" t="t" r="r" b="b"/>
              <a:pathLst>
                <a:path w="3477" h="1611" extrusionOk="0">
                  <a:moveTo>
                    <a:pt x="2259" y="0"/>
                  </a:moveTo>
                  <a:lnTo>
                    <a:pt x="0" y="511"/>
                  </a:lnTo>
                  <a:lnTo>
                    <a:pt x="1218" y="1611"/>
                  </a:lnTo>
                  <a:lnTo>
                    <a:pt x="3477" y="1081"/>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4"/>
            <p:cNvSpPr/>
            <p:nvPr/>
          </p:nvSpPr>
          <p:spPr>
            <a:xfrm rot="-2517112">
              <a:off x="7548104" y="6598632"/>
              <a:ext cx="86924" cy="40275"/>
            </a:xfrm>
            <a:custGeom>
              <a:avLst/>
              <a:gdLst/>
              <a:ahLst/>
              <a:cxnLst/>
              <a:rect l="l" t="t" r="r" b="b"/>
              <a:pathLst>
                <a:path w="3477" h="1611" fill="none" extrusionOk="0">
                  <a:moveTo>
                    <a:pt x="1218" y="1611"/>
                  </a:moveTo>
                  <a:lnTo>
                    <a:pt x="0" y="511"/>
                  </a:lnTo>
                  <a:lnTo>
                    <a:pt x="2259"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4"/>
            <p:cNvSpPr/>
            <p:nvPr/>
          </p:nvSpPr>
          <p:spPr>
            <a:xfrm rot="-2517112">
              <a:off x="7709442" y="6598866"/>
              <a:ext cx="86924" cy="40300"/>
            </a:xfrm>
            <a:custGeom>
              <a:avLst/>
              <a:gdLst/>
              <a:ahLst/>
              <a:cxnLst/>
              <a:rect l="l" t="t" r="r" b="b"/>
              <a:pathLst>
                <a:path w="3477" h="1612" extrusionOk="0">
                  <a:moveTo>
                    <a:pt x="2259" y="1"/>
                  </a:moveTo>
                  <a:lnTo>
                    <a:pt x="0" y="511"/>
                  </a:lnTo>
                  <a:lnTo>
                    <a:pt x="1218" y="1611"/>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4"/>
            <p:cNvSpPr/>
            <p:nvPr/>
          </p:nvSpPr>
          <p:spPr>
            <a:xfrm rot="-2517112">
              <a:off x="7709442" y="6598866"/>
              <a:ext cx="86924" cy="40300"/>
            </a:xfrm>
            <a:custGeom>
              <a:avLst/>
              <a:gdLst/>
              <a:ahLst/>
              <a:cxnLst/>
              <a:rect l="l" t="t" r="r" b="b"/>
              <a:pathLst>
                <a:path w="3477" h="1612" fill="none" extrusionOk="0">
                  <a:moveTo>
                    <a:pt x="1218" y="1611"/>
                  </a:moveTo>
                  <a:lnTo>
                    <a:pt x="0" y="511"/>
                  </a:lnTo>
                  <a:lnTo>
                    <a:pt x="2259" y="1"/>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4"/>
            <p:cNvSpPr/>
            <p:nvPr/>
          </p:nvSpPr>
          <p:spPr>
            <a:xfrm rot="-2517112">
              <a:off x="7384208" y="6184908"/>
              <a:ext cx="316272" cy="287297"/>
            </a:xfrm>
            <a:custGeom>
              <a:avLst/>
              <a:gdLst/>
              <a:ahLst/>
              <a:cxnLst/>
              <a:rect l="l" t="t" r="r" b="b"/>
              <a:pathLst>
                <a:path w="12651" h="11492" extrusionOk="0">
                  <a:moveTo>
                    <a:pt x="393" y="1"/>
                  </a:moveTo>
                  <a:lnTo>
                    <a:pt x="0" y="453"/>
                  </a:lnTo>
                  <a:lnTo>
                    <a:pt x="12257" y="11492"/>
                  </a:lnTo>
                  <a:lnTo>
                    <a:pt x="12650" y="11040"/>
                  </a:lnTo>
                  <a:lnTo>
                    <a:pt x="393"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4"/>
            <p:cNvSpPr/>
            <p:nvPr/>
          </p:nvSpPr>
          <p:spPr>
            <a:xfrm rot="-2517112">
              <a:off x="7384282" y="6258713"/>
              <a:ext cx="316272" cy="286822"/>
            </a:xfrm>
            <a:custGeom>
              <a:avLst/>
              <a:gdLst/>
              <a:ahLst/>
              <a:cxnLst/>
              <a:rect l="l" t="t" r="r" b="b"/>
              <a:pathLst>
                <a:path w="12651" h="11473" extrusionOk="0">
                  <a:moveTo>
                    <a:pt x="394" y="1"/>
                  </a:moveTo>
                  <a:lnTo>
                    <a:pt x="1" y="433"/>
                  </a:lnTo>
                  <a:lnTo>
                    <a:pt x="12258" y="11472"/>
                  </a:lnTo>
                  <a:lnTo>
                    <a:pt x="12651" y="11040"/>
                  </a:lnTo>
                  <a:lnTo>
                    <a:pt x="394"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4"/>
            <p:cNvSpPr/>
            <p:nvPr/>
          </p:nvSpPr>
          <p:spPr>
            <a:xfrm rot="-2517112">
              <a:off x="7384282" y="6258713"/>
              <a:ext cx="316272" cy="286822"/>
            </a:xfrm>
            <a:custGeom>
              <a:avLst/>
              <a:gdLst/>
              <a:ahLst/>
              <a:cxnLst/>
              <a:rect l="l" t="t" r="r" b="b"/>
              <a:pathLst>
                <a:path w="12651" h="11473" fill="none" extrusionOk="0">
                  <a:moveTo>
                    <a:pt x="12258" y="11472"/>
                  </a:moveTo>
                  <a:lnTo>
                    <a:pt x="1" y="433"/>
                  </a:lnTo>
                  <a:lnTo>
                    <a:pt x="394" y="1"/>
                  </a:lnTo>
                  <a:lnTo>
                    <a:pt x="12651"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4"/>
            <p:cNvSpPr/>
            <p:nvPr/>
          </p:nvSpPr>
          <p:spPr>
            <a:xfrm rot="-2517112">
              <a:off x="7384207" y="6332090"/>
              <a:ext cx="316272" cy="286797"/>
            </a:xfrm>
            <a:custGeom>
              <a:avLst/>
              <a:gdLst/>
              <a:ahLst/>
              <a:cxnLst/>
              <a:rect l="l" t="t" r="r" b="b"/>
              <a:pathLst>
                <a:path w="12651" h="11472" extrusionOk="0">
                  <a:moveTo>
                    <a:pt x="393" y="0"/>
                  </a:moveTo>
                  <a:lnTo>
                    <a:pt x="1" y="432"/>
                  </a:lnTo>
                  <a:lnTo>
                    <a:pt x="12258" y="11472"/>
                  </a:lnTo>
                  <a:lnTo>
                    <a:pt x="12650" y="11040"/>
                  </a:lnTo>
                  <a:lnTo>
                    <a:pt x="393"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4"/>
            <p:cNvSpPr/>
            <p:nvPr/>
          </p:nvSpPr>
          <p:spPr>
            <a:xfrm rot="-2517112">
              <a:off x="7384207" y="6332090"/>
              <a:ext cx="316272" cy="286797"/>
            </a:xfrm>
            <a:custGeom>
              <a:avLst/>
              <a:gdLst/>
              <a:ahLst/>
              <a:cxnLst/>
              <a:rect l="l" t="t" r="r" b="b"/>
              <a:pathLst>
                <a:path w="12651" h="11472" fill="none" extrusionOk="0">
                  <a:moveTo>
                    <a:pt x="12258" y="11472"/>
                  </a:moveTo>
                  <a:lnTo>
                    <a:pt x="1" y="432"/>
                  </a:lnTo>
                  <a:lnTo>
                    <a:pt x="393" y="0"/>
                  </a:lnTo>
                  <a:lnTo>
                    <a:pt x="12650"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4"/>
            <p:cNvSpPr/>
            <p:nvPr/>
          </p:nvSpPr>
          <p:spPr>
            <a:xfrm rot="-2517112">
              <a:off x="6841075" y="6108023"/>
              <a:ext cx="421871" cy="429196"/>
            </a:xfrm>
            <a:custGeom>
              <a:avLst/>
              <a:gdLst/>
              <a:ahLst/>
              <a:cxnLst/>
              <a:rect l="l" t="t" r="r" b="b"/>
              <a:pathLst>
                <a:path w="16875" h="17168" extrusionOk="0">
                  <a:moveTo>
                    <a:pt x="9213" y="0"/>
                  </a:moveTo>
                  <a:lnTo>
                    <a:pt x="9076" y="20"/>
                  </a:lnTo>
                  <a:lnTo>
                    <a:pt x="8879" y="79"/>
                  </a:lnTo>
                  <a:lnTo>
                    <a:pt x="8742" y="138"/>
                  </a:lnTo>
                  <a:lnTo>
                    <a:pt x="8624" y="236"/>
                  </a:lnTo>
                  <a:lnTo>
                    <a:pt x="8526" y="334"/>
                  </a:lnTo>
                  <a:lnTo>
                    <a:pt x="8467" y="452"/>
                  </a:lnTo>
                  <a:lnTo>
                    <a:pt x="8428" y="589"/>
                  </a:lnTo>
                  <a:lnTo>
                    <a:pt x="8388" y="727"/>
                  </a:lnTo>
                  <a:lnTo>
                    <a:pt x="8349" y="884"/>
                  </a:lnTo>
                  <a:lnTo>
                    <a:pt x="8310" y="1218"/>
                  </a:lnTo>
                  <a:lnTo>
                    <a:pt x="8251" y="1552"/>
                  </a:lnTo>
                  <a:lnTo>
                    <a:pt x="8192" y="1709"/>
                  </a:lnTo>
                  <a:lnTo>
                    <a:pt x="8113" y="1886"/>
                  </a:lnTo>
                  <a:lnTo>
                    <a:pt x="8035" y="2043"/>
                  </a:lnTo>
                  <a:lnTo>
                    <a:pt x="7897" y="2200"/>
                  </a:lnTo>
                  <a:lnTo>
                    <a:pt x="7760" y="2338"/>
                  </a:lnTo>
                  <a:lnTo>
                    <a:pt x="7642" y="2456"/>
                  </a:lnTo>
                  <a:lnTo>
                    <a:pt x="7524" y="2554"/>
                  </a:lnTo>
                  <a:lnTo>
                    <a:pt x="7387" y="2632"/>
                  </a:lnTo>
                  <a:lnTo>
                    <a:pt x="7151" y="2731"/>
                  </a:lnTo>
                  <a:lnTo>
                    <a:pt x="6935" y="2809"/>
                  </a:lnTo>
                  <a:lnTo>
                    <a:pt x="6699" y="2888"/>
                  </a:lnTo>
                  <a:lnTo>
                    <a:pt x="6463" y="3006"/>
                  </a:lnTo>
                  <a:lnTo>
                    <a:pt x="6345" y="3084"/>
                  </a:lnTo>
                  <a:lnTo>
                    <a:pt x="6228" y="3163"/>
                  </a:lnTo>
                  <a:lnTo>
                    <a:pt x="6090" y="3281"/>
                  </a:lnTo>
                  <a:lnTo>
                    <a:pt x="5953" y="3418"/>
                  </a:lnTo>
                  <a:lnTo>
                    <a:pt x="5835" y="3575"/>
                  </a:lnTo>
                  <a:lnTo>
                    <a:pt x="5737" y="3713"/>
                  </a:lnTo>
                  <a:lnTo>
                    <a:pt x="5658" y="3850"/>
                  </a:lnTo>
                  <a:lnTo>
                    <a:pt x="5599" y="3988"/>
                  </a:lnTo>
                  <a:lnTo>
                    <a:pt x="5521" y="4223"/>
                  </a:lnTo>
                  <a:lnTo>
                    <a:pt x="5462" y="4459"/>
                  </a:lnTo>
                  <a:lnTo>
                    <a:pt x="5403" y="4695"/>
                  </a:lnTo>
                  <a:lnTo>
                    <a:pt x="5324" y="4950"/>
                  </a:lnTo>
                  <a:lnTo>
                    <a:pt x="5265" y="5068"/>
                  </a:lnTo>
                  <a:lnTo>
                    <a:pt x="5187" y="5206"/>
                  </a:lnTo>
                  <a:lnTo>
                    <a:pt x="5088" y="5343"/>
                  </a:lnTo>
                  <a:lnTo>
                    <a:pt x="4971" y="5500"/>
                  </a:lnTo>
                  <a:lnTo>
                    <a:pt x="4833" y="5638"/>
                  </a:lnTo>
                  <a:lnTo>
                    <a:pt x="4696" y="5756"/>
                  </a:lnTo>
                  <a:lnTo>
                    <a:pt x="4578" y="5854"/>
                  </a:lnTo>
                  <a:lnTo>
                    <a:pt x="4460" y="5913"/>
                  </a:lnTo>
                  <a:lnTo>
                    <a:pt x="4224" y="6031"/>
                  </a:lnTo>
                  <a:lnTo>
                    <a:pt x="3988" y="6109"/>
                  </a:lnTo>
                  <a:lnTo>
                    <a:pt x="3772" y="6188"/>
                  </a:lnTo>
                  <a:lnTo>
                    <a:pt x="3537" y="6286"/>
                  </a:lnTo>
                  <a:lnTo>
                    <a:pt x="3419" y="6364"/>
                  </a:lnTo>
                  <a:lnTo>
                    <a:pt x="3281" y="6463"/>
                  </a:lnTo>
                  <a:lnTo>
                    <a:pt x="3163" y="6581"/>
                  </a:lnTo>
                  <a:lnTo>
                    <a:pt x="3026" y="6718"/>
                  </a:lnTo>
                  <a:lnTo>
                    <a:pt x="2888" y="6875"/>
                  </a:lnTo>
                  <a:lnTo>
                    <a:pt x="2790" y="7013"/>
                  </a:lnTo>
                  <a:lnTo>
                    <a:pt x="2712" y="7150"/>
                  </a:lnTo>
                  <a:lnTo>
                    <a:pt x="2653" y="7268"/>
                  </a:lnTo>
                  <a:lnTo>
                    <a:pt x="2574" y="7523"/>
                  </a:lnTo>
                  <a:lnTo>
                    <a:pt x="2535" y="7759"/>
                  </a:lnTo>
                  <a:lnTo>
                    <a:pt x="2476" y="7995"/>
                  </a:lnTo>
                  <a:lnTo>
                    <a:pt x="2397" y="8231"/>
                  </a:lnTo>
                  <a:lnTo>
                    <a:pt x="2338" y="8368"/>
                  </a:lnTo>
                  <a:lnTo>
                    <a:pt x="2260" y="8506"/>
                  </a:lnTo>
                  <a:lnTo>
                    <a:pt x="2162" y="8643"/>
                  </a:lnTo>
                  <a:lnTo>
                    <a:pt x="2044" y="8800"/>
                  </a:lnTo>
                  <a:lnTo>
                    <a:pt x="1887" y="8938"/>
                  </a:lnTo>
                  <a:lnTo>
                    <a:pt x="1749" y="9036"/>
                  </a:lnTo>
                  <a:lnTo>
                    <a:pt x="1592" y="9134"/>
                  </a:lnTo>
                  <a:lnTo>
                    <a:pt x="1415" y="9213"/>
                  </a:lnTo>
                  <a:lnTo>
                    <a:pt x="1101" y="9311"/>
                  </a:lnTo>
                  <a:lnTo>
                    <a:pt x="787" y="9389"/>
                  </a:lnTo>
                  <a:lnTo>
                    <a:pt x="629" y="9429"/>
                  </a:lnTo>
                  <a:lnTo>
                    <a:pt x="492" y="9488"/>
                  </a:lnTo>
                  <a:lnTo>
                    <a:pt x="374" y="9547"/>
                  </a:lnTo>
                  <a:lnTo>
                    <a:pt x="256" y="9625"/>
                  </a:lnTo>
                  <a:lnTo>
                    <a:pt x="158" y="9723"/>
                  </a:lnTo>
                  <a:lnTo>
                    <a:pt x="99" y="9861"/>
                  </a:lnTo>
                  <a:lnTo>
                    <a:pt x="40" y="10018"/>
                  </a:lnTo>
                  <a:lnTo>
                    <a:pt x="1" y="10195"/>
                  </a:lnTo>
                  <a:lnTo>
                    <a:pt x="1" y="10332"/>
                  </a:lnTo>
                  <a:lnTo>
                    <a:pt x="40" y="10450"/>
                  </a:lnTo>
                  <a:lnTo>
                    <a:pt x="99" y="10529"/>
                  </a:lnTo>
                  <a:lnTo>
                    <a:pt x="158" y="10607"/>
                  </a:lnTo>
                  <a:lnTo>
                    <a:pt x="256" y="10666"/>
                  </a:lnTo>
                  <a:lnTo>
                    <a:pt x="374" y="10686"/>
                  </a:lnTo>
                  <a:lnTo>
                    <a:pt x="629" y="10745"/>
                  </a:lnTo>
                  <a:lnTo>
                    <a:pt x="924" y="10784"/>
                  </a:lnTo>
                  <a:lnTo>
                    <a:pt x="1238" y="10823"/>
                  </a:lnTo>
                  <a:lnTo>
                    <a:pt x="1376" y="10863"/>
                  </a:lnTo>
                  <a:lnTo>
                    <a:pt x="1533" y="10922"/>
                  </a:lnTo>
                  <a:lnTo>
                    <a:pt x="1651" y="11000"/>
                  </a:lnTo>
                  <a:lnTo>
                    <a:pt x="1788" y="11079"/>
                  </a:lnTo>
                  <a:lnTo>
                    <a:pt x="1887" y="11197"/>
                  </a:lnTo>
                  <a:lnTo>
                    <a:pt x="1965" y="11295"/>
                  </a:lnTo>
                  <a:lnTo>
                    <a:pt x="2024" y="11393"/>
                  </a:lnTo>
                  <a:lnTo>
                    <a:pt x="2083" y="11491"/>
                  </a:lnTo>
                  <a:lnTo>
                    <a:pt x="2142" y="11688"/>
                  </a:lnTo>
                  <a:lnTo>
                    <a:pt x="2181" y="11884"/>
                  </a:lnTo>
                  <a:lnTo>
                    <a:pt x="2221" y="12081"/>
                  </a:lnTo>
                  <a:lnTo>
                    <a:pt x="2279" y="12257"/>
                  </a:lnTo>
                  <a:lnTo>
                    <a:pt x="2338" y="12375"/>
                  </a:lnTo>
                  <a:lnTo>
                    <a:pt x="2397" y="12473"/>
                  </a:lnTo>
                  <a:lnTo>
                    <a:pt x="2476" y="12572"/>
                  </a:lnTo>
                  <a:lnTo>
                    <a:pt x="2594" y="12670"/>
                  </a:lnTo>
                  <a:lnTo>
                    <a:pt x="2712" y="12768"/>
                  </a:lnTo>
                  <a:lnTo>
                    <a:pt x="2810" y="12827"/>
                  </a:lnTo>
                  <a:lnTo>
                    <a:pt x="2928" y="12886"/>
                  </a:lnTo>
                  <a:lnTo>
                    <a:pt x="3026" y="12925"/>
                  </a:lnTo>
                  <a:lnTo>
                    <a:pt x="3222" y="12964"/>
                  </a:lnTo>
                  <a:lnTo>
                    <a:pt x="3419" y="12984"/>
                  </a:lnTo>
                  <a:lnTo>
                    <a:pt x="3615" y="13004"/>
                  </a:lnTo>
                  <a:lnTo>
                    <a:pt x="3812" y="13043"/>
                  </a:lnTo>
                  <a:lnTo>
                    <a:pt x="3929" y="13082"/>
                  </a:lnTo>
                  <a:lnTo>
                    <a:pt x="4028" y="13122"/>
                  </a:lnTo>
                  <a:lnTo>
                    <a:pt x="4146" y="13200"/>
                  </a:lnTo>
                  <a:lnTo>
                    <a:pt x="4263" y="13298"/>
                  </a:lnTo>
                  <a:lnTo>
                    <a:pt x="4362" y="13397"/>
                  </a:lnTo>
                  <a:lnTo>
                    <a:pt x="4440" y="13495"/>
                  </a:lnTo>
                  <a:lnTo>
                    <a:pt x="4499" y="13593"/>
                  </a:lnTo>
                  <a:lnTo>
                    <a:pt x="4558" y="13691"/>
                  </a:lnTo>
                  <a:lnTo>
                    <a:pt x="4617" y="13888"/>
                  </a:lnTo>
                  <a:lnTo>
                    <a:pt x="4656" y="14084"/>
                  </a:lnTo>
                  <a:lnTo>
                    <a:pt x="4696" y="14281"/>
                  </a:lnTo>
                  <a:lnTo>
                    <a:pt x="4754" y="14477"/>
                  </a:lnTo>
                  <a:lnTo>
                    <a:pt x="4813" y="14575"/>
                  </a:lnTo>
                  <a:lnTo>
                    <a:pt x="4872" y="14673"/>
                  </a:lnTo>
                  <a:lnTo>
                    <a:pt x="4951" y="14772"/>
                  </a:lnTo>
                  <a:lnTo>
                    <a:pt x="5069" y="14870"/>
                  </a:lnTo>
                  <a:lnTo>
                    <a:pt x="5167" y="14968"/>
                  </a:lnTo>
                  <a:lnTo>
                    <a:pt x="5285" y="15027"/>
                  </a:lnTo>
                  <a:lnTo>
                    <a:pt x="5383" y="15086"/>
                  </a:lnTo>
                  <a:lnTo>
                    <a:pt x="5501" y="15125"/>
                  </a:lnTo>
                  <a:lnTo>
                    <a:pt x="5697" y="15164"/>
                  </a:lnTo>
                  <a:lnTo>
                    <a:pt x="5894" y="15184"/>
                  </a:lnTo>
                  <a:lnTo>
                    <a:pt x="6090" y="15204"/>
                  </a:lnTo>
                  <a:lnTo>
                    <a:pt x="6287" y="15243"/>
                  </a:lnTo>
                  <a:lnTo>
                    <a:pt x="6404" y="15282"/>
                  </a:lnTo>
                  <a:lnTo>
                    <a:pt x="6503" y="15322"/>
                  </a:lnTo>
                  <a:lnTo>
                    <a:pt x="6620" y="15400"/>
                  </a:lnTo>
                  <a:lnTo>
                    <a:pt x="6719" y="15498"/>
                  </a:lnTo>
                  <a:lnTo>
                    <a:pt x="6837" y="15597"/>
                  </a:lnTo>
                  <a:lnTo>
                    <a:pt x="6915" y="15734"/>
                  </a:lnTo>
                  <a:lnTo>
                    <a:pt x="6994" y="15872"/>
                  </a:lnTo>
                  <a:lnTo>
                    <a:pt x="7033" y="16009"/>
                  </a:lnTo>
                  <a:lnTo>
                    <a:pt x="7131" y="16304"/>
                  </a:lnTo>
                  <a:lnTo>
                    <a:pt x="7190" y="16579"/>
                  </a:lnTo>
                  <a:lnTo>
                    <a:pt x="7269" y="16834"/>
                  </a:lnTo>
                  <a:lnTo>
                    <a:pt x="7328" y="16952"/>
                  </a:lnTo>
                  <a:lnTo>
                    <a:pt x="7387" y="17031"/>
                  </a:lnTo>
                  <a:lnTo>
                    <a:pt x="7465" y="17109"/>
                  </a:lnTo>
                  <a:lnTo>
                    <a:pt x="7563" y="17148"/>
                  </a:lnTo>
                  <a:lnTo>
                    <a:pt x="7681" y="17168"/>
                  </a:lnTo>
                  <a:lnTo>
                    <a:pt x="7819" y="17148"/>
                  </a:lnTo>
                  <a:lnTo>
                    <a:pt x="7995" y="17109"/>
                  </a:lnTo>
                  <a:lnTo>
                    <a:pt x="8153" y="17050"/>
                  </a:lnTo>
                  <a:lnTo>
                    <a:pt x="8270" y="16972"/>
                  </a:lnTo>
                  <a:lnTo>
                    <a:pt x="8369" y="16893"/>
                  </a:lnTo>
                  <a:lnTo>
                    <a:pt x="8428" y="16795"/>
                  </a:lnTo>
                  <a:lnTo>
                    <a:pt x="8487" y="16677"/>
                  </a:lnTo>
                  <a:lnTo>
                    <a:pt x="8526" y="16559"/>
                  </a:lnTo>
                  <a:lnTo>
                    <a:pt x="8545" y="16441"/>
                  </a:lnTo>
                  <a:lnTo>
                    <a:pt x="8604" y="16147"/>
                  </a:lnTo>
                  <a:lnTo>
                    <a:pt x="8663" y="15813"/>
                  </a:lnTo>
                  <a:lnTo>
                    <a:pt x="8703" y="15636"/>
                  </a:lnTo>
                  <a:lnTo>
                    <a:pt x="8762" y="15439"/>
                  </a:lnTo>
                  <a:lnTo>
                    <a:pt x="8840" y="15243"/>
                  </a:lnTo>
                  <a:lnTo>
                    <a:pt x="8938" y="15027"/>
                  </a:lnTo>
                  <a:lnTo>
                    <a:pt x="9037" y="14870"/>
                  </a:lnTo>
                  <a:lnTo>
                    <a:pt x="9135" y="14732"/>
                  </a:lnTo>
                  <a:lnTo>
                    <a:pt x="9253" y="14614"/>
                  </a:lnTo>
                  <a:lnTo>
                    <a:pt x="9351" y="14536"/>
                  </a:lnTo>
                  <a:lnTo>
                    <a:pt x="9469" y="14477"/>
                  </a:lnTo>
                  <a:lnTo>
                    <a:pt x="9587" y="14418"/>
                  </a:lnTo>
                  <a:lnTo>
                    <a:pt x="9842" y="14339"/>
                  </a:lnTo>
                  <a:lnTo>
                    <a:pt x="10117" y="14261"/>
                  </a:lnTo>
                  <a:lnTo>
                    <a:pt x="10372" y="14163"/>
                  </a:lnTo>
                  <a:lnTo>
                    <a:pt x="10510" y="14084"/>
                  </a:lnTo>
                  <a:lnTo>
                    <a:pt x="10647" y="14006"/>
                  </a:lnTo>
                  <a:lnTo>
                    <a:pt x="10785" y="13888"/>
                  </a:lnTo>
                  <a:lnTo>
                    <a:pt x="10922" y="13750"/>
                  </a:lnTo>
                  <a:lnTo>
                    <a:pt x="11040" y="13593"/>
                  </a:lnTo>
                  <a:lnTo>
                    <a:pt x="11158" y="13456"/>
                  </a:lnTo>
                  <a:lnTo>
                    <a:pt x="11217" y="13318"/>
                  </a:lnTo>
                  <a:lnTo>
                    <a:pt x="11295" y="13200"/>
                  </a:lnTo>
                  <a:lnTo>
                    <a:pt x="11374" y="12945"/>
                  </a:lnTo>
                  <a:lnTo>
                    <a:pt x="11413" y="12709"/>
                  </a:lnTo>
                  <a:lnTo>
                    <a:pt x="11472" y="12473"/>
                  </a:lnTo>
                  <a:lnTo>
                    <a:pt x="11551" y="12238"/>
                  </a:lnTo>
                  <a:lnTo>
                    <a:pt x="11610" y="12100"/>
                  </a:lnTo>
                  <a:lnTo>
                    <a:pt x="11688" y="11963"/>
                  </a:lnTo>
                  <a:lnTo>
                    <a:pt x="11787" y="11825"/>
                  </a:lnTo>
                  <a:lnTo>
                    <a:pt x="11904" y="11668"/>
                  </a:lnTo>
                  <a:lnTo>
                    <a:pt x="12042" y="11531"/>
                  </a:lnTo>
                  <a:lnTo>
                    <a:pt x="12179" y="11413"/>
                  </a:lnTo>
                  <a:lnTo>
                    <a:pt x="12297" y="11334"/>
                  </a:lnTo>
                  <a:lnTo>
                    <a:pt x="12415" y="11256"/>
                  </a:lnTo>
                  <a:lnTo>
                    <a:pt x="12651" y="11138"/>
                  </a:lnTo>
                  <a:lnTo>
                    <a:pt x="12887" y="11059"/>
                  </a:lnTo>
                  <a:lnTo>
                    <a:pt x="13122" y="10981"/>
                  </a:lnTo>
                  <a:lnTo>
                    <a:pt x="13358" y="10882"/>
                  </a:lnTo>
                  <a:lnTo>
                    <a:pt x="13476" y="10804"/>
                  </a:lnTo>
                  <a:lnTo>
                    <a:pt x="13594" y="10706"/>
                  </a:lnTo>
                  <a:lnTo>
                    <a:pt x="13731" y="10607"/>
                  </a:lnTo>
                  <a:lnTo>
                    <a:pt x="13869" y="10450"/>
                  </a:lnTo>
                  <a:lnTo>
                    <a:pt x="13987" y="10313"/>
                  </a:lnTo>
                  <a:lnTo>
                    <a:pt x="14085" y="10175"/>
                  </a:lnTo>
                  <a:lnTo>
                    <a:pt x="14163" y="10038"/>
                  </a:lnTo>
                  <a:lnTo>
                    <a:pt x="14222" y="9900"/>
                  </a:lnTo>
                  <a:lnTo>
                    <a:pt x="14301" y="9664"/>
                  </a:lnTo>
                  <a:lnTo>
                    <a:pt x="14360" y="9429"/>
                  </a:lnTo>
                  <a:lnTo>
                    <a:pt x="14399" y="9173"/>
                  </a:lnTo>
                  <a:lnTo>
                    <a:pt x="14478" y="8938"/>
                  </a:lnTo>
                  <a:lnTo>
                    <a:pt x="14537" y="8800"/>
                  </a:lnTo>
                  <a:lnTo>
                    <a:pt x="14615" y="8682"/>
                  </a:lnTo>
                  <a:lnTo>
                    <a:pt x="14713" y="8525"/>
                  </a:lnTo>
                  <a:lnTo>
                    <a:pt x="14851" y="8388"/>
                  </a:lnTo>
                  <a:lnTo>
                    <a:pt x="14988" y="8250"/>
                  </a:lnTo>
                  <a:lnTo>
                    <a:pt x="15145" y="8132"/>
                  </a:lnTo>
                  <a:lnTo>
                    <a:pt x="15303" y="8034"/>
                  </a:lnTo>
                  <a:lnTo>
                    <a:pt x="15460" y="7975"/>
                  </a:lnTo>
                  <a:lnTo>
                    <a:pt x="15794" y="7857"/>
                  </a:lnTo>
                  <a:lnTo>
                    <a:pt x="16108" y="7779"/>
                  </a:lnTo>
                  <a:lnTo>
                    <a:pt x="16245" y="7739"/>
                  </a:lnTo>
                  <a:lnTo>
                    <a:pt x="16383" y="7681"/>
                  </a:lnTo>
                  <a:lnTo>
                    <a:pt x="16501" y="7622"/>
                  </a:lnTo>
                  <a:lnTo>
                    <a:pt x="16619" y="7543"/>
                  </a:lnTo>
                  <a:lnTo>
                    <a:pt x="16717" y="7445"/>
                  </a:lnTo>
                  <a:lnTo>
                    <a:pt x="16795" y="7327"/>
                  </a:lnTo>
                  <a:lnTo>
                    <a:pt x="16835" y="7170"/>
                  </a:lnTo>
                  <a:lnTo>
                    <a:pt x="16874" y="6973"/>
                  </a:lnTo>
                  <a:lnTo>
                    <a:pt x="16874" y="6836"/>
                  </a:lnTo>
                  <a:lnTo>
                    <a:pt x="16835" y="6718"/>
                  </a:lnTo>
                  <a:lnTo>
                    <a:pt x="16795" y="6639"/>
                  </a:lnTo>
                  <a:lnTo>
                    <a:pt x="16717" y="6561"/>
                  </a:lnTo>
                  <a:lnTo>
                    <a:pt x="16619" y="6522"/>
                  </a:lnTo>
                  <a:lnTo>
                    <a:pt x="16501" y="6482"/>
                  </a:lnTo>
                  <a:lnTo>
                    <a:pt x="16245" y="6423"/>
                  </a:lnTo>
                  <a:lnTo>
                    <a:pt x="15951" y="6384"/>
                  </a:lnTo>
                  <a:lnTo>
                    <a:pt x="15656" y="6345"/>
                  </a:lnTo>
                  <a:lnTo>
                    <a:pt x="15499" y="6306"/>
                  </a:lnTo>
                  <a:lnTo>
                    <a:pt x="15362" y="6247"/>
                  </a:lnTo>
                  <a:lnTo>
                    <a:pt x="15224" y="6188"/>
                  </a:lnTo>
                  <a:lnTo>
                    <a:pt x="15106" y="6089"/>
                  </a:lnTo>
                  <a:lnTo>
                    <a:pt x="14988" y="5991"/>
                  </a:lnTo>
                  <a:lnTo>
                    <a:pt x="14910" y="5893"/>
                  </a:lnTo>
                  <a:lnTo>
                    <a:pt x="14851" y="5775"/>
                  </a:lnTo>
                  <a:lnTo>
                    <a:pt x="14792" y="5677"/>
                  </a:lnTo>
                  <a:lnTo>
                    <a:pt x="14733" y="5481"/>
                  </a:lnTo>
                  <a:lnTo>
                    <a:pt x="14694" y="5304"/>
                  </a:lnTo>
                  <a:lnTo>
                    <a:pt x="14654" y="5107"/>
                  </a:lnTo>
                  <a:lnTo>
                    <a:pt x="14595" y="4911"/>
                  </a:lnTo>
                  <a:lnTo>
                    <a:pt x="14537" y="4813"/>
                  </a:lnTo>
                  <a:lnTo>
                    <a:pt x="14478" y="4714"/>
                  </a:lnTo>
                  <a:lnTo>
                    <a:pt x="14399" y="4616"/>
                  </a:lnTo>
                  <a:lnTo>
                    <a:pt x="14301" y="4498"/>
                  </a:lnTo>
                  <a:lnTo>
                    <a:pt x="14183" y="4420"/>
                  </a:lnTo>
                  <a:lnTo>
                    <a:pt x="14065" y="4341"/>
                  </a:lnTo>
                  <a:lnTo>
                    <a:pt x="13967" y="4282"/>
                  </a:lnTo>
                  <a:lnTo>
                    <a:pt x="13849" y="4243"/>
                  </a:lnTo>
                  <a:lnTo>
                    <a:pt x="13653" y="4204"/>
                  </a:lnTo>
                  <a:lnTo>
                    <a:pt x="13456" y="4184"/>
                  </a:lnTo>
                  <a:lnTo>
                    <a:pt x="13260" y="4184"/>
                  </a:lnTo>
                  <a:lnTo>
                    <a:pt x="13063" y="4145"/>
                  </a:lnTo>
                  <a:lnTo>
                    <a:pt x="12965" y="4106"/>
                  </a:lnTo>
                  <a:lnTo>
                    <a:pt x="12847" y="4047"/>
                  </a:lnTo>
                  <a:lnTo>
                    <a:pt x="12749" y="3968"/>
                  </a:lnTo>
                  <a:lnTo>
                    <a:pt x="12631" y="3889"/>
                  </a:lnTo>
                  <a:lnTo>
                    <a:pt x="12513" y="3772"/>
                  </a:lnTo>
                  <a:lnTo>
                    <a:pt x="12435" y="3673"/>
                  </a:lnTo>
                  <a:lnTo>
                    <a:pt x="12376" y="3575"/>
                  </a:lnTo>
                  <a:lnTo>
                    <a:pt x="12317" y="3477"/>
                  </a:lnTo>
                  <a:lnTo>
                    <a:pt x="12258" y="3281"/>
                  </a:lnTo>
                  <a:lnTo>
                    <a:pt x="12219" y="3084"/>
                  </a:lnTo>
                  <a:lnTo>
                    <a:pt x="12179" y="2907"/>
                  </a:lnTo>
                  <a:lnTo>
                    <a:pt x="12120" y="2711"/>
                  </a:lnTo>
                  <a:lnTo>
                    <a:pt x="12062" y="2613"/>
                  </a:lnTo>
                  <a:lnTo>
                    <a:pt x="12003" y="2514"/>
                  </a:lnTo>
                  <a:lnTo>
                    <a:pt x="11924" y="2397"/>
                  </a:lnTo>
                  <a:lnTo>
                    <a:pt x="11826" y="2298"/>
                  </a:lnTo>
                  <a:lnTo>
                    <a:pt x="11708" y="2200"/>
                  </a:lnTo>
                  <a:lnTo>
                    <a:pt x="11590" y="2141"/>
                  </a:lnTo>
                  <a:lnTo>
                    <a:pt x="11492" y="2082"/>
                  </a:lnTo>
                  <a:lnTo>
                    <a:pt x="11394" y="2043"/>
                  </a:lnTo>
                  <a:lnTo>
                    <a:pt x="11178" y="2004"/>
                  </a:lnTo>
                  <a:lnTo>
                    <a:pt x="10981" y="1984"/>
                  </a:lnTo>
                  <a:lnTo>
                    <a:pt x="10785" y="1984"/>
                  </a:lnTo>
                  <a:lnTo>
                    <a:pt x="10588" y="1925"/>
                  </a:lnTo>
                  <a:lnTo>
                    <a:pt x="10490" y="1906"/>
                  </a:lnTo>
                  <a:lnTo>
                    <a:pt x="10372" y="1847"/>
                  </a:lnTo>
                  <a:lnTo>
                    <a:pt x="10274" y="1768"/>
                  </a:lnTo>
                  <a:lnTo>
                    <a:pt x="10156" y="1689"/>
                  </a:lnTo>
                  <a:lnTo>
                    <a:pt x="10058" y="1572"/>
                  </a:lnTo>
                  <a:lnTo>
                    <a:pt x="9960" y="1454"/>
                  </a:lnTo>
                  <a:lnTo>
                    <a:pt x="9901" y="1316"/>
                  </a:lnTo>
                  <a:lnTo>
                    <a:pt x="9842" y="1159"/>
                  </a:lnTo>
                  <a:lnTo>
                    <a:pt x="9744" y="864"/>
                  </a:lnTo>
                  <a:lnTo>
                    <a:pt x="9685" y="589"/>
                  </a:lnTo>
                  <a:lnTo>
                    <a:pt x="9606" y="334"/>
                  </a:lnTo>
                  <a:lnTo>
                    <a:pt x="9547" y="216"/>
                  </a:lnTo>
                  <a:lnTo>
                    <a:pt x="9488" y="138"/>
                  </a:lnTo>
                  <a:lnTo>
                    <a:pt x="9410" y="59"/>
                  </a:lnTo>
                  <a:lnTo>
                    <a:pt x="9331" y="20"/>
                  </a:lnTo>
                  <a:lnTo>
                    <a:pt x="9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4"/>
            <p:cNvSpPr/>
            <p:nvPr/>
          </p:nvSpPr>
          <p:spPr>
            <a:xfrm rot="-2517112">
              <a:off x="6899068" y="6165584"/>
              <a:ext cx="306947" cy="313797"/>
            </a:xfrm>
            <a:custGeom>
              <a:avLst/>
              <a:gdLst/>
              <a:ahLst/>
              <a:cxnLst/>
              <a:rect l="l" t="t" r="r" b="b"/>
              <a:pathLst>
                <a:path w="12278" h="12552" extrusionOk="0">
                  <a:moveTo>
                    <a:pt x="6876" y="0"/>
                  </a:moveTo>
                  <a:lnTo>
                    <a:pt x="1" y="7739"/>
                  </a:lnTo>
                  <a:lnTo>
                    <a:pt x="5402" y="12552"/>
                  </a:lnTo>
                  <a:lnTo>
                    <a:pt x="12277" y="4813"/>
                  </a:lnTo>
                  <a:lnTo>
                    <a:pt x="6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4"/>
            <p:cNvSpPr/>
            <p:nvPr/>
          </p:nvSpPr>
          <p:spPr>
            <a:xfrm rot="-2517112">
              <a:off x="6956916" y="6557710"/>
              <a:ext cx="187123" cy="168448"/>
            </a:xfrm>
            <a:custGeom>
              <a:avLst/>
              <a:gdLst/>
              <a:ahLst/>
              <a:cxnLst/>
              <a:rect l="l" t="t" r="r" b="b"/>
              <a:pathLst>
                <a:path w="7485" h="6738" extrusionOk="0">
                  <a:moveTo>
                    <a:pt x="1" y="0"/>
                  </a:moveTo>
                  <a:lnTo>
                    <a:pt x="7485" y="6738"/>
                  </a:lnTo>
                  <a:lnTo>
                    <a:pt x="7406" y="6659"/>
                  </a:lnTo>
                  <a:lnTo>
                    <a:pt x="158" y="138"/>
                  </a:lnTo>
                  <a:lnTo>
                    <a:pt x="1" y="0"/>
                  </a:lnTo>
                  <a:close/>
                </a:path>
              </a:pathLst>
            </a:custGeom>
            <a:solidFill>
              <a:srgbClr val="E6E7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4"/>
            <p:cNvSpPr/>
            <p:nvPr/>
          </p:nvSpPr>
          <p:spPr>
            <a:xfrm rot="-2517112">
              <a:off x="7204216" y="6593176"/>
              <a:ext cx="108049" cy="97749"/>
            </a:xfrm>
            <a:custGeom>
              <a:avLst/>
              <a:gdLst/>
              <a:ahLst/>
              <a:cxnLst/>
              <a:rect l="l" t="t" r="r" b="b"/>
              <a:pathLst>
                <a:path w="4322" h="3910" fill="none" extrusionOk="0">
                  <a:moveTo>
                    <a:pt x="1" y="1"/>
                  </a:moveTo>
                  <a:lnTo>
                    <a:pt x="1" y="1"/>
                  </a:lnTo>
                  <a:lnTo>
                    <a:pt x="4322" y="39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4"/>
            <p:cNvSpPr/>
            <p:nvPr/>
          </p:nvSpPr>
          <p:spPr>
            <a:xfrm rot="-2517112">
              <a:off x="7558143" y="6038654"/>
              <a:ext cx="430196" cy="527920"/>
            </a:xfrm>
            <a:custGeom>
              <a:avLst/>
              <a:gdLst/>
              <a:ahLst/>
              <a:cxnLst/>
              <a:rect l="l" t="t" r="r" b="b"/>
              <a:pathLst>
                <a:path w="17208" h="21117" fill="none" extrusionOk="0">
                  <a:moveTo>
                    <a:pt x="14968" y="0"/>
                  </a:moveTo>
                  <a:lnTo>
                    <a:pt x="14968" y="0"/>
                  </a:lnTo>
                  <a:lnTo>
                    <a:pt x="17207" y="2023"/>
                  </a:lnTo>
                  <a:lnTo>
                    <a:pt x="0" y="21116"/>
                  </a:lnTo>
                  <a:lnTo>
                    <a:pt x="0" y="21116"/>
                  </a:lnTo>
                  <a:lnTo>
                    <a:pt x="17207" y="2023"/>
                  </a:lnTo>
                  <a:lnTo>
                    <a:pt x="149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4"/>
            <p:cNvSpPr/>
            <p:nvPr/>
          </p:nvSpPr>
          <p:spPr>
            <a:xfrm rot="-2517112">
              <a:off x="6956916" y="6557710"/>
              <a:ext cx="187123" cy="168448"/>
            </a:xfrm>
            <a:custGeom>
              <a:avLst/>
              <a:gdLst/>
              <a:ahLst/>
              <a:cxnLst/>
              <a:rect l="l" t="t" r="r" b="b"/>
              <a:pathLst>
                <a:path w="7485" h="6738" fill="none" extrusionOk="0">
                  <a:moveTo>
                    <a:pt x="1" y="0"/>
                  </a:moveTo>
                  <a:lnTo>
                    <a:pt x="7485" y="6738"/>
                  </a:lnTo>
                  <a:lnTo>
                    <a:pt x="7406" y="6659"/>
                  </a:lnTo>
                  <a:lnTo>
                    <a:pt x="158" y="13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4"/>
            <p:cNvSpPr/>
            <p:nvPr/>
          </p:nvSpPr>
          <p:spPr>
            <a:xfrm rot="-2517112">
              <a:off x="6832297" y="6614868"/>
              <a:ext cx="59449" cy="53550"/>
            </a:xfrm>
            <a:custGeom>
              <a:avLst/>
              <a:gdLst/>
              <a:ahLst/>
              <a:cxnLst/>
              <a:rect l="l" t="t" r="r" b="b"/>
              <a:pathLst>
                <a:path w="2378" h="2142" fill="none" extrusionOk="0">
                  <a:moveTo>
                    <a:pt x="1" y="0"/>
                  </a:moveTo>
                  <a:lnTo>
                    <a:pt x="1" y="0"/>
                  </a:lnTo>
                  <a:lnTo>
                    <a:pt x="2378" y="2141"/>
                  </a:lnTo>
                  <a:lnTo>
                    <a:pt x="2378" y="214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4"/>
            <p:cNvSpPr/>
            <p:nvPr/>
          </p:nvSpPr>
          <p:spPr>
            <a:xfrm rot="-2517112">
              <a:off x="6803211" y="6548542"/>
              <a:ext cx="37350" cy="41775"/>
            </a:xfrm>
            <a:custGeom>
              <a:avLst/>
              <a:gdLst/>
              <a:ahLst/>
              <a:cxnLst/>
              <a:rect l="l" t="t" r="r" b="b"/>
              <a:pathLst>
                <a:path w="1494" h="1671" fill="none" extrusionOk="0">
                  <a:moveTo>
                    <a:pt x="1493" y="1"/>
                  </a:moveTo>
                  <a:lnTo>
                    <a:pt x="1" y="1670"/>
                  </a:lnTo>
                  <a:lnTo>
                    <a:pt x="1493" y="1"/>
                  </a:lnTo>
                  <a:lnTo>
                    <a:pt x="14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4"/>
            <p:cNvSpPr/>
            <p:nvPr/>
          </p:nvSpPr>
          <p:spPr>
            <a:xfrm rot="-2517112">
              <a:off x="6815707" y="6597618"/>
              <a:ext cx="86474" cy="40775"/>
            </a:xfrm>
            <a:custGeom>
              <a:avLst/>
              <a:gdLst/>
              <a:ahLst/>
              <a:cxnLst/>
              <a:rect l="l" t="t" r="r" b="b"/>
              <a:pathLst>
                <a:path w="3459" h="1631" fill="none" extrusionOk="0">
                  <a:moveTo>
                    <a:pt x="2240" y="0"/>
                  </a:moveTo>
                  <a:lnTo>
                    <a:pt x="1" y="530"/>
                  </a:lnTo>
                  <a:lnTo>
                    <a:pt x="1" y="530"/>
                  </a:lnTo>
                  <a:lnTo>
                    <a:pt x="1199" y="1630"/>
                  </a:lnTo>
                  <a:lnTo>
                    <a:pt x="3458" y="1100"/>
                  </a:lnTo>
                  <a:lnTo>
                    <a:pt x="2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4"/>
            <p:cNvSpPr/>
            <p:nvPr/>
          </p:nvSpPr>
          <p:spPr>
            <a:xfrm rot="-2517112">
              <a:off x="6895781" y="6597955"/>
              <a:ext cx="86949" cy="40300"/>
            </a:xfrm>
            <a:custGeom>
              <a:avLst/>
              <a:gdLst/>
              <a:ahLst/>
              <a:cxnLst/>
              <a:rect l="l" t="t" r="r" b="b"/>
              <a:pathLst>
                <a:path w="3478" h="1612" extrusionOk="0">
                  <a:moveTo>
                    <a:pt x="2260" y="1"/>
                  </a:moveTo>
                  <a:lnTo>
                    <a:pt x="1" y="511"/>
                  </a:lnTo>
                  <a:lnTo>
                    <a:pt x="669" y="1120"/>
                  </a:lnTo>
                  <a:lnTo>
                    <a:pt x="826" y="1258"/>
                  </a:lnTo>
                  <a:lnTo>
                    <a:pt x="1219" y="1611"/>
                  </a:lnTo>
                  <a:lnTo>
                    <a:pt x="3478" y="1081"/>
                  </a:lnTo>
                  <a:lnTo>
                    <a:pt x="22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4"/>
            <p:cNvSpPr/>
            <p:nvPr/>
          </p:nvSpPr>
          <p:spPr>
            <a:xfrm rot="-2517112">
              <a:off x="6895781" y="6597955"/>
              <a:ext cx="86949" cy="40300"/>
            </a:xfrm>
            <a:custGeom>
              <a:avLst/>
              <a:gdLst/>
              <a:ahLst/>
              <a:cxnLst/>
              <a:rect l="l" t="t" r="r" b="b"/>
              <a:pathLst>
                <a:path w="3478" h="1612" fill="none" extrusionOk="0">
                  <a:moveTo>
                    <a:pt x="2260" y="1"/>
                  </a:moveTo>
                  <a:lnTo>
                    <a:pt x="1" y="511"/>
                  </a:lnTo>
                  <a:lnTo>
                    <a:pt x="1" y="511"/>
                  </a:lnTo>
                  <a:lnTo>
                    <a:pt x="669" y="1120"/>
                  </a:lnTo>
                  <a:lnTo>
                    <a:pt x="826" y="1258"/>
                  </a:lnTo>
                  <a:lnTo>
                    <a:pt x="1219" y="1611"/>
                  </a:lnTo>
                  <a:lnTo>
                    <a:pt x="3478" y="108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4"/>
            <p:cNvSpPr/>
            <p:nvPr/>
          </p:nvSpPr>
          <p:spPr>
            <a:xfrm rot="-2517112">
              <a:off x="6976881" y="6597924"/>
              <a:ext cx="86449" cy="40300"/>
            </a:xfrm>
            <a:custGeom>
              <a:avLst/>
              <a:gdLst/>
              <a:ahLst/>
              <a:cxnLst/>
              <a:rect l="l" t="t" r="r" b="b"/>
              <a:pathLst>
                <a:path w="3458" h="1612" fill="none" extrusionOk="0">
                  <a:moveTo>
                    <a:pt x="2260" y="0"/>
                  </a:moveTo>
                  <a:lnTo>
                    <a:pt x="1" y="531"/>
                  </a:lnTo>
                  <a:lnTo>
                    <a:pt x="1199" y="1611"/>
                  </a:lnTo>
                  <a:lnTo>
                    <a:pt x="3458" y="1100"/>
                  </a:lnTo>
                  <a:lnTo>
                    <a:pt x="2260"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4"/>
            <p:cNvSpPr/>
            <p:nvPr/>
          </p:nvSpPr>
          <p:spPr>
            <a:xfrm rot="-2517112">
              <a:off x="7057120" y="6598214"/>
              <a:ext cx="86949" cy="40275"/>
            </a:xfrm>
            <a:custGeom>
              <a:avLst/>
              <a:gdLst/>
              <a:ahLst/>
              <a:cxnLst/>
              <a:rect l="l" t="t" r="r" b="b"/>
              <a:pathLst>
                <a:path w="3478" h="1611" fill="none" extrusionOk="0">
                  <a:moveTo>
                    <a:pt x="2260" y="0"/>
                  </a:moveTo>
                  <a:lnTo>
                    <a:pt x="1" y="511"/>
                  </a:lnTo>
                  <a:lnTo>
                    <a:pt x="1218" y="1611"/>
                  </a:lnTo>
                  <a:lnTo>
                    <a:pt x="3477" y="1081"/>
                  </a:lnTo>
                  <a:lnTo>
                    <a:pt x="22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4"/>
            <p:cNvSpPr/>
            <p:nvPr/>
          </p:nvSpPr>
          <p:spPr>
            <a:xfrm rot="-2517112">
              <a:off x="7138211" y="6598161"/>
              <a:ext cx="86449" cy="40300"/>
            </a:xfrm>
            <a:custGeom>
              <a:avLst/>
              <a:gdLst/>
              <a:ahLst/>
              <a:cxnLst/>
              <a:rect l="l" t="t" r="r" b="b"/>
              <a:pathLst>
                <a:path w="3458" h="1612" extrusionOk="0">
                  <a:moveTo>
                    <a:pt x="2260" y="1"/>
                  </a:moveTo>
                  <a:lnTo>
                    <a:pt x="1" y="531"/>
                  </a:lnTo>
                  <a:lnTo>
                    <a:pt x="865" y="1297"/>
                  </a:lnTo>
                  <a:lnTo>
                    <a:pt x="944" y="1376"/>
                  </a:lnTo>
                  <a:lnTo>
                    <a:pt x="1219" y="1612"/>
                  </a:lnTo>
                  <a:lnTo>
                    <a:pt x="3458" y="1101"/>
                  </a:lnTo>
                  <a:lnTo>
                    <a:pt x="2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4"/>
            <p:cNvSpPr/>
            <p:nvPr/>
          </p:nvSpPr>
          <p:spPr>
            <a:xfrm rot="-2517112">
              <a:off x="7138211" y="6598161"/>
              <a:ext cx="86449" cy="40300"/>
            </a:xfrm>
            <a:custGeom>
              <a:avLst/>
              <a:gdLst/>
              <a:ahLst/>
              <a:cxnLst/>
              <a:rect l="l" t="t" r="r" b="b"/>
              <a:pathLst>
                <a:path w="3458" h="1612" fill="none" extrusionOk="0">
                  <a:moveTo>
                    <a:pt x="2260" y="1"/>
                  </a:moveTo>
                  <a:lnTo>
                    <a:pt x="1" y="531"/>
                  </a:lnTo>
                  <a:lnTo>
                    <a:pt x="865" y="1297"/>
                  </a:lnTo>
                  <a:lnTo>
                    <a:pt x="944" y="1376"/>
                  </a:lnTo>
                  <a:lnTo>
                    <a:pt x="1219" y="1612"/>
                  </a:lnTo>
                  <a:lnTo>
                    <a:pt x="1219" y="1612"/>
                  </a:lnTo>
                  <a:lnTo>
                    <a:pt x="3458" y="110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4"/>
            <p:cNvSpPr/>
            <p:nvPr/>
          </p:nvSpPr>
          <p:spPr>
            <a:xfrm rot="-2517112">
              <a:off x="7218291" y="6598011"/>
              <a:ext cx="86949" cy="40800"/>
            </a:xfrm>
            <a:custGeom>
              <a:avLst/>
              <a:gdLst/>
              <a:ahLst/>
              <a:cxnLst/>
              <a:rect l="l" t="t" r="r" b="b"/>
              <a:pathLst>
                <a:path w="3478" h="1632" fill="none" extrusionOk="0">
                  <a:moveTo>
                    <a:pt x="2259" y="1"/>
                  </a:moveTo>
                  <a:lnTo>
                    <a:pt x="0" y="531"/>
                  </a:lnTo>
                  <a:lnTo>
                    <a:pt x="1218" y="1631"/>
                  </a:lnTo>
                  <a:lnTo>
                    <a:pt x="347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4"/>
            <p:cNvSpPr/>
            <p:nvPr/>
          </p:nvSpPr>
          <p:spPr>
            <a:xfrm rot="-2517112">
              <a:off x="7306850" y="6598451"/>
              <a:ext cx="86449" cy="40300"/>
            </a:xfrm>
            <a:custGeom>
              <a:avLst/>
              <a:gdLst/>
              <a:ahLst/>
              <a:cxnLst/>
              <a:rect l="l" t="t" r="r" b="b"/>
              <a:pathLst>
                <a:path w="3458" h="1612" fill="none" extrusionOk="0">
                  <a:moveTo>
                    <a:pt x="2240" y="1"/>
                  </a:moveTo>
                  <a:lnTo>
                    <a:pt x="1" y="511"/>
                  </a:lnTo>
                  <a:lnTo>
                    <a:pt x="1199" y="1611"/>
                  </a:lnTo>
                  <a:lnTo>
                    <a:pt x="3458" y="1081"/>
                  </a:lnTo>
                  <a:lnTo>
                    <a:pt x="22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4"/>
            <p:cNvSpPr/>
            <p:nvPr/>
          </p:nvSpPr>
          <p:spPr>
            <a:xfrm rot="-2517112">
              <a:off x="7386762" y="6598365"/>
              <a:ext cx="86949" cy="40300"/>
            </a:xfrm>
            <a:custGeom>
              <a:avLst/>
              <a:gdLst/>
              <a:ahLst/>
              <a:cxnLst/>
              <a:rect l="l" t="t" r="r" b="b"/>
              <a:pathLst>
                <a:path w="3478" h="1612" extrusionOk="0">
                  <a:moveTo>
                    <a:pt x="2259" y="1"/>
                  </a:moveTo>
                  <a:lnTo>
                    <a:pt x="0" y="512"/>
                  </a:lnTo>
                  <a:lnTo>
                    <a:pt x="590" y="1042"/>
                  </a:lnTo>
                  <a:lnTo>
                    <a:pt x="1218" y="1612"/>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4"/>
            <p:cNvSpPr/>
            <p:nvPr/>
          </p:nvSpPr>
          <p:spPr>
            <a:xfrm rot="-2517112">
              <a:off x="7386762" y="6598365"/>
              <a:ext cx="86949" cy="40300"/>
            </a:xfrm>
            <a:custGeom>
              <a:avLst/>
              <a:gdLst/>
              <a:ahLst/>
              <a:cxnLst/>
              <a:rect l="l" t="t" r="r" b="b"/>
              <a:pathLst>
                <a:path w="3478" h="1612" fill="none" extrusionOk="0">
                  <a:moveTo>
                    <a:pt x="2259" y="1"/>
                  </a:moveTo>
                  <a:lnTo>
                    <a:pt x="0" y="512"/>
                  </a:lnTo>
                  <a:lnTo>
                    <a:pt x="590" y="1042"/>
                  </a:lnTo>
                  <a:lnTo>
                    <a:pt x="1218" y="1612"/>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4"/>
            <p:cNvSpPr/>
            <p:nvPr/>
          </p:nvSpPr>
          <p:spPr>
            <a:xfrm rot="-2517112">
              <a:off x="7467862" y="6598334"/>
              <a:ext cx="86449" cy="40300"/>
            </a:xfrm>
            <a:custGeom>
              <a:avLst/>
              <a:gdLst/>
              <a:ahLst/>
              <a:cxnLst/>
              <a:rect l="l" t="t" r="r" b="b"/>
              <a:pathLst>
                <a:path w="3458" h="1612" fill="none" extrusionOk="0">
                  <a:moveTo>
                    <a:pt x="2259" y="1"/>
                  </a:moveTo>
                  <a:lnTo>
                    <a:pt x="0" y="531"/>
                  </a:lnTo>
                  <a:lnTo>
                    <a:pt x="1199" y="1611"/>
                  </a:lnTo>
                  <a:lnTo>
                    <a:pt x="3458"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4"/>
            <p:cNvSpPr/>
            <p:nvPr/>
          </p:nvSpPr>
          <p:spPr>
            <a:xfrm rot="-2517112">
              <a:off x="7548104" y="6598632"/>
              <a:ext cx="86924" cy="40275"/>
            </a:xfrm>
            <a:custGeom>
              <a:avLst/>
              <a:gdLst/>
              <a:ahLst/>
              <a:cxnLst/>
              <a:rect l="l" t="t" r="r" b="b"/>
              <a:pathLst>
                <a:path w="3477" h="1611" extrusionOk="0">
                  <a:moveTo>
                    <a:pt x="2259" y="0"/>
                  </a:moveTo>
                  <a:lnTo>
                    <a:pt x="0" y="511"/>
                  </a:lnTo>
                  <a:lnTo>
                    <a:pt x="1002" y="1415"/>
                  </a:lnTo>
                  <a:lnTo>
                    <a:pt x="1218" y="1611"/>
                  </a:lnTo>
                  <a:lnTo>
                    <a:pt x="3477" y="1081"/>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4"/>
            <p:cNvSpPr/>
            <p:nvPr/>
          </p:nvSpPr>
          <p:spPr>
            <a:xfrm rot="-2517112">
              <a:off x="7548104" y="6598632"/>
              <a:ext cx="86924" cy="40275"/>
            </a:xfrm>
            <a:custGeom>
              <a:avLst/>
              <a:gdLst/>
              <a:ahLst/>
              <a:cxnLst/>
              <a:rect l="l" t="t" r="r" b="b"/>
              <a:pathLst>
                <a:path w="3477" h="1611" fill="none" extrusionOk="0">
                  <a:moveTo>
                    <a:pt x="2259" y="0"/>
                  </a:moveTo>
                  <a:lnTo>
                    <a:pt x="0" y="511"/>
                  </a:lnTo>
                  <a:lnTo>
                    <a:pt x="1002" y="1415"/>
                  </a:lnTo>
                  <a:lnTo>
                    <a:pt x="1218" y="1611"/>
                  </a:lnTo>
                  <a:lnTo>
                    <a:pt x="3477" y="1081"/>
                  </a:lnTo>
                  <a:lnTo>
                    <a:pt x="22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rot="-2517112">
              <a:off x="7629192" y="6598571"/>
              <a:ext cx="86449" cy="40300"/>
            </a:xfrm>
            <a:custGeom>
              <a:avLst/>
              <a:gdLst/>
              <a:ahLst/>
              <a:cxnLst/>
              <a:rect l="l" t="t" r="r" b="b"/>
              <a:pathLst>
                <a:path w="3458" h="1612" fill="none" extrusionOk="0">
                  <a:moveTo>
                    <a:pt x="2259" y="1"/>
                  </a:moveTo>
                  <a:lnTo>
                    <a:pt x="0" y="531"/>
                  </a:lnTo>
                  <a:lnTo>
                    <a:pt x="1198" y="1612"/>
                  </a:lnTo>
                  <a:lnTo>
                    <a:pt x="345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4"/>
            <p:cNvSpPr/>
            <p:nvPr/>
          </p:nvSpPr>
          <p:spPr>
            <a:xfrm rot="-2517112">
              <a:off x="7709442" y="6598866"/>
              <a:ext cx="86924" cy="40300"/>
            </a:xfrm>
            <a:custGeom>
              <a:avLst/>
              <a:gdLst/>
              <a:ahLst/>
              <a:cxnLst/>
              <a:rect l="l" t="t" r="r" b="b"/>
              <a:pathLst>
                <a:path w="3477" h="1612" extrusionOk="0">
                  <a:moveTo>
                    <a:pt x="2259" y="1"/>
                  </a:moveTo>
                  <a:lnTo>
                    <a:pt x="0" y="511"/>
                  </a:lnTo>
                  <a:lnTo>
                    <a:pt x="1041" y="1435"/>
                  </a:lnTo>
                  <a:lnTo>
                    <a:pt x="1218" y="1611"/>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4"/>
            <p:cNvSpPr/>
            <p:nvPr/>
          </p:nvSpPr>
          <p:spPr>
            <a:xfrm rot="-2517112">
              <a:off x="7709442" y="6598866"/>
              <a:ext cx="86924" cy="40300"/>
            </a:xfrm>
            <a:custGeom>
              <a:avLst/>
              <a:gdLst/>
              <a:ahLst/>
              <a:cxnLst/>
              <a:rect l="l" t="t" r="r" b="b"/>
              <a:pathLst>
                <a:path w="3477" h="1612" fill="none" extrusionOk="0">
                  <a:moveTo>
                    <a:pt x="2259" y="1"/>
                  </a:moveTo>
                  <a:lnTo>
                    <a:pt x="0" y="511"/>
                  </a:lnTo>
                  <a:lnTo>
                    <a:pt x="1041" y="1435"/>
                  </a:lnTo>
                  <a:lnTo>
                    <a:pt x="1218" y="1611"/>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4"/>
            <p:cNvSpPr/>
            <p:nvPr/>
          </p:nvSpPr>
          <p:spPr>
            <a:xfrm rot="-2517112">
              <a:off x="7698685" y="6308421"/>
              <a:ext cx="49150" cy="43225"/>
            </a:xfrm>
            <a:custGeom>
              <a:avLst/>
              <a:gdLst/>
              <a:ahLst/>
              <a:cxnLst/>
              <a:rect l="l" t="t" r="r" b="b"/>
              <a:pathLst>
                <a:path w="1966" h="1729" extrusionOk="0">
                  <a:moveTo>
                    <a:pt x="551" y="0"/>
                  </a:moveTo>
                  <a:lnTo>
                    <a:pt x="1" y="315"/>
                  </a:lnTo>
                  <a:lnTo>
                    <a:pt x="1572" y="1729"/>
                  </a:lnTo>
                  <a:lnTo>
                    <a:pt x="1965" y="1277"/>
                  </a:lnTo>
                  <a:lnTo>
                    <a:pt x="551" y="0"/>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4"/>
            <p:cNvSpPr/>
            <p:nvPr/>
          </p:nvSpPr>
          <p:spPr>
            <a:xfrm rot="-2517112">
              <a:off x="7698685" y="6308421"/>
              <a:ext cx="49150" cy="43225"/>
            </a:xfrm>
            <a:custGeom>
              <a:avLst/>
              <a:gdLst/>
              <a:ahLst/>
              <a:cxnLst/>
              <a:rect l="l" t="t" r="r" b="b"/>
              <a:pathLst>
                <a:path w="1966" h="1729" fill="none" extrusionOk="0">
                  <a:moveTo>
                    <a:pt x="551" y="0"/>
                  </a:moveTo>
                  <a:lnTo>
                    <a:pt x="551" y="0"/>
                  </a:lnTo>
                  <a:lnTo>
                    <a:pt x="1" y="315"/>
                  </a:lnTo>
                  <a:lnTo>
                    <a:pt x="1572" y="1729"/>
                  </a:lnTo>
                  <a:lnTo>
                    <a:pt x="1965" y="1277"/>
                  </a:lnTo>
                  <a:lnTo>
                    <a:pt x="5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4"/>
            <p:cNvSpPr/>
            <p:nvPr/>
          </p:nvSpPr>
          <p:spPr>
            <a:xfrm rot="-2517112">
              <a:off x="7666401" y="6372031"/>
              <a:ext cx="77599" cy="65349"/>
            </a:xfrm>
            <a:custGeom>
              <a:avLst/>
              <a:gdLst/>
              <a:ahLst/>
              <a:cxnLst/>
              <a:rect l="l" t="t" r="r" b="b"/>
              <a:pathLst>
                <a:path w="3104" h="2614" extrusionOk="0">
                  <a:moveTo>
                    <a:pt x="688" y="1"/>
                  </a:moveTo>
                  <a:lnTo>
                    <a:pt x="0" y="158"/>
                  </a:lnTo>
                  <a:lnTo>
                    <a:pt x="2711" y="2613"/>
                  </a:lnTo>
                  <a:lnTo>
                    <a:pt x="3104" y="2181"/>
                  </a:lnTo>
                  <a:lnTo>
                    <a:pt x="688"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4"/>
            <p:cNvSpPr/>
            <p:nvPr/>
          </p:nvSpPr>
          <p:spPr>
            <a:xfrm rot="-2517112">
              <a:off x="7666401" y="6372031"/>
              <a:ext cx="77599" cy="65349"/>
            </a:xfrm>
            <a:custGeom>
              <a:avLst/>
              <a:gdLst/>
              <a:ahLst/>
              <a:cxnLst/>
              <a:rect l="l" t="t" r="r" b="b"/>
              <a:pathLst>
                <a:path w="3104" h="2614" fill="none" extrusionOk="0">
                  <a:moveTo>
                    <a:pt x="688" y="1"/>
                  </a:moveTo>
                  <a:lnTo>
                    <a:pt x="688" y="1"/>
                  </a:lnTo>
                  <a:lnTo>
                    <a:pt x="0" y="158"/>
                  </a:lnTo>
                  <a:lnTo>
                    <a:pt x="2711" y="2613"/>
                  </a:lnTo>
                  <a:lnTo>
                    <a:pt x="3104" y="2181"/>
                  </a:lnTo>
                  <a:lnTo>
                    <a:pt x="6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rot="-2517112">
              <a:off x="7603847" y="6424661"/>
              <a:ext cx="132124" cy="110024"/>
            </a:xfrm>
            <a:custGeom>
              <a:avLst/>
              <a:gdLst/>
              <a:ahLst/>
              <a:cxnLst/>
              <a:rect l="l" t="t" r="r" b="b"/>
              <a:pathLst>
                <a:path w="5285" h="4401" extrusionOk="0">
                  <a:moveTo>
                    <a:pt x="1" y="1"/>
                  </a:moveTo>
                  <a:lnTo>
                    <a:pt x="4892" y="4401"/>
                  </a:lnTo>
                  <a:lnTo>
                    <a:pt x="5284" y="3969"/>
                  </a:lnTo>
                  <a:lnTo>
                    <a:pt x="963" y="79"/>
                  </a:lnTo>
                  <a:lnTo>
                    <a:pt x="472" y="60"/>
                  </a:lnTo>
                  <a:lnTo>
                    <a:pt x="1"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rot="-2517112">
              <a:off x="7603847" y="6424661"/>
              <a:ext cx="132124" cy="110024"/>
            </a:xfrm>
            <a:custGeom>
              <a:avLst/>
              <a:gdLst/>
              <a:ahLst/>
              <a:cxnLst/>
              <a:rect l="l" t="t" r="r" b="b"/>
              <a:pathLst>
                <a:path w="5285" h="4401" fill="none" extrusionOk="0">
                  <a:moveTo>
                    <a:pt x="1" y="1"/>
                  </a:moveTo>
                  <a:lnTo>
                    <a:pt x="4892" y="4401"/>
                  </a:lnTo>
                  <a:lnTo>
                    <a:pt x="5284" y="3969"/>
                  </a:lnTo>
                  <a:lnTo>
                    <a:pt x="963" y="79"/>
                  </a:lnTo>
                  <a:lnTo>
                    <a:pt x="963" y="79"/>
                  </a:lnTo>
                  <a:lnTo>
                    <a:pt x="472" y="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14"/>
          <p:cNvSpPr/>
          <p:nvPr/>
        </p:nvSpPr>
        <p:spPr>
          <a:xfrm>
            <a:off x="1736401" y="6183457"/>
            <a:ext cx="6636833" cy="794500"/>
          </a:xfrm>
          <a:custGeom>
            <a:avLst/>
            <a:gdLst/>
            <a:ahLst/>
            <a:cxnLst/>
            <a:rect l="l" t="t" r="r" b="b"/>
            <a:pathLst>
              <a:path w="199105" h="23835" extrusionOk="0">
                <a:moveTo>
                  <a:pt x="199105" y="21432"/>
                </a:moveTo>
                <a:cubicBezTo>
                  <a:pt x="193118" y="15443"/>
                  <a:pt x="187185" y="8242"/>
                  <a:pt x="179074" y="5808"/>
                </a:cubicBezTo>
                <a:cubicBezTo>
                  <a:pt x="166268" y="1965"/>
                  <a:pt x="152383" y="7811"/>
                  <a:pt x="139013" y="7811"/>
                </a:cubicBezTo>
                <a:cubicBezTo>
                  <a:pt x="128422" y="7811"/>
                  <a:pt x="118692" y="1370"/>
                  <a:pt x="108166" y="199"/>
                </a:cubicBezTo>
                <a:cubicBezTo>
                  <a:pt x="95958" y="-1159"/>
                  <a:pt x="84319" y="6453"/>
                  <a:pt x="72111" y="7811"/>
                </a:cubicBezTo>
                <a:cubicBezTo>
                  <a:pt x="58408" y="9335"/>
                  <a:pt x="44995" y="343"/>
                  <a:pt x="31248" y="1401"/>
                </a:cubicBezTo>
                <a:cubicBezTo>
                  <a:pt x="18463" y="2385"/>
                  <a:pt x="5734" y="12366"/>
                  <a:pt x="0" y="23835"/>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182123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1"/>
        <p:cNvGrpSpPr/>
        <p:nvPr/>
      </p:nvGrpSpPr>
      <p:grpSpPr>
        <a:xfrm>
          <a:off x="0" y="0"/>
          <a:ext cx="0" cy="0"/>
          <a:chOff x="0" y="0"/>
          <a:chExt cx="0" cy="0"/>
        </a:xfrm>
      </p:grpSpPr>
      <p:pic>
        <p:nvPicPr>
          <p:cNvPr id="1452" name="Google Shape;1452;p1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453" name="Google Shape;1453;p15"/>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4" name="Google Shape;1454;p15"/>
          <p:cNvSpPr txBox="1">
            <a:spLocks noGrp="1"/>
          </p:cNvSpPr>
          <p:nvPr>
            <p:ph type="title"/>
          </p:nvPr>
        </p:nvSpPr>
        <p:spPr>
          <a:xfrm>
            <a:off x="4200485" y="2475884"/>
            <a:ext cx="54132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667">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55" name="Google Shape;1455;p15"/>
          <p:cNvSpPr txBox="1">
            <a:spLocks noGrp="1"/>
          </p:cNvSpPr>
          <p:nvPr>
            <p:ph type="title" idx="2" hasCustomPrompt="1"/>
          </p:nvPr>
        </p:nvSpPr>
        <p:spPr>
          <a:xfrm>
            <a:off x="2658915" y="2819397"/>
            <a:ext cx="1219200" cy="1219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56" name="Google Shape;1456;p15"/>
          <p:cNvSpPr txBox="1">
            <a:spLocks noGrp="1"/>
          </p:cNvSpPr>
          <p:nvPr>
            <p:ph type="subTitle" idx="1"/>
          </p:nvPr>
        </p:nvSpPr>
        <p:spPr>
          <a:xfrm>
            <a:off x="4200485" y="3737716"/>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457" name="Google Shape;1457;p15"/>
          <p:cNvGrpSpPr/>
          <p:nvPr/>
        </p:nvGrpSpPr>
        <p:grpSpPr>
          <a:xfrm>
            <a:off x="161217" y="321192"/>
            <a:ext cx="1579516" cy="2883491"/>
            <a:chOff x="5124450" y="2384375"/>
            <a:chExt cx="669400" cy="1222025"/>
          </a:xfrm>
        </p:grpSpPr>
        <p:sp>
          <p:nvSpPr>
            <p:cNvPr id="1458" name="Google Shape;1458;p15"/>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5"/>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5"/>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5"/>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5"/>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15"/>
          <p:cNvGrpSpPr/>
          <p:nvPr/>
        </p:nvGrpSpPr>
        <p:grpSpPr>
          <a:xfrm flipH="1">
            <a:off x="10860620" y="4144803"/>
            <a:ext cx="1234040" cy="2395776"/>
            <a:chOff x="204076" y="125827"/>
            <a:chExt cx="925530" cy="1796832"/>
          </a:xfrm>
        </p:grpSpPr>
        <p:sp>
          <p:nvSpPr>
            <p:cNvPr id="1476" name="Google Shape;1476;p1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5" name="Google Shape;1485;p15"/>
          <p:cNvGrpSpPr/>
          <p:nvPr/>
        </p:nvGrpSpPr>
        <p:grpSpPr>
          <a:xfrm>
            <a:off x="457984" y="3598317"/>
            <a:ext cx="1282737" cy="540289"/>
            <a:chOff x="774450" y="2691700"/>
            <a:chExt cx="543625" cy="228975"/>
          </a:xfrm>
        </p:grpSpPr>
        <p:sp>
          <p:nvSpPr>
            <p:cNvPr id="1486" name="Google Shape;1486;p15"/>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7" name="Google Shape;1497;p15"/>
          <p:cNvSpPr/>
          <p:nvPr/>
        </p:nvSpPr>
        <p:spPr>
          <a:xfrm>
            <a:off x="-50499" y="6117149"/>
            <a:ext cx="7302500" cy="1116000"/>
          </a:xfrm>
          <a:custGeom>
            <a:avLst/>
            <a:gdLst/>
            <a:ahLst/>
            <a:cxnLst/>
            <a:rect l="l" t="t" r="r" b="b"/>
            <a:pathLst>
              <a:path w="219075" h="33480" extrusionOk="0">
                <a:moveTo>
                  <a:pt x="0" y="30813"/>
                </a:moveTo>
                <a:cubicBezTo>
                  <a:pt x="0" y="19864"/>
                  <a:pt x="9289" y="5896"/>
                  <a:pt x="20193" y="4905"/>
                </a:cubicBezTo>
                <a:cubicBezTo>
                  <a:pt x="41591" y="2960"/>
                  <a:pt x="62714" y="12525"/>
                  <a:pt x="84201" y="12525"/>
                </a:cubicBezTo>
                <a:cubicBezTo>
                  <a:pt x="95968" y="12525"/>
                  <a:pt x="107328" y="7864"/>
                  <a:pt x="118491" y="4143"/>
                </a:cubicBezTo>
                <a:cubicBezTo>
                  <a:pt x="130599" y="107"/>
                  <a:pt x="143856" y="-516"/>
                  <a:pt x="156591" y="333"/>
                </a:cubicBezTo>
                <a:cubicBezTo>
                  <a:pt x="180116" y="1901"/>
                  <a:pt x="202403" y="16808"/>
                  <a:pt x="219075" y="33480"/>
                </a:cubicBezTo>
              </a:path>
            </a:pathLst>
          </a:custGeom>
          <a:noFill/>
          <a:ln w="19050" cap="flat" cmpd="sng">
            <a:solidFill>
              <a:schemeClr val="lt1"/>
            </a:solidFill>
            <a:prstDash val="dash"/>
            <a:round/>
            <a:headEnd type="none" w="med" len="med"/>
            <a:tailEnd type="none" w="med" len="med"/>
          </a:ln>
        </p:spPr>
      </p:sp>
      <p:sp>
        <p:nvSpPr>
          <p:cNvPr id="1498" name="Google Shape;1498;p15"/>
          <p:cNvSpPr/>
          <p:nvPr/>
        </p:nvSpPr>
        <p:spPr>
          <a:xfrm>
            <a:off x="3823000" y="-31266"/>
            <a:ext cx="8432800" cy="1714500"/>
          </a:xfrm>
          <a:custGeom>
            <a:avLst/>
            <a:gdLst/>
            <a:ahLst/>
            <a:cxnLst/>
            <a:rect l="l" t="t" r="r" b="b"/>
            <a:pathLst>
              <a:path w="252984" h="51435" extrusionOk="0">
                <a:moveTo>
                  <a:pt x="252984" y="51435"/>
                </a:moveTo>
                <a:cubicBezTo>
                  <a:pt x="248040" y="36602"/>
                  <a:pt x="234192" y="21497"/>
                  <a:pt x="218694" y="19431"/>
                </a:cubicBezTo>
                <a:cubicBezTo>
                  <a:pt x="208160" y="18026"/>
                  <a:pt x="198171" y="24971"/>
                  <a:pt x="187833" y="27432"/>
                </a:cubicBezTo>
                <a:cubicBezTo>
                  <a:pt x="176092" y="30228"/>
                  <a:pt x="162445" y="28180"/>
                  <a:pt x="152019" y="22098"/>
                </a:cubicBezTo>
                <a:cubicBezTo>
                  <a:pt x="148481" y="20034"/>
                  <a:pt x="149503" y="10579"/>
                  <a:pt x="153543" y="9906"/>
                </a:cubicBezTo>
                <a:cubicBezTo>
                  <a:pt x="157037" y="9324"/>
                  <a:pt x="162246" y="9405"/>
                  <a:pt x="163830" y="12573"/>
                </a:cubicBezTo>
                <a:cubicBezTo>
                  <a:pt x="165307" y="15526"/>
                  <a:pt x="166165" y="20144"/>
                  <a:pt x="163830" y="22479"/>
                </a:cubicBezTo>
                <a:cubicBezTo>
                  <a:pt x="150809" y="35500"/>
                  <a:pt x="127649" y="15369"/>
                  <a:pt x="109347" y="13335"/>
                </a:cubicBezTo>
                <a:cubicBezTo>
                  <a:pt x="95142" y="11757"/>
                  <a:pt x="82023" y="22425"/>
                  <a:pt x="67818" y="24003"/>
                </a:cubicBezTo>
                <a:cubicBezTo>
                  <a:pt x="48903" y="26105"/>
                  <a:pt x="28589" y="25292"/>
                  <a:pt x="11049" y="17907"/>
                </a:cubicBezTo>
                <a:cubicBezTo>
                  <a:pt x="4585" y="15185"/>
                  <a:pt x="2218" y="6654"/>
                  <a:pt x="0" y="0"/>
                </a:cubicBezTo>
              </a:path>
            </a:pathLst>
          </a:custGeom>
          <a:noFill/>
          <a:ln w="19050" cap="flat" cmpd="sng">
            <a:solidFill>
              <a:schemeClr val="lt1"/>
            </a:solidFill>
            <a:prstDash val="dash"/>
            <a:round/>
            <a:headEnd type="none" w="med" len="med"/>
            <a:tailEnd type="none" w="med" len="med"/>
          </a:ln>
        </p:spPr>
      </p:sp>
      <p:grpSp>
        <p:nvGrpSpPr>
          <p:cNvPr id="1499" name="Google Shape;1499;p15"/>
          <p:cNvGrpSpPr/>
          <p:nvPr/>
        </p:nvGrpSpPr>
        <p:grpSpPr>
          <a:xfrm rot="-2864756">
            <a:off x="5726215" y="604664"/>
            <a:ext cx="457189" cy="425456"/>
            <a:chOff x="-1003774" y="3010923"/>
            <a:chExt cx="671424" cy="624822"/>
          </a:xfrm>
        </p:grpSpPr>
        <p:sp>
          <p:nvSpPr>
            <p:cNvPr id="1500" name="Google Shape;1500;p1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7" name="Google Shape;1537;p15"/>
          <p:cNvGrpSpPr/>
          <p:nvPr/>
        </p:nvGrpSpPr>
        <p:grpSpPr>
          <a:xfrm>
            <a:off x="9544199" y="5202929"/>
            <a:ext cx="1006124" cy="1337643"/>
            <a:chOff x="7062788" y="3483325"/>
            <a:chExt cx="558875" cy="743025"/>
          </a:xfrm>
        </p:grpSpPr>
        <p:sp>
          <p:nvSpPr>
            <p:cNvPr id="1538" name="Google Shape;1538;p15"/>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5"/>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5"/>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5"/>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5"/>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5"/>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5"/>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5"/>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5"/>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5"/>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5"/>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5"/>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5"/>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5"/>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5"/>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5"/>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5"/>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5"/>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5"/>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5"/>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5"/>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3496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59"/>
        <p:cNvGrpSpPr/>
        <p:nvPr/>
      </p:nvGrpSpPr>
      <p:grpSpPr>
        <a:xfrm>
          <a:off x="0" y="0"/>
          <a:ext cx="0" cy="0"/>
          <a:chOff x="0" y="0"/>
          <a:chExt cx="0" cy="0"/>
        </a:xfrm>
      </p:grpSpPr>
      <p:pic>
        <p:nvPicPr>
          <p:cNvPr id="1560" name="Google Shape;1560;p1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561" name="Google Shape;1561;p1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2" name="Google Shape;1562;p1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563" name="Google Shape;1563;p16"/>
          <p:cNvGrpSpPr/>
          <p:nvPr/>
        </p:nvGrpSpPr>
        <p:grpSpPr>
          <a:xfrm>
            <a:off x="10370752" y="463666"/>
            <a:ext cx="1431505" cy="961051"/>
            <a:chOff x="7681600" y="381950"/>
            <a:chExt cx="1073629" cy="720788"/>
          </a:xfrm>
        </p:grpSpPr>
        <p:sp>
          <p:nvSpPr>
            <p:cNvPr id="1564" name="Google Shape;1564;p1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16"/>
          <p:cNvGrpSpPr/>
          <p:nvPr/>
        </p:nvGrpSpPr>
        <p:grpSpPr>
          <a:xfrm>
            <a:off x="-266915" y="5823129"/>
            <a:ext cx="1833913" cy="1811528"/>
            <a:chOff x="5180763" y="3483322"/>
            <a:chExt cx="1375435" cy="1358646"/>
          </a:xfrm>
        </p:grpSpPr>
        <p:sp>
          <p:nvSpPr>
            <p:cNvPr id="1594" name="Google Shape;1594;p16"/>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6"/>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6"/>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6"/>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6"/>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6"/>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6"/>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6"/>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6"/>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6"/>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6"/>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6"/>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6"/>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6"/>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6"/>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6"/>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6"/>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6"/>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6"/>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6"/>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6"/>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6"/>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6"/>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6"/>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6"/>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6"/>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6"/>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6"/>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6"/>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6"/>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6"/>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6"/>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6"/>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6"/>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6"/>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6"/>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6"/>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6"/>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6"/>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6"/>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6"/>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6"/>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6"/>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6"/>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6"/>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6"/>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6"/>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6"/>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6"/>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6"/>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6"/>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6"/>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6"/>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6"/>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6"/>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6"/>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6"/>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1" name="Google Shape;1651;p16"/>
          <p:cNvGrpSpPr/>
          <p:nvPr/>
        </p:nvGrpSpPr>
        <p:grpSpPr>
          <a:xfrm>
            <a:off x="11041100" y="1498817"/>
            <a:ext cx="1054315" cy="1158840"/>
            <a:chOff x="7709325" y="2753025"/>
            <a:chExt cx="790736" cy="869130"/>
          </a:xfrm>
        </p:grpSpPr>
        <p:sp>
          <p:nvSpPr>
            <p:cNvPr id="1652" name="Google Shape;1652;p16"/>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6"/>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6"/>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6"/>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6"/>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6"/>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6"/>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6"/>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6"/>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6"/>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6"/>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6"/>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6"/>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6"/>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6"/>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6"/>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6"/>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6"/>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6"/>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6"/>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6"/>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6"/>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6"/>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6"/>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6" name="Google Shape;1676;p16"/>
          <p:cNvSpPr/>
          <p:nvPr/>
        </p:nvSpPr>
        <p:spPr>
          <a:xfrm>
            <a:off x="-12400" y="-145567"/>
            <a:ext cx="6324600" cy="1092200"/>
          </a:xfrm>
          <a:custGeom>
            <a:avLst/>
            <a:gdLst/>
            <a:ahLst/>
            <a:cxnLst/>
            <a:rect l="l" t="t" r="r" b="b"/>
            <a:pathLst>
              <a:path w="189738" h="32766" extrusionOk="0">
                <a:moveTo>
                  <a:pt x="0" y="32766"/>
                </a:moveTo>
                <a:cubicBezTo>
                  <a:pt x="3819" y="27419"/>
                  <a:pt x="7319" y="21288"/>
                  <a:pt x="12954" y="17907"/>
                </a:cubicBezTo>
                <a:cubicBezTo>
                  <a:pt x="17642" y="15094"/>
                  <a:pt x="23893" y="16650"/>
                  <a:pt x="29337" y="17145"/>
                </a:cubicBezTo>
                <a:cubicBezTo>
                  <a:pt x="33941" y="17564"/>
                  <a:pt x="42291" y="17475"/>
                  <a:pt x="42291" y="22098"/>
                </a:cubicBezTo>
                <a:cubicBezTo>
                  <a:pt x="42291" y="26588"/>
                  <a:pt x="32764" y="26383"/>
                  <a:pt x="28956" y="24003"/>
                </a:cubicBezTo>
                <a:cubicBezTo>
                  <a:pt x="25718" y="21979"/>
                  <a:pt x="26095" y="13781"/>
                  <a:pt x="29718" y="12573"/>
                </a:cubicBezTo>
                <a:cubicBezTo>
                  <a:pt x="44682" y="7585"/>
                  <a:pt x="61254" y="13812"/>
                  <a:pt x="76962" y="15240"/>
                </a:cubicBezTo>
                <a:cubicBezTo>
                  <a:pt x="96635" y="17028"/>
                  <a:pt x="116263" y="10287"/>
                  <a:pt x="136017" y="10287"/>
                </a:cubicBezTo>
                <a:cubicBezTo>
                  <a:pt x="154249" y="10287"/>
                  <a:pt x="181584" y="16308"/>
                  <a:pt x="189738" y="0"/>
                </a:cubicBezTo>
              </a:path>
            </a:pathLst>
          </a:custGeom>
          <a:noFill/>
          <a:ln w="19050" cap="flat" cmpd="sng">
            <a:solidFill>
              <a:schemeClr val="lt1"/>
            </a:solidFill>
            <a:prstDash val="dash"/>
            <a:round/>
            <a:headEnd type="none" w="med" len="med"/>
            <a:tailEnd type="none" w="med" len="med"/>
          </a:ln>
        </p:spPr>
      </p:sp>
      <p:sp>
        <p:nvSpPr>
          <p:cNvPr id="1677" name="Google Shape;1677;p16"/>
          <p:cNvSpPr/>
          <p:nvPr/>
        </p:nvSpPr>
        <p:spPr>
          <a:xfrm>
            <a:off x="11899836" y="3981934"/>
            <a:ext cx="470267" cy="2984500"/>
          </a:xfrm>
          <a:custGeom>
            <a:avLst/>
            <a:gdLst/>
            <a:ahLst/>
            <a:cxnLst/>
            <a:rect l="l" t="t" r="r" b="b"/>
            <a:pathLst>
              <a:path w="14108" h="89535" extrusionOk="0">
                <a:moveTo>
                  <a:pt x="8012" y="89535"/>
                </a:moveTo>
                <a:cubicBezTo>
                  <a:pt x="5246" y="82746"/>
                  <a:pt x="3200" y="75511"/>
                  <a:pt x="2678" y="68199"/>
                </a:cubicBezTo>
                <a:cubicBezTo>
                  <a:pt x="2260" y="62350"/>
                  <a:pt x="4929" y="56492"/>
                  <a:pt x="4202" y="50673"/>
                </a:cubicBezTo>
                <a:cubicBezTo>
                  <a:pt x="2916" y="40388"/>
                  <a:pt x="-1074" y="30073"/>
                  <a:pt x="392" y="19812"/>
                </a:cubicBezTo>
                <a:cubicBezTo>
                  <a:pt x="1528" y="11861"/>
                  <a:pt x="7425" y="4455"/>
                  <a:pt x="14108" y="0"/>
                </a:cubicBezTo>
              </a:path>
            </a:pathLst>
          </a:custGeom>
          <a:noFill/>
          <a:ln w="19050" cap="flat" cmpd="sng">
            <a:solidFill>
              <a:schemeClr val="lt1"/>
            </a:solidFill>
            <a:prstDash val="dash"/>
            <a:round/>
            <a:headEnd type="none" w="med" len="med"/>
            <a:tailEnd type="none" w="med" len="med"/>
          </a:ln>
        </p:spPr>
      </p:sp>
      <p:grpSp>
        <p:nvGrpSpPr>
          <p:cNvPr id="1678" name="Google Shape;1678;p16"/>
          <p:cNvGrpSpPr/>
          <p:nvPr/>
        </p:nvGrpSpPr>
        <p:grpSpPr>
          <a:xfrm rot="-2864756">
            <a:off x="3447582" y="90497"/>
            <a:ext cx="457189" cy="425456"/>
            <a:chOff x="-1003774" y="3010923"/>
            <a:chExt cx="671424" cy="624822"/>
          </a:xfrm>
        </p:grpSpPr>
        <p:sp>
          <p:nvSpPr>
            <p:cNvPr id="1679" name="Google Shape;1679;p1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1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1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1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1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1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16"/>
          <p:cNvGrpSpPr/>
          <p:nvPr/>
        </p:nvGrpSpPr>
        <p:grpSpPr>
          <a:xfrm>
            <a:off x="-158601" y="4313029"/>
            <a:ext cx="1006124" cy="1337643"/>
            <a:chOff x="7062788" y="3483325"/>
            <a:chExt cx="558875" cy="743025"/>
          </a:xfrm>
        </p:grpSpPr>
        <p:sp>
          <p:nvSpPr>
            <p:cNvPr id="1717" name="Google Shape;1717;p16"/>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16"/>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16"/>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6"/>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6"/>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6"/>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6"/>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6"/>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6"/>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6"/>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6"/>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6"/>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6"/>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6"/>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6"/>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6"/>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6"/>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6"/>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16"/>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6"/>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6"/>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460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38"/>
        <p:cNvGrpSpPr/>
        <p:nvPr/>
      </p:nvGrpSpPr>
      <p:grpSpPr>
        <a:xfrm>
          <a:off x="0" y="0"/>
          <a:ext cx="0" cy="0"/>
          <a:chOff x="0" y="0"/>
          <a:chExt cx="0" cy="0"/>
        </a:xfrm>
      </p:grpSpPr>
      <p:pic>
        <p:nvPicPr>
          <p:cNvPr id="1739" name="Google Shape;1739;p1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740" name="Google Shape;1740;p1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1" name="Google Shape;1741;p1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742" name="Google Shape;1742;p17"/>
          <p:cNvGrpSpPr/>
          <p:nvPr/>
        </p:nvGrpSpPr>
        <p:grpSpPr>
          <a:xfrm>
            <a:off x="10939529" y="6224877"/>
            <a:ext cx="1496751" cy="893972"/>
            <a:chOff x="7734396" y="189920"/>
            <a:chExt cx="1122563" cy="670479"/>
          </a:xfrm>
        </p:grpSpPr>
        <p:sp>
          <p:nvSpPr>
            <p:cNvPr id="1743" name="Google Shape;1743;p17"/>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7"/>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7"/>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7"/>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7"/>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7"/>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7"/>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7"/>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7"/>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7"/>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7"/>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7"/>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7"/>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7"/>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7"/>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7"/>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7"/>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7"/>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7"/>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7"/>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7"/>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4" name="Google Shape;1764;p17"/>
          <p:cNvGrpSpPr/>
          <p:nvPr/>
        </p:nvGrpSpPr>
        <p:grpSpPr>
          <a:xfrm>
            <a:off x="169095" y="387781"/>
            <a:ext cx="1718591" cy="1272705"/>
            <a:chOff x="1156200" y="3428725"/>
            <a:chExt cx="684625" cy="507000"/>
          </a:xfrm>
        </p:grpSpPr>
        <p:sp>
          <p:nvSpPr>
            <p:cNvPr id="1765" name="Google Shape;1765;p1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6" name="Google Shape;1796;p17"/>
          <p:cNvSpPr/>
          <p:nvPr/>
        </p:nvSpPr>
        <p:spPr>
          <a:xfrm>
            <a:off x="7201201" y="-82066"/>
            <a:ext cx="5194300" cy="1892300"/>
          </a:xfrm>
          <a:custGeom>
            <a:avLst/>
            <a:gdLst/>
            <a:ahLst/>
            <a:cxnLst/>
            <a:rect l="l" t="t" r="r" b="b"/>
            <a:pathLst>
              <a:path w="155829" h="56769" extrusionOk="0">
                <a:moveTo>
                  <a:pt x="155829" y="56769"/>
                </a:moveTo>
                <a:cubicBezTo>
                  <a:pt x="152089" y="44304"/>
                  <a:pt x="148800" y="28299"/>
                  <a:pt x="137160" y="22479"/>
                </a:cubicBezTo>
                <a:cubicBezTo>
                  <a:pt x="126461" y="17129"/>
                  <a:pt x="113249" y="21383"/>
                  <a:pt x="101346" y="20193"/>
                </a:cubicBezTo>
                <a:cubicBezTo>
                  <a:pt x="92427" y="19301"/>
                  <a:pt x="85041" y="12142"/>
                  <a:pt x="76200" y="10668"/>
                </a:cubicBezTo>
                <a:cubicBezTo>
                  <a:pt x="67180" y="9165"/>
                  <a:pt x="58238" y="14230"/>
                  <a:pt x="49149" y="15240"/>
                </a:cubicBezTo>
                <a:cubicBezTo>
                  <a:pt x="32101" y="17134"/>
                  <a:pt x="7671" y="15342"/>
                  <a:pt x="0" y="0"/>
                </a:cubicBezTo>
              </a:path>
            </a:pathLst>
          </a:custGeom>
          <a:noFill/>
          <a:ln w="19050" cap="flat" cmpd="sng">
            <a:solidFill>
              <a:schemeClr val="lt1"/>
            </a:solidFill>
            <a:prstDash val="dash"/>
            <a:round/>
            <a:headEnd type="none" w="med" len="med"/>
            <a:tailEnd type="none" w="med" len="med"/>
          </a:ln>
        </p:spPr>
      </p:sp>
      <p:sp>
        <p:nvSpPr>
          <p:cNvPr id="1797" name="Google Shape;1797;p17"/>
          <p:cNvSpPr/>
          <p:nvPr/>
        </p:nvSpPr>
        <p:spPr>
          <a:xfrm>
            <a:off x="-241000" y="1693767"/>
            <a:ext cx="1016000" cy="5272667"/>
          </a:xfrm>
          <a:custGeom>
            <a:avLst/>
            <a:gdLst/>
            <a:ahLst/>
            <a:cxnLst/>
            <a:rect l="l" t="t" r="r" b="b"/>
            <a:pathLst>
              <a:path w="30480" h="158180" extrusionOk="0">
                <a:moveTo>
                  <a:pt x="30480" y="158180"/>
                </a:moveTo>
                <a:cubicBezTo>
                  <a:pt x="26589" y="152344"/>
                  <a:pt x="20100" y="148507"/>
                  <a:pt x="16383" y="142559"/>
                </a:cubicBezTo>
                <a:cubicBezTo>
                  <a:pt x="13018" y="137174"/>
                  <a:pt x="11947" y="130557"/>
                  <a:pt x="11049" y="124271"/>
                </a:cubicBezTo>
                <a:cubicBezTo>
                  <a:pt x="8736" y="108082"/>
                  <a:pt x="13695" y="91633"/>
                  <a:pt x="16383" y="75503"/>
                </a:cubicBezTo>
                <a:cubicBezTo>
                  <a:pt x="18004" y="65779"/>
                  <a:pt x="10696" y="56594"/>
                  <a:pt x="8763" y="46928"/>
                </a:cubicBezTo>
                <a:cubicBezTo>
                  <a:pt x="6150" y="33861"/>
                  <a:pt x="18574" y="20829"/>
                  <a:pt x="16383" y="7685"/>
                </a:cubicBezTo>
                <a:cubicBezTo>
                  <a:pt x="15953" y="5105"/>
                  <a:pt x="14912" y="1997"/>
                  <a:pt x="12573" y="827"/>
                </a:cubicBezTo>
                <a:cubicBezTo>
                  <a:pt x="8782" y="-1069"/>
                  <a:pt x="3791" y="836"/>
                  <a:pt x="0" y="2732"/>
                </a:cubicBezTo>
              </a:path>
            </a:pathLst>
          </a:custGeom>
          <a:noFill/>
          <a:ln w="19050" cap="flat" cmpd="sng">
            <a:solidFill>
              <a:schemeClr val="lt1"/>
            </a:solidFill>
            <a:prstDash val="dash"/>
            <a:round/>
            <a:headEnd type="none" w="med" len="med"/>
            <a:tailEnd type="none" w="med" len="med"/>
          </a:ln>
        </p:spPr>
      </p:sp>
      <p:grpSp>
        <p:nvGrpSpPr>
          <p:cNvPr id="1798" name="Google Shape;1798;p17"/>
          <p:cNvGrpSpPr/>
          <p:nvPr/>
        </p:nvGrpSpPr>
        <p:grpSpPr>
          <a:xfrm rot="-2864756">
            <a:off x="10920515" y="363364"/>
            <a:ext cx="457189" cy="425456"/>
            <a:chOff x="-1003774" y="3010923"/>
            <a:chExt cx="671424" cy="624822"/>
          </a:xfrm>
        </p:grpSpPr>
        <p:sp>
          <p:nvSpPr>
            <p:cNvPr id="1799" name="Google Shape;1799;p1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021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36"/>
        <p:cNvGrpSpPr/>
        <p:nvPr/>
      </p:nvGrpSpPr>
      <p:grpSpPr>
        <a:xfrm>
          <a:off x="0" y="0"/>
          <a:ext cx="0" cy="0"/>
          <a:chOff x="0" y="0"/>
          <a:chExt cx="0" cy="0"/>
        </a:xfrm>
      </p:grpSpPr>
      <p:pic>
        <p:nvPicPr>
          <p:cNvPr id="1837" name="Google Shape;1837;p1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838" name="Google Shape;1838;p1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18"/>
          <p:cNvSpPr txBox="1">
            <a:spLocks noGrp="1"/>
          </p:cNvSpPr>
          <p:nvPr>
            <p:ph type="title"/>
          </p:nvPr>
        </p:nvSpPr>
        <p:spPr>
          <a:xfrm>
            <a:off x="3187433" y="2175445"/>
            <a:ext cx="5983200" cy="13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12000">
                <a:solidFill>
                  <a:schemeClr val="dk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840" name="Google Shape;1840;p18"/>
          <p:cNvSpPr txBox="1">
            <a:spLocks noGrp="1"/>
          </p:cNvSpPr>
          <p:nvPr>
            <p:ph type="subTitle" idx="1"/>
          </p:nvPr>
        </p:nvSpPr>
        <p:spPr>
          <a:xfrm>
            <a:off x="3199200" y="3780355"/>
            <a:ext cx="5793600" cy="8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41" name="Google Shape;1841;p18"/>
          <p:cNvSpPr/>
          <p:nvPr/>
        </p:nvSpPr>
        <p:spPr>
          <a:xfrm>
            <a:off x="2800633" y="-94866"/>
            <a:ext cx="7874000" cy="748367"/>
          </a:xfrm>
          <a:custGeom>
            <a:avLst/>
            <a:gdLst/>
            <a:ahLst/>
            <a:cxnLst/>
            <a:rect l="l" t="t" r="r" b="b"/>
            <a:pathLst>
              <a:path w="236220" h="22451" extrusionOk="0">
                <a:moveTo>
                  <a:pt x="0" y="3429"/>
                </a:moveTo>
                <a:cubicBezTo>
                  <a:pt x="8725" y="1684"/>
                  <a:pt x="18308" y="1531"/>
                  <a:pt x="26670" y="4572"/>
                </a:cubicBezTo>
                <a:cubicBezTo>
                  <a:pt x="38840" y="8997"/>
                  <a:pt x="48445" y="20926"/>
                  <a:pt x="61341" y="22098"/>
                </a:cubicBezTo>
                <a:cubicBezTo>
                  <a:pt x="82434" y="24016"/>
                  <a:pt x="103461" y="17511"/>
                  <a:pt x="124587" y="16002"/>
                </a:cubicBezTo>
                <a:cubicBezTo>
                  <a:pt x="148604" y="14286"/>
                  <a:pt x="172564" y="23219"/>
                  <a:pt x="196596" y="21717"/>
                </a:cubicBezTo>
                <a:cubicBezTo>
                  <a:pt x="200281" y="21487"/>
                  <a:pt x="203200" y="18415"/>
                  <a:pt x="206502" y="16764"/>
                </a:cubicBezTo>
                <a:cubicBezTo>
                  <a:pt x="212700" y="13665"/>
                  <a:pt x="219155" y="11058"/>
                  <a:pt x="225171" y="7620"/>
                </a:cubicBezTo>
                <a:cubicBezTo>
                  <a:pt x="229055" y="5400"/>
                  <a:pt x="231976" y="1415"/>
                  <a:pt x="236220" y="0"/>
                </a:cubicBezTo>
              </a:path>
            </a:pathLst>
          </a:custGeom>
          <a:noFill/>
          <a:ln w="19050" cap="flat" cmpd="sng">
            <a:solidFill>
              <a:schemeClr val="lt1"/>
            </a:solidFill>
            <a:prstDash val="dash"/>
            <a:round/>
            <a:headEnd type="none" w="med" len="med"/>
            <a:tailEnd type="none" w="med" len="med"/>
          </a:ln>
        </p:spPr>
      </p:sp>
      <p:grpSp>
        <p:nvGrpSpPr>
          <p:cNvPr id="1842" name="Google Shape;1842;p18"/>
          <p:cNvGrpSpPr/>
          <p:nvPr/>
        </p:nvGrpSpPr>
        <p:grpSpPr>
          <a:xfrm rot="-2864756">
            <a:off x="8088415" y="401464"/>
            <a:ext cx="457189" cy="425456"/>
            <a:chOff x="-1003774" y="3010923"/>
            <a:chExt cx="671424" cy="624822"/>
          </a:xfrm>
        </p:grpSpPr>
        <p:sp>
          <p:nvSpPr>
            <p:cNvPr id="1843" name="Google Shape;1843;p1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0" name="Google Shape;1880;p18"/>
          <p:cNvGrpSpPr/>
          <p:nvPr/>
        </p:nvGrpSpPr>
        <p:grpSpPr>
          <a:xfrm>
            <a:off x="256621" y="2065443"/>
            <a:ext cx="1279473" cy="2056187"/>
            <a:chOff x="9840651" y="2066749"/>
            <a:chExt cx="701773" cy="1127790"/>
          </a:xfrm>
        </p:grpSpPr>
        <p:sp>
          <p:nvSpPr>
            <p:cNvPr id="1881" name="Google Shape;1881;p1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2" name="Google Shape;1912;p18"/>
          <p:cNvGrpSpPr/>
          <p:nvPr/>
        </p:nvGrpSpPr>
        <p:grpSpPr>
          <a:xfrm>
            <a:off x="256633" y="438763"/>
            <a:ext cx="1006124" cy="1337643"/>
            <a:chOff x="7062788" y="3483325"/>
            <a:chExt cx="558875" cy="743025"/>
          </a:xfrm>
        </p:grpSpPr>
        <p:sp>
          <p:nvSpPr>
            <p:cNvPr id="1913" name="Google Shape;1913;p1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4" name="Google Shape;1934;p18"/>
          <p:cNvGrpSpPr/>
          <p:nvPr/>
        </p:nvGrpSpPr>
        <p:grpSpPr>
          <a:xfrm>
            <a:off x="10325729" y="5606343"/>
            <a:ext cx="1496751" cy="893972"/>
            <a:chOff x="7734396" y="189920"/>
            <a:chExt cx="1122563" cy="670479"/>
          </a:xfrm>
        </p:grpSpPr>
        <p:sp>
          <p:nvSpPr>
            <p:cNvPr id="1935" name="Google Shape;1935;p1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6" name="Google Shape;1956;p18"/>
          <p:cNvGrpSpPr/>
          <p:nvPr/>
        </p:nvGrpSpPr>
        <p:grpSpPr>
          <a:xfrm rot="507545">
            <a:off x="10624028" y="2922385"/>
            <a:ext cx="1234013" cy="2395724"/>
            <a:chOff x="204076" y="125827"/>
            <a:chExt cx="925530" cy="1796832"/>
          </a:xfrm>
        </p:grpSpPr>
        <p:sp>
          <p:nvSpPr>
            <p:cNvPr id="1957" name="Google Shape;1957;p18"/>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8"/>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18"/>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8"/>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8"/>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8"/>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8"/>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8"/>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8"/>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687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15/4/2025</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66"/>
        <p:cNvGrpSpPr/>
        <p:nvPr/>
      </p:nvGrpSpPr>
      <p:grpSpPr>
        <a:xfrm>
          <a:off x="0" y="0"/>
          <a:ext cx="0" cy="0"/>
          <a:chOff x="0" y="0"/>
          <a:chExt cx="0" cy="0"/>
        </a:xfrm>
      </p:grpSpPr>
      <p:pic>
        <p:nvPicPr>
          <p:cNvPr id="1967" name="Google Shape;1967;p1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968" name="Google Shape;1968;p19"/>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9" name="Google Shape;1969;p19"/>
          <p:cNvSpPr txBox="1">
            <a:spLocks noGrp="1"/>
          </p:cNvSpPr>
          <p:nvPr>
            <p:ph type="title"/>
          </p:nvPr>
        </p:nvSpPr>
        <p:spPr>
          <a:xfrm>
            <a:off x="951000" y="701408"/>
            <a:ext cx="10290000" cy="6644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1970" name="Google Shape;1970;p19"/>
          <p:cNvSpPr txBox="1">
            <a:spLocks noGrp="1"/>
          </p:cNvSpPr>
          <p:nvPr>
            <p:ph type="subTitle" idx="1"/>
          </p:nvPr>
        </p:nvSpPr>
        <p:spPr>
          <a:xfrm>
            <a:off x="2181600" y="5461233"/>
            <a:ext cx="7828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71" name="Google Shape;1971;p19"/>
          <p:cNvSpPr/>
          <p:nvPr/>
        </p:nvSpPr>
        <p:spPr>
          <a:xfrm>
            <a:off x="-355299" y="368692"/>
            <a:ext cx="8166100" cy="958933"/>
          </a:xfrm>
          <a:custGeom>
            <a:avLst/>
            <a:gdLst/>
            <a:ahLst/>
            <a:cxnLst/>
            <a:rect l="l" t="t" r="r" b="b"/>
            <a:pathLst>
              <a:path w="244983" h="28768" extrusionOk="0">
                <a:moveTo>
                  <a:pt x="244983" y="28768"/>
                </a:moveTo>
                <a:cubicBezTo>
                  <a:pt x="238412" y="19568"/>
                  <a:pt x="229220" y="10788"/>
                  <a:pt x="218313" y="7813"/>
                </a:cubicBezTo>
                <a:cubicBezTo>
                  <a:pt x="200260" y="2890"/>
                  <a:pt x="180925" y="9761"/>
                  <a:pt x="162306" y="11623"/>
                </a:cubicBezTo>
                <a:cubicBezTo>
                  <a:pt x="153528" y="12501"/>
                  <a:pt x="144308" y="11590"/>
                  <a:pt x="136017" y="8575"/>
                </a:cubicBezTo>
                <a:cubicBezTo>
                  <a:pt x="129521" y="6213"/>
                  <a:pt x="123483" y="1796"/>
                  <a:pt x="116586" y="1336"/>
                </a:cubicBezTo>
                <a:cubicBezTo>
                  <a:pt x="107195" y="710"/>
                  <a:pt x="97676" y="1313"/>
                  <a:pt x="88392" y="2860"/>
                </a:cubicBezTo>
                <a:cubicBezTo>
                  <a:pt x="82564" y="3831"/>
                  <a:pt x="78183" y="9321"/>
                  <a:pt x="72390" y="10480"/>
                </a:cubicBezTo>
                <a:cubicBezTo>
                  <a:pt x="59219" y="13114"/>
                  <a:pt x="46318" y="3970"/>
                  <a:pt x="33147" y="1336"/>
                </a:cubicBezTo>
                <a:cubicBezTo>
                  <a:pt x="22153" y="-863"/>
                  <a:pt x="7928" y="-877"/>
                  <a:pt x="0" y="7051"/>
                </a:cubicBezTo>
              </a:path>
            </a:pathLst>
          </a:custGeom>
          <a:noFill/>
          <a:ln w="19050" cap="flat" cmpd="sng">
            <a:solidFill>
              <a:schemeClr val="lt1"/>
            </a:solidFill>
            <a:prstDash val="dash"/>
            <a:round/>
            <a:headEnd type="none" w="med" len="med"/>
            <a:tailEnd type="none" w="med" len="med"/>
          </a:ln>
        </p:spPr>
      </p:sp>
      <p:grpSp>
        <p:nvGrpSpPr>
          <p:cNvPr id="1972" name="Google Shape;1972;p19"/>
          <p:cNvGrpSpPr/>
          <p:nvPr/>
        </p:nvGrpSpPr>
        <p:grpSpPr>
          <a:xfrm rot="-1952505">
            <a:off x="422638" y="204341"/>
            <a:ext cx="457175" cy="425443"/>
            <a:chOff x="-1003774" y="3010923"/>
            <a:chExt cx="671424" cy="624822"/>
          </a:xfrm>
        </p:grpSpPr>
        <p:sp>
          <p:nvSpPr>
            <p:cNvPr id="1973" name="Google Shape;1973;p1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5415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10"/>
        <p:cNvGrpSpPr/>
        <p:nvPr/>
      </p:nvGrpSpPr>
      <p:grpSpPr>
        <a:xfrm>
          <a:off x="0" y="0"/>
          <a:ext cx="0" cy="0"/>
          <a:chOff x="0" y="0"/>
          <a:chExt cx="0" cy="0"/>
        </a:xfrm>
      </p:grpSpPr>
      <p:pic>
        <p:nvPicPr>
          <p:cNvPr id="2011" name="Google Shape;2011;p2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12" name="Google Shape;2012;p2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3" name="Google Shape;2013;p20"/>
          <p:cNvSpPr txBox="1">
            <a:spLocks noGrp="1"/>
          </p:cNvSpPr>
          <p:nvPr>
            <p:ph type="title"/>
          </p:nvPr>
        </p:nvSpPr>
        <p:spPr>
          <a:xfrm>
            <a:off x="950967" y="642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014" name="Google Shape;2014;p20"/>
          <p:cNvSpPr txBox="1">
            <a:spLocks noGrp="1"/>
          </p:cNvSpPr>
          <p:nvPr>
            <p:ph type="subTitle" idx="1"/>
          </p:nvPr>
        </p:nvSpPr>
        <p:spPr>
          <a:xfrm>
            <a:off x="1155272" y="3194200"/>
            <a:ext cx="4876800" cy="15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015" name="Google Shape;2015;p20"/>
          <p:cNvGrpSpPr/>
          <p:nvPr/>
        </p:nvGrpSpPr>
        <p:grpSpPr>
          <a:xfrm>
            <a:off x="203629" y="475548"/>
            <a:ext cx="1718591" cy="1272705"/>
            <a:chOff x="1156200" y="3428725"/>
            <a:chExt cx="684625" cy="507000"/>
          </a:xfrm>
        </p:grpSpPr>
        <p:sp>
          <p:nvSpPr>
            <p:cNvPr id="2016" name="Google Shape;2016;p20"/>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0"/>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0"/>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0"/>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0"/>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0"/>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0"/>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0"/>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0"/>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0"/>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0"/>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20"/>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20"/>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20"/>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20"/>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20"/>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20"/>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20"/>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20"/>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20"/>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20"/>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20"/>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0"/>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0"/>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0"/>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0"/>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0"/>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0"/>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0"/>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0"/>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0"/>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7" name="Google Shape;2047;p20"/>
          <p:cNvGrpSpPr/>
          <p:nvPr/>
        </p:nvGrpSpPr>
        <p:grpSpPr>
          <a:xfrm flipH="1">
            <a:off x="10720787" y="4179703"/>
            <a:ext cx="1234040" cy="2395776"/>
            <a:chOff x="204076" y="125827"/>
            <a:chExt cx="925530" cy="1796832"/>
          </a:xfrm>
        </p:grpSpPr>
        <p:sp>
          <p:nvSpPr>
            <p:cNvPr id="2048" name="Google Shape;2048;p2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2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2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2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7" name="Google Shape;2057;p20"/>
          <p:cNvSpPr/>
          <p:nvPr/>
        </p:nvSpPr>
        <p:spPr>
          <a:xfrm>
            <a:off x="13000" y="-259867"/>
            <a:ext cx="9220200" cy="897467"/>
          </a:xfrm>
          <a:custGeom>
            <a:avLst/>
            <a:gdLst/>
            <a:ahLst/>
            <a:cxnLst/>
            <a:rect l="l" t="t" r="r" b="b"/>
            <a:pathLst>
              <a:path w="276606" h="26924" extrusionOk="0">
                <a:moveTo>
                  <a:pt x="0" y="8382"/>
                </a:moveTo>
                <a:cubicBezTo>
                  <a:pt x="11818" y="13109"/>
                  <a:pt x="25233" y="12449"/>
                  <a:pt x="37338" y="16383"/>
                </a:cubicBezTo>
                <a:cubicBezTo>
                  <a:pt x="55410" y="22256"/>
                  <a:pt x="74914" y="27452"/>
                  <a:pt x="93726" y="24765"/>
                </a:cubicBezTo>
                <a:cubicBezTo>
                  <a:pt x="109929" y="22450"/>
                  <a:pt x="126349" y="16359"/>
                  <a:pt x="142494" y="19050"/>
                </a:cubicBezTo>
                <a:cubicBezTo>
                  <a:pt x="153623" y="20905"/>
                  <a:pt x="164427" y="24662"/>
                  <a:pt x="175641" y="25908"/>
                </a:cubicBezTo>
                <a:cubicBezTo>
                  <a:pt x="198864" y="28488"/>
                  <a:pt x="223197" y="26058"/>
                  <a:pt x="245364" y="18669"/>
                </a:cubicBezTo>
                <a:cubicBezTo>
                  <a:pt x="252079" y="16431"/>
                  <a:pt x="260430" y="19166"/>
                  <a:pt x="266319" y="15240"/>
                </a:cubicBezTo>
                <a:cubicBezTo>
                  <a:pt x="271419" y="11840"/>
                  <a:pt x="273865" y="5482"/>
                  <a:pt x="276606" y="0"/>
                </a:cubicBezTo>
              </a:path>
            </a:pathLst>
          </a:custGeom>
          <a:noFill/>
          <a:ln w="19050" cap="flat" cmpd="sng">
            <a:solidFill>
              <a:schemeClr val="lt1"/>
            </a:solidFill>
            <a:prstDash val="dash"/>
            <a:round/>
            <a:headEnd type="none" w="med" len="med"/>
            <a:tailEnd type="none" w="med" len="med"/>
          </a:ln>
        </p:spPr>
      </p:sp>
      <p:grpSp>
        <p:nvGrpSpPr>
          <p:cNvPr id="2058" name="Google Shape;2058;p20"/>
          <p:cNvGrpSpPr/>
          <p:nvPr/>
        </p:nvGrpSpPr>
        <p:grpSpPr>
          <a:xfrm rot="-2864756">
            <a:off x="7186715" y="388764"/>
            <a:ext cx="457189" cy="425456"/>
            <a:chOff x="-1003774" y="3010923"/>
            <a:chExt cx="671424" cy="624822"/>
          </a:xfrm>
        </p:grpSpPr>
        <p:sp>
          <p:nvSpPr>
            <p:cNvPr id="2059" name="Google Shape;2059;p2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2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2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2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2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2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2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2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2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2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2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2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2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2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2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2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2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2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2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2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2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2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2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2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2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2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2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2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2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2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2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2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2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2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1944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96"/>
        <p:cNvGrpSpPr/>
        <p:nvPr/>
      </p:nvGrpSpPr>
      <p:grpSpPr>
        <a:xfrm>
          <a:off x="0" y="0"/>
          <a:ext cx="0" cy="0"/>
          <a:chOff x="0" y="0"/>
          <a:chExt cx="0" cy="0"/>
        </a:xfrm>
      </p:grpSpPr>
      <p:pic>
        <p:nvPicPr>
          <p:cNvPr id="2097" name="Google Shape;2097;p2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98" name="Google Shape;2098;p21"/>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9" name="Google Shape;2099;p21"/>
          <p:cNvSpPr txBox="1">
            <a:spLocks noGrp="1"/>
          </p:cNvSpPr>
          <p:nvPr>
            <p:ph type="title"/>
          </p:nvPr>
        </p:nvSpPr>
        <p:spPr>
          <a:xfrm>
            <a:off x="950976" y="646176"/>
            <a:ext cx="10290000" cy="768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100" name="Google Shape;2100;p21"/>
          <p:cNvSpPr txBox="1">
            <a:spLocks noGrp="1"/>
          </p:cNvSpPr>
          <p:nvPr>
            <p:ph type="subTitle" idx="1"/>
          </p:nvPr>
        </p:nvSpPr>
        <p:spPr>
          <a:xfrm>
            <a:off x="6170000" y="3194304"/>
            <a:ext cx="4876800" cy="151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101" name="Google Shape;2101;p21"/>
          <p:cNvGrpSpPr/>
          <p:nvPr/>
        </p:nvGrpSpPr>
        <p:grpSpPr>
          <a:xfrm>
            <a:off x="311221" y="287443"/>
            <a:ext cx="1279473" cy="2056187"/>
            <a:chOff x="9840651" y="2066749"/>
            <a:chExt cx="701773" cy="1127790"/>
          </a:xfrm>
        </p:grpSpPr>
        <p:sp>
          <p:nvSpPr>
            <p:cNvPr id="2102" name="Google Shape;2102;p2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2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2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2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2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2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2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2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2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2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2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2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2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2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2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2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2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2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2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2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2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2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2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2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2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2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2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2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2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2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2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3" name="Google Shape;2133;p21"/>
          <p:cNvGrpSpPr/>
          <p:nvPr/>
        </p:nvGrpSpPr>
        <p:grpSpPr>
          <a:xfrm>
            <a:off x="93962" y="2748827"/>
            <a:ext cx="1496751" cy="893972"/>
            <a:chOff x="7734396" y="189920"/>
            <a:chExt cx="1122563" cy="670479"/>
          </a:xfrm>
        </p:grpSpPr>
        <p:sp>
          <p:nvSpPr>
            <p:cNvPr id="2134" name="Google Shape;2134;p2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2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2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2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2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2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2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2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2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2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2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2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2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2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2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2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2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2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2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2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2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5" name="Google Shape;2155;p21"/>
          <p:cNvSpPr/>
          <p:nvPr/>
        </p:nvSpPr>
        <p:spPr>
          <a:xfrm>
            <a:off x="5505539" y="-107466"/>
            <a:ext cx="6813767" cy="2247900"/>
          </a:xfrm>
          <a:custGeom>
            <a:avLst/>
            <a:gdLst/>
            <a:ahLst/>
            <a:cxnLst/>
            <a:rect l="l" t="t" r="r" b="b"/>
            <a:pathLst>
              <a:path w="204413" h="67437" extrusionOk="0">
                <a:moveTo>
                  <a:pt x="204413" y="67437"/>
                </a:moveTo>
                <a:cubicBezTo>
                  <a:pt x="202605" y="53878"/>
                  <a:pt x="206651" y="35020"/>
                  <a:pt x="195269" y="27432"/>
                </a:cubicBezTo>
                <a:cubicBezTo>
                  <a:pt x="180472" y="17567"/>
                  <a:pt x="159625" y="28059"/>
                  <a:pt x="141929" y="26289"/>
                </a:cubicBezTo>
                <a:cubicBezTo>
                  <a:pt x="124221" y="24518"/>
                  <a:pt x="108493" y="8151"/>
                  <a:pt x="90875" y="10668"/>
                </a:cubicBezTo>
                <a:cubicBezTo>
                  <a:pt x="73570" y="13140"/>
                  <a:pt x="57985" y="27184"/>
                  <a:pt x="40583" y="25527"/>
                </a:cubicBezTo>
                <a:cubicBezTo>
                  <a:pt x="27188" y="24251"/>
                  <a:pt x="12484" y="21193"/>
                  <a:pt x="2483" y="12192"/>
                </a:cubicBezTo>
                <a:cubicBezTo>
                  <a:pt x="-590" y="9426"/>
                  <a:pt x="197" y="4135"/>
                  <a:pt x="197" y="0"/>
                </a:cubicBezTo>
              </a:path>
            </a:pathLst>
          </a:custGeom>
          <a:noFill/>
          <a:ln w="19050" cap="flat" cmpd="sng">
            <a:solidFill>
              <a:schemeClr val="lt1"/>
            </a:solidFill>
            <a:prstDash val="dash"/>
            <a:round/>
            <a:headEnd type="none" w="med" len="med"/>
            <a:tailEnd type="none" w="med" len="med"/>
          </a:ln>
        </p:spPr>
      </p:sp>
      <p:grpSp>
        <p:nvGrpSpPr>
          <p:cNvPr id="2156" name="Google Shape;2156;p21"/>
          <p:cNvGrpSpPr/>
          <p:nvPr/>
        </p:nvGrpSpPr>
        <p:grpSpPr>
          <a:xfrm rot="-2864756">
            <a:off x="10285515" y="506597"/>
            <a:ext cx="457189" cy="425456"/>
            <a:chOff x="-1003774" y="3010923"/>
            <a:chExt cx="671424" cy="624822"/>
          </a:xfrm>
        </p:grpSpPr>
        <p:sp>
          <p:nvSpPr>
            <p:cNvPr id="2157" name="Google Shape;2157;p2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2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2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2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2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2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2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2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2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2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2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2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2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2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2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2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2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2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2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2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2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2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2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2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2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2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2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2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2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2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2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2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2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2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2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2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2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4" name="Google Shape;2194;p21"/>
          <p:cNvGrpSpPr/>
          <p:nvPr/>
        </p:nvGrpSpPr>
        <p:grpSpPr>
          <a:xfrm>
            <a:off x="10324085" y="5448729"/>
            <a:ext cx="1833913" cy="1811528"/>
            <a:chOff x="5180763" y="3483322"/>
            <a:chExt cx="1375435" cy="1358646"/>
          </a:xfrm>
        </p:grpSpPr>
        <p:sp>
          <p:nvSpPr>
            <p:cNvPr id="2195" name="Google Shape;2195;p21"/>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21"/>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21"/>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21"/>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21"/>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21"/>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21"/>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21"/>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21"/>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21"/>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21"/>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21"/>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21"/>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21"/>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1"/>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1"/>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1"/>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1"/>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21"/>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21"/>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21"/>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21"/>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21"/>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1"/>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1"/>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21"/>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21"/>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21"/>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21"/>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21"/>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21"/>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21"/>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21"/>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21"/>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21"/>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21"/>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21"/>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21"/>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21"/>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21"/>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21"/>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21"/>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21"/>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21"/>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21"/>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21"/>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21"/>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21"/>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21"/>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21"/>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21"/>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21"/>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21"/>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21"/>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21"/>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21"/>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21"/>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847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252"/>
        <p:cNvGrpSpPr/>
        <p:nvPr/>
      </p:nvGrpSpPr>
      <p:grpSpPr>
        <a:xfrm>
          <a:off x="0" y="0"/>
          <a:ext cx="0" cy="0"/>
          <a:chOff x="0" y="0"/>
          <a:chExt cx="0" cy="0"/>
        </a:xfrm>
      </p:grpSpPr>
      <p:pic>
        <p:nvPicPr>
          <p:cNvPr id="2253" name="Google Shape;2253;p22"/>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254" name="Google Shape;2254;p22"/>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5" name="Google Shape;2255;p22"/>
          <p:cNvSpPr txBox="1">
            <a:spLocks noGrp="1"/>
          </p:cNvSpPr>
          <p:nvPr>
            <p:ph type="body" idx="1"/>
          </p:nvPr>
        </p:nvSpPr>
        <p:spPr>
          <a:xfrm>
            <a:off x="9602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6" name="Google Shape;2256;p22"/>
          <p:cNvSpPr txBox="1">
            <a:spLocks noGrp="1"/>
          </p:cNvSpPr>
          <p:nvPr>
            <p:ph type="body" idx="2"/>
          </p:nvPr>
        </p:nvSpPr>
        <p:spPr>
          <a:xfrm>
            <a:off x="61338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40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7" name="Google Shape;2257;p22"/>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258" name="Google Shape;2258;p22"/>
          <p:cNvSpPr txBox="1">
            <a:spLocks noGrp="1"/>
          </p:cNvSpPr>
          <p:nvPr>
            <p:ph type="subTitle" idx="3"/>
          </p:nvPr>
        </p:nvSpPr>
        <p:spPr>
          <a:xfrm>
            <a:off x="2956600" y="1556512"/>
            <a:ext cx="6278800" cy="731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2259" name="Google Shape;2259;p22"/>
          <p:cNvGrpSpPr/>
          <p:nvPr/>
        </p:nvGrpSpPr>
        <p:grpSpPr>
          <a:xfrm>
            <a:off x="10779088" y="198543"/>
            <a:ext cx="1279473" cy="2056187"/>
            <a:chOff x="9840651" y="2066749"/>
            <a:chExt cx="701773" cy="1127790"/>
          </a:xfrm>
        </p:grpSpPr>
        <p:sp>
          <p:nvSpPr>
            <p:cNvPr id="2260" name="Google Shape;2260;p22"/>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22"/>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22"/>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22"/>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22"/>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22"/>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22"/>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22"/>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22"/>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22"/>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22"/>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22"/>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22"/>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22"/>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22"/>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22"/>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22"/>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22"/>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22"/>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22"/>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22"/>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22"/>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22"/>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22"/>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22"/>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22"/>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22"/>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22"/>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22"/>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22"/>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22"/>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1" name="Google Shape;2291;p22"/>
          <p:cNvGrpSpPr/>
          <p:nvPr/>
        </p:nvGrpSpPr>
        <p:grpSpPr>
          <a:xfrm>
            <a:off x="220700" y="508217"/>
            <a:ext cx="1054315" cy="1158840"/>
            <a:chOff x="7709325" y="2753025"/>
            <a:chExt cx="790736" cy="869130"/>
          </a:xfrm>
        </p:grpSpPr>
        <p:sp>
          <p:nvSpPr>
            <p:cNvPr id="2292" name="Google Shape;2292;p22"/>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22"/>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22"/>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22"/>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22"/>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22"/>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22"/>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22"/>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22"/>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22"/>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22"/>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22"/>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22"/>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22"/>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22"/>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22"/>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22"/>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22"/>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22"/>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22"/>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22"/>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22"/>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22"/>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22"/>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6" name="Google Shape;2316;p22"/>
          <p:cNvGrpSpPr/>
          <p:nvPr/>
        </p:nvGrpSpPr>
        <p:grpSpPr>
          <a:xfrm rot="-2864756">
            <a:off x="3376715" y="99497"/>
            <a:ext cx="457189" cy="425456"/>
            <a:chOff x="-1003774" y="3010923"/>
            <a:chExt cx="671424" cy="624822"/>
          </a:xfrm>
        </p:grpSpPr>
        <p:sp>
          <p:nvSpPr>
            <p:cNvPr id="2317" name="Google Shape;2317;p2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2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2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2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2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2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2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2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2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2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2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2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2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2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2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2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2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2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2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2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2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2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2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2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2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2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2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2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2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2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2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2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2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2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2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2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2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9595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4"/>
        <p:cNvGrpSpPr/>
        <p:nvPr/>
      </p:nvGrpSpPr>
      <p:grpSpPr>
        <a:xfrm>
          <a:off x="0" y="0"/>
          <a:ext cx="0" cy="0"/>
          <a:chOff x="0" y="0"/>
          <a:chExt cx="0" cy="0"/>
        </a:xfrm>
      </p:grpSpPr>
      <p:pic>
        <p:nvPicPr>
          <p:cNvPr id="2355" name="Google Shape;2355;p2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356" name="Google Shape;2356;p2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7" name="Google Shape;2357;p23"/>
          <p:cNvSpPr txBox="1">
            <a:spLocks noGrp="1"/>
          </p:cNvSpPr>
          <p:nvPr>
            <p:ph type="title"/>
          </p:nvPr>
        </p:nvSpPr>
        <p:spPr>
          <a:xfrm>
            <a:off x="954299"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58" name="Google Shape;2358;p23"/>
          <p:cNvSpPr txBox="1">
            <a:spLocks noGrp="1"/>
          </p:cNvSpPr>
          <p:nvPr>
            <p:ph type="subTitle" idx="1"/>
          </p:nvPr>
        </p:nvSpPr>
        <p:spPr>
          <a:xfrm>
            <a:off x="953499"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59" name="Google Shape;2359;p23"/>
          <p:cNvSpPr txBox="1">
            <a:spLocks noGrp="1"/>
          </p:cNvSpPr>
          <p:nvPr>
            <p:ph type="title" idx="2"/>
          </p:nvPr>
        </p:nvSpPr>
        <p:spPr>
          <a:xfrm>
            <a:off x="4602400"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0" name="Google Shape;2360;p23"/>
          <p:cNvSpPr txBox="1">
            <a:spLocks noGrp="1"/>
          </p:cNvSpPr>
          <p:nvPr>
            <p:ph type="subTitle" idx="3"/>
          </p:nvPr>
        </p:nvSpPr>
        <p:spPr>
          <a:xfrm>
            <a:off x="4601600"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1" name="Google Shape;2361;p23"/>
          <p:cNvSpPr txBox="1">
            <a:spLocks noGrp="1"/>
          </p:cNvSpPr>
          <p:nvPr>
            <p:ph type="title" idx="4"/>
          </p:nvPr>
        </p:nvSpPr>
        <p:spPr>
          <a:xfrm>
            <a:off x="8247393"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2" name="Google Shape;2362;p23"/>
          <p:cNvSpPr txBox="1">
            <a:spLocks noGrp="1"/>
          </p:cNvSpPr>
          <p:nvPr>
            <p:ph type="subTitle" idx="5"/>
          </p:nvPr>
        </p:nvSpPr>
        <p:spPr>
          <a:xfrm>
            <a:off x="8246593"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3" name="Google Shape;2363;p23"/>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364" name="Google Shape;2364;p23"/>
          <p:cNvSpPr/>
          <p:nvPr/>
        </p:nvSpPr>
        <p:spPr>
          <a:xfrm>
            <a:off x="51101" y="-56666"/>
            <a:ext cx="6946900" cy="504433"/>
          </a:xfrm>
          <a:custGeom>
            <a:avLst/>
            <a:gdLst/>
            <a:ahLst/>
            <a:cxnLst/>
            <a:rect l="l" t="t" r="r" b="b"/>
            <a:pathLst>
              <a:path w="208407" h="15133" extrusionOk="0">
                <a:moveTo>
                  <a:pt x="0" y="1905"/>
                </a:moveTo>
                <a:cubicBezTo>
                  <a:pt x="14501" y="1905"/>
                  <a:pt x="27140" y="13060"/>
                  <a:pt x="41529" y="14859"/>
                </a:cubicBezTo>
                <a:cubicBezTo>
                  <a:pt x="54685" y="16503"/>
                  <a:pt x="67553" y="9399"/>
                  <a:pt x="80772" y="8382"/>
                </a:cubicBezTo>
                <a:cubicBezTo>
                  <a:pt x="95081" y="7281"/>
                  <a:pt x="109121" y="13202"/>
                  <a:pt x="123444" y="14097"/>
                </a:cubicBezTo>
                <a:cubicBezTo>
                  <a:pt x="133988" y="14756"/>
                  <a:pt x="144203" y="10073"/>
                  <a:pt x="154686" y="8763"/>
                </a:cubicBezTo>
                <a:cubicBezTo>
                  <a:pt x="172690" y="6513"/>
                  <a:pt x="208407" y="18144"/>
                  <a:pt x="208407" y="0"/>
                </a:cubicBezTo>
              </a:path>
            </a:pathLst>
          </a:custGeom>
          <a:noFill/>
          <a:ln w="19050" cap="flat" cmpd="sng">
            <a:solidFill>
              <a:schemeClr val="lt1"/>
            </a:solidFill>
            <a:prstDash val="dash"/>
            <a:round/>
            <a:headEnd type="none" w="med" len="med"/>
            <a:tailEnd type="none" w="med" len="med"/>
          </a:ln>
        </p:spPr>
      </p:sp>
      <p:sp>
        <p:nvSpPr>
          <p:cNvPr id="2365" name="Google Shape;2365;p23"/>
          <p:cNvSpPr/>
          <p:nvPr/>
        </p:nvSpPr>
        <p:spPr>
          <a:xfrm>
            <a:off x="11893472" y="2661134"/>
            <a:ext cx="375033" cy="4254500"/>
          </a:xfrm>
          <a:custGeom>
            <a:avLst/>
            <a:gdLst/>
            <a:ahLst/>
            <a:cxnLst/>
            <a:rect l="l" t="t" r="r" b="b"/>
            <a:pathLst>
              <a:path w="11251" h="127635" extrusionOk="0">
                <a:moveTo>
                  <a:pt x="9727" y="127635"/>
                </a:moveTo>
                <a:cubicBezTo>
                  <a:pt x="5002" y="115823"/>
                  <a:pt x="-1064" y="103336"/>
                  <a:pt x="202" y="90678"/>
                </a:cubicBezTo>
                <a:cubicBezTo>
                  <a:pt x="1469" y="78005"/>
                  <a:pt x="7275" y="65658"/>
                  <a:pt x="6298" y="52959"/>
                </a:cubicBezTo>
                <a:cubicBezTo>
                  <a:pt x="4938" y="35281"/>
                  <a:pt x="-4607" y="7929"/>
                  <a:pt x="11251" y="0"/>
                </a:cubicBezTo>
              </a:path>
            </a:pathLst>
          </a:custGeom>
          <a:noFill/>
          <a:ln w="19050" cap="flat" cmpd="sng">
            <a:solidFill>
              <a:schemeClr val="lt1"/>
            </a:solidFill>
            <a:prstDash val="dash"/>
            <a:round/>
            <a:headEnd type="none" w="med" len="med"/>
            <a:tailEnd type="none" w="med" len="med"/>
          </a:ln>
        </p:spPr>
      </p:sp>
      <p:grpSp>
        <p:nvGrpSpPr>
          <p:cNvPr id="2366" name="Google Shape;2366;p23"/>
          <p:cNvGrpSpPr/>
          <p:nvPr/>
        </p:nvGrpSpPr>
        <p:grpSpPr>
          <a:xfrm rot="-2864756">
            <a:off x="1319148" y="194364"/>
            <a:ext cx="457189" cy="425456"/>
            <a:chOff x="-1003774" y="3010923"/>
            <a:chExt cx="671424" cy="624822"/>
          </a:xfrm>
        </p:grpSpPr>
        <p:sp>
          <p:nvSpPr>
            <p:cNvPr id="2367" name="Google Shape;2367;p2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2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2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2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2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2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2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2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2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2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2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2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2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2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2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2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2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2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2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2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2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2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2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2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2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2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2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2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2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2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2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2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2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2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2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2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2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4" name="Google Shape;2404;p23"/>
          <p:cNvGrpSpPr/>
          <p:nvPr/>
        </p:nvGrpSpPr>
        <p:grpSpPr>
          <a:xfrm>
            <a:off x="292728" y="5685594"/>
            <a:ext cx="1496751" cy="893972"/>
            <a:chOff x="7734396" y="189920"/>
            <a:chExt cx="1122563" cy="670479"/>
          </a:xfrm>
        </p:grpSpPr>
        <p:sp>
          <p:nvSpPr>
            <p:cNvPr id="2405" name="Google Shape;2405;p23"/>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23"/>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23"/>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23"/>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23"/>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23"/>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23"/>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23"/>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23"/>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23"/>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23"/>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23"/>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23"/>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23"/>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23"/>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23"/>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23"/>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23"/>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23"/>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23"/>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23"/>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23"/>
          <p:cNvGrpSpPr/>
          <p:nvPr/>
        </p:nvGrpSpPr>
        <p:grpSpPr>
          <a:xfrm>
            <a:off x="10837900" y="372000"/>
            <a:ext cx="1054315" cy="1158840"/>
            <a:chOff x="7709325" y="2753025"/>
            <a:chExt cx="790736" cy="869130"/>
          </a:xfrm>
        </p:grpSpPr>
        <p:sp>
          <p:nvSpPr>
            <p:cNvPr id="2427" name="Google Shape;2427;p23"/>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23"/>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23"/>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23"/>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23"/>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23"/>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23"/>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23"/>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23"/>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23"/>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23"/>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23"/>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23"/>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23"/>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23"/>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23"/>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23"/>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23"/>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23"/>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23"/>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23"/>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23"/>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23"/>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23"/>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8271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451"/>
        <p:cNvGrpSpPr/>
        <p:nvPr/>
      </p:nvGrpSpPr>
      <p:grpSpPr>
        <a:xfrm>
          <a:off x="0" y="0"/>
          <a:ext cx="0" cy="0"/>
          <a:chOff x="0" y="0"/>
          <a:chExt cx="0" cy="0"/>
        </a:xfrm>
      </p:grpSpPr>
      <p:pic>
        <p:nvPicPr>
          <p:cNvPr id="2452" name="Google Shape;2452;p2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453" name="Google Shape;2453;p2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4" name="Google Shape;2454;p24"/>
          <p:cNvSpPr txBox="1">
            <a:spLocks noGrp="1"/>
          </p:cNvSpPr>
          <p:nvPr>
            <p:ph type="title"/>
          </p:nvPr>
        </p:nvSpPr>
        <p:spPr>
          <a:xfrm>
            <a:off x="953384"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5" name="Google Shape;2455;p24"/>
          <p:cNvSpPr txBox="1">
            <a:spLocks noGrp="1"/>
          </p:cNvSpPr>
          <p:nvPr>
            <p:ph type="subTitle" idx="1"/>
          </p:nvPr>
        </p:nvSpPr>
        <p:spPr>
          <a:xfrm>
            <a:off x="952584"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6" name="Google Shape;2456;p24"/>
          <p:cNvSpPr txBox="1">
            <a:spLocks noGrp="1"/>
          </p:cNvSpPr>
          <p:nvPr>
            <p:ph type="title" idx="2"/>
          </p:nvPr>
        </p:nvSpPr>
        <p:spPr>
          <a:xfrm>
            <a:off x="4602400"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7" name="Google Shape;2457;p24"/>
          <p:cNvSpPr txBox="1">
            <a:spLocks noGrp="1"/>
          </p:cNvSpPr>
          <p:nvPr>
            <p:ph type="subTitle" idx="3"/>
          </p:nvPr>
        </p:nvSpPr>
        <p:spPr>
          <a:xfrm>
            <a:off x="4601600"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8" name="Google Shape;2458;p24"/>
          <p:cNvSpPr txBox="1">
            <a:spLocks noGrp="1"/>
          </p:cNvSpPr>
          <p:nvPr>
            <p:ph type="title" idx="4"/>
          </p:nvPr>
        </p:nvSpPr>
        <p:spPr>
          <a:xfrm>
            <a:off x="8251416"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9" name="Google Shape;2459;p24"/>
          <p:cNvSpPr txBox="1">
            <a:spLocks noGrp="1"/>
          </p:cNvSpPr>
          <p:nvPr>
            <p:ph type="subTitle" idx="5"/>
          </p:nvPr>
        </p:nvSpPr>
        <p:spPr>
          <a:xfrm>
            <a:off x="8250616"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60" name="Google Shape;2460;p24"/>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461" name="Google Shape;2461;p24"/>
          <p:cNvSpPr/>
          <p:nvPr/>
        </p:nvSpPr>
        <p:spPr>
          <a:xfrm>
            <a:off x="3105534" y="-151799"/>
            <a:ext cx="5016500" cy="686900"/>
          </a:xfrm>
          <a:custGeom>
            <a:avLst/>
            <a:gdLst/>
            <a:ahLst/>
            <a:cxnLst/>
            <a:rect l="l" t="t" r="r" b="b"/>
            <a:pathLst>
              <a:path w="150495" h="20607" extrusionOk="0">
                <a:moveTo>
                  <a:pt x="0" y="2667"/>
                </a:moveTo>
                <a:cubicBezTo>
                  <a:pt x="6648" y="2667"/>
                  <a:pt x="13702" y="2334"/>
                  <a:pt x="19812" y="4953"/>
                </a:cubicBezTo>
                <a:cubicBezTo>
                  <a:pt x="29783" y="9226"/>
                  <a:pt x="38067" y="18028"/>
                  <a:pt x="48768" y="19812"/>
                </a:cubicBezTo>
                <a:cubicBezTo>
                  <a:pt x="65440" y="22591"/>
                  <a:pt x="82158" y="13335"/>
                  <a:pt x="99060" y="13335"/>
                </a:cubicBezTo>
                <a:cubicBezTo>
                  <a:pt x="111215" y="13335"/>
                  <a:pt x="122955" y="22577"/>
                  <a:pt x="134874" y="20193"/>
                </a:cubicBezTo>
                <a:cubicBezTo>
                  <a:pt x="143219" y="18524"/>
                  <a:pt x="148431" y="8256"/>
                  <a:pt x="150495" y="0"/>
                </a:cubicBezTo>
              </a:path>
            </a:pathLst>
          </a:custGeom>
          <a:noFill/>
          <a:ln w="19050" cap="flat" cmpd="sng">
            <a:solidFill>
              <a:schemeClr val="lt1"/>
            </a:solidFill>
            <a:prstDash val="dash"/>
            <a:round/>
            <a:headEnd type="none" w="med" len="med"/>
            <a:tailEnd type="none" w="med" len="med"/>
          </a:ln>
        </p:spPr>
      </p:sp>
      <p:grpSp>
        <p:nvGrpSpPr>
          <p:cNvPr id="2462" name="Google Shape;2462;p24"/>
          <p:cNvGrpSpPr/>
          <p:nvPr/>
        </p:nvGrpSpPr>
        <p:grpSpPr>
          <a:xfrm rot="-2864756">
            <a:off x="6373915" y="99497"/>
            <a:ext cx="457189" cy="425456"/>
            <a:chOff x="-1003774" y="3010923"/>
            <a:chExt cx="671424" cy="624822"/>
          </a:xfrm>
        </p:grpSpPr>
        <p:sp>
          <p:nvSpPr>
            <p:cNvPr id="2463" name="Google Shape;2463;p2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2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2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2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2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2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2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2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2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2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2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2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2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2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2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2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2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2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2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2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2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2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2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2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2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2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2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2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2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2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2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2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2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2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2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2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2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2453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500"/>
        <p:cNvGrpSpPr/>
        <p:nvPr/>
      </p:nvGrpSpPr>
      <p:grpSpPr>
        <a:xfrm>
          <a:off x="0" y="0"/>
          <a:ext cx="0" cy="0"/>
          <a:chOff x="0" y="0"/>
          <a:chExt cx="0" cy="0"/>
        </a:xfrm>
      </p:grpSpPr>
      <p:pic>
        <p:nvPicPr>
          <p:cNvPr id="2501" name="Google Shape;2501;p2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502" name="Google Shape;2502;p2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3" name="Google Shape;2503;p25"/>
          <p:cNvSpPr txBox="1">
            <a:spLocks noGrp="1"/>
          </p:cNvSpPr>
          <p:nvPr>
            <p:ph type="title"/>
          </p:nvPr>
        </p:nvSpPr>
        <p:spPr>
          <a:xfrm>
            <a:off x="3223569"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4" name="Google Shape;2504;p25"/>
          <p:cNvSpPr txBox="1">
            <a:spLocks noGrp="1"/>
          </p:cNvSpPr>
          <p:nvPr>
            <p:ph type="subTitle" idx="1"/>
          </p:nvPr>
        </p:nvSpPr>
        <p:spPr>
          <a:xfrm>
            <a:off x="3223569"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5" name="Google Shape;2505;p25"/>
          <p:cNvSpPr txBox="1">
            <a:spLocks noGrp="1"/>
          </p:cNvSpPr>
          <p:nvPr>
            <p:ph type="title" idx="2"/>
          </p:nvPr>
        </p:nvSpPr>
        <p:spPr>
          <a:xfrm>
            <a:off x="7705403"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6" name="Google Shape;2506;p25"/>
          <p:cNvSpPr txBox="1">
            <a:spLocks noGrp="1"/>
          </p:cNvSpPr>
          <p:nvPr>
            <p:ph type="subTitle" idx="3"/>
          </p:nvPr>
        </p:nvSpPr>
        <p:spPr>
          <a:xfrm>
            <a:off x="7705397"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7" name="Google Shape;2507;p25"/>
          <p:cNvSpPr txBox="1">
            <a:spLocks noGrp="1"/>
          </p:cNvSpPr>
          <p:nvPr>
            <p:ph type="title" idx="4"/>
          </p:nvPr>
        </p:nvSpPr>
        <p:spPr>
          <a:xfrm>
            <a:off x="32235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8" name="Google Shape;2508;p25"/>
          <p:cNvSpPr txBox="1">
            <a:spLocks noGrp="1"/>
          </p:cNvSpPr>
          <p:nvPr>
            <p:ph type="subTitle" idx="5"/>
          </p:nvPr>
        </p:nvSpPr>
        <p:spPr>
          <a:xfrm>
            <a:off x="3223569"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9" name="Google Shape;2509;p25"/>
          <p:cNvSpPr txBox="1">
            <a:spLocks noGrp="1"/>
          </p:cNvSpPr>
          <p:nvPr>
            <p:ph type="title" idx="6"/>
          </p:nvPr>
        </p:nvSpPr>
        <p:spPr>
          <a:xfrm>
            <a:off x="77133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10" name="Google Shape;2510;p25"/>
          <p:cNvSpPr txBox="1">
            <a:spLocks noGrp="1"/>
          </p:cNvSpPr>
          <p:nvPr>
            <p:ph type="subTitle" idx="7"/>
          </p:nvPr>
        </p:nvSpPr>
        <p:spPr>
          <a:xfrm>
            <a:off x="7713364"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11" name="Google Shape;2511;p25"/>
          <p:cNvSpPr txBox="1">
            <a:spLocks noGrp="1"/>
          </p:cNvSpPr>
          <p:nvPr>
            <p:ph type="title" idx="8"/>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512" name="Google Shape;2512;p25"/>
          <p:cNvSpPr/>
          <p:nvPr/>
        </p:nvSpPr>
        <p:spPr>
          <a:xfrm>
            <a:off x="7010701" y="191344"/>
            <a:ext cx="5219700" cy="564800"/>
          </a:xfrm>
          <a:custGeom>
            <a:avLst/>
            <a:gdLst/>
            <a:ahLst/>
            <a:cxnLst/>
            <a:rect l="l" t="t" r="r" b="b"/>
            <a:pathLst>
              <a:path w="156591" h="16944" extrusionOk="0">
                <a:moveTo>
                  <a:pt x="156591" y="13134"/>
                </a:moveTo>
                <a:cubicBezTo>
                  <a:pt x="150156" y="7986"/>
                  <a:pt x="142895" y="3210"/>
                  <a:pt x="134874" y="1323"/>
                </a:cubicBezTo>
                <a:cubicBezTo>
                  <a:pt x="119504" y="-2293"/>
                  <a:pt x="103297" y="2794"/>
                  <a:pt x="87630" y="4752"/>
                </a:cubicBezTo>
                <a:cubicBezTo>
                  <a:pt x="75063" y="6323"/>
                  <a:pt x="62513" y="-1080"/>
                  <a:pt x="49911" y="180"/>
                </a:cubicBezTo>
                <a:cubicBezTo>
                  <a:pt x="32448" y="1926"/>
                  <a:pt x="15698" y="9095"/>
                  <a:pt x="0" y="16944"/>
                </a:cubicBezTo>
              </a:path>
            </a:pathLst>
          </a:custGeom>
          <a:noFill/>
          <a:ln w="19050" cap="flat" cmpd="sng">
            <a:solidFill>
              <a:schemeClr val="lt1"/>
            </a:solidFill>
            <a:prstDash val="dash"/>
            <a:round/>
            <a:headEnd type="none" w="med" len="med"/>
            <a:tailEnd type="none" w="med" len="med"/>
          </a:ln>
        </p:spPr>
      </p:sp>
      <p:sp>
        <p:nvSpPr>
          <p:cNvPr id="2513" name="Google Shape;2513;p25"/>
          <p:cNvSpPr/>
          <p:nvPr/>
        </p:nvSpPr>
        <p:spPr>
          <a:xfrm>
            <a:off x="7372" y="1492733"/>
            <a:ext cx="500933" cy="2258067"/>
          </a:xfrm>
          <a:custGeom>
            <a:avLst/>
            <a:gdLst/>
            <a:ahLst/>
            <a:cxnLst/>
            <a:rect l="l" t="t" r="r" b="b"/>
            <a:pathLst>
              <a:path w="15028" h="67742" extrusionOk="0">
                <a:moveTo>
                  <a:pt x="15028" y="49911"/>
                </a:moveTo>
                <a:cubicBezTo>
                  <a:pt x="13942" y="55341"/>
                  <a:pt x="7303" y="58156"/>
                  <a:pt x="5122" y="63246"/>
                </a:cubicBezTo>
                <a:cubicBezTo>
                  <a:pt x="4442" y="64834"/>
                  <a:pt x="3295" y="68658"/>
                  <a:pt x="2074" y="67437"/>
                </a:cubicBezTo>
                <a:cubicBezTo>
                  <a:pt x="-5093" y="60270"/>
                  <a:pt x="9157" y="48195"/>
                  <a:pt x="10075" y="38100"/>
                </a:cubicBezTo>
                <a:cubicBezTo>
                  <a:pt x="10689" y="31350"/>
                  <a:pt x="6832" y="24934"/>
                  <a:pt x="5503" y="18288"/>
                </a:cubicBezTo>
                <a:cubicBezTo>
                  <a:pt x="4258" y="12061"/>
                  <a:pt x="5849" y="2840"/>
                  <a:pt x="169" y="0"/>
                </a:cubicBezTo>
              </a:path>
            </a:pathLst>
          </a:custGeom>
          <a:noFill/>
          <a:ln w="19050" cap="flat" cmpd="sng">
            <a:solidFill>
              <a:schemeClr val="lt1"/>
            </a:solidFill>
            <a:prstDash val="dash"/>
            <a:round/>
            <a:headEnd type="none" w="med" len="med"/>
            <a:tailEnd type="none" w="med" len="med"/>
          </a:ln>
        </p:spPr>
      </p:sp>
      <p:grpSp>
        <p:nvGrpSpPr>
          <p:cNvPr id="2514" name="Google Shape;2514;p25"/>
          <p:cNvGrpSpPr/>
          <p:nvPr/>
        </p:nvGrpSpPr>
        <p:grpSpPr>
          <a:xfrm>
            <a:off x="10489085" y="5226796"/>
            <a:ext cx="1833913" cy="1811528"/>
            <a:chOff x="5180763" y="3483322"/>
            <a:chExt cx="1375435" cy="1358646"/>
          </a:xfrm>
        </p:grpSpPr>
        <p:sp>
          <p:nvSpPr>
            <p:cNvPr id="2515" name="Google Shape;2515;p25"/>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5"/>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5"/>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5"/>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25"/>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25"/>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5"/>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5"/>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5"/>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5"/>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5"/>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25"/>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25"/>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5"/>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25"/>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25"/>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25"/>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25"/>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25"/>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25"/>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25"/>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25"/>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25"/>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25"/>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25"/>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25"/>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25"/>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25"/>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25"/>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25"/>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25"/>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25"/>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5"/>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25"/>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25"/>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5"/>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5"/>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5"/>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5"/>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5"/>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5"/>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5"/>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5"/>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5"/>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5"/>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5"/>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5"/>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5"/>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5"/>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5"/>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5"/>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5"/>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5"/>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5"/>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5"/>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5"/>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5"/>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2" name="Google Shape;2572;p25"/>
          <p:cNvGrpSpPr/>
          <p:nvPr/>
        </p:nvGrpSpPr>
        <p:grpSpPr>
          <a:xfrm>
            <a:off x="78320" y="141103"/>
            <a:ext cx="1234040" cy="2395776"/>
            <a:chOff x="204076" y="125827"/>
            <a:chExt cx="925530" cy="1796832"/>
          </a:xfrm>
        </p:grpSpPr>
        <p:sp>
          <p:nvSpPr>
            <p:cNvPr id="2573" name="Google Shape;2573;p2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2" name="Google Shape;2582;p25"/>
          <p:cNvGrpSpPr/>
          <p:nvPr/>
        </p:nvGrpSpPr>
        <p:grpSpPr>
          <a:xfrm rot="-2864756">
            <a:off x="11314582" y="99497"/>
            <a:ext cx="457189" cy="425456"/>
            <a:chOff x="-1003774" y="3010923"/>
            <a:chExt cx="671424" cy="624822"/>
          </a:xfrm>
        </p:grpSpPr>
        <p:sp>
          <p:nvSpPr>
            <p:cNvPr id="2583" name="Google Shape;2583;p2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5112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20"/>
        <p:cNvGrpSpPr/>
        <p:nvPr/>
      </p:nvGrpSpPr>
      <p:grpSpPr>
        <a:xfrm>
          <a:off x="0" y="0"/>
          <a:ext cx="0" cy="0"/>
          <a:chOff x="0" y="0"/>
          <a:chExt cx="0" cy="0"/>
        </a:xfrm>
      </p:grpSpPr>
      <p:pic>
        <p:nvPicPr>
          <p:cNvPr id="2621" name="Google Shape;2621;p2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622" name="Google Shape;2622;p2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3" name="Google Shape;2623;p26"/>
          <p:cNvSpPr txBox="1">
            <a:spLocks noGrp="1"/>
          </p:cNvSpPr>
          <p:nvPr>
            <p:ph type="title"/>
          </p:nvPr>
        </p:nvSpPr>
        <p:spPr>
          <a:xfrm>
            <a:off x="2876291"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4" name="Google Shape;2624;p26"/>
          <p:cNvSpPr txBox="1">
            <a:spLocks noGrp="1"/>
          </p:cNvSpPr>
          <p:nvPr>
            <p:ph type="subTitle" idx="1"/>
          </p:nvPr>
        </p:nvSpPr>
        <p:spPr>
          <a:xfrm>
            <a:off x="2876291"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5" name="Google Shape;2625;p26"/>
          <p:cNvSpPr txBox="1">
            <a:spLocks noGrp="1"/>
          </p:cNvSpPr>
          <p:nvPr>
            <p:ph type="title" idx="2"/>
          </p:nvPr>
        </p:nvSpPr>
        <p:spPr>
          <a:xfrm>
            <a:off x="7953369"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6" name="Google Shape;2626;p26"/>
          <p:cNvSpPr txBox="1">
            <a:spLocks noGrp="1"/>
          </p:cNvSpPr>
          <p:nvPr>
            <p:ph type="subTitle" idx="3"/>
          </p:nvPr>
        </p:nvSpPr>
        <p:spPr>
          <a:xfrm>
            <a:off x="7953369"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7" name="Google Shape;2627;p26"/>
          <p:cNvSpPr txBox="1">
            <a:spLocks noGrp="1"/>
          </p:cNvSpPr>
          <p:nvPr>
            <p:ph type="title" idx="4"/>
          </p:nvPr>
        </p:nvSpPr>
        <p:spPr>
          <a:xfrm>
            <a:off x="2876291"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8" name="Google Shape;2628;p26"/>
          <p:cNvSpPr txBox="1">
            <a:spLocks noGrp="1"/>
          </p:cNvSpPr>
          <p:nvPr>
            <p:ph type="subTitle" idx="5"/>
          </p:nvPr>
        </p:nvSpPr>
        <p:spPr>
          <a:xfrm>
            <a:off x="2876291"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9" name="Google Shape;2629;p26"/>
          <p:cNvSpPr txBox="1">
            <a:spLocks noGrp="1"/>
          </p:cNvSpPr>
          <p:nvPr>
            <p:ph type="title" idx="6"/>
          </p:nvPr>
        </p:nvSpPr>
        <p:spPr>
          <a:xfrm>
            <a:off x="2876291"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0" name="Google Shape;2630;p26"/>
          <p:cNvSpPr txBox="1">
            <a:spLocks noGrp="1"/>
          </p:cNvSpPr>
          <p:nvPr>
            <p:ph type="subTitle" idx="7"/>
          </p:nvPr>
        </p:nvSpPr>
        <p:spPr>
          <a:xfrm>
            <a:off x="2876291"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1" name="Google Shape;2631;p26"/>
          <p:cNvSpPr txBox="1">
            <a:spLocks noGrp="1"/>
          </p:cNvSpPr>
          <p:nvPr>
            <p:ph type="title" idx="8"/>
          </p:nvPr>
        </p:nvSpPr>
        <p:spPr>
          <a:xfrm>
            <a:off x="7953369"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2" name="Google Shape;2632;p26"/>
          <p:cNvSpPr txBox="1">
            <a:spLocks noGrp="1"/>
          </p:cNvSpPr>
          <p:nvPr>
            <p:ph type="subTitle" idx="9"/>
          </p:nvPr>
        </p:nvSpPr>
        <p:spPr>
          <a:xfrm>
            <a:off x="7953369"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3" name="Google Shape;2633;p26"/>
          <p:cNvSpPr txBox="1">
            <a:spLocks noGrp="1"/>
          </p:cNvSpPr>
          <p:nvPr>
            <p:ph type="title" idx="13"/>
          </p:nvPr>
        </p:nvSpPr>
        <p:spPr>
          <a:xfrm>
            <a:off x="7953369"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4" name="Google Shape;2634;p26"/>
          <p:cNvSpPr txBox="1">
            <a:spLocks noGrp="1"/>
          </p:cNvSpPr>
          <p:nvPr>
            <p:ph type="subTitle" idx="14"/>
          </p:nvPr>
        </p:nvSpPr>
        <p:spPr>
          <a:xfrm>
            <a:off x="7953369"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5" name="Google Shape;2635;p26"/>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636" name="Google Shape;2636;p26"/>
          <p:cNvSpPr/>
          <p:nvPr/>
        </p:nvSpPr>
        <p:spPr>
          <a:xfrm>
            <a:off x="-88599" y="19533"/>
            <a:ext cx="2501900" cy="1041400"/>
          </a:xfrm>
          <a:custGeom>
            <a:avLst/>
            <a:gdLst/>
            <a:ahLst/>
            <a:cxnLst/>
            <a:rect l="l" t="t" r="r" b="b"/>
            <a:pathLst>
              <a:path w="75057" h="31242" extrusionOk="0">
                <a:moveTo>
                  <a:pt x="75057" y="0"/>
                </a:moveTo>
                <a:cubicBezTo>
                  <a:pt x="66948" y="1622"/>
                  <a:pt x="58782" y="2950"/>
                  <a:pt x="50673" y="4572"/>
                </a:cubicBezTo>
                <a:cubicBezTo>
                  <a:pt x="42142" y="6278"/>
                  <a:pt x="36953" y="15623"/>
                  <a:pt x="28956" y="19050"/>
                </a:cubicBezTo>
                <a:cubicBezTo>
                  <a:pt x="22962" y="21619"/>
                  <a:pt x="14742" y="17423"/>
                  <a:pt x="9525" y="21336"/>
                </a:cubicBezTo>
                <a:cubicBezTo>
                  <a:pt x="5860" y="24084"/>
                  <a:pt x="4097" y="29193"/>
                  <a:pt x="0" y="31242"/>
                </a:cubicBezTo>
              </a:path>
            </a:pathLst>
          </a:custGeom>
          <a:noFill/>
          <a:ln w="19050" cap="flat" cmpd="sng">
            <a:solidFill>
              <a:schemeClr val="lt1"/>
            </a:solidFill>
            <a:prstDash val="dash"/>
            <a:round/>
            <a:headEnd type="none" w="med" len="med"/>
            <a:tailEnd type="none" w="med" len="med"/>
          </a:ln>
        </p:spPr>
      </p:sp>
      <p:sp>
        <p:nvSpPr>
          <p:cNvPr id="2637" name="Google Shape;2637;p26"/>
          <p:cNvSpPr/>
          <p:nvPr/>
        </p:nvSpPr>
        <p:spPr>
          <a:xfrm>
            <a:off x="6744001" y="-145566"/>
            <a:ext cx="3644900" cy="702633"/>
          </a:xfrm>
          <a:custGeom>
            <a:avLst/>
            <a:gdLst/>
            <a:ahLst/>
            <a:cxnLst/>
            <a:rect l="l" t="t" r="r" b="b"/>
            <a:pathLst>
              <a:path w="109347" h="21079" extrusionOk="0">
                <a:moveTo>
                  <a:pt x="0" y="4191"/>
                </a:moveTo>
                <a:cubicBezTo>
                  <a:pt x="11068" y="6745"/>
                  <a:pt x="22657" y="6993"/>
                  <a:pt x="33528" y="10287"/>
                </a:cubicBezTo>
                <a:cubicBezTo>
                  <a:pt x="52712" y="16100"/>
                  <a:pt x="73596" y="24596"/>
                  <a:pt x="92964" y="19431"/>
                </a:cubicBezTo>
                <a:cubicBezTo>
                  <a:pt x="101150" y="17248"/>
                  <a:pt x="105558" y="7578"/>
                  <a:pt x="109347" y="0"/>
                </a:cubicBezTo>
              </a:path>
            </a:pathLst>
          </a:custGeom>
          <a:noFill/>
          <a:ln w="19050" cap="flat" cmpd="sng">
            <a:solidFill>
              <a:schemeClr val="lt1"/>
            </a:solidFill>
            <a:prstDash val="dash"/>
            <a:round/>
            <a:headEnd type="none" w="med" len="med"/>
            <a:tailEnd type="none" w="med" len="med"/>
          </a:ln>
        </p:spPr>
      </p:sp>
      <p:grpSp>
        <p:nvGrpSpPr>
          <p:cNvPr id="2638" name="Google Shape;2638;p26"/>
          <p:cNvGrpSpPr/>
          <p:nvPr/>
        </p:nvGrpSpPr>
        <p:grpSpPr>
          <a:xfrm rot="-2864756">
            <a:off x="798615" y="376064"/>
            <a:ext cx="457189" cy="425456"/>
            <a:chOff x="-1003774" y="3010923"/>
            <a:chExt cx="671424" cy="624822"/>
          </a:xfrm>
        </p:grpSpPr>
        <p:sp>
          <p:nvSpPr>
            <p:cNvPr id="2639" name="Google Shape;2639;p2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6" name="Google Shape;2676;p26"/>
          <p:cNvGrpSpPr/>
          <p:nvPr/>
        </p:nvGrpSpPr>
        <p:grpSpPr>
          <a:xfrm>
            <a:off x="10607133" y="355325"/>
            <a:ext cx="1431471" cy="1337616"/>
            <a:chOff x="10715325" y="1566575"/>
            <a:chExt cx="934950" cy="873650"/>
          </a:xfrm>
        </p:grpSpPr>
        <p:sp>
          <p:nvSpPr>
            <p:cNvPr id="2677" name="Google Shape;2677;p26"/>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6"/>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6"/>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6"/>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6"/>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6"/>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6"/>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6"/>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6"/>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6"/>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6"/>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6"/>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9" name="Google Shape;2689;p26"/>
          <p:cNvGrpSpPr/>
          <p:nvPr/>
        </p:nvGrpSpPr>
        <p:grpSpPr>
          <a:xfrm>
            <a:off x="-15" y="5764067"/>
            <a:ext cx="1431505" cy="961051"/>
            <a:chOff x="7681600" y="381950"/>
            <a:chExt cx="1073629" cy="720788"/>
          </a:xfrm>
        </p:grpSpPr>
        <p:sp>
          <p:nvSpPr>
            <p:cNvPr id="2690" name="Google Shape;2690;p2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328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719"/>
        <p:cNvGrpSpPr/>
        <p:nvPr/>
      </p:nvGrpSpPr>
      <p:grpSpPr>
        <a:xfrm>
          <a:off x="0" y="0"/>
          <a:ext cx="0" cy="0"/>
          <a:chOff x="0" y="0"/>
          <a:chExt cx="0" cy="0"/>
        </a:xfrm>
      </p:grpSpPr>
      <p:pic>
        <p:nvPicPr>
          <p:cNvPr id="2720" name="Google Shape;2720;p2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721" name="Google Shape;2721;p27"/>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2" name="Google Shape;2722;p27"/>
          <p:cNvSpPr txBox="1">
            <a:spLocks noGrp="1"/>
          </p:cNvSpPr>
          <p:nvPr>
            <p:ph type="title" hasCustomPrompt="1"/>
          </p:nvPr>
        </p:nvSpPr>
        <p:spPr>
          <a:xfrm>
            <a:off x="3289600" y="1606801"/>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3" name="Google Shape;2723;p27"/>
          <p:cNvSpPr txBox="1">
            <a:spLocks noGrp="1"/>
          </p:cNvSpPr>
          <p:nvPr>
            <p:ph type="subTitle" idx="1"/>
          </p:nvPr>
        </p:nvSpPr>
        <p:spPr>
          <a:xfrm>
            <a:off x="3289600" y="2491611"/>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4" name="Google Shape;2724;p27"/>
          <p:cNvSpPr txBox="1">
            <a:spLocks noGrp="1"/>
          </p:cNvSpPr>
          <p:nvPr>
            <p:ph type="title" idx="2" hasCustomPrompt="1"/>
          </p:nvPr>
        </p:nvSpPr>
        <p:spPr>
          <a:xfrm>
            <a:off x="3289600" y="3807267"/>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5" name="Google Shape;2725;p27"/>
          <p:cNvSpPr txBox="1">
            <a:spLocks noGrp="1"/>
          </p:cNvSpPr>
          <p:nvPr>
            <p:ph type="subTitle" idx="3"/>
          </p:nvPr>
        </p:nvSpPr>
        <p:spPr>
          <a:xfrm>
            <a:off x="3289600" y="4702599"/>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6" name="Google Shape;2726;p27"/>
          <p:cNvSpPr/>
          <p:nvPr/>
        </p:nvSpPr>
        <p:spPr>
          <a:xfrm>
            <a:off x="5969300" y="-31266"/>
            <a:ext cx="6324600" cy="7023100"/>
          </a:xfrm>
          <a:custGeom>
            <a:avLst/>
            <a:gdLst/>
            <a:ahLst/>
            <a:cxnLst/>
            <a:rect l="l" t="t" r="r" b="b"/>
            <a:pathLst>
              <a:path w="189738" h="210693" extrusionOk="0">
                <a:moveTo>
                  <a:pt x="189738" y="210693"/>
                </a:moveTo>
                <a:cubicBezTo>
                  <a:pt x="182703" y="199956"/>
                  <a:pt x="173197" y="189202"/>
                  <a:pt x="172212" y="176403"/>
                </a:cubicBezTo>
                <a:cubicBezTo>
                  <a:pt x="171215" y="163437"/>
                  <a:pt x="179753" y="149878"/>
                  <a:pt x="175641" y="137541"/>
                </a:cubicBezTo>
                <a:cubicBezTo>
                  <a:pt x="170928" y="123403"/>
                  <a:pt x="154912" y="107808"/>
                  <a:pt x="162306" y="94869"/>
                </a:cubicBezTo>
                <a:cubicBezTo>
                  <a:pt x="163916" y="92051"/>
                  <a:pt x="167506" y="89280"/>
                  <a:pt x="170688" y="89916"/>
                </a:cubicBezTo>
                <a:cubicBezTo>
                  <a:pt x="175178" y="90814"/>
                  <a:pt x="177852" y="96790"/>
                  <a:pt x="178308" y="101346"/>
                </a:cubicBezTo>
                <a:cubicBezTo>
                  <a:pt x="179147" y="109737"/>
                  <a:pt x="169930" y="126440"/>
                  <a:pt x="163068" y="121539"/>
                </a:cubicBezTo>
                <a:cubicBezTo>
                  <a:pt x="152008" y="113639"/>
                  <a:pt x="160096" y="93840"/>
                  <a:pt x="163830" y="80772"/>
                </a:cubicBezTo>
                <a:cubicBezTo>
                  <a:pt x="168094" y="65850"/>
                  <a:pt x="168104" y="48171"/>
                  <a:pt x="161163" y="34290"/>
                </a:cubicBezTo>
                <a:cubicBezTo>
                  <a:pt x="149984" y="11932"/>
                  <a:pt x="111381" y="25169"/>
                  <a:pt x="86487" y="27432"/>
                </a:cubicBezTo>
                <a:cubicBezTo>
                  <a:pt x="56367" y="30170"/>
                  <a:pt x="27051" y="13526"/>
                  <a:pt x="0" y="0"/>
                </a:cubicBezTo>
              </a:path>
            </a:pathLst>
          </a:custGeom>
          <a:noFill/>
          <a:ln w="19050" cap="flat" cmpd="sng">
            <a:solidFill>
              <a:schemeClr val="lt1"/>
            </a:solidFill>
            <a:prstDash val="dash"/>
            <a:round/>
            <a:headEnd type="none" w="med" len="med"/>
            <a:tailEnd type="none" w="med" len="med"/>
          </a:ln>
        </p:spPr>
      </p:sp>
      <p:sp>
        <p:nvSpPr>
          <p:cNvPr id="2727" name="Google Shape;2727;p27"/>
          <p:cNvSpPr/>
          <p:nvPr/>
        </p:nvSpPr>
        <p:spPr>
          <a:xfrm>
            <a:off x="1164465" y="4680434"/>
            <a:ext cx="5719233" cy="2349500"/>
          </a:xfrm>
          <a:custGeom>
            <a:avLst/>
            <a:gdLst/>
            <a:ahLst/>
            <a:cxnLst/>
            <a:rect l="l" t="t" r="r" b="b"/>
            <a:pathLst>
              <a:path w="171577" h="70485" extrusionOk="0">
                <a:moveTo>
                  <a:pt x="171577" y="70485"/>
                </a:moveTo>
                <a:cubicBezTo>
                  <a:pt x="166436" y="60203"/>
                  <a:pt x="158981" y="47146"/>
                  <a:pt x="147574" y="45720"/>
                </a:cubicBezTo>
                <a:cubicBezTo>
                  <a:pt x="134028" y="44027"/>
                  <a:pt x="121115" y="52790"/>
                  <a:pt x="107569" y="54483"/>
                </a:cubicBezTo>
                <a:cubicBezTo>
                  <a:pt x="98743" y="55586"/>
                  <a:pt x="89236" y="53889"/>
                  <a:pt x="81280" y="49911"/>
                </a:cubicBezTo>
                <a:cubicBezTo>
                  <a:pt x="76044" y="47293"/>
                  <a:pt x="71087" y="43398"/>
                  <a:pt x="65278" y="42672"/>
                </a:cubicBezTo>
                <a:cubicBezTo>
                  <a:pt x="57817" y="41739"/>
                  <a:pt x="50901" y="47137"/>
                  <a:pt x="43561" y="48768"/>
                </a:cubicBezTo>
                <a:cubicBezTo>
                  <a:pt x="37109" y="50202"/>
                  <a:pt x="30325" y="50188"/>
                  <a:pt x="23749" y="49530"/>
                </a:cubicBezTo>
                <a:cubicBezTo>
                  <a:pt x="12669" y="48422"/>
                  <a:pt x="1235" y="36988"/>
                  <a:pt x="127" y="25908"/>
                </a:cubicBezTo>
                <a:cubicBezTo>
                  <a:pt x="-890" y="15741"/>
                  <a:pt x="7371" y="4570"/>
                  <a:pt x="16510" y="0"/>
                </a:cubicBezTo>
              </a:path>
            </a:pathLst>
          </a:custGeom>
          <a:noFill/>
          <a:ln w="19050" cap="flat" cmpd="sng">
            <a:solidFill>
              <a:schemeClr val="lt1"/>
            </a:solidFill>
            <a:prstDash val="dash"/>
            <a:round/>
            <a:headEnd type="none" w="med" len="med"/>
            <a:tailEnd type="none" w="med" len="med"/>
          </a:ln>
        </p:spPr>
      </p:sp>
      <p:grpSp>
        <p:nvGrpSpPr>
          <p:cNvPr id="2728" name="Google Shape;2728;p27"/>
          <p:cNvGrpSpPr/>
          <p:nvPr/>
        </p:nvGrpSpPr>
        <p:grpSpPr>
          <a:xfrm>
            <a:off x="550095" y="842330"/>
            <a:ext cx="1718591" cy="1272705"/>
            <a:chOff x="1156200" y="3428725"/>
            <a:chExt cx="684625" cy="507000"/>
          </a:xfrm>
        </p:grpSpPr>
        <p:sp>
          <p:nvSpPr>
            <p:cNvPr id="2729" name="Google Shape;2729;p2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2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2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0" name="Google Shape;2760;p27"/>
          <p:cNvGrpSpPr/>
          <p:nvPr/>
        </p:nvGrpSpPr>
        <p:grpSpPr>
          <a:xfrm>
            <a:off x="550085" y="2373167"/>
            <a:ext cx="1431505" cy="961051"/>
            <a:chOff x="7681600" y="381950"/>
            <a:chExt cx="1073629" cy="720788"/>
          </a:xfrm>
        </p:grpSpPr>
        <p:sp>
          <p:nvSpPr>
            <p:cNvPr id="2761" name="Google Shape;2761;p27"/>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7"/>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7"/>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7"/>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7"/>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7"/>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7"/>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7"/>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7"/>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7"/>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7"/>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7"/>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27"/>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27"/>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7"/>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27"/>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27"/>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27"/>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27"/>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7"/>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7"/>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7"/>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27"/>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27"/>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27"/>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27"/>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7"/>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7"/>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27"/>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0" name="Google Shape;2790;p27"/>
          <p:cNvGrpSpPr/>
          <p:nvPr/>
        </p:nvGrpSpPr>
        <p:grpSpPr>
          <a:xfrm>
            <a:off x="9958284" y="5251217"/>
            <a:ext cx="1282737" cy="540289"/>
            <a:chOff x="774450" y="2691700"/>
            <a:chExt cx="543625" cy="228975"/>
          </a:xfrm>
        </p:grpSpPr>
        <p:sp>
          <p:nvSpPr>
            <p:cNvPr id="2791" name="Google Shape;2791;p27"/>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7"/>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27"/>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27"/>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7"/>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7"/>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7"/>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7"/>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7"/>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7"/>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27"/>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2" name="Google Shape;2802;p27"/>
          <p:cNvGrpSpPr/>
          <p:nvPr/>
        </p:nvGrpSpPr>
        <p:grpSpPr>
          <a:xfrm flipH="1">
            <a:off x="10111320" y="2563669"/>
            <a:ext cx="1234040" cy="2395776"/>
            <a:chOff x="204076" y="125827"/>
            <a:chExt cx="925530" cy="1796832"/>
          </a:xfrm>
        </p:grpSpPr>
        <p:sp>
          <p:nvSpPr>
            <p:cNvPr id="2803" name="Google Shape;2803;p27"/>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7"/>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27"/>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27"/>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27"/>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7"/>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7"/>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7"/>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7"/>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11343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812"/>
        <p:cNvGrpSpPr/>
        <p:nvPr/>
      </p:nvGrpSpPr>
      <p:grpSpPr>
        <a:xfrm>
          <a:off x="0" y="0"/>
          <a:ext cx="0" cy="0"/>
          <a:chOff x="0" y="0"/>
          <a:chExt cx="0" cy="0"/>
        </a:xfrm>
      </p:grpSpPr>
      <p:pic>
        <p:nvPicPr>
          <p:cNvPr id="2813" name="Google Shape;2813;p2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4" name="Google Shape;2814;p28"/>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5" name="Google Shape;2815;p28"/>
          <p:cNvSpPr txBox="1">
            <a:spLocks noGrp="1"/>
          </p:cNvSpPr>
          <p:nvPr>
            <p:ph type="title"/>
          </p:nvPr>
        </p:nvSpPr>
        <p:spPr>
          <a:xfrm>
            <a:off x="947259"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6" name="Google Shape;2816;p28"/>
          <p:cNvSpPr txBox="1">
            <a:spLocks noGrp="1"/>
          </p:cNvSpPr>
          <p:nvPr>
            <p:ph type="subTitle" idx="1"/>
          </p:nvPr>
        </p:nvSpPr>
        <p:spPr>
          <a:xfrm>
            <a:off x="947259"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7" name="Google Shape;2817;p28"/>
          <p:cNvSpPr txBox="1">
            <a:spLocks noGrp="1"/>
          </p:cNvSpPr>
          <p:nvPr>
            <p:ph type="title" idx="2"/>
          </p:nvPr>
        </p:nvSpPr>
        <p:spPr>
          <a:xfrm>
            <a:off x="4560296"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8" name="Google Shape;2818;p28"/>
          <p:cNvSpPr txBox="1">
            <a:spLocks noGrp="1"/>
          </p:cNvSpPr>
          <p:nvPr>
            <p:ph type="subTitle" idx="3"/>
          </p:nvPr>
        </p:nvSpPr>
        <p:spPr>
          <a:xfrm>
            <a:off x="4560296"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9" name="Google Shape;2819;p28"/>
          <p:cNvSpPr txBox="1">
            <a:spLocks noGrp="1"/>
          </p:cNvSpPr>
          <p:nvPr>
            <p:ph type="title" idx="4"/>
          </p:nvPr>
        </p:nvSpPr>
        <p:spPr>
          <a:xfrm>
            <a:off x="8170741"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20" name="Google Shape;2820;p28"/>
          <p:cNvSpPr txBox="1">
            <a:spLocks noGrp="1"/>
          </p:cNvSpPr>
          <p:nvPr>
            <p:ph type="subTitle" idx="5"/>
          </p:nvPr>
        </p:nvSpPr>
        <p:spPr>
          <a:xfrm>
            <a:off x="8170741"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21" name="Google Shape;2821;p28"/>
          <p:cNvSpPr txBox="1">
            <a:spLocks noGrp="1"/>
          </p:cNvSpPr>
          <p:nvPr>
            <p:ph type="title" idx="6" hasCustomPrompt="1"/>
          </p:nvPr>
        </p:nvSpPr>
        <p:spPr>
          <a:xfrm>
            <a:off x="1869059"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2" name="Google Shape;2822;p28"/>
          <p:cNvSpPr txBox="1">
            <a:spLocks noGrp="1"/>
          </p:cNvSpPr>
          <p:nvPr>
            <p:ph type="title" idx="7" hasCustomPrompt="1"/>
          </p:nvPr>
        </p:nvSpPr>
        <p:spPr>
          <a:xfrm>
            <a:off x="5482096"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3" name="Google Shape;2823;p28"/>
          <p:cNvSpPr txBox="1">
            <a:spLocks noGrp="1"/>
          </p:cNvSpPr>
          <p:nvPr>
            <p:ph type="title" idx="8" hasCustomPrompt="1"/>
          </p:nvPr>
        </p:nvSpPr>
        <p:spPr>
          <a:xfrm>
            <a:off x="9092541"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4" name="Google Shape;2824;p28"/>
          <p:cNvSpPr txBox="1">
            <a:spLocks noGrp="1"/>
          </p:cNvSpPr>
          <p:nvPr>
            <p:ph type="title" idx="9"/>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25" name="Google Shape;2825;p28"/>
          <p:cNvSpPr/>
          <p:nvPr/>
        </p:nvSpPr>
        <p:spPr>
          <a:xfrm>
            <a:off x="4681047" y="-272566"/>
            <a:ext cx="7676367" cy="1079500"/>
          </a:xfrm>
          <a:custGeom>
            <a:avLst/>
            <a:gdLst/>
            <a:ahLst/>
            <a:cxnLst/>
            <a:rect l="l" t="t" r="r" b="b"/>
            <a:pathLst>
              <a:path w="230291" h="32385" extrusionOk="0">
                <a:moveTo>
                  <a:pt x="230291" y="32385"/>
                </a:moveTo>
                <a:cubicBezTo>
                  <a:pt x="226764" y="21804"/>
                  <a:pt x="212442" y="14611"/>
                  <a:pt x="201335" y="15621"/>
                </a:cubicBezTo>
                <a:cubicBezTo>
                  <a:pt x="190475" y="16608"/>
                  <a:pt x="180563" y="25088"/>
                  <a:pt x="169712" y="24003"/>
                </a:cubicBezTo>
                <a:cubicBezTo>
                  <a:pt x="159557" y="22987"/>
                  <a:pt x="150519" y="16367"/>
                  <a:pt x="140375" y="15240"/>
                </a:cubicBezTo>
                <a:cubicBezTo>
                  <a:pt x="128664" y="13939"/>
                  <a:pt x="117106" y="19812"/>
                  <a:pt x="105323" y="19812"/>
                </a:cubicBezTo>
                <a:cubicBezTo>
                  <a:pt x="89964" y="19812"/>
                  <a:pt x="74962" y="14097"/>
                  <a:pt x="59603" y="14097"/>
                </a:cubicBezTo>
                <a:cubicBezTo>
                  <a:pt x="47217" y="14097"/>
                  <a:pt x="36139" y="24953"/>
                  <a:pt x="23789" y="24003"/>
                </a:cubicBezTo>
                <a:cubicBezTo>
                  <a:pt x="16259" y="23424"/>
                  <a:pt x="7793" y="21723"/>
                  <a:pt x="2453" y="16383"/>
                </a:cubicBezTo>
                <a:cubicBezTo>
                  <a:pt x="-1409" y="12521"/>
                  <a:pt x="11" y="4884"/>
                  <a:pt x="2453" y="0"/>
                </a:cubicBezTo>
              </a:path>
            </a:pathLst>
          </a:custGeom>
          <a:noFill/>
          <a:ln w="19050" cap="flat" cmpd="sng">
            <a:solidFill>
              <a:schemeClr val="lt1"/>
            </a:solidFill>
            <a:prstDash val="dash"/>
            <a:round/>
            <a:headEnd type="none" w="med" len="med"/>
            <a:tailEnd type="none" w="med" len="med"/>
          </a:ln>
        </p:spPr>
      </p:sp>
      <p:grpSp>
        <p:nvGrpSpPr>
          <p:cNvPr id="2826" name="Google Shape;2826;p28"/>
          <p:cNvGrpSpPr/>
          <p:nvPr/>
        </p:nvGrpSpPr>
        <p:grpSpPr>
          <a:xfrm>
            <a:off x="243921" y="286009"/>
            <a:ext cx="1279473" cy="2056187"/>
            <a:chOff x="9840651" y="2066749"/>
            <a:chExt cx="701773" cy="1127790"/>
          </a:xfrm>
        </p:grpSpPr>
        <p:sp>
          <p:nvSpPr>
            <p:cNvPr id="2827" name="Google Shape;2827;p2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2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2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2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2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2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2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2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2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2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2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2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2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2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2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2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2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2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2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2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2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2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2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2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8" name="Google Shape;2858;p28"/>
          <p:cNvGrpSpPr/>
          <p:nvPr/>
        </p:nvGrpSpPr>
        <p:grpSpPr>
          <a:xfrm>
            <a:off x="91885" y="2605400"/>
            <a:ext cx="1431505" cy="961051"/>
            <a:chOff x="7681600" y="381950"/>
            <a:chExt cx="1073629" cy="720788"/>
          </a:xfrm>
        </p:grpSpPr>
        <p:sp>
          <p:nvSpPr>
            <p:cNvPr id="2859" name="Google Shape;2859;p28"/>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28"/>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28"/>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28"/>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28"/>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28"/>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28"/>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28"/>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28"/>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28"/>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28"/>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28"/>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28"/>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28"/>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28"/>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28"/>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28"/>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28"/>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28"/>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28"/>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28"/>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28"/>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28"/>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28"/>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28"/>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28"/>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28"/>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28"/>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28"/>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8" name="Google Shape;2888;p28"/>
          <p:cNvGrpSpPr/>
          <p:nvPr/>
        </p:nvGrpSpPr>
        <p:grpSpPr>
          <a:xfrm>
            <a:off x="10492662" y="5631743"/>
            <a:ext cx="1496751" cy="893972"/>
            <a:chOff x="7734396" y="189920"/>
            <a:chExt cx="1122563" cy="670479"/>
          </a:xfrm>
        </p:grpSpPr>
        <p:sp>
          <p:nvSpPr>
            <p:cNvPr id="2889" name="Google Shape;2889;p2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2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2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2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2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2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2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2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2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2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2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2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2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2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2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2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2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2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2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2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2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0" name="Google Shape;2910;p28"/>
          <p:cNvGrpSpPr/>
          <p:nvPr/>
        </p:nvGrpSpPr>
        <p:grpSpPr>
          <a:xfrm rot="-2864756">
            <a:off x="9131015" y="99497"/>
            <a:ext cx="457189" cy="425456"/>
            <a:chOff x="-1003774" y="3010923"/>
            <a:chExt cx="671424" cy="624822"/>
          </a:xfrm>
        </p:grpSpPr>
        <p:sp>
          <p:nvSpPr>
            <p:cNvPr id="2911" name="Google Shape;2911;p2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2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2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2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2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2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2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2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2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2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2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2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2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2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2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2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2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2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2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2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2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2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2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2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2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2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2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2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2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2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2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2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2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2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2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2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2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945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15/4/2025</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48"/>
        <p:cNvGrpSpPr/>
        <p:nvPr/>
      </p:nvGrpSpPr>
      <p:grpSpPr>
        <a:xfrm>
          <a:off x="0" y="0"/>
          <a:ext cx="0" cy="0"/>
          <a:chOff x="0" y="0"/>
          <a:chExt cx="0" cy="0"/>
        </a:xfrm>
      </p:grpSpPr>
      <p:pic>
        <p:nvPicPr>
          <p:cNvPr id="2949" name="Google Shape;2949;p2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950" name="Google Shape;2950;p2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1" name="Google Shape;2951;p29"/>
          <p:cNvSpPr txBox="1">
            <a:spLocks noGrp="1"/>
          </p:cNvSpPr>
          <p:nvPr>
            <p:ph type="title"/>
          </p:nvPr>
        </p:nvSpPr>
        <p:spPr>
          <a:xfrm>
            <a:off x="3232800" y="1416467"/>
            <a:ext cx="5726400" cy="1164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sz="100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952" name="Google Shape;2952;p29"/>
          <p:cNvSpPr txBox="1">
            <a:spLocks noGrp="1"/>
          </p:cNvSpPr>
          <p:nvPr>
            <p:ph type="subTitle" idx="1"/>
          </p:nvPr>
        </p:nvSpPr>
        <p:spPr>
          <a:xfrm>
            <a:off x="3806200" y="2574851"/>
            <a:ext cx="4579600" cy="14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953" name="Google Shape;2953;p29"/>
          <p:cNvGrpSpPr/>
          <p:nvPr/>
        </p:nvGrpSpPr>
        <p:grpSpPr>
          <a:xfrm>
            <a:off x="288295" y="5595010"/>
            <a:ext cx="1496751" cy="893972"/>
            <a:chOff x="7734396" y="189920"/>
            <a:chExt cx="1122563" cy="670479"/>
          </a:xfrm>
        </p:grpSpPr>
        <p:sp>
          <p:nvSpPr>
            <p:cNvPr id="2954" name="Google Shape;2954;p29"/>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29"/>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29"/>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29"/>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29"/>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29"/>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29"/>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29"/>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29"/>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29"/>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29"/>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29"/>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29"/>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29"/>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29"/>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29"/>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29"/>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29"/>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29"/>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29"/>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29"/>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5" name="Google Shape;2975;p29"/>
          <p:cNvGrpSpPr/>
          <p:nvPr/>
        </p:nvGrpSpPr>
        <p:grpSpPr>
          <a:xfrm>
            <a:off x="2013784" y="6009817"/>
            <a:ext cx="1282737" cy="540289"/>
            <a:chOff x="774450" y="2691700"/>
            <a:chExt cx="543625" cy="228975"/>
          </a:xfrm>
        </p:grpSpPr>
        <p:sp>
          <p:nvSpPr>
            <p:cNvPr id="2976" name="Google Shape;2976;p2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2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2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2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2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2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2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2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2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2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2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7" name="Google Shape;2987;p29"/>
          <p:cNvGrpSpPr/>
          <p:nvPr/>
        </p:nvGrpSpPr>
        <p:grpSpPr>
          <a:xfrm>
            <a:off x="9897295" y="719330"/>
            <a:ext cx="1718591" cy="1272705"/>
            <a:chOff x="1156200" y="3428725"/>
            <a:chExt cx="684625" cy="507000"/>
          </a:xfrm>
        </p:grpSpPr>
        <p:sp>
          <p:nvSpPr>
            <p:cNvPr id="2988" name="Google Shape;2988;p29"/>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29"/>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29"/>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29"/>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29"/>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9"/>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9"/>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9"/>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9"/>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9"/>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9"/>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9"/>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29"/>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29"/>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9"/>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9"/>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9"/>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9"/>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9"/>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9"/>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9"/>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9"/>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9"/>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9"/>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9"/>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9"/>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9"/>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9"/>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9"/>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9"/>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9"/>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9" name="Google Shape;3019;p29"/>
          <p:cNvGrpSpPr/>
          <p:nvPr/>
        </p:nvGrpSpPr>
        <p:grpSpPr>
          <a:xfrm>
            <a:off x="10166499" y="2234896"/>
            <a:ext cx="1006124" cy="1337643"/>
            <a:chOff x="7062788" y="3483325"/>
            <a:chExt cx="558875" cy="743025"/>
          </a:xfrm>
        </p:grpSpPr>
        <p:sp>
          <p:nvSpPr>
            <p:cNvPr id="3020" name="Google Shape;3020;p2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1" name="Google Shape;3041;p29"/>
          <p:cNvSpPr/>
          <p:nvPr/>
        </p:nvSpPr>
        <p:spPr>
          <a:xfrm>
            <a:off x="6001034" y="6130372"/>
            <a:ext cx="6337300" cy="829600"/>
          </a:xfrm>
          <a:custGeom>
            <a:avLst/>
            <a:gdLst/>
            <a:ahLst/>
            <a:cxnLst/>
            <a:rect l="l" t="t" r="r" b="b"/>
            <a:pathLst>
              <a:path w="190119" h="24888" extrusionOk="0">
                <a:moveTo>
                  <a:pt x="190119" y="23936"/>
                </a:moveTo>
                <a:cubicBezTo>
                  <a:pt x="184759" y="13217"/>
                  <a:pt x="174508" y="2665"/>
                  <a:pt x="162687" y="695"/>
                </a:cubicBezTo>
                <a:cubicBezTo>
                  <a:pt x="147549" y="-1828"/>
                  <a:pt x="132649" y="7519"/>
                  <a:pt x="117348" y="8696"/>
                </a:cubicBezTo>
                <a:cubicBezTo>
                  <a:pt x="110365" y="9233"/>
                  <a:pt x="102657" y="10304"/>
                  <a:pt x="96393" y="7172"/>
                </a:cubicBezTo>
                <a:cubicBezTo>
                  <a:pt x="91514" y="4732"/>
                  <a:pt x="86947" y="991"/>
                  <a:pt x="81534" y="314"/>
                </a:cubicBezTo>
                <a:cubicBezTo>
                  <a:pt x="74047" y="-622"/>
                  <a:pt x="66310" y="908"/>
                  <a:pt x="59055" y="2981"/>
                </a:cubicBezTo>
                <a:cubicBezTo>
                  <a:pt x="49165" y="5807"/>
                  <a:pt x="42347" y="15145"/>
                  <a:pt x="33147" y="19745"/>
                </a:cubicBezTo>
                <a:cubicBezTo>
                  <a:pt x="23241" y="24698"/>
                  <a:pt x="9906" y="26984"/>
                  <a:pt x="0" y="22031"/>
                </a:cubicBezTo>
              </a:path>
            </a:pathLst>
          </a:custGeom>
          <a:noFill/>
          <a:ln w="19050" cap="flat" cmpd="sng">
            <a:solidFill>
              <a:schemeClr val="lt1"/>
            </a:solidFill>
            <a:prstDash val="dash"/>
            <a:round/>
            <a:headEnd type="none" w="med" len="med"/>
            <a:tailEnd type="none" w="med" len="med"/>
          </a:ln>
        </p:spPr>
      </p:sp>
      <p:sp>
        <p:nvSpPr>
          <p:cNvPr id="3042" name="Google Shape;3042;p29"/>
          <p:cNvSpPr/>
          <p:nvPr/>
        </p:nvSpPr>
        <p:spPr>
          <a:xfrm>
            <a:off x="84429" y="-361567"/>
            <a:ext cx="6564300" cy="1701800"/>
          </a:xfrm>
          <a:custGeom>
            <a:avLst/>
            <a:gdLst/>
            <a:ahLst/>
            <a:cxnLst/>
            <a:rect l="l" t="t" r="r" b="b"/>
            <a:pathLst>
              <a:path w="196929" h="51054" extrusionOk="0">
                <a:moveTo>
                  <a:pt x="196929" y="51054"/>
                </a:moveTo>
                <a:cubicBezTo>
                  <a:pt x="195114" y="45610"/>
                  <a:pt x="193748" y="39491"/>
                  <a:pt x="189690" y="35433"/>
                </a:cubicBezTo>
                <a:cubicBezTo>
                  <a:pt x="183236" y="28979"/>
                  <a:pt x="173234" y="26535"/>
                  <a:pt x="164163" y="25527"/>
                </a:cubicBezTo>
                <a:cubicBezTo>
                  <a:pt x="158040" y="24847"/>
                  <a:pt x="151260" y="25202"/>
                  <a:pt x="145875" y="28194"/>
                </a:cubicBezTo>
                <a:cubicBezTo>
                  <a:pt x="140811" y="31008"/>
                  <a:pt x="136012" y="35174"/>
                  <a:pt x="130254" y="35814"/>
                </a:cubicBezTo>
                <a:cubicBezTo>
                  <a:pt x="121789" y="36755"/>
                  <a:pt x="112807" y="37364"/>
                  <a:pt x="104727" y="34671"/>
                </a:cubicBezTo>
                <a:cubicBezTo>
                  <a:pt x="89619" y="29635"/>
                  <a:pt x="74011" y="21370"/>
                  <a:pt x="58245" y="23622"/>
                </a:cubicBezTo>
                <a:cubicBezTo>
                  <a:pt x="52311" y="24470"/>
                  <a:pt x="48372" y="30452"/>
                  <a:pt x="43767" y="34290"/>
                </a:cubicBezTo>
                <a:cubicBezTo>
                  <a:pt x="39342" y="37977"/>
                  <a:pt x="32734" y="39054"/>
                  <a:pt x="27003" y="38481"/>
                </a:cubicBezTo>
                <a:cubicBezTo>
                  <a:pt x="15753" y="37356"/>
                  <a:pt x="2417" y="28638"/>
                  <a:pt x="333" y="17526"/>
                </a:cubicBezTo>
                <a:cubicBezTo>
                  <a:pt x="-746" y="11772"/>
                  <a:pt x="1476" y="5854"/>
                  <a:pt x="1476" y="0"/>
                </a:cubicBezTo>
              </a:path>
            </a:pathLst>
          </a:custGeom>
          <a:noFill/>
          <a:ln w="19050" cap="flat" cmpd="sng">
            <a:solidFill>
              <a:schemeClr val="lt1"/>
            </a:solidFill>
            <a:prstDash val="dash"/>
            <a:round/>
            <a:headEnd type="none" w="med" len="med"/>
            <a:tailEnd type="none" w="med" len="med"/>
          </a:ln>
        </p:spPr>
      </p:sp>
      <p:grpSp>
        <p:nvGrpSpPr>
          <p:cNvPr id="3043" name="Google Shape;3043;p29"/>
          <p:cNvGrpSpPr/>
          <p:nvPr/>
        </p:nvGrpSpPr>
        <p:grpSpPr>
          <a:xfrm rot="-2864756">
            <a:off x="3556248" y="630064"/>
            <a:ext cx="457189" cy="425456"/>
            <a:chOff x="-1003774" y="3010923"/>
            <a:chExt cx="671424" cy="624822"/>
          </a:xfrm>
        </p:grpSpPr>
        <p:sp>
          <p:nvSpPr>
            <p:cNvPr id="3044" name="Google Shape;3044;p2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429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81"/>
        <p:cNvGrpSpPr/>
        <p:nvPr/>
      </p:nvGrpSpPr>
      <p:grpSpPr>
        <a:xfrm>
          <a:off x="0" y="0"/>
          <a:ext cx="0" cy="0"/>
          <a:chOff x="0" y="0"/>
          <a:chExt cx="0" cy="0"/>
        </a:xfrm>
      </p:grpSpPr>
      <p:pic>
        <p:nvPicPr>
          <p:cNvPr id="3082" name="Google Shape;3082;p3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083" name="Google Shape;3083;p3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4" name="Google Shape;3084;p30"/>
          <p:cNvSpPr/>
          <p:nvPr/>
        </p:nvSpPr>
        <p:spPr>
          <a:xfrm>
            <a:off x="2914933" y="-50300"/>
            <a:ext cx="5334000" cy="844067"/>
          </a:xfrm>
          <a:custGeom>
            <a:avLst/>
            <a:gdLst/>
            <a:ahLst/>
            <a:cxnLst/>
            <a:rect l="l" t="t" r="r" b="b"/>
            <a:pathLst>
              <a:path w="160020" h="25322" extrusionOk="0">
                <a:moveTo>
                  <a:pt x="0" y="1524"/>
                </a:moveTo>
                <a:cubicBezTo>
                  <a:pt x="11438" y="3703"/>
                  <a:pt x="24696" y="2787"/>
                  <a:pt x="33909" y="9906"/>
                </a:cubicBezTo>
                <a:cubicBezTo>
                  <a:pt x="39295" y="14068"/>
                  <a:pt x="43577" y="20979"/>
                  <a:pt x="50292" y="22098"/>
                </a:cubicBezTo>
                <a:cubicBezTo>
                  <a:pt x="56388" y="23114"/>
                  <a:pt x="62462" y="18176"/>
                  <a:pt x="68580" y="19050"/>
                </a:cubicBezTo>
                <a:cubicBezTo>
                  <a:pt x="81915" y="20955"/>
                  <a:pt x="95320" y="27106"/>
                  <a:pt x="108585" y="24765"/>
                </a:cubicBezTo>
                <a:cubicBezTo>
                  <a:pt x="121968" y="22403"/>
                  <a:pt x="136956" y="21870"/>
                  <a:pt x="147828" y="13716"/>
                </a:cubicBezTo>
                <a:cubicBezTo>
                  <a:pt x="152722" y="10046"/>
                  <a:pt x="155695" y="4325"/>
                  <a:pt x="160020" y="0"/>
                </a:cubicBezTo>
              </a:path>
            </a:pathLst>
          </a:custGeom>
          <a:noFill/>
          <a:ln w="19050" cap="flat" cmpd="sng">
            <a:solidFill>
              <a:schemeClr val="lt1"/>
            </a:solidFill>
            <a:prstDash val="dash"/>
            <a:round/>
            <a:headEnd type="none" w="med" len="med"/>
            <a:tailEnd type="none" w="med" len="med"/>
          </a:ln>
        </p:spPr>
      </p:sp>
      <p:grpSp>
        <p:nvGrpSpPr>
          <p:cNvPr id="3085" name="Google Shape;3085;p30"/>
          <p:cNvGrpSpPr/>
          <p:nvPr/>
        </p:nvGrpSpPr>
        <p:grpSpPr>
          <a:xfrm>
            <a:off x="311221" y="314676"/>
            <a:ext cx="1279473" cy="2056187"/>
            <a:chOff x="9840651" y="2066749"/>
            <a:chExt cx="701773" cy="1127790"/>
          </a:xfrm>
        </p:grpSpPr>
        <p:sp>
          <p:nvSpPr>
            <p:cNvPr id="3086" name="Google Shape;3086;p30"/>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0"/>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0"/>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0"/>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0"/>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0"/>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0"/>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0"/>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0"/>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0"/>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0"/>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0"/>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30"/>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30"/>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0"/>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0"/>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0"/>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0"/>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0"/>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0"/>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0"/>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0"/>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0"/>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0"/>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0"/>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0"/>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0"/>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0"/>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0"/>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0"/>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0"/>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7" name="Google Shape;3117;p30"/>
          <p:cNvGrpSpPr/>
          <p:nvPr/>
        </p:nvGrpSpPr>
        <p:grpSpPr>
          <a:xfrm>
            <a:off x="10624004" y="4092403"/>
            <a:ext cx="1234040" cy="2395776"/>
            <a:chOff x="204076" y="125827"/>
            <a:chExt cx="925530" cy="1796832"/>
          </a:xfrm>
        </p:grpSpPr>
        <p:sp>
          <p:nvSpPr>
            <p:cNvPr id="3118" name="Google Shape;3118;p3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7" name="Google Shape;3127;p30"/>
          <p:cNvGrpSpPr/>
          <p:nvPr/>
        </p:nvGrpSpPr>
        <p:grpSpPr>
          <a:xfrm rot="-2864756">
            <a:off x="5091215" y="414164"/>
            <a:ext cx="457189" cy="425456"/>
            <a:chOff x="-1003774" y="3010923"/>
            <a:chExt cx="671424" cy="624822"/>
          </a:xfrm>
        </p:grpSpPr>
        <p:sp>
          <p:nvSpPr>
            <p:cNvPr id="3128" name="Google Shape;3128;p3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3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3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5" name="Google Shape;3165;p30"/>
          <p:cNvGrpSpPr/>
          <p:nvPr/>
        </p:nvGrpSpPr>
        <p:grpSpPr>
          <a:xfrm>
            <a:off x="309601" y="2695117"/>
            <a:ext cx="1282737" cy="540289"/>
            <a:chOff x="774450" y="2691700"/>
            <a:chExt cx="543625" cy="228975"/>
          </a:xfrm>
        </p:grpSpPr>
        <p:sp>
          <p:nvSpPr>
            <p:cNvPr id="3166" name="Google Shape;3166;p30"/>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30"/>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0"/>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0"/>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0"/>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0"/>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0"/>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0"/>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0"/>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0"/>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0"/>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381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7" name="Google Shape;3177;p30"/>
          <p:cNvGrpSpPr/>
          <p:nvPr/>
        </p:nvGrpSpPr>
        <p:grpSpPr>
          <a:xfrm>
            <a:off x="10966599" y="2692096"/>
            <a:ext cx="1006124" cy="1337643"/>
            <a:chOff x="7062788" y="3483325"/>
            <a:chExt cx="558875" cy="743025"/>
          </a:xfrm>
        </p:grpSpPr>
        <p:sp>
          <p:nvSpPr>
            <p:cNvPr id="3178" name="Google Shape;3178;p30"/>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30"/>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30"/>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30"/>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0"/>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0"/>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0"/>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0"/>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0"/>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0"/>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30"/>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30"/>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0"/>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30"/>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0"/>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0"/>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0"/>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0"/>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0"/>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0"/>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0"/>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22170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99"/>
        <p:cNvGrpSpPr/>
        <p:nvPr/>
      </p:nvGrpSpPr>
      <p:grpSpPr>
        <a:xfrm>
          <a:off x="0" y="0"/>
          <a:ext cx="0" cy="0"/>
          <a:chOff x="0" y="0"/>
          <a:chExt cx="0" cy="0"/>
        </a:xfrm>
      </p:grpSpPr>
      <p:pic>
        <p:nvPicPr>
          <p:cNvPr id="3200" name="Google Shape;3200;p31"/>
          <p:cNvPicPr preferRelativeResize="0"/>
          <p:nvPr/>
        </p:nvPicPr>
        <p:blipFill>
          <a:blip r:embed="rId2">
            <a:alphaModFix amt="30000"/>
          </a:blip>
          <a:stretch>
            <a:fillRect/>
          </a:stretch>
        </p:blipFill>
        <p:spPr>
          <a:xfrm>
            <a:off x="0" y="0"/>
            <a:ext cx="12192000" cy="6858000"/>
          </a:xfrm>
          <a:prstGeom prst="rect">
            <a:avLst/>
          </a:prstGeom>
          <a:noFill/>
          <a:ln>
            <a:noFill/>
          </a:ln>
        </p:spPr>
      </p:pic>
      <p:grpSp>
        <p:nvGrpSpPr>
          <p:cNvPr id="3201" name="Google Shape;3201;p31"/>
          <p:cNvGrpSpPr/>
          <p:nvPr/>
        </p:nvGrpSpPr>
        <p:grpSpPr>
          <a:xfrm>
            <a:off x="10092538" y="346683"/>
            <a:ext cx="1812349" cy="2169003"/>
            <a:chOff x="6246075" y="1325325"/>
            <a:chExt cx="768075" cy="919225"/>
          </a:xfrm>
        </p:grpSpPr>
        <p:sp>
          <p:nvSpPr>
            <p:cNvPr id="3202" name="Google Shape;3202;p31"/>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1"/>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1"/>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1"/>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1"/>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1"/>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1"/>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1"/>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1"/>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1"/>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1"/>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1"/>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1"/>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1"/>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1"/>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1"/>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1"/>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1"/>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0" name="Google Shape;3220;p31"/>
          <p:cNvGrpSpPr/>
          <p:nvPr/>
        </p:nvGrpSpPr>
        <p:grpSpPr>
          <a:xfrm>
            <a:off x="10737966" y="2866063"/>
            <a:ext cx="1006124" cy="1337643"/>
            <a:chOff x="7062788" y="3483325"/>
            <a:chExt cx="558875" cy="743025"/>
          </a:xfrm>
        </p:grpSpPr>
        <p:sp>
          <p:nvSpPr>
            <p:cNvPr id="3221" name="Google Shape;3221;p31"/>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1"/>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1"/>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1"/>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1"/>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31"/>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31"/>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31"/>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31"/>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1"/>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1"/>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1"/>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1"/>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31"/>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31"/>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1"/>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1"/>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1"/>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1"/>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31"/>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31"/>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2" name="Google Shape;3242;p31"/>
          <p:cNvGrpSpPr/>
          <p:nvPr/>
        </p:nvGrpSpPr>
        <p:grpSpPr>
          <a:xfrm>
            <a:off x="299462" y="4068130"/>
            <a:ext cx="1718591" cy="1272705"/>
            <a:chOff x="1156200" y="3428725"/>
            <a:chExt cx="684625" cy="507000"/>
          </a:xfrm>
        </p:grpSpPr>
        <p:sp>
          <p:nvSpPr>
            <p:cNvPr id="3243" name="Google Shape;3243;p3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3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3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3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31"/>
          <p:cNvGrpSpPr/>
          <p:nvPr/>
        </p:nvGrpSpPr>
        <p:grpSpPr>
          <a:xfrm>
            <a:off x="410395" y="5593643"/>
            <a:ext cx="1496751" cy="893972"/>
            <a:chOff x="7734396" y="189920"/>
            <a:chExt cx="1122563" cy="670479"/>
          </a:xfrm>
        </p:grpSpPr>
        <p:sp>
          <p:nvSpPr>
            <p:cNvPr id="3275" name="Google Shape;3275;p3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3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3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3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3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3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3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3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3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3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3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3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3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3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3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3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3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3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3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3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3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96" name="Google Shape;3296;p31"/>
          <p:cNvSpPr/>
          <p:nvPr/>
        </p:nvSpPr>
        <p:spPr>
          <a:xfrm>
            <a:off x="-120366" y="-62999"/>
            <a:ext cx="6921500" cy="3670300"/>
          </a:xfrm>
          <a:custGeom>
            <a:avLst/>
            <a:gdLst/>
            <a:ahLst/>
            <a:cxnLst/>
            <a:rect l="l" t="t" r="r" b="b"/>
            <a:pathLst>
              <a:path w="207645" h="110109" extrusionOk="0">
                <a:moveTo>
                  <a:pt x="0" y="110109"/>
                </a:moveTo>
                <a:cubicBezTo>
                  <a:pt x="0" y="97940"/>
                  <a:pt x="3511" y="84677"/>
                  <a:pt x="11430" y="75438"/>
                </a:cubicBezTo>
                <a:cubicBezTo>
                  <a:pt x="20416" y="64954"/>
                  <a:pt x="35956" y="61961"/>
                  <a:pt x="45720" y="52197"/>
                </a:cubicBezTo>
                <a:cubicBezTo>
                  <a:pt x="55253" y="42664"/>
                  <a:pt x="59933" y="25123"/>
                  <a:pt x="73152" y="22479"/>
                </a:cubicBezTo>
                <a:cubicBezTo>
                  <a:pt x="83533" y="20403"/>
                  <a:pt x="94123" y="25626"/>
                  <a:pt x="104394" y="28194"/>
                </a:cubicBezTo>
                <a:cubicBezTo>
                  <a:pt x="117378" y="31440"/>
                  <a:pt x="130717" y="33193"/>
                  <a:pt x="144018" y="34671"/>
                </a:cubicBezTo>
                <a:cubicBezTo>
                  <a:pt x="153417" y="35715"/>
                  <a:pt x="162991" y="31661"/>
                  <a:pt x="171450" y="27432"/>
                </a:cubicBezTo>
                <a:cubicBezTo>
                  <a:pt x="184990" y="20662"/>
                  <a:pt x="200875" y="13540"/>
                  <a:pt x="207645" y="0"/>
                </a:cubicBezTo>
              </a:path>
            </a:pathLst>
          </a:custGeom>
          <a:noFill/>
          <a:ln w="19050" cap="flat" cmpd="sng">
            <a:solidFill>
              <a:schemeClr val="lt1"/>
            </a:solidFill>
            <a:prstDash val="dash"/>
            <a:round/>
            <a:headEnd type="none" w="med" len="med"/>
            <a:tailEnd type="none" w="med" len="med"/>
          </a:ln>
        </p:spPr>
      </p:sp>
      <p:sp>
        <p:nvSpPr>
          <p:cNvPr id="3297" name="Google Shape;3297;p31"/>
          <p:cNvSpPr/>
          <p:nvPr/>
        </p:nvSpPr>
        <p:spPr>
          <a:xfrm>
            <a:off x="9557034" y="4521701"/>
            <a:ext cx="2832100" cy="2755900"/>
          </a:xfrm>
          <a:custGeom>
            <a:avLst/>
            <a:gdLst/>
            <a:ahLst/>
            <a:cxnLst/>
            <a:rect l="l" t="t" r="r" b="b"/>
            <a:pathLst>
              <a:path w="84963" h="82677" extrusionOk="0">
                <a:moveTo>
                  <a:pt x="0" y="82677"/>
                </a:moveTo>
                <a:cubicBezTo>
                  <a:pt x="3121" y="69154"/>
                  <a:pt x="8755" y="53755"/>
                  <a:pt x="20574" y="46482"/>
                </a:cubicBezTo>
                <a:cubicBezTo>
                  <a:pt x="30304" y="40494"/>
                  <a:pt x="43141" y="39820"/>
                  <a:pt x="51816" y="32385"/>
                </a:cubicBezTo>
                <a:cubicBezTo>
                  <a:pt x="57966" y="27113"/>
                  <a:pt x="62090" y="19825"/>
                  <a:pt x="67818" y="14097"/>
                </a:cubicBezTo>
                <a:cubicBezTo>
                  <a:pt x="73050" y="8865"/>
                  <a:pt x="79731" y="5232"/>
                  <a:pt x="84963" y="0"/>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2983150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15/4/2025</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15/4/2025</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15/4/2025</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15/4/2025</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15/4/2025</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15/4/2025</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700"/>
              <a:buFont typeface="Chewy"/>
              <a:buNone/>
              <a:defRPr sz="3700">
                <a:solidFill>
                  <a:schemeClr val="dk1"/>
                </a:solidFill>
                <a:latin typeface="Chewy"/>
                <a:ea typeface="Chewy"/>
                <a:cs typeface="Chewy"/>
                <a:sym typeface="Chewy"/>
              </a:defRPr>
            </a:lvl1pPr>
            <a:lvl2pPr lvl="1"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2pPr>
            <a:lvl3pPr lvl="2"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3pPr>
            <a:lvl4pPr lvl="3"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4pPr>
            <a:lvl5pPr lvl="4"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5pPr>
            <a:lvl6pPr lvl="5"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6pPr>
            <a:lvl7pPr lvl="6"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7pPr>
            <a:lvl8pPr lvl="7"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8pPr>
            <a:lvl9pPr lvl="8"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1pPr>
            <a:lvl2pPr marL="914400" lvl="1"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2pPr>
            <a:lvl3pPr marL="1371600" lvl="2"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3pPr>
            <a:lvl4pPr marL="1828800" lvl="3"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4pPr>
            <a:lvl5pPr marL="2286000" lvl="4"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5pPr>
            <a:lvl6pPr marL="2743200" lvl="5"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6pPr>
            <a:lvl7pPr marL="3200400" lvl="6"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7pPr>
            <a:lvl8pPr marL="3657600" lvl="7"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8pPr>
            <a:lvl9pPr marL="4114800" lvl="8"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11412765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1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video" Target="../media/media4.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81128"/>
          </a:xfrm>
          <a:solidFill>
            <a:srgbClr val="FF0000"/>
          </a:solidFill>
        </p:spPr>
        <p:txBody>
          <a:bodyPr>
            <a:normAutofit fontScale="90000"/>
          </a:bodyPr>
          <a:lstStyle/>
          <a:p>
            <a:pPr algn="ctr"/>
            <a:r>
              <a:rPr lang="en-US" sz="1800" dirty="0">
                <a:latin typeface="Times New Roman" panose="02020603050405020304" pitchFamily="18" charset="0"/>
                <a:cs typeface="Times New Roman" panose="02020603050405020304" pitchFamily="18" charset="0"/>
                <a:sym typeface="+mn-ea"/>
              </a:rPr>
              <a:t/>
            </a:r>
            <a:br>
              <a:rPr lang="en-US" sz="1800" dirty="0">
                <a:latin typeface="Times New Roman" panose="02020603050405020304" pitchFamily="18" charset="0"/>
                <a:cs typeface="Times New Roman" panose="02020603050405020304" pitchFamily="18" charset="0"/>
                <a:sym typeface="+mn-ea"/>
              </a:rPr>
            </a:br>
            <a:r>
              <a:rPr lang="en-US" sz="2400" dirty="0">
                <a:latin typeface="Times New Roman" panose="02020603050405020304" pitchFamily="18" charset="0"/>
                <a:cs typeface="Times New Roman" panose="02020603050405020304" pitchFamily="18" charset="0"/>
                <a:sym typeface="+mn-ea"/>
              </a:rPr>
              <a:t>PHÒNG GIÁO DỤC &amp; ĐÀO TẠO CẨM PHẢ</a:t>
            </a:r>
            <a:br>
              <a:rPr lang="en-US" sz="2400" dirty="0">
                <a:latin typeface="Times New Roman" panose="02020603050405020304" pitchFamily="18" charset="0"/>
                <a:cs typeface="Times New Roman" panose="02020603050405020304" pitchFamily="18" charset="0"/>
                <a:sym typeface="+mn-ea"/>
              </a:rPr>
            </a:br>
            <a:r>
              <a:rPr lang="en-US" sz="2400" b="1" dirty="0">
                <a:latin typeface="Times New Roman" panose="02020603050405020304" pitchFamily="18" charset="0"/>
                <a:cs typeface="Times New Roman" panose="02020603050405020304" pitchFamily="18" charset="0"/>
                <a:sym typeface="+mn-ea"/>
              </a:rPr>
              <a:t>TR</a:t>
            </a:r>
            <a:r>
              <a:rPr lang="en-US" sz="2400" b="1" u="sng" dirty="0">
                <a:latin typeface="Times New Roman" panose="02020603050405020304" pitchFamily="18" charset="0"/>
                <a:cs typeface="Times New Roman" panose="02020603050405020304" pitchFamily="18" charset="0"/>
                <a:sym typeface="+mn-ea"/>
              </a:rPr>
              <a:t>ƯỜNG THCS NAM H</a:t>
            </a:r>
            <a:r>
              <a:rPr lang="en-US" sz="2400" b="1" dirty="0">
                <a:latin typeface="Times New Roman" panose="02020603050405020304" pitchFamily="18" charset="0"/>
                <a:cs typeface="Times New Roman" panose="02020603050405020304" pitchFamily="18" charset="0"/>
                <a:sym typeface="+mn-ea"/>
              </a:rPr>
              <a:t>ẢI</a:t>
            </a:r>
            <a:r>
              <a:rPr lang="en-US" sz="2400" dirty="0">
                <a:latin typeface="Times New Roman" panose="02020603050405020304" pitchFamily="18" charset="0"/>
                <a:cs typeface="Times New Roman" panose="02020603050405020304" pitchFamily="18" charset="0"/>
                <a:sym typeface="+mn-ea"/>
              </a:rPr>
              <a:t/>
            </a:r>
            <a:br>
              <a:rPr lang="en-US" sz="2400" dirty="0">
                <a:latin typeface="Times New Roman" panose="02020603050405020304" pitchFamily="18" charset="0"/>
                <a:cs typeface="Times New Roman" panose="02020603050405020304" pitchFamily="18" charset="0"/>
                <a:sym typeface="+mn-ea"/>
              </a:rPr>
            </a:br>
            <a:endParaRPr lang="en-US" sz="2400" dirty="0"/>
          </a:p>
        </p:txBody>
      </p:sp>
      <p:sp>
        <p:nvSpPr>
          <p:cNvPr id="3" name="Content Placeholder 2"/>
          <p:cNvSpPr>
            <a:spLocks noGrp="1"/>
          </p:cNvSpPr>
          <p:nvPr>
            <p:ph idx="1"/>
          </p:nvPr>
        </p:nvSpPr>
        <p:spPr>
          <a:xfrm>
            <a:off x="0" y="1174750"/>
            <a:ext cx="12192000" cy="5683250"/>
          </a:xfrm>
          <a:solidFill>
            <a:srgbClr val="FFFF00"/>
          </a:solidFill>
        </p:spPr>
        <p:txBody>
          <a:bodyPr>
            <a:normAutofit/>
          </a:bodyPr>
          <a:lstStyle/>
          <a:p>
            <a:pPr marL="0" indent="0" algn="ctr">
              <a:buNone/>
            </a:pPr>
            <a:endParaRPr lang="en-US" dirty="0" smtClean="0">
              <a:latin typeface="Times New Roman" panose="02020603050405020304" pitchFamily="18" charset="0"/>
              <a:cs typeface="Times New Roman" panose="02020603050405020304" pitchFamily="18" charset="0"/>
              <a:sym typeface="+mn-ea"/>
            </a:endParaRPr>
          </a:p>
          <a:p>
            <a:pPr marL="0" indent="0" algn="ctr">
              <a:buNone/>
            </a:pPr>
            <a:endParaRPr lang="en-US" dirty="0">
              <a:latin typeface="Times New Roman" panose="02020603050405020304" pitchFamily="18" charset="0"/>
              <a:cs typeface="Times New Roman" panose="02020603050405020304" pitchFamily="18" charset="0"/>
              <a:sym typeface="+mn-ea"/>
            </a:endParaRPr>
          </a:p>
          <a:p>
            <a:pPr marL="0" indent="0" algn="ctr">
              <a:buNone/>
            </a:pPr>
            <a:r>
              <a:rPr lang="en-US" b="1" dirty="0" smtClean="0">
                <a:solidFill>
                  <a:srgbClr val="FF0000"/>
                </a:solidFill>
                <a:latin typeface="Times New Roman" panose="02020603050405020304" pitchFamily="18" charset="0"/>
                <a:cs typeface="Times New Roman" panose="02020603050405020304" pitchFamily="18" charset="0"/>
                <a:sym typeface="+mn-ea"/>
              </a:rPr>
              <a:t>CHÀO MỪNG</a:t>
            </a:r>
          </a:p>
          <a:p>
            <a:pPr marL="0" indent="0" algn="ctr">
              <a:buNone/>
            </a:pPr>
            <a:r>
              <a:rPr lang="en-US" b="1" dirty="0" smtClean="0">
                <a:solidFill>
                  <a:srgbClr val="0000CC"/>
                </a:solidFill>
                <a:latin typeface="Times New Roman" panose="02020603050405020304" pitchFamily="18" charset="0"/>
                <a:cs typeface="Times New Roman" panose="02020603050405020304" pitchFamily="18" charset="0"/>
                <a:sym typeface="+mn-ea"/>
              </a:rPr>
              <a:t>CÁC THẦY CÔ GIÁO VỀ DỰ  GIỜ MÔN </a:t>
            </a:r>
            <a:r>
              <a:rPr lang="en-US" b="1" dirty="0">
                <a:solidFill>
                  <a:srgbClr val="0000CC"/>
                </a:solidFill>
                <a:latin typeface="Times New Roman" panose="02020603050405020304" pitchFamily="18" charset="0"/>
                <a:cs typeface="Times New Roman" panose="02020603050405020304" pitchFamily="18" charset="0"/>
                <a:sym typeface="+mn-ea"/>
              </a:rPr>
              <a:t>ĐỊA </a:t>
            </a:r>
            <a:r>
              <a:rPr lang="en-US" b="1" dirty="0" smtClean="0">
                <a:solidFill>
                  <a:srgbClr val="0000CC"/>
                </a:solidFill>
                <a:latin typeface="Times New Roman" panose="02020603050405020304" pitchFamily="18" charset="0"/>
                <a:cs typeface="Times New Roman" panose="02020603050405020304" pitchFamily="18" charset="0"/>
                <a:sym typeface="+mn-ea"/>
              </a:rPr>
              <a:t>LÝ</a:t>
            </a:r>
          </a:p>
          <a:p>
            <a:pPr marL="0" indent="0" algn="ctr">
              <a:buNone/>
            </a:pPr>
            <a:r>
              <a:rPr lang="en-US" b="1" dirty="0" err="1" smtClean="0">
                <a:solidFill>
                  <a:srgbClr val="0000CC"/>
                </a:solidFill>
                <a:latin typeface="Times New Roman" panose="02020603050405020304" pitchFamily="18" charset="0"/>
                <a:cs typeface="Times New Roman" panose="02020603050405020304" pitchFamily="18" charset="0"/>
                <a:sym typeface="+mn-ea"/>
              </a:rPr>
              <a:t>Lớp</a:t>
            </a:r>
            <a:r>
              <a:rPr lang="en-US" b="1" dirty="0" smtClean="0">
                <a:solidFill>
                  <a:srgbClr val="0000CC"/>
                </a:solidFill>
                <a:latin typeface="Times New Roman" panose="02020603050405020304" pitchFamily="18" charset="0"/>
                <a:cs typeface="Times New Roman" panose="02020603050405020304" pitchFamily="18" charset="0"/>
                <a:sym typeface="+mn-ea"/>
              </a:rPr>
              <a:t> 8A2</a:t>
            </a:r>
            <a:r>
              <a:rPr lang="en-US" b="1" dirty="0">
                <a:latin typeface="Times New Roman" panose="02020603050405020304" pitchFamily="18" charset="0"/>
                <a:cs typeface="Times New Roman" panose="02020603050405020304" pitchFamily="18" charset="0"/>
                <a:sym typeface="+mn-ea"/>
              </a:rPr>
              <a:t/>
            </a:r>
            <a:br>
              <a:rPr lang="en-US" b="1" dirty="0">
                <a:latin typeface="Times New Roman" panose="02020603050405020304" pitchFamily="18" charset="0"/>
                <a:cs typeface="Times New Roman" panose="02020603050405020304" pitchFamily="18" charset="0"/>
                <a:sym typeface="+mn-ea"/>
              </a:rPr>
            </a:br>
            <a:r>
              <a:rPr lang="en-US" b="1" dirty="0">
                <a:latin typeface="Times New Roman" panose="02020603050405020304" pitchFamily="18" charset="0"/>
                <a:cs typeface="Times New Roman" panose="02020603050405020304" pitchFamily="18" charset="0"/>
                <a:sym typeface="+mn-ea"/>
              </a:rPr>
              <a:t/>
            </a:r>
            <a:br>
              <a:rPr lang="en-US" b="1" dirty="0">
                <a:latin typeface="Times New Roman" panose="02020603050405020304" pitchFamily="18" charset="0"/>
                <a:cs typeface="Times New Roman" panose="02020603050405020304" pitchFamily="18" charset="0"/>
                <a:sym typeface="+mn-ea"/>
              </a:rPr>
            </a:br>
            <a:r>
              <a:rPr lang="en-US" dirty="0" err="1">
                <a:latin typeface="Times New Roman" panose="02020603050405020304" pitchFamily="18" charset="0"/>
                <a:cs typeface="Times New Roman" panose="02020603050405020304" pitchFamily="18" charset="0"/>
                <a:sym typeface="+mn-ea"/>
              </a:rPr>
              <a:t>Giáo</a:t>
            </a:r>
            <a:r>
              <a:rPr lang="en-US" dirty="0">
                <a:latin typeface="Times New Roman" panose="02020603050405020304" pitchFamily="18" charset="0"/>
                <a:cs typeface="Times New Roman" panose="02020603050405020304" pitchFamily="18" charset="0"/>
                <a:sym typeface="+mn-ea"/>
              </a:rPr>
              <a:t> </a:t>
            </a:r>
            <a:r>
              <a:rPr lang="en-US" dirty="0" err="1" smtClean="0">
                <a:latin typeface="Times New Roman" panose="02020603050405020304" pitchFamily="18" charset="0"/>
                <a:cs typeface="Times New Roman" panose="02020603050405020304" pitchFamily="18" charset="0"/>
                <a:sym typeface="+mn-ea"/>
              </a:rPr>
              <a:t>viên</a:t>
            </a:r>
            <a:r>
              <a:rPr lang="en-US" dirty="0" smtClean="0">
                <a:latin typeface="Times New Roman" panose="02020603050405020304" pitchFamily="18" charset="0"/>
                <a:cs typeface="Times New Roman" panose="02020603050405020304" pitchFamily="18" charset="0"/>
                <a:sym typeface="+mn-ea"/>
              </a:rPr>
              <a:t> </a:t>
            </a:r>
            <a:r>
              <a:rPr lang="en-US" dirty="0" err="1" smtClean="0">
                <a:latin typeface="Times New Roman" panose="02020603050405020304" pitchFamily="18" charset="0"/>
                <a:cs typeface="Times New Roman" panose="02020603050405020304" pitchFamily="18" charset="0"/>
                <a:sym typeface="+mn-ea"/>
              </a:rPr>
              <a:t>thực</a:t>
            </a:r>
            <a:r>
              <a:rPr lang="en-US" dirty="0" smtClean="0">
                <a:latin typeface="Times New Roman" panose="02020603050405020304" pitchFamily="18" charset="0"/>
                <a:cs typeface="Times New Roman" panose="02020603050405020304" pitchFamily="18" charset="0"/>
                <a:sym typeface="+mn-ea"/>
              </a:rPr>
              <a:t> </a:t>
            </a:r>
            <a:r>
              <a:rPr lang="en-US" dirty="0" err="1" smtClean="0">
                <a:latin typeface="Times New Roman" panose="02020603050405020304" pitchFamily="18" charset="0"/>
                <a:cs typeface="Times New Roman" panose="02020603050405020304" pitchFamily="18" charset="0"/>
                <a:sym typeface="+mn-ea"/>
              </a:rPr>
              <a:t>hiện</a:t>
            </a:r>
            <a:r>
              <a:rPr lang="en-US" dirty="0" smtClean="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Nguyễn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Văn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Đạo</a:t>
            </a:r>
            <a:endParaRPr lang="en-US" dirty="0">
              <a:latin typeface="Times New Roman" panose="02020603050405020304" pitchFamily="18" charset="0"/>
              <a:cs typeface="Times New Roman" panose="02020603050405020304" pitchFamily="18" charset="0"/>
              <a:sym typeface="+mn-ea"/>
            </a:endParaRPr>
          </a:p>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endParaRPr lang="en-US" sz="1800" i="1" dirty="0">
              <a:latin typeface="Times New Roman" panose="02020603050405020304" pitchFamily="18" charset="0"/>
              <a:cs typeface="Times New Roman" panose="02020603050405020304" pitchFamily="18" charset="0"/>
            </a:endParaRPr>
          </a:p>
          <a:p>
            <a:pPr marL="0" indent="0" algn="ctr">
              <a:buNone/>
            </a:pPr>
            <a:r>
              <a:rPr lang="en-US" sz="2400" i="1" dirty="0">
                <a:latin typeface="Times New Roman" panose="02020603050405020304" pitchFamily="18" charset="0"/>
                <a:cs typeface="Times New Roman" panose="02020603050405020304" pitchFamily="18" charset="0"/>
              </a:rPr>
              <a:t>                                                        </a:t>
            </a:r>
          </a:p>
          <a:p>
            <a:pPr marL="0" indent="0" algn="ctr">
              <a:buNone/>
            </a:pPr>
            <a:r>
              <a:rPr lang="en-US" sz="2400" i="1" dirty="0" err="1">
                <a:latin typeface="Times New Roman" panose="02020603050405020304" pitchFamily="18" charset="0"/>
                <a:cs typeface="Times New Roman" panose="02020603050405020304" pitchFamily="18" charset="0"/>
              </a:rPr>
              <a:t>Cẩm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Phả</a:t>
            </a:r>
            <a:r>
              <a:rPr lang="en-US" sz="2400"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19 </a:t>
            </a:r>
            <a:r>
              <a:rPr lang="en-US" sz="2400" i="1" dirty="0" err="1">
                <a:latin typeface="Times New Roman" panose="02020603050405020304" pitchFamily="18" charset="0"/>
                <a:cs typeface="Times New Roman" panose="02020603050405020304" pitchFamily="18" charset="0"/>
              </a:rPr>
              <a:t>tháng</a:t>
            </a:r>
            <a:r>
              <a:rPr lang="en-US" sz="2400" i="1" dirty="0">
                <a:latin typeface="Times New Roman" panose="02020603050405020304" pitchFamily="18" charset="0"/>
                <a:cs typeface="Times New Roman" panose="02020603050405020304" pitchFamily="18" charset="0"/>
              </a:rPr>
              <a:t> 10 </a:t>
            </a:r>
            <a:r>
              <a:rPr lang="en-US" sz="2400" i="1" dirty="0" err="1">
                <a:latin typeface="Times New Roman" panose="02020603050405020304" pitchFamily="18" charset="0"/>
                <a:cs typeface="Times New Roman" panose="02020603050405020304" pitchFamily="18" charset="0"/>
              </a:rPr>
              <a:t>năm</a:t>
            </a:r>
            <a:r>
              <a:rPr lang="en-US" sz="2400" i="1">
                <a:latin typeface="Times New Roman" panose="02020603050405020304" pitchFamily="18" charset="0"/>
                <a:cs typeface="Times New Roman" panose="02020603050405020304" pitchFamily="18" charset="0"/>
              </a:rPr>
              <a:t> </a:t>
            </a:r>
            <a:r>
              <a:rPr lang="en-US" sz="2400" i="1" smtClean="0">
                <a:latin typeface="Times New Roman" panose="02020603050405020304" pitchFamily="18" charset="0"/>
                <a:cs typeface="Times New Roman" panose="02020603050405020304" pitchFamily="18" charset="0"/>
              </a:rPr>
              <a:t>2024</a:t>
            </a:r>
            <a:endParaRPr lang="en-US" sz="2400" i="1" dirty="0">
              <a:latin typeface="Times New Roman" panose="02020603050405020304" pitchFamily="18" charset="0"/>
              <a:cs typeface="Times New Roman" panose="02020603050405020304" pitchFamily="18" charset="0"/>
            </a:endParaRPr>
          </a:p>
        </p:txBody>
      </p:sp>
      <p:pic>
        <p:nvPicPr>
          <p:cNvPr id="54353" name="Picture 81" descr="Earth-12-june"/>
          <p:cNvPicPr>
            <a:picLocks noChangeAspect="1"/>
          </p:cNvPicPr>
          <p:nvPr/>
        </p:nvPicPr>
        <p:blipFill>
          <a:blip r:embed="rId2"/>
          <a:stretch>
            <a:fillRect/>
          </a:stretch>
        </p:blipFill>
        <p:spPr>
          <a:xfrm>
            <a:off x="377189" y="190500"/>
            <a:ext cx="2099763" cy="1539826"/>
          </a:xfrm>
          <a:prstGeom prst="rect">
            <a:avLst/>
          </a:prstGeom>
          <a:noFill/>
          <a:ln w="9525">
            <a:noFill/>
          </a:ln>
        </p:spPr>
      </p:pic>
    </p:spTree>
    <p:extLst>
      <p:ext uri="{BB962C8B-B14F-4D97-AF65-F5344CB8AC3E}">
        <p14:creationId xmlns:p14="http://schemas.microsoft.com/office/powerpoint/2010/main" val="170436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4353"/>
                                        </p:tgtEl>
                                        <p:attrNameLst>
                                          <p:attrName>style.visibility</p:attrName>
                                        </p:attrNameLst>
                                      </p:cBhvr>
                                      <p:to>
                                        <p:strVal val="visible"/>
                                      </p:to>
                                    </p:set>
                                    <p:animEffect transition="in" filter="checkerboard(across)">
                                      <p:cBhvr>
                                        <p:cTn id="7" dur="500"/>
                                        <p:tgtEl>
                                          <p:spTgt spid="5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43" y="543340"/>
            <a:ext cx="3435625" cy="3909390"/>
          </a:xfrm>
        </p:spPr>
        <p:txBody>
          <a:bodyPr>
            <a:normAutofit/>
          </a:bodyPr>
          <a:lstStyle/>
          <a:p>
            <a:r>
              <a:rPr lang="en-US" dirty="0" err="1" smtClean="0">
                <a:latin typeface="Times New Roman" panose="02020603050405020304" pitchFamily="18" charset="0"/>
                <a:cs typeface="Times New Roman" panose="02020603050405020304" pitchFamily="18" charset="0"/>
              </a:rPr>
              <a:t>Xác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đồ</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khoáng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Than, </a:t>
            </a:r>
            <a:r>
              <a:rPr lang="en-US" dirty="0" err="1" smtClean="0">
                <a:latin typeface="Times New Roman" panose="02020603050405020304" pitchFamily="18" charset="0"/>
                <a:cs typeface="Times New Roman" panose="02020603050405020304" pitchFamily="18" charset="0"/>
              </a:rPr>
              <a:t>sắt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dầu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đốt</a:t>
            </a:r>
            <a:endParaRPr lang="en-US" dirty="0">
              <a:latin typeface="Times New Roman" panose="02020603050405020304" pitchFamily="18" charset="0"/>
              <a:cs typeface="Times New Roman" panose="02020603050405020304" pitchFamily="18" charset="0"/>
            </a:endParaRPr>
          </a:p>
        </p:txBody>
      </p:sp>
      <p:pic>
        <p:nvPicPr>
          <p:cNvPr id="1028" name="Picture 4" descr="Khoáng sản Việt Nam - Địa lí 8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278" y="0"/>
            <a:ext cx="5446644" cy="672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379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579072" y="-201443"/>
            <a:ext cx="9427266"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209488" y="4922670"/>
            <a:ext cx="1021414"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292" y="-497164"/>
            <a:ext cx="1916469"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1143" y="-2221"/>
            <a:ext cx="1420099"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58" y="4968010"/>
            <a:ext cx="2297687"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0418" y="4982943"/>
            <a:ext cx="2515806"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rot="21056320">
            <a:off x="2919664" y="942012"/>
            <a:ext cx="5654991" cy="2278314"/>
          </a:xfrm>
          <a:prstGeom prst="rect">
            <a:avLst/>
          </a:prstGeom>
          <a:noFill/>
        </p:spPr>
        <p:txBody>
          <a:bodyPr wrap="square" lIns="90423" tIns="45211" rIns="90423" bIns="45211">
            <a:spAutoFit/>
          </a:bodyPr>
          <a:lstStyle/>
          <a:p>
            <a:pPr algn="ctr" defTabSz="904255">
              <a:defRPr/>
            </a:pPr>
            <a:r>
              <a:rPr lang="en-US" sz="7106"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KHÁM PHÁ</a:t>
            </a:r>
          </a:p>
          <a:p>
            <a:pPr algn="ctr" defTabSz="904255">
              <a:defRPr/>
            </a:pPr>
            <a:r>
              <a:rPr lang="en-US" sz="7106"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BẢN THÂN</a:t>
            </a:r>
          </a:p>
        </p:txBody>
      </p:sp>
    </p:spTree>
    <p:extLst>
      <p:ext uri="{BB962C8B-B14F-4D97-AF65-F5344CB8AC3E}">
        <p14:creationId xmlns:p14="http://schemas.microsoft.com/office/powerpoint/2010/main" val="164943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371018" y="812698"/>
            <a:ext cx="2837405" cy="911459"/>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423" tIns="45211" rIns="90423" bIns="45211" rtlCol="0" anchor="ctr"/>
          <a:lstStyle/>
          <a:p>
            <a:pPr algn="ctr" defTabSz="904255">
              <a:defRPr/>
            </a:pPr>
            <a:r>
              <a:rPr lang="en-US" sz="2800" b="1" dirty="0">
                <a:solidFill>
                  <a:srgbClr val="0D30DD"/>
                </a:solidFill>
                <a:latin typeface="Times New Roman" panose="02020603050405020304" pitchFamily="18" charset="0"/>
                <a:cs typeface="Times New Roman" panose="02020603050405020304" pitchFamily="18" charset="0"/>
              </a:rPr>
              <a:t>1. Than</a:t>
            </a:r>
          </a:p>
        </p:txBody>
      </p:sp>
      <p:sp>
        <p:nvSpPr>
          <p:cNvPr id="6" name="Flowchart: Terminator 5"/>
          <p:cNvSpPr/>
          <p:nvPr/>
        </p:nvSpPr>
        <p:spPr>
          <a:xfrm>
            <a:off x="371018" y="1858425"/>
            <a:ext cx="2837405" cy="1227221"/>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423" tIns="45211" rIns="90423" bIns="45211" rtlCol="0" anchor="ctr"/>
          <a:lstStyle/>
          <a:p>
            <a:pPr algn="ctr" defTabSz="904255">
              <a:defRPr/>
            </a:pPr>
            <a:r>
              <a:rPr lang="en-US" sz="2800" b="1" dirty="0">
                <a:solidFill>
                  <a:srgbClr val="0D30DD"/>
                </a:solidFill>
                <a:latin typeface="Times New Roman" panose="02020603050405020304" pitchFamily="18" charset="0"/>
                <a:cs typeface="Times New Roman" panose="02020603050405020304" pitchFamily="18" charset="0"/>
              </a:rPr>
              <a:t>2.</a:t>
            </a:r>
            <a:r>
              <a:rPr lang="vi-VN" sz="2800" b="1" dirty="0">
                <a:solidFill>
                  <a:srgbClr val="0D30DD"/>
                </a:solidFill>
                <a:latin typeface="Times New Roman" panose="02020603050405020304" pitchFamily="18" charset="0"/>
                <a:cs typeface="Times New Roman" panose="02020603050405020304" pitchFamily="18" charset="0"/>
              </a:rPr>
              <a:t> Dầu mỏ và khí đố</a:t>
            </a:r>
            <a:r>
              <a:rPr lang="en-US" sz="2800" b="1" dirty="0">
                <a:solidFill>
                  <a:srgbClr val="0D30DD"/>
                </a:solidFill>
                <a:latin typeface="Times New Roman" panose="02020603050405020304" pitchFamily="18" charset="0"/>
                <a:cs typeface="Times New Roman" panose="02020603050405020304" pitchFamily="18" charset="0"/>
              </a:rPr>
              <a:t>t</a:t>
            </a:r>
          </a:p>
        </p:txBody>
      </p:sp>
      <p:sp>
        <p:nvSpPr>
          <p:cNvPr id="7" name="Flowchart: Terminator 6"/>
          <p:cNvSpPr/>
          <p:nvPr/>
        </p:nvSpPr>
        <p:spPr>
          <a:xfrm>
            <a:off x="371018" y="3236556"/>
            <a:ext cx="2837405" cy="1001069"/>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423" tIns="45211" rIns="90423" bIns="45211" rtlCol="0" anchor="ctr"/>
          <a:lstStyle/>
          <a:p>
            <a:pPr algn="ctr" defTabSz="904255">
              <a:defRPr/>
            </a:pPr>
            <a:r>
              <a:rPr lang="en-US" sz="2800" b="1" dirty="0">
                <a:solidFill>
                  <a:srgbClr val="0D30DD"/>
                </a:solidFill>
                <a:latin typeface="Times New Roman" panose="02020603050405020304" pitchFamily="18" charset="0"/>
                <a:cs typeface="Times New Roman" panose="02020603050405020304" pitchFamily="18" charset="0"/>
              </a:rPr>
              <a:t>3 </a:t>
            </a:r>
            <a:r>
              <a:rPr lang="en-US" sz="2800" b="1" dirty="0" err="1">
                <a:solidFill>
                  <a:srgbClr val="0D30DD"/>
                </a:solidFill>
                <a:latin typeface="Times New Roman" panose="02020603050405020304" pitchFamily="18" charset="0"/>
                <a:cs typeface="Times New Roman" panose="02020603050405020304" pitchFamily="18" charset="0"/>
              </a:rPr>
              <a:t>Bô</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xít</a:t>
            </a:r>
            <a:r>
              <a:rPr lang="en-US" sz="2800" b="1" dirty="0">
                <a:solidFill>
                  <a:srgbClr val="0D30DD"/>
                </a:solidFill>
                <a:latin typeface="Times New Roman" panose="02020603050405020304" pitchFamily="18" charset="0"/>
                <a:cs typeface="Times New Roman" panose="02020603050405020304" pitchFamily="18" charset="0"/>
              </a:rPr>
              <a:t>.</a:t>
            </a:r>
          </a:p>
        </p:txBody>
      </p:sp>
      <p:sp>
        <p:nvSpPr>
          <p:cNvPr id="8" name="Flowchart: Terminator 7"/>
          <p:cNvSpPr/>
          <p:nvPr/>
        </p:nvSpPr>
        <p:spPr>
          <a:xfrm>
            <a:off x="371018" y="4370796"/>
            <a:ext cx="2837405" cy="951502"/>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423" tIns="45211" rIns="90423" bIns="45211" rtlCol="0" anchor="ctr"/>
          <a:lstStyle/>
          <a:p>
            <a:pPr algn="ctr" defTabSz="904255">
              <a:defRPr/>
            </a:pPr>
            <a:r>
              <a:rPr lang="en-US" sz="2800" b="1" dirty="0">
                <a:solidFill>
                  <a:srgbClr val="0D30DD"/>
                </a:solidFill>
                <a:latin typeface="Times New Roman" panose="02020603050405020304" pitchFamily="18" charset="0"/>
                <a:cs typeface="Times New Roman" panose="02020603050405020304" pitchFamily="18" charset="0"/>
              </a:rPr>
              <a:t>4. </a:t>
            </a:r>
            <a:r>
              <a:rPr lang="en-US" sz="2800" b="1" dirty="0" err="1">
                <a:solidFill>
                  <a:srgbClr val="0D30DD"/>
                </a:solidFill>
                <a:latin typeface="Times New Roman" panose="02020603050405020304" pitchFamily="18" charset="0"/>
                <a:cs typeface="Times New Roman" panose="02020603050405020304" pitchFamily="18" charset="0"/>
              </a:rPr>
              <a:t>Apatit</a:t>
            </a:r>
            <a:r>
              <a:rPr lang="en-US" sz="2800" b="1" dirty="0">
                <a:solidFill>
                  <a:srgbClr val="0D30DD"/>
                </a:solidFill>
                <a:latin typeface="Times New Roman" panose="02020603050405020304" pitchFamily="18" charset="0"/>
                <a:cs typeface="Times New Roman" panose="02020603050405020304" pitchFamily="18" charset="0"/>
              </a:rPr>
              <a:t> </a:t>
            </a:r>
          </a:p>
        </p:txBody>
      </p:sp>
      <p:sp>
        <p:nvSpPr>
          <p:cNvPr id="21" name="Flowchart: Terminator 20"/>
          <p:cNvSpPr/>
          <p:nvPr/>
        </p:nvSpPr>
        <p:spPr>
          <a:xfrm>
            <a:off x="8622632" y="840374"/>
            <a:ext cx="3067685" cy="856107"/>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0423" tIns="45211" rIns="90423" bIns="45211"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cs typeface="Times New Roman" panose="02020603050405020304" pitchFamily="18" charset="0"/>
              </a:rPr>
              <a:t>Tây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Nguyên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2" name="Flowchart: Terminator 21"/>
          <p:cNvSpPr/>
          <p:nvPr/>
        </p:nvSpPr>
        <p:spPr>
          <a:xfrm>
            <a:off x="8406062" y="4248433"/>
            <a:ext cx="3433748" cy="961546"/>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0423" tIns="45211" rIns="90423" bIns="45211"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  </a:t>
            </a:r>
            <a:r>
              <a:rPr lang="en-US" sz="2800" b="1" dirty="0" err="1">
                <a:solidFill>
                  <a:schemeClr val="bg1"/>
                </a:solidFill>
                <a:latin typeface="Times New Roman" panose="02020603050405020304" pitchFamily="18" charset="0"/>
                <a:cs typeface="Times New Roman" panose="02020603050405020304" pitchFamily="18" charset="0"/>
              </a:rPr>
              <a:t>Thềm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lục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địa</a:t>
            </a:r>
            <a:endParaRPr lang="en-US" sz="2800" b="1" dirty="0" smtClean="0">
              <a:solidFill>
                <a:schemeClr val="bg1"/>
              </a:solidFill>
              <a:latin typeface="Times New Roman" panose="02020603050405020304" pitchFamily="18" charset="0"/>
              <a:cs typeface="Times New Roman" panose="02020603050405020304" pitchFamily="18" charset="0"/>
            </a:endParaRPr>
          </a:p>
          <a:p>
            <a:pPr algn="ct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phía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nam</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3" name="Flowchart: Terminator 22"/>
          <p:cNvSpPr/>
          <p:nvPr/>
        </p:nvSpPr>
        <p:spPr>
          <a:xfrm>
            <a:off x="8622631" y="3236557"/>
            <a:ext cx="3131231" cy="800254"/>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0423" tIns="45211" rIns="90423" bIns="45211"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  </a:t>
            </a:r>
            <a:r>
              <a:rPr lang="en-US" sz="2800" b="1" dirty="0" err="1">
                <a:solidFill>
                  <a:schemeClr val="bg1"/>
                </a:solidFill>
                <a:latin typeface="Times New Roman" panose="02020603050405020304" pitchFamily="18" charset="0"/>
                <a:cs typeface="Times New Roman" panose="02020603050405020304" pitchFamily="18" charset="0"/>
              </a:rPr>
              <a:t>Đông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Bắc</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4" name="Flowchart: Terminator 23"/>
          <p:cNvSpPr/>
          <p:nvPr/>
        </p:nvSpPr>
        <p:spPr>
          <a:xfrm>
            <a:off x="8406064" y="5431736"/>
            <a:ext cx="3613658" cy="1137777"/>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0423" tIns="45211" rIns="90423" bIns="45211" rtlCol="0" anchor="ctr"/>
          <a:lstStyle/>
          <a:p>
            <a:pPr algn="ctr" defTabSz="904255">
              <a:defRPr/>
            </a:pPr>
            <a:r>
              <a:rPr lang="en-US" sz="2800" b="1" dirty="0">
                <a:solidFill>
                  <a:schemeClr val="bg1"/>
                </a:solidFill>
                <a:latin typeface="Times New Roman" panose="02020603050405020304" pitchFamily="18" charset="0"/>
                <a:cs typeface="Times New Roman" panose="02020603050405020304" pitchFamily="18" charset="0"/>
              </a:rPr>
              <a:t> E. </a:t>
            </a:r>
            <a:r>
              <a:rPr lang="en-US" sz="2800" b="1" dirty="0" err="1">
                <a:solidFill>
                  <a:schemeClr val="bg1"/>
                </a:solidFill>
                <a:latin typeface="Times New Roman" panose="02020603050405020304" pitchFamily="18" charset="0"/>
                <a:cs typeface="Times New Roman" panose="02020603050405020304" pitchFamily="18" charset="0"/>
              </a:rPr>
              <a:t>Thạch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khê</a:t>
            </a:r>
            <a:endParaRPr lang="en-US" sz="2800" b="1" dirty="0">
              <a:solidFill>
                <a:schemeClr val="bg1"/>
              </a:solidFill>
              <a:latin typeface="Times New Roman" panose="02020603050405020304" pitchFamily="18" charset="0"/>
              <a:cs typeface="Times New Roman" panose="02020603050405020304" pitchFamily="18" charset="0"/>
            </a:endParaRPr>
          </a:p>
          <a:p>
            <a:pPr algn="ctr" defTabSz="904255">
              <a:defRPr/>
            </a:pP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Tĩnh</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35" name="TextBox 34"/>
          <p:cNvSpPr txBox="1"/>
          <p:nvPr/>
        </p:nvSpPr>
        <p:spPr>
          <a:xfrm>
            <a:off x="3445565" y="235444"/>
            <a:ext cx="4876865" cy="523220"/>
          </a:xfrm>
          <a:prstGeom prst="rect">
            <a:avLst/>
          </a:prstGeom>
          <a:noFill/>
        </p:spPr>
        <p:txBody>
          <a:bodyPr wrap="square" rtlCol="0">
            <a:spAutoFit/>
          </a:bodyPr>
          <a:lstStyle/>
          <a:p>
            <a:pPr algn="ctr" defTabSz="904255">
              <a:defRPr/>
            </a:pP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Nối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đúng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0" name="Flowchart: Terminator 49"/>
          <p:cNvSpPr/>
          <p:nvPr/>
        </p:nvSpPr>
        <p:spPr>
          <a:xfrm>
            <a:off x="371019" y="5524874"/>
            <a:ext cx="2837404" cy="951502"/>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423" tIns="45211" rIns="90423" bIns="45211" rtlCol="0" anchor="ctr"/>
          <a:lstStyle/>
          <a:p>
            <a:pPr algn="ctr" defTabSz="904255">
              <a:defRPr/>
            </a:pPr>
            <a:r>
              <a:rPr lang="en-US" sz="2800" b="1" dirty="0">
                <a:solidFill>
                  <a:srgbClr val="0D30DD"/>
                </a:solidFill>
                <a:latin typeface="Times New Roman" panose="02020603050405020304" pitchFamily="18" charset="0"/>
                <a:cs typeface="Times New Roman" panose="02020603050405020304" pitchFamily="18" charset="0"/>
              </a:rPr>
              <a:t>5. </a:t>
            </a:r>
            <a:r>
              <a:rPr lang="en-US" sz="2800" b="1" dirty="0" err="1">
                <a:solidFill>
                  <a:srgbClr val="0D30DD"/>
                </a:solidFill>
                <a:latin typeface="Times New Roman" panose="02020603050405020304" pitchFamily="18" charset="0"/>
                <a:cs typeface="Times New Roman" panose="02020603050405020304" pitchFamily="18" charset="0"/>
              </a:rPr>
              <a:t>Sắt</a:t>
            </a:r>
            <a:r>
              <a:rPr lang="en-US" sz="2800" b="1" dirty="0">
                <a:solidFill>
                  <a:srgbClr val="0D30DD"/>
                </a:solidFill>
                <a:latin typeface="Times New Roman" panose="02020603050405020304" pitchFamily="18" charset="0"/>
                <a:cs typeface="Times New Roman" panose="02020603050405020304" pitchFamily="18" charset="0"/>
              </a:rPr>
              <a:t> </a:t>
            </a:r>
          </a:p>
        </p:txBody>
      </p:sp>
      <p:sp>
        <p:nvSpPr>
          <p:cNvPr id="51" name="Flowchart: Terminator 50"/>
          <p:cNvSpPr/>
          <p:nvPr/>
        </p:nvSpPr>
        <p:spPr>
          <a:xfrm>
            <a:off x="8622632" y="1858426"/>
            <a:ext cx="3217179" cy="1137777"/>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0423" tIns="45211" rIns="90423" bIns="45211" rtlCol="0" anchor="ctr"/>
          <a:lstStyle/>
          <a:p>
            <a:pPr algn="ctr" defTabSz="904255">
              <a:defRPr/>
            </a:pPr>
            <a:r>
              <a:rPr lang="en-US" sz="2800" b="1" dirty="0">
                <a:solidFill>
                  <a:schemeClr val="bg1"/>
                </a:solidFill>
                <a:latin typeface="Times New Roman" panose="02020603050405020304" pitchFamily="18" charset="0"/>
                <a:cs typeface="Times New Roman" panose="02020603050405020304" pitchFamily="18" charset="0"/>
              </a:rPr>
              <a:t> B. Cam </a:t>
            </a:r>
            <a:r>
              <a:rPr lang="en-US" sz="2800" b="1" dirty="0" err="1">
                <a:solidFill>
                  <a:schemeClr val="bg1"/>
                </a:solidFill>
                <a:latin typeface="Times New Roman" panose="02020603050405020304" pitchFamily="18" charset="0"/>
                <a:cs typeface="Times New Roman" panose="02020603050405020304" pitchFamily="18" charset="0"/>
              </a:rPr>
              <a:t>đường</a:t>
            </a:r>
            <a:endParaRPr lang="en-US" sz="2800" b="1" dirty="0">
              <a:solidFill>
                <a:schemeClr val="bg1"/>
              </a:solidFill>
              <a:latin typeface="Times New Roman" panose="02020603050405020304" pitchFamily="18" charset="0"/>
              <a:cs typeface="Times New Roman" panose="02020603050405020304" pitchFamily="18" charset="0"/>
            </a:endParaRPr>
          </a:p>
          <a:p>
            <a:pPr algn="ctr" defTabSz="904255">
              <a:defRPr/>
            </a:pP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Cai</a:t>
            </a:r>
            <a:r>
              <a:rPr lang="en-US" sz="2800" b="1" dirty="0">
                <a:solidFill>
                  <a:schemeClr val="bg1"/>
                </a:solidFill>
                <a:latin typeface="Times New Roman" panose="02020603050405020304" pitchFamily="18" charset="0"/>
                <a:cs typeface="Times New Roman" panose="02020603050405020304" pitchFamily="18" charset="0"/>
              </a:rPr>
              <a:t>)</a:t>
            </a:r>
          </a:p>
        </p:txBody>
      </p:sp>
      <p:pic>
        <p:nvPicPr>
          <p:cNvPr id="41"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713748" y="1024113"/>
            <a:ext cx="4475747" cy="558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lowchart: Terminator 26"/>
          <p:cNvSpPr/>
          <p:nvPr/>
        </p:nvSpPr>
        <p:spPr>
          <a:xfrm>
            <a:off x="535882" y="4515176"/>
            <a:ext cx="2672542" cy="694804"/>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423" tIns="45211" rIns="90423" bIns="45211" rtlCol="0" anchor="ctr"/>
          <a:lstStyle/>
          <a:p>
            <a:pPr algn="ctr" defTabSz="904255">
              <a:defRPr/>
            </a:pPr>
            <a:r>
              <a:rPr lang="en-US" sz="2800" b="1" dirty="0">
                <a:solidFill>
                  <a:srgbClr val="0D30DD"/>
                </a:solidFill>
                <a:latin typeface="Times New Roman" panose="02020603050405020304" pitchFamily="18" charset="0"/>
                <a:cs typeface="Times New Roman" panose="02020603050405020304" pitchFamily="18" charset="0"/>
              </a:rPr>
              <a:t>4. </a:t>
            </a:r>
            <a:r>
              <a:rPr lang="en-US" sz="2800" b="1" dirty="0" err="1">
                <a:solidFill>
                  <a:srgbClr val="0D30DD"/>
                </a:solidFill>
                <a:latin typeface="Times New Roman" panose="02020603050405020304" pitchFamily="18" charset="0"/>
                <a:cs typeface="Times New Roman" panose="02020603050405020304" pitchFamily="18" charset="0"/>
              </a:rPr>
              <a:t>Apatit</a:t>
            </a:r>
            <a:r>
              <a:rPr lang="en-US" sz="2800" b="1" dirty="0">
                <a:solidFill>
                  <a:srgbClr val="0D30DD"/>
                </a:solidFill>
                <a:latin typeface="Times New Roman" panose="02020603050405020304" pitchFamily="18" charset="0"/>
                <a:cs typeface="Times New Roman" panose="02020603050405020304" pitchFamily="18" charset="0"/>
              </a:rPr>
              <a:t> </a:t>
            </a:r>
          </a:p>
        </p:txBody>
      </p:sp>
      <p:sp>
        <p:nvSpPr>
          <p:cNvPr id="2" name="TextBox 1"/>
          <p:cNvSpPr txBox="1"/>
          <p:nvPr/>
        </p:nvSpPr>
        <p:spPr>
          <a:xfrm>
            <a:off x="1118685" y="36139"/>
            <a:ext cx="942609" cy="523220"/>
          </a:xfrm>
          <a:prstGeom prst="rect">
            <a:avLst/>
          </a:prstGeom>
          <a:noFill/>
        </p:spPr>
        <p:txBody>
          <a:bodyPr wrap="square" rtlCol="0">
            <a:spAutoFit/>
          </a:bodyPr>
          <a:lstStyle/>
          <a:p>
            <a:pPr algn="ctr"/>
            <a:r>
              <a:rPr lang="en-US" sz="2800" b="1" dirty="0"/>
              <a:t>A</a:t>
            </a:r>
          </a:p>
        </p:txBody>
      </p:sp>
      <p:sp>
        <p:nvSpPr>
          <p:cNvPr id="3" name="TextBox 2"/>
          <p:cNvSpPr txBox="1"/>
          <p:nvPr/>
        </p:nvSpPr>
        <p:spPr>
          <a:xfrm>
            <a:off x="9741162" y="36139"/>
            <a:ext cx="980118" cy="523220"/>
          </a:xfrm>
          <a:prstGeom prst="rect">
            <a:avLst/>
          </a:prstGeom>
          <a:noFill/>
        </p:spPr>
        <p:txBody>
          <a:bodyPr wrap="square" rtlCol="0">
            <a:spAutoFit/>
          </a:bodyPr>
          <a:lstStyle/>
          <a:p>
            <a:pPr algn="ctr"/>
            <a:r>
              <a:rPr lang="en-US" sz="2800" b="1" dirty="0" smtClean="0"/>
              <a:t>B</a:t>
            </a:r>
            <a:endParaRPr lang="en-US" sz="2800" b="1" dirty="0"/>
          </a:p>
        </p:txBody>
      </p:sp>
      <p:sp>
        <p:nvSpPr>
          <p:cNvPr id="25" name="TextBox 24"/>
          <p:cNvSpPr txBox="1"/>
          <p:nvPr/>
        </p:nvSpPr>
        <p:spPr>
          <a:xfrm>
            <a:off x="4454031" y="251207"/>
            <a:ext cx="1194401" cy="523220"/>
          </a:xfrm>
          <a:prstGeom prst="rect">
            <a:avLst/>
          </a:prstGeom>
          <a:noFill/>
        </p:spPr>
        <p:txBody>
          <a:bodyPr wrap="square" rtlCol="0">
            <a:spAutoFit/>
          </a:bodyPr>
          <a:lstStyle/>
          <a:p>
            <a:pPr algn="ctr"/>
            <a:r>
              <a:rPr lang="en-US" sz="2800" b="1" dirty="0" smtClean="0"/>
              <a:t>A</a:t>
            </a:r>
            <a:endParaRPr lang="en-US" sz="2800" b="1" dirty="0"/>
          </a:p>
        </p:txBody>
      </p:sp>
      <p:sp>
        <p:nvSpPr>
          <p:cNvPr id="26" name="TextBox 25"/>
          <p:cNvSpPr txBox="1"/>
          <p:nvPr/>
        </p:nvSpPr>
        <p:spPr>
          <a:xfrm>
            <a:off x="5462497" y="286383"/>
            <a:ext cx="1194401" cy="523220"/>
          </a:xfrm>
          <a:prstGeom prst="rect">
            <a:avLst/>
          </a:prstGeom>
          <a:noFill/>
        </p:spPr>
        <p:txBody>
          <a:bodyPr wrap="square" rtlCol="0">
            <a:spAutoFit/>
          </a:bodyPr>
          <a:lstStyle/>
          <a:p>
            <a:pPr algn="ctr"/>
            <a:r>
              <a:rPr lang="en-US" sz="2800" b="1" dirty="0"/>
              <a:t>B</a:t>
            </a:r>
          </a:p>
        </p:txBody>
      </p:sp>
    </p:spTree>
    <p:extLst>
      <p:ext uri="{BB962C8B-B14F-4D97-AF65-F5344CB8AC3E}">
        <p14:creationId xmlns:p14="http://schemas.microsoft.com/office/powerpoint/2010/main" val="3007525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1790" y="180474"/>
            <a:ext cx="4369543" cy="649829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85386" y="180474"/>
            <a:ext cx="5061427" cy="6424863"/>
          </a:xfrm>
        </p:spPr>
      </p:pic>
      <p:sp>
        <p:nvSpPr>
          <p:cNvPr id="7" name="Oval 6"/>
          <p:cNvSpPr/>
          <p:nvPr/>
        </p:nvSpPr>
        <p:spPr>
          <a:xfrm>
            <a:off x="7382963" y="685800"/>
            <a:ext cx="866274" cy="866274"/>
          </a:xfrm>
          <a:prstGeom prst="ellipse">
            <a:avLst/>
          </a:prstGeom>
          <a:noFill/>
          <a:ln w="38100" cap="flat" cmpd="sng" algn="ctr">
            <a:solidFill>
              <a:srgbClr val="FF0000"/>
            </a:solidFill>
            <a:prstDash val="solid"/>
            <a:miter lim="800000"/>
          </a:ln>
          <a:effectLst/>
        </p:spPr>
        <p:txBody>
          <a:bodyPr rtlCol="0" anchor="ctr"/>
          <a:lstStyle/>
          <a:p>
            <a:pPr algn="ctr" defTabSz="866303">
              <a:defRPr/>
            </a:pPr>
            <a:endParaRPr lang="en-US" sz="1705" kern="0">
              <a:solidFill>
                <a:srgbClr val="FFFFFF"/>
              </a:solidFill>
              <a:latin typeface="Times New Roman" panose="02020603050405020304" pitchFamily="18" charset="0"/>
              <a:cs typeface="Times New Roman" panose="02020603050405020304" pitchFamily="18" charset="0"/>
            </a:endParaRPr>
          </a:p>
        </p:txBody>
      </p:sp>
      <p:sp>
        <p:nvSpPr>
          <p:cNvPr id="8" name="Oval 7"/>
          <p:cNvSpPr/>
          <p:nvPr/>
        </p:nvSpPr>
        <p:spPr>
          <a:xfrm>
            <a:off x="7547255" y="5233737"/>
            <a:ext cx="1219755" cy="1155032"/>
          </a:xfrm>
          <a:prstGeom prst="ellipse">
            <a:avLst/>
          </a:prstGeom>
          <a:noFill/>
          <a:ln w="57150" cap="flat" cmpd="sng" algn="ctr">
            <a:solidFill>
              <a:srgbClr val="FFFF00"/>
            </a:solidFill>
            <a:prstDash val="solid"/>
            <a:miter lim="800000"/>
          </a:ln>
          <a:effectLst/>
        </p:spPr>
        <p:txBody>
          <a:bodyPr rtlCol="0" anchor="ctr"/>
          <a:lstStyle/>
          <a:p>
            <a:pPr algn="ctr" defTabSz="866303">
              <a:defRPr/>
            </a:pPr>
            <a:endParaRPr lang="en-US" sz="1705" kern="0">
              <a:solidFill>
                <a:srgbClr val="FFFFFF"/>
              </a:solidFill>
              <a:latin typeface="Times New Roman" panose="02020603050405020304" pitchFamily="18" charset="0"/>
              <a:cs typeface="Times New Roman" panose="02020603050405020304" pitchFamily="18" charset="0"/>
            </a:endParaRPr>
          </a:p>
        </p:txBody>
      </p:sp>
      <p:sp>
        <p:nvSpPr>
          <p:cNvPr id="9" name="Oval 8"/>
          <p:cNvSpPr/>
          <p:nvPr/>
        </p:nvSpPr>
        <p:spPr>
          <a:xfrm>
            <a:off x="7816100" y="3645568"/>
            <a:ext cx="774169" cy="1299411"/>
          </a:xfrm>
          <a:prstGeom prst="ellipse">
            <a:avLst/>
          </a:prstGeom>
          <a:noFill/>
          <a:ln w="38100" cap="flat" cmpd="sng" algn="ctr">
            <a:solidFill>
              <a:srgbClr val="00B050"/>
            </a:solidFill>
            <a:prstDash val="solid"/>
            <a:miter lim="800000"/>
          </a:ln>
          <a:effectLst/>
        </p:spPr>
        <p:txBody>
          <a:bodyPr rtlCol="0" anchor="ctr"/>
          <a:lstStyle/>
          <a:p>
            <a:pPr algn="ctr" defTabSz="866303">
              <a:defRPr/>
            </a:pPr>
            <a:endParaRPr lang="en-US" sz="1705" kern="0">
              <a:solidFill>
                <a:srgbClr val="FFFFFF"/>
              </a:solidFill>
              <a:latin typeface="Times New Roman" panose="02020603050405020304" pitchFamily="18" charset="0"/>
              <a:cs typeface="Times New Roman" panose="02020603050405020304" pitchFamily="18" charset="0"/>
            </a:endParaRPr>
          </a:p>
        </p:txBody>
      </p:sp>
      <p:sp>
        <p:nvSpPr>
          <p:cNvPr id="10" name="Oval 9"/>
          <p:cNvSpPr/>
          <p:nvPr/>
        </p:nvSpPr>
        <p:spPr>
          <a:xfrm>
            <a:off x="6312568" y="685800"/>
            <a:ext cx="433137" cy="433137"/>
          </a:xfrm>
          <a:prstGeom prst="ellipse">
            <a:avLst/>
          </a:prstGeom>
          <a:noFill/>
          <a:ln w="57150" cap="flat" cmpd="sng" algn="ctr">
            <a:solidFill>
              <a:srgbClr val="7030A0"/>
            </a:solidFill>
            <a:prstDash val="solid"/>
            <a:miter lim="800000"/>
          </a:ln>
          <a:effectLst/>
        </p:spPr>
        <p:txBody>
          <a:bodyPr rtlCol="0" anchor="ctr"/>
          <a:lstStyle/>
          <a:p>
            <a:pPr algn="ctr" defTabSz="866303">
              <a:defRPr/>
            </a:pPr>
            <a:endParaRPr lang="en-US" sz="1705" kern="0">
              <a:solidFill>
                <a:srgbClr val="FFFFFF"/>
              </a:solidFill>
              <a:latin typeface="Times New Roman" panose="02020603050405020304" pitchFamily="18" charset="0"/>
              <a:cs typeface="Times New Roman" panose="02020603050405020304" pitchFamily="18" charset="0"/>
            </a:endParaRPr>
          </a:p>
        </p:txBody>
      </p:sp>
      <p:sp>
        <p:nvSpPr>
          <p:cNvPr id="11" name="Flowchart: Terminator 10"/>
          <p:cNvSpPr/>
          <p:nvPr/>
        </p:nvSpPr>
        <p:spPr>
          <a:xfrm>
            <a:off x="9068235" y="3941596"/>
            <a:ext cx="2563745" cy="592057"/>
          </a:xfrm>
          <a:prstGeom prst="flowChartTerminator">
            <a:avLst/>
          </a:prstGeom>
          <a:solidFill>
            <a:srgbClr val="E850D0">
              <a:lumMod val="40000"/>
              <a:lumOff val="60000"/>
            </a:srgbClr>
          </a:solidFill>
          <a:ln w="12700" cap="flat" cmpd="sng" algn="ctr">
            <a:noFill/>
            <a:prstDash val="solid"/>
            <a:miter lim="800000"/>
          </a:ln>
          <a:effectLst/>
        </p:spPr>
        <p:txBody>
          <a:bodyPr lIns="90423" tIns="45211" rIns="90423" bIns="45211" rtlCol="0" anchor="ctr"/>
          <a:lstStyle/>
          <a:p>
            <a:pPr algn="ctr" defTabSz="904255">
              <a:defRPr/>
            </a:pPr>
            <a:r>
              <a:rPr lang="en-US" sz="3411" b="1" kern="0" dirty="0">
                <a:solidFill>
                  <a:srgbClr val="0D30DD"/>
                </a:solidFill>
                <a:latin typeface="Times New Roman" panose="02020603050405020304" pitchFamily="18" charset="0"/>
                <a:cs typeface="Times New Roman" panose="02020603050405020304" pitchFamily="18" charset="0"/>
              </a:rPr>
              <a:t>3 </a:t>
            </a:r>
            <a:r>
              <a:rPr lang="en-US" sz="3411" b="1" kern="0" dirty="0" err="1">
                <a:solidFill>
                  <a:srgbClr val="0D30DD"/>
                </a:solidFill>
                <a:latin typeface="Times New Roman" panose="02020603050405020304" pitchFamily="18" charset="0"/>
                <a:cs typeface="Times New Roman" panose="02020603050405020304" pitchFamily="18" charset="0"/>
              </a:rPr>
              <a:t>Bô</a:t>
            </a:r>
            <a:r>
              <a:rPr lang="en-US" sz="3411" b="1" kern="0" dirty="0">
                <a:solidFill>
                  <a:srgbClr val="0D30DD"/>
                </a:solidFill>
                <a:latin typeface="Times New Roman" panose="02020603050405020304" pitchFamily="18" charset="0"/>
                <a:cs typeface="Times New Roman" panose="02020603050405020304" pitchFamily="18" charset="0"/>
              </a:rPr>
              <a:t> </a:t>
            </a:r>
            <a:r>
              <a:rPr lang="en-US" sz="3411" b="1" kern="0" dirty="0" err="1">
                <a:solidFill>
                  <a:srgbClr val="0D30DD"/>
                </a:solidFill>
                <a:latin typeface="Times New Roman" panose="02020603050405020304" pitchFamily="18" charset="0"/>
                <a:cs typeface="Times New Roman" panose="02020603050405020304" pitchFamily="18" charset="0"/>
              </a:rPr>
              <a:t>xít</a:t>
            </a:r>
            <a:r>
              <a:rPr lang="en-US" sz="3411" b="1" kern="0" dirty="0">
                <a:solidFill>
                  <a:srgbClr val="0D30DD"/>
                </a:solidFill>
                <a:latin typeface="Times New Roman" panose="02020603050405020304" pitchFamily="18" charset="0"/>
                <a:cs typeface="Times New Roman" panose="02020603050405020304" pitchFamily="18" charset="0"/>
              </a:rPr>
              <a:t>-A</a:t>
            </a:r>
          </a:p>
        </p:txBody>
      </p:sp>
      <p:sp>
        <p:nvSpPr>
          <p:cNvPr id="13" name="Flowchart: Terminator 12"/>
          <p:cNvSpPr/>
          <p:nvPr/>
        </p:nvSpPr>
        <p:spPr>
          <a:xfrm>
            <a:off x="5058345" y="180474"/>
            <a:ext cx="2625823" cy="438766"/>
          </a:xfrm>
          <a:prstGeom prst="flowChartTerminator">
            <a:avLst/>
          </a:prstGeom>
          <a:solidFill>
            <a:srgbClr val="E850D0">
              <a:lumMod val="40000"/>
              <a:lumOff val="60000"/>
            </a:srgbClr>
          </a:solidFill>
          <a:ln w="12700" cap="flat" cmpd="sng" algn="ctr">
            <a:noFill/>
            <a:prstDash val="solid"/>
            <a:miter lim="800000"/>
          </a:ln>
          <a:effectLst/>
        </p:spPr>
        <p:txBody>
          <a:bodyPr lIns="90423" tIns="45211" rIns="90423" bIns="45211" rtlCol="0" anchor="ctr"/>
          <a:lstStyle/>
          <a:p>
            <a:pPr algn="ctr" defTabSz="904255">
              <a:defRPr/>
            </a:pPr>
            <a:r>
              <a:rPr lang="en-US" sz="3411" b="1" kern="0" dirty="0">
                <a:solidFill>
                  <a:srgbClr val="0D30DD"/>
                </a:solidFill>
                <a:latin typeface="Times New Roman" panose="02020603050405020304" pitchFamily="18" charset="0"/>
                <a:cs typeface="Times New Roman" panose="02020603050405020304" pitchFamily="18" charset="0"/>
              </a:rPr>
              <a:t>4. </a:t>
            </a:r>
            <a:r>
              <a:rPr lang="en-US" sz="3411" b="1" kern="0" dirty="0" err="1">
                <a:solidFill>
                  <a:srgbClr val="0D30DD"/>
                </a:solidFill>
                <a:latin typeface="Times New Roman" panose="02020603050405020304" pitchFamily="18" charset="0"/>
                <a:cs typeface="Times New Roman" panose="02020603050405020304" pitchFamily="18" charset="0"/>
              </a:rPr>
              <a:t>Apatit</a:t>
            </a:r>
            <a:r>
              <a:rPr lang="en-US" sz="3411" b="1" kern="0" dirty="0">
                <a:solidFill>
                  <a:srgbClr val="0D30DD"/>
                </a:solidFill>
                <a:latin typeface="Times New Roman" panose="02020603050405020304" pitchFamily="18" charset="0"/>
                <a:cs typeface="Times New Roman" panose="02020603050405020304" pitchFamily="18" charset="0"/>
              </a:rPr>
              <a:t>-B </a:t>
            </a:r>
          </a:p>
        </p:txBody>
      </p:sp>
      <p:sp>
        <p:nvSpPr>
          <p:cNvPr id="14" name="Flowchart: Terminator 13"/>
          <p:cNvSpPr/>
          <p:nvPr/>
        </p:nvSpPr>
        <p:spPr>
          <a:xfrm>
            <a:off x="8249237" y="902368"/>
            <a:ext cx="2466890" cy="455730"/>
          </a:xfrm>
          <a:prstGeom prst="flowChartTerminator">
            <a:avLst/>
          </a:prstGeom>
          <a:solidFill>
            <a:srgbClr val="E850D0">
              <a:lumMod val="40000"/>
              <a:lumOff val="60000"/>
            </a:srgbClr>
          </a:solidFill>
          <a:ln w="12700" cap="flat" cmpd="sng" algn="ctr">
            <a:noFill/>
            <a:prstDash val="solid"/>
            <a:miter lim="800000"/>
          </a:ln>
          <a:effectLst/>
        </p:spPr>
        <p:txBody>
          <a:bodyPr lIns="90423" tIns="45211" rIns="90423" bIns="45211" rtlCol="0" anchor="ctr"/>
          <a:lstStyle/>
          <a:p>
            <a:pPr algn="ctr" defTabSz="904255">
              <a:defRPr/>
            </a:pPr>
            <a:r>
              <a:rPr lang="en-US" sz="3411" b="1" kern="0" dirty="0">
                <a:solidFill>
                  <a:srgbClr val="0D30DD"/>
                </a:solidFill>
                <a:latin typeface="Times New Roman" panose="02020603050405020304" pitchFamily="18" charset="0"/>
                <a:cs typeface="Times New Roman" panose="02020603050405020304" pitchFamily="18" charset="0"/>
              </a:rPr>
              <a:t>1. Than-C</a:t>
            </a:r>
          </a:p>
        </p:txBody>
      </p:sp>
      <p:sp>
        <p:nvSpPr>
          <p:cNvPr id="15" name="Flowchart: Terminator 14"/>
          <p:cNvSpPr/>
          <p:nvPr/>
        </p:nvSpPr>
        <p:spPr>
          <a:xfrm>
            <a:off x="8767010" y="5197642"/>
            <a:ext cx="2864970" cy="1227221"/>
          </a:xfrm>
          <a:prstGeom prst="flowChartTerminator">
            <a:avLst/>
          </a:prstGeom>
          <a:solidFill>
            <a:srgbClr val="E850D0">
              <a:lumMod val="40000"/>
              <a:lumOff val="60000"/>
            </a:srgbClr>
          </a:solidFill>
          <a:ln w="12700" cap="flat" cmpd="sng" algn="ctr">
            <a:noFill/>
            <a:prstDash val="solid"/>
            <a:miter lim="800000"/>
          </a:ln>
          <a:effectLst/>
        </p:spPr>
        <p:txBody>
          <a:bodyPr lIns="90423" tIns="45211" rIns="90423" bIns="45211" rtlCol="0" anchor="ctr"/>
          <a:lstStyle/>
          <a:p>
            <a:pPr algn="ctr" defTabSz="904255">
              <a:defRPr/>
            </a:pPr>
            <a:r>
              <a:rPr lang="en-US" sz="3032" b="1" kern="0" dirty="0">
                <a:solidFill>
                  <a:srgbClr val="0D30DD"/>
                </a:solidFill>
                <a:latin typeface="Times New Roman" panose="02020603050405020304" pitchFamily="18" charset="0"/>
                <a:cs typeface="Times New Roman" panose="02020603050405020304" pitchFamily="18" charset="0"/>
              </a:rPr>
              <a:t>2.</a:t>
            </a:r>
            <a:r>
              <a:rPr lang="vi-VN" sz="3032" b="1" kern="0" dirty="0">
                <a:solidFill>
                  <a:srgbClr val="0D30DD"/>
                </a:solidFill>
                <a:latin typeface="Times New Roman" panose="02020603050405020304" pitchFamily="18" charset="0"/>
                <a:cs typeface="Times New Roman" panose="02020603050405020304" pitchFamily="18" charset="0"/>
              </a:rPr>
              <a:t> Dầu mỏ và </a:t>
            </a:r>
            <a:r>
              <a:rPr lang="en-US" sz="3032" b="1" kern="0" dirty="0" smtClean="0">
                <a:solidFill>
                  <a:srgbClr val="0D30DD"/>
                </a:solidFill>
                <a:latin typeface="Times New Roman" panose="02020603050405020304" pitchFamily="18" charset="0"/>
                <a:cs typeface="Times New Roman" panose="02020603050405020304" pitchFamily="18" charset="0"/>
              </a:rPr>
              <a:t>     </a:t>
            </a:r>
            <a:r>
              <a:rPr lang="vi-VN" sz="3032" b="1" kern="0" dirty="0" smtClean="0">
                <a:solidFill>
                  <a:srgbClr val="0D30DD"/>
                </a:solidFill>
                <a:latin typeface="Times New Roman" panose="02020603050405020304" pitchFamily="18" charset="0"/>
                <a:cs typeface="Times New Roman" panose="02020603050405020304" pitchFamily="18" charset="0"/>
              </a:rPr>
              <a:t>khí </a:t>
            </a:r>
            <a:r>
              <a:rPr lang="vi-VN" sz="3032" b="1" kern="0" dirty="0">
                <a:solidFill>
                  <a:srgbClr val="0D30DD"/>
                </a:solidFill>
                <a:latin typeface="Times New Roman" panose="02020603050405020304" pitchFamily="18" charset="0"/>
                <a:cs typeface="Times New Roman" panose="02020603050405020304" pitchFamily="18" charset="0"/>
              </a:rPr>
              <a:t>đố</a:t>
            </a:r>
            <a:r>
              <a:rPr lang="en-US" sz="3032" b="1" kern="0" dirty="0">
                <a:solidFill>
                  <a:srgbClr val="0D30DD"/>
                </a:solidFill>
                <a:latin typeface="Times New Roman" panose="02020603050405020304" pitchFamily="18" charset="0"/>
                <a:cs typeface="Times New Roman" panose="02020603050405020304" pitchFamily="18" charset="0"/>
              </a:rPr>
              <a:t>t-D</a:t>
            </a:r>
          </a:p>
        </p:txBody>
      </p:sp>
      <p:sp>
        <p:nvSpPr>
          <p:cNvPr id="17" name="Oval 16"/>
          <p:cNvSpPr/>
          <p:nvPr/>
        </p:nvSpPr>
        <p:spPr>
          <a:xfrm>
            <a:off x="7114118" y="1985210"/>
            <a:ext cx="433137" cy="433137"/>
          </a:xfrm>
          <a:prstGeom prst="ellipse">
            <a:avLst/>
          </a:prstGeom>
          <a:noFill/>
          <a:ln w="57150" cap="flat" cmpd="sng" algn="ctr">
            <a:solidFill>
              <a:srgbClr val="009900"/>
            </a:solidFill>
            <a:prstDash val="solid"/>
            <a:miter lim="800000"/>
          </a:ln>
          <a:effectLst/>
        </p:spPr>
        <p:txBody>
          <a:bodyPr rtlCol="0" anchor="ctr"/>
          <a:lstStyle/>
          <a:p>
            <a:pPr algn="ctr" defTabSz="866303">
              <a:defRPr/>
            </a:pPr>
            <a:endParaRPr lang="en-US" sz="1705" kern="0">
              <a:solidFill>
                <a:srgbClr val="FFFFFF"/>
              </a:solidFill>
              <a:latin typeface="Times New Roman" panose="02020603050405020304" pitchFamily="18" charset="0"/>
              <a:cs typeface="Times New Roman" panose="02020603050405020304" pitchFamily="18" charset="0"/>
            </a:endParaRPr>
          </a:p>
        </p:txBody>
      </p:sp>
      <p:sp>
        <p:nvSpPr>
          <p:cNvPr id="18" name="Flowchart: Terminator 17"/>
          <p:cNvSpPr/>
          <p:nvPr/>
        </p:nvSpPr>
        <p:spPr>
          <a:xfrm>
            <a:off x="7572148" y="1726028"/>
            <a:ext cx="2205515" cy="951502"/>
          </a:xfrm>
          <a:prstGeom prst="flowChartTerminator">
            <a:avLst/>
          </a:prstGeom>
          <a:solidFill>
            <a:srgbClr val="E850D0">
              <a:lumMod val="40000"/>
              <a:lumOff val="60000"/>
            </a:srgbClr>
          </a:solidFill>
          <a:ln w="12700" cap="flat" cmpd="sng" algn="ctr">
            <a:noFill/>
            <a:prstDash val="solid"/>
            <a:miter lim="800000"/>
          </a:ln>
          <a:effectLst/>
        </p:spPr>
        <p:txBody>
          <a:bodyPr lIns="90423" tIns="45211" rIns="90423" bIns="45211" rtlCol="0" anchor="ctr"/>
          <a:lstStyle/>
          <a:p>
            <a:pPr algn="ctr" defTabSz="904255">
              <a:defRPr/>
            </a:pPr>
            <a:r>
              <a:rPr lang="en-US" sz="3411" b="1" kern="0" dirty="0">
                <a:solidFill>
                  <a:srgbClr val="0D30DD"/>
                </a:solidFill>
                <a:latin typeface="Times New Roman" panose="02020603050405020304" pitchFamily="18" charset="0"/>
                <a:cs typeface="Times New Roman" panose="02020603050405020304" pitchFamily="18" charset="0"/>
              </a:rPr>
              <a:t>5. </a:t>
            </a:r>
            <a:r>
              <a:rPr lang="en-US" sz="3411" b="1" kern="0" dirty="0" err="1">
                <a:solidFill>
                  <a:srgbClr val="0D30DD"/>
                </a:solidFill>
                <a:latin typeface="Times New Roman" panose="02020603050405020304" pitchFamily="18" charset="0"/>
                <a:cs typeface="Times New Roman" panose="02020603050405020304" pitchFamily="18" charset="0"/>
              </a:rPr>
              <a:t>Sắt</a:t>
            </a:r>
            <a:r>
              <a:rPr lang="en-US" sz="3411" b="1" kern="0" dirty="0">
                <a:solidFill>
                  <a:srgbClr val="0D30DD"/>
                </a:solidFill>
                <a:latin typeface="Times New Roman" panose="02020603050405020304" pitchFamily="18" charset="0"/>
                <a:cs typeface="Times New Roman" panose="02020603050405020304" pitchFamily="18" charset="0"/>
              </a:rPr>
              <a:t>-E </a:t>
            </a:r>
          </a:p>
        </p:txBody>
      </p:sp>
    </p:spTree>
    <p:extLst>
      <p:ext uri="{BB962C8B-B14F-4D97-AF65-F5344CB8AC3E}">
        <p14:creationId xmlns:p14="http://schemas.microsoft.com/office/powerpoint/2010/main" val="266014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1033669"/>
          </a:xfrm>
          <a:solidFill>
            <a:srgbClr val="FFFF00"/>
          </a:solidFill>
        </p:spPr>
        <p:txBody>
          <a:bodyPr>
            <a:norm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HOẠT ĐỘNG NHÓM</a:t>
            </a:r>
            <a:br>
              <a:rPr lang="en-US" sz="2800" b="1" dirty="0" smtClean="0">
                <a:solidFill>
                  <a:srgbClr val="FF0000"/>
                </a:solidFill>
                <a:latin typeface="Times New Roman" panose="02020603050405020304" pitchFamily="18" charset="0"/>
                <a:cs typeface="Times New Roman" panose="02020603050405020304" pitchFamily="18" charset="0"/>
              </a:rPr>
            </a:br>
            <a:r>
              <a:rPr lang="en-US" sz="3100" dirty="0" err="1" smtClean="0">
                <a:latin typeface="Times New Roman" panose="02020603050405020304" pitchFamily="18" charset="0"/>
                <a:cs typeface="Times New Roman" panose="02020603050405020304" pitchFamily="18" charset="0"/>
              </a:rPr>
              <a:t>Dựa</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vào</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thông</a:t>
            </a:r>
            <a:r>
              <a:rPr lang="en-US" sz="3100" dirty="0">
                <a:latin typeface="Times New Roman" panose="02020603050405020304" pitchFamily="18" charset="0"/>
                <a:cs typeface="Times New Roman" panose="02020603050405020304" pitchFamily="18" charset="0"/>
              </a:rPr>
              <a:t> </a:t>
            </a:r>
            <a:r>
              <a:rPr lang="en-US" sz="3100" dirty="0" smtClean="0">
                <a:latin typeface="Times New Roman" panose="02020603050405020304" pitchFamily="18" charset="0"/>
                <a:cs typeface="Times New Roman" panose="02020603050405020304" pitchFamily="18" charset="0"/>
              </a:rPr>
              <a:t>tin SGK, H 3.3 </a:t>
            </a:r>
            <a:r>
              <a:rPr lang="en-US" sz="3100" dirty="0" err="1" smtClean="0">
                <a:latin typeface="Times New Roman" panose="02020603050405020304" pitchFamily="18" charset="0"/>
                <a:cs typeface="Times New Roman" panose="02020603050405020304" pitchFamily="18" charset="0"/>
              </a:rPr>
              <a:t>hoàn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thành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nội</a:t>
            </a:r>
            <a:r>
              <a:rPr lang="en-US" sz="3100" dirty="0" smtClean="0">
                <a:latin typeface="Times New Roman" panose="02020603050405020304" pitchFamily="18" charset="0"/>
                <a:cs typeface="Times New Roman" panose="02020603050405020304" pitchFamily="18" charset="0"/>
              </a:rPr>
              <a:t> dung </a:t>
            </a:r>
            <a:r>
              <a:rPr lang="en-US" sz="3100" dirty="0" err="1" smtClean="0">
                <a:latin typeface="Times New Roman" panose="02020603050405020304" pitchFamily="18" charset="0"/>
                <a:cs typeface="Times New Roman" panose="02020603050405020304" pitchFamily="18" charset="0"/>
              </a:rPr>
              <a:t>sau</a:t>
            </a:r>
            <a:r>
              <a:rPr lang="en-US" sz="3100" dirty="0" smtClean="0">
                <a:latin typeface="Times New Roman" panose="02020603050405020304" pitchFamily="18" charset="0"/>
                <a:cs typeface="Times New Roman" panose="02020603050405020304" pitchFamily="18" charset="0"/>
              </a:rPr>
              <a:t>: (TG 3 </a:t>
            </a:r>
            <a:r>
              <a:rPr lang="en-US" sz="3100" dirty="0" err="1" smtClean="0">
                <a:latin typeface="Times New Roman" panose="02020603050405020304" pitchFamily="18" charset="0"/>
                <a:cs typeface="Times New Roman" panose="02020603050405020304" pitchFamily="18" charset="0"/>
              </a:rPr>
              <a:t>Phút</a:t>
            </a:r>
            <a:r>
              <a:rPr lang="en-US" sz="3100" dirty="0" smtClean="0">
                <a:latin typeface="Times New Roman" panose="02020603050405020304" pitchFamily="18" charset="0"/>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0" y="1033670"/>
            <a:ext cx="4041913" cy="2014330"/>
          </a:xfrm>
          <a:solidFill>
            <a:schemeClr val="accent2">
              <a:lumMod val="20000"/>
              <a:lumOff val="80000"/>
            </a:schemeClr>
          </a:solidFill>
        </p:spPr>
        <p:txBody>
          <a:bodyPr>
            <a:normAutofit fontScale="92500" lnSpcReduction="10000"/>
          </a:bodyPr>
          <a:lstStyle/>
          <a:p>
            <a:pPr marL="0" indent="0">
              <a:buNone/>
            </a:pPr>
            <a:endParaRPr lang="en-US" dirty="0" smtClean="0">
              <a:latin typeface="Times New Roman" panose="02020603050405020304" pitchFamily="18" charset="0"/>
              <a:cs typeface="Times New Roman" panose="02020603050405020304" pitchFamily="18" charset="0"/>
            </a:endParaRPr>
          </a:p>
          <a:p>
            <a:pPr marL="0" indent="0" algn="ctr">
              <a:buNone/>
            </a:pPr>
            <a:r>
              <a:rPr lang="en-US" b="1" dirty="0" err="1" smtClean="0">
                <a:latin typeface="Times New Roman" panose="02020603050405020304" pitchFamily="18" charset="0"/>
                <a:cs typeface="Times New Roman" panose="02020603050405020304" pitchFamily="18" charset="0"/>
              </a:rPr>
              <a:t>Nhóm</a:t>
            </a:r>
            <a:r>
              <a:rPr lang="en-US" b="1" dirty="0" smtClean="0">
                <a:latin typeface="Times New Roman" panose="02020603050405020304" pitchFamily="18" charset="0"/>
                <a:cs typeface="Times New Roman" panose="02020603050405020304" pitchFamily="18" charset="0"/>
              </a:rPr>
              <a:t> 1</a:t>
            </a:r>
          </a:p>
          <a:p>
            <a:pPr marL="0" indent="0" algn="ctr">
              <a:buNone/>
            </a:pPr>
            <a:r>
              <a:rPr lang="en-US" dirty="0" err="1" smtClean="0">
                <a:latin typeface="Times New Roman" panose="02020603050405020304" pitchFamily="18" charset="0"/>
                <a:cs typeface="Times New Roman" panose="02020603050405020304" pitchFamily="18" charset="0"/>
              </a:rPr>
              <a:t>Điền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khoáng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ứng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kí</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đồ</a:t>
            </a:r>
            <a:endParaRPr lang="en-US"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174433" y="1020418"/>
            <a:ext cx="4002157" cy="2040834"/>
          </a:xfrm>
          <a:solidFill>
            <a:schemeClr val="accent6">
              <a:lumMod val="40000"/>
              <a:lumOff val="60000"/>
            </a:schemeClr>
          </a:solidFill>
        </p:spPr>
        <p:txBody>
          <a:bodyPr>
            <a:normAutofit fontScale="92500" lnSpcReduction="10000"/>
          </a:bodyPr>
          <a:lstStyle/>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r>
              <a:rPr lang="en-US" b="1" dirty="0" err="1" smtClean="0">
                <a:latin typeface="Times New Roman" panose="02020603050405020304" pitchFamily="18" charset="0"/>
                <a:cs typeface="Times New Roman" panose="02020603050405020304" pitchFamily="18" charset="0"/>
              </a:rPr>
              <a:t>Nhóm</a:t>
            </a:r>
            <a:r>
              <a:rPr lang="en-US" b="1" dirty="0" smtClean="0">
                <a:latin typeface="Times New Roman" panose="02020603050405020304" pitchFamily="18" charset="0"/>
                <a:cs typeface="Times New Roman" panose="02020603050405020304" pitchFamily="18" charset="0"/>
              </a:rPr>
              <a:t> 2 </a:t>
            </a:r>
          </a:p>
          <a:p>
            <a:pPr marL="0" indent="0" algn="ctr">
              <a:buNone/>
            </a:pPr>
            <a:r>
              <a:rPr lang="en-US" dirty="0" err="1" smtClean="0">
                <a:latin typeface="Times New Roman" panose="02020603050405020304" pitchFamily="18" charset="0"/>
                <a:cs typeface="Times New Roman" panose="02020603050405020304" pitchFamily="18" charset="0"/>
              </a:rPr>
              <a:t>Điền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ứng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tên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khoáng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đồ</a:t>
            </a:r>
            <a:endParaRPr lang="en-US" dirty="0">
              <a:latin typeface="Times New Roman" panose="02020603050405020304" pitchFamily="18" charset="0"/>
              <a:cs typeface="Times New Roman" panose="02020603050405020304" pitchFamily="18" charset="0"/>
            </a:endParaRPr>
          </a:p>
        </p:txBody>
      </p:sp>
      <p:sp>
        <p:nvSpPr>
          <p:cNvPr id="5" name="Content Placeholder 3"/>
          <p:cNvSpPr txBox="1">
            <a:spLocks/>
          </p:cNvSpPr>
          <p:nvPr/>
        </p:nvSpPr>
        <p:spPr>
          <a:xfrm>
            <a:off x="8309112" y="1033670"/>
            <a:ext cx="3882887" cy="1980164"/>
          </a:xfrm>
          <a:prstGeom prst="rect">
            <a:avLst/>
          </a:prstGeom>
          <a:solidFill>
            <a:schemeClr val="accent5">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err="1" smtClean="0">
                <a:latin typeface="Times New Roman" panose="02020603050405020304" pitchFamily="18" charset="0"/>
                <a:cs typeface="Times New Roman" panose="02020603050405020304" pitchFamily="18" charset="0"/>
              </a:rPr>
              <a:t>Nhóm</a:t>
            </a:r>
            <a:r>
              <a:rPr lang="en-US" b="1" dirty="0" smtClean="0">
                <a:latin typeface="Times New Roman" panose="02020603050405020304" pitchFamily="18" charset="0"/>
                <a:cs typeface="Times New Roman" panose="02020603050405020304" pitchFamily="18" charset="0"/>
              </a:rPr>
              <a:t> 3</a:t>
            </a:r>
          </a:p>
          <a:p>
            <a:pPr marL="0" indent="0" algn="ctr">
              <a:buNone/>
            </a:pPr>
            <a:r>
              <a:rPr lang="en-US" dirty="0" err="1" smtClean="0">
                <a:latin typeface="Times New Roman" panose="02020603050405020304" pitchFamily="18" charset="0"/>
                <a:cs typeface="Times New Roman" panose="02020603050405020304" pitchFamily="18" charset="0"/>
              </a:rPr>
              <a:t>Điền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khoáng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khoáng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thiếu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thích</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433" y="3034748"/>
            <a:ext cx="4002158" cy="38232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3048000"/>
            <a:ext cx="4041911" cy="3810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9112" y="3013834"/>
            <a:ext cx="3882886" cy="3844165"/>
          </a:xfrm>
          <a:prstGeom prst="rect">
            <a:avLst/>
          </a:prstGeom>
        </p:spPr>
      </p:pic>
      <p:pic>
        <p:nvPicPr>
          <p:cNvPr id="9" name="Đồng hồ đếm ngược 3 phút - 3 Minutes">
            <a:hlinkClick r:id="" action="ppaction://media"/>
            <a:extLst>
              <a:ext uri="{FF2B5EF4-FFF2-40B4-BE49-F238E27FC236}">
                <a16:creationId xmlns:a16="http://schemas.microsoft.com/office/drawing/2014/main" id="{7B7697D7-7D6D-0116-4315-22923F75AA7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053004"/>
            <a:ext cx="1060934" cy="662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1648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81739" y="0"/>
            <a:ext cx="5274365" cy="6857999"/>
          </a:xfrm>
          <a:prstGeom prst="rect">
            <a:avLst/>
          </a:prstGeom>
        </p:spPr>
      </p:pic>
      <p:sp>
        <p:nvSpPr>
          <p:cNvPr id="6" name="TextBox 5"/>
          <p:cNvSpPr txBox="1"/>
          <p:nvPr/>
        </p:nvSpPr>
        <p:spPr>
          <a:xfrm>
            <a:off x="2981739" y="212034"/>
            <a:ext cx="5274365" cy="338554"/>
          </a:xfrm>
          <a:prstGeom prst="rect">
            <a:avLst/>
          </a:prstGeom>
          <a:solidFill>
            <a:schemeClr val="bg1"/>
          </a:solidFill>
          <a:ln>
            <a:solidFill>
              <a:schemeClr val="tx1"/>
            </a:solidFill>
          </a:ln>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LƯỢC ĐỒ PHÂN BỐ MỘT SỐ KHOÁNG SẢN CHÍNH</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35286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1" y="543340"/>
            <a:ext cx="11645348" cy="1995488"/>
          </a:xfrm>
        </p:spPr>
        <p:txBody>
          <a:bodyPr>
            <a:normAutofit fontScale="90000"/>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HOẠT ĐỘNG NHÓM</a:t>
            </a:r>
            <a:br>
              <a:rPr lang="en-US" sz="3600" b="1" dirty="0" smtClean="0">
                <a:solidFill>
                  <a:srgbClr val="FF0000"/>
                </a:solidFill>
                <a:latin typeface="Times New Roman" panose="02020603050405020304" pitchFamily="18" charset="0"/>
                <a:cs typeface="Times New Roman" panose="02020603050405020304" pitchFamily="18" charset="0"/>
              </a:rPr>
            </a:br>
            <a:r>
              <a:rPr lang="en-US" sz="3600" b="1" dirty="0" smtClean="0">
                <a:solidFill>
                  <a:srgbClr val="FF0000"/>
                </a:solidFill>
                <a:latin typeface="Times New Roman" panose="02020603050405020304" pitchFamily="18" charset="0"/>
                <a:cs typeface="Times New Roman" panose="02020603050405020304" pitchFamily="18" charset="0"/>
              </a:rPr>
              <a:t>(</a:t>
            </a:r>
            <a:r>
              <a:rPr lang="en-US" sz="3600" b="1" dirty="0" err="1" smtClean="0">
                <a:solidFill>
                  <a:srgbClr val="FF0000"/>
                </a:solidFill>
                <a:latin typeface="Times New Roman" panose="02020603050405020304" pitchFamily="18" charset="0"/>
                <a:cs typeface="Times New Roman" panose="02020603050405020304" pitchFamily="18" charset="0"/>
              </a:rPr>
              <a:t>Dự</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án</a:t>
            </a:r>
            <a:r>
              <a:rPr lang="en-US" sz="3600" b="1" dirty="0" smtClean="0">
                <a:solidFill>
                  <a:srgbClr val="FF0000"/>
                </a:solidFill>
                <a:latin typeface="Times New Roman" panose="02020603050405020304" pitchFamily="18" charset="0"/>
                <a:cs typeface="Times New Roman" panose="02020603050405020304" pitchFamily="18" charset="0"/>
              </a:rPr>
              <a:t>)</a:t>
            </a:r>
            <a:br>
              <a:rPr lang="en-US" sz="3600" b="1" dirty="0" smtClean="0">
                <a:solidFill>
                  <a:srgbClr val="FF0000"/>
                </a:solidFill>
                <a:latin typeface="Times New Roman" panose="02020603050405020304" pitchFamily="18" charset="0"/>
                <a:cs typeface="Times New Roman" panose="02020603050405020304" pitchFamily="18" charset="0"/>
              </a:rPr>
            </a:br>
            <a:r>
              <a:rPr lang="en-US" sz="2700" dirty="0" err="1" smtClean="0">
                <a:latin typeface="Times New Roman" panose="02020603050405020304" pitchFamily="18" charset="0"/>
                <a:cs typeface="Times New Roman" panose="02020603050405020304" pitchFamily="18" charset="0"/>
              </a:rPr>
              <a:t>Hãy</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trình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bày</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hiểu</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biết</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của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em</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về</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một</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loại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khoáng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sản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thuộc</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một</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trong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nhóm</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khoáng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sản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sau</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Năng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lượng</a:t>
            </a:r>
            <a:r>
              <a:rPr lang="en-US" sz="2700" dirty="0" smtClean="0">
                <a:latin typeface="Times New Roman" panose="02020603050405020304" pitchFamily="18" charset="0"/>
                <a:cs typeface="Times New Roman" panose="02020603050405020304" pitchFamily="18" charset="0"/>
              </a:rPr>
              <a:t>, Kim </a:t>
            </a:r>
            <a:r>
              <a:rPr lang="en-US" sz="2700" dirty="0" err="1" smtClean="0">
                <a:latin typeface="Times New Roman" panose="02020603050405020304" pitchFamily="18" charset="0"/>
                <a:cs typeface="Times New Roman" panose="02020603050405020304" pitchFamily="18" charset="0"/>
              </a:rPr>
              <a:t>Loại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và</a:t>
            </a:r>
            <a:r>
              <a:rPr lang="en-US" sz="2700" dirty="0" smtClean="0">
                <a:latin typeface="Times New Roman" panose="02020603050405020304" pitchFamily="18" charset="0"/>
                <a:cs typeface="Times New Roman" panose="02020603050405020304" pitchFamily="18" charset="0"/>
              </a:rPr>
              <a:t> Phi </a:t>
            </a:r>
            <a:r>
              <a:rPr lang="en-US" sz="2700" dirty="0" err="1" smtClean="0">
                <a:latin typeface="Times New Roman" panose="02020603050405020304" pitchFamily="18" charset="0"/>
                <a:cs typeface="Times New Roman" panose="02020603050405020304" pitchFamily="18" charset="0"/>
              </a:rPr>
              <a:t>kim</a:t>
            </a:r>
            <a:r>
              <a:rPr lang="en-US" sz="2700" dirty="0" smtClean="0">
                <a:latin typeface="Times New Roman" panose="02020603050405020304" pitchFamily="18" charset="0"/>
                <a:cs typeface="Times New Roman" panose="02020603050405020304" pitchFamily="18" charset="0"/>
              </a:rPr>
              <a:t> ( </a:t>
            </a:r>
            <a:r>
              <a:rPr lang="en-US" sz="2700" dirty="0" err="1" smtClean="0">
                <a:latin typeface="Times New Roman" panose="02020603050405020304" pitchFamily="18" charset="0"/>
                <a:cs typeface="Times New Roman" panose="02020603050405020304" pitchFamily="18" charset="0"/>
              </a:rPr>
              <a:t>Hình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thức</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trình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bày</a:t>
            </a:r>
            <a:r>
              <a:rPr lang="en-US" sz="2700" dirty="0" smtClean="0">
                <a:latin typeface="Times New Roman" panose="02020603050405020304" pitchFamily="18" charset="0"/>
                <a:cs typeface="Times New Roman" panose="02020603050405020304" pitchFamily="18" charset="0"/>
              </a:rPr>
              <a:t> pp, Poster, </a:t>
            </a:r>
            <a:r>
              <a:rPr lang="en-US" sz="2700" dirty="0" err="1" smtClean="0">
                <a:latin typeface="Times New Roman" panose="02020603050405020304" pitchFamily="18" charset="0"/>
                <a:cs typeface="Times New Roman" panose="02020603050405020304" pitchFamily="18" charset="0"/>
              </a:rPr>
              <a:t>phóng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sự</a:t>
            </a:r>
            <a:r>
              <a:rPr lang="en-US" sz="2700" dirty="0" smtClean="0">
                <a:latin typeface="Times New Roman" panose="02020603050405020304" pitchFamily="18" charset="0"/>
                <a:cs typeface="Times New Roman" panose="02020603050405020304" pitchFamily="18" charset="0"/>
              </a:rPr>
              <a:t>  …)</a:t>
            </a:r>
            <a:endParaRPr lang="en-US" sz="27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44557" y="3306209"/>
            <a:ext cx="3631095" cy="2585348"/>
          </a:xfrm>
          <a:solidFill>
            <a:srgbClr val="FFFF00"/>
          </a:solidFill>
          <a:ln>
            <a:solidFill>
              <a:srgbClr val="FFFF00"/>
            </a:solidFill>
          </a:ln>
        </p:spPr>
        <p:txBody>
          <a:bodyPr>
            <a:normAutofit/>
          </a:bodyPr>
          <a:lstStyle/>
          <a:p>
            <a:pPr marL="0" indent="0" algn="ctr">
              <a:buNone/>
            </a:pPr>
            <a:r>
              <a:rPr lang="en-US" b="1" dirty="0" err="1" smtClean="0">
                <a:latin typeface="Times New Roman" panose="02020603050405020304" pitchFamily="18" charset="0"/>
                <a:cs typeface="Times New Roman" panose="02020603050405020304" pitchFamily="18" charset="0"/>
              </a:rPr>
              <a:t>Nhóm</a:t>
            </a:r>
            <a:r>
              <a:rPr lang="en-US" b="1" dirty="0" smtClean="0">
                <a:latin typeface="Times New Roman" panose="02020603050405020304" pitchFamily="18" charset="0"/>
                <a:cs typeface="Times New Roman" panose="02020603050405020304" pitchFamily="18" charset="0"/>
              </a:rPr>
              <a:t> 1: </a:t>
            </a:r>
          </a:p>
          <a:p>
            <a:pPr marL="0" indent="0" algn="ctr">
              <a:buNone/>
            </a:pPr>
            <a:r>
              <a:rPr lang="en-US" b="1" dirty="0" err="1" smtClean="0">
                <a:latin typeface="Times New Roman" panose="02020603050405020304" pitchFamily="18" charset="0"/>
                <a:cs typeface="Times New Roman" panose="02020603050405020304" pitchFamily="18" charset="0"/>
              </a:rPr>
              <a:t>Khoáng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sản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kim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loại</a:t>
            </a:r>
            <a:endParaRPr lang="en-US" b="1" dirty="0" smtClean="0">
              <a:latin typeface="Times New Roman" panose="02020603050405020304" pitchFamily="18" charset="0"/>
              <a:cs typeface="Times New Roman" panose="02020603050405020304" pitchFamily="18" charset="0"/>
            </a:endParaRPr>
          </a:p>
          <a:p>
            <a:pPr marL="0" indent="0" algn="ctr">
              <a:buNone/>
            </a:pP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Bô-Xít</a:t>
            </a:r>
            <a:r>
              <a:rPr lang="en-US" dirty="0" smtClean="0">
                <a:latin typeface="Times New Roman" panose="02020603050405020304" pitchFamily="18" charset="0"/>
                <a:cs typeface="Times New Roman" panose="02020603050405020304" pitchFamily="18" charset="0"/>
              </a:rPr>
              <a:t>)</a:t>
            </a:r>
          </a:p>
        </p:txBody>
      </p:sp>
      <p:sp>
        <p:nvSpPr>
          <p:cNvPr id="4" name="Content Placeholder 3"/>
          <p:cNvSpPr>
            <a:spLocks noGrp="1"/>
          </p:cNvSpPr>
          <p:nvPr>
            <p:ph sz="half" idx="2"/>
          </p:nvPr>
        </p:nvSpPr>
        <p:spPr>
          <a:xfrm>
            <a:off x="7527235" y="3324637"/>
            <a:ext cx="4065104" cy="2568921"/>
          </a:xfrm>
          <a:solidFill>
            <a:schemeClr val="accent4">
              <a:lumMod val="40000"/>
              <a:lumOff val="60000"/>
            </a:schemeClr>
          </a:solidFill>
        </p:spPr>
        <p:txBody>
          <a:bodyPr>
            <a:normAutofit/>
          </a:bodyPr>
          <a:lstStyle/>
          <a:p>
            <a:pPr marL="0" indent="0" algn="ctr">
              <a:buNone/>
            </a:pPr>
            <a:r>
              <a:rPr lang="en-US" b="1" dirty="0" err="1" smtClean="0">
                <a:latin typeface="Times New Roman" panose="02020603050405020304" pitchFamily="18" charset="0"/>
                <a:cs typeface="Times New Roman" panose="02020603050405020304" pitchFamily="18" charset="0"/>
              </a:rPr>
              <a:t>Nhóm</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3</a:t>
            </a:r>
            <a:r>
              <a:rPr lang="en-US" b="1" dirty="0" smtClean="0">
                <a:latin typeface="Times New Roman" panose="02020603050405020304" pitchFamily="18" charset="0"/>
                <a:cs typeface="Times New Roman" panose="02020603050405020304" pitchFamily="18" charset="0"/>
              </a:rPr>
              <a:t>:</a:t>
            </a:r>
          </a:p>
          <a:p>
            <a:pPr marL="0" indent="0" algn="ctr">
              <a:buNone/>
            </a:pPr>
            <a:r>
              <a:rPr lang="en-US" b="1" dirty="0" err="1" smtClean="0">
                <a:latin typeface="Times New Roman" panose="02020603050405020304" pitchFamily="18" charset="0"/>
                <a:cs typeface="Times New Roman" panose="02020603050405020304" pitchFamily="18" charset="0"/>
              </a:rPr>
              <a:t>Khoáng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sản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năng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lượng</a:t>
            </a:r>
            <a:endParaRPr lang="en-US" b="1" dirty="0" smtClean="0">
              <a:latin typeface="Times New Roman" panose="02020603050405020304" pitchFamily="18" charset="0"/>
              <a:cs typeface="Times New Roman" panose="02020603050405020304" pitchFamily="18" charset="0"/>
            </a:endParaRPr>
          </a:p>
          <a:p>
            <a:pPr marL="0" indent="0" algn="ctr">
              <a:buNone/>
            </a:pPr>
            <a:r>
              <a:rPr lang="en-US" dirty="0" smtClean="0">
                <a:latin typeface="Times New Roman" panose="02020603050405020304" pitchFamily="18" charset="0"/>
                <a:cs typeface="Times New Roman" panose="02020603050405020304" pitchFamily="18" charset="0"/>
              </a:rPr>
              <a:t>(Than </a:t>
            </a:r>
            <a:r>
              <a:rPr lang="en-US" dirty="0" err="1" smtClean="0">
                <a:latin typeface="Times New Roman" panose="02020603050405020304" pitchFamily="18" charset="0"/>
                <a:cs typeface="Times New Roman" panose="02020603050405020304" pitchFamily="18" charset="0"/>
              </a:rPr>
              <a:t>đá</a:t>
            </a:r>
            <a:r>
              <a:rPr lang="en-US" dirty="0" smtClean="0">
                <a:latin typeface="Times New Roman" panose="02020603050405020304" pitchFamily="18" charset="0"/>
                <a:cs typeface="Times New Roman" panose="02020603050405020304" pitchFamily="18" charset="0"/>
              </a:rPr>
              <a:t>)</a:t>
            </a:r>
          </a:p>
          <a:p>
            <a:pPr marL="0" indent="0">
              <a:buNone/>
            </a:pPr>
            <a:endParaRPr lang="en-US" dirty="0"/>
          </a:p>
        </p:txBody>
      </p:sp>
      <p:sp>
        <p:nvSpPr>
          <p:cNvPr id="5" name="Content Placeholder 3"/>
          <p:cNvSpPr txBox="1">
            <a:spLocks/>
          </p:cNvSpPr>
          <p:nvPr/>
        </p:nvSpPr>
        <p:spPr>
          <a:xfrm>
            <a:off x="3975652" y="3324637"/>
            <a:ext cx="3551583" cy="2568921"/>
          </a:xfrm>
          <a:prstGeom prst="rect">
            <a:avLst/>
          </a:prstGeom>
          <a:solidFill>
            <a:srgbClr val="BBE0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err="1" smtClean="0">
                <a:latin typeface="Times New Roman" panose="02020603050405020304" pitchFamily="18" charset="0"/>
                <a:cs typeface="Times New Roman" panose="02020603050405020304" pitchFamily="18" charset="0"/>
              </a:rPr>
              <a:t>Nhóm</a:t>
            </a:r>
            <a:r>
              <a:rPr lang="en-US" b="1" dirty="0" smtClean="0">
                <a:latin typeface="Times New Roman" panose="02020603050405020304" pitchFamily="18" charset="0"/>
                <a:cs typeface="Times New Roman" panose="02020603050405020304" pitchFamily="18" charset="0"/>
              </a:rPr>
              <a:t>  2: </a:t>
            </a:r>
          </a:p>
          <a:p>
            <a:pPr marL="0" indent="0" algn="ctr">
              <a:buNone/>
            </a:pPr>
            <a:r>
              <a:rPr lang="en-US" b="1" dirty="0" err="1" smtClean="0">
                <a:latin typeface="Times New Roman" panose="02020603050405020304" pitchFamily="18" charset="0"/>
                <a:cs typeface="Times New Roman" panose="02020603050405020304" pitchFamily="18" charset="0"/>
              </a:rPr>
              <a:t>Khoáng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sản</a:t>
            </a:r>
            <a:r>
              <a:rPr lang="en-US" b="1" dirty="0" smtClean="0">
                <a:latin typeface="Times New Roman" panose="02020603050405020304" pitchFamily="18" charset="0"/>
                <a:cs typeface="Times New Roman" panose="02020603050405020304" pitchFamily="18" charset="0"/>
              </a:rPr>
              <a:t>  phi </a:t>
            </a:r>
            <a:r>
              <a:rPr lang="en-US" b="1" dirty="0" err="1" smtClean="0">
                <a:latin typeface="Times New Roman" panose="02020603050405020304" pitchFamily="18" charset="0"/>
                <a:cs typeface="Times New Roman" panose="02020603050405020304" pitchFamily="18" charset="0"/>
              </a:rPr>
              <a:t>kim</a:t>
            </a:r>
            <a:endParaRPr lang="en-US" b="1" dirty="0" smtClean="0">
              <a:latin typeface="Times New Roman" panose="02020603050405020304" pitchFamily="18" charset="0"/>
              <a:cs typeface="Times New Roman" panose="02020603050405020304" pitchFamily="18" charset="0"/>
            </a:endParaRPr>
          </a:p>
          <a:p>
            <a:pPr marL="0" indent="0" algn="ctr">
              <a:buNone/>
            </a:pPr>
            <a:r>
              <a:rPr lang="en-US" dirty="0" smtClean="0"/>
              <a:t>(</a:t>
            </a:r>
            <a:r>
              <a:rPr lang="en-US" dirty="0" err="1" smtClean="0">
                <a:latin typeface="Times New Roman" panose="02020603050405020304" pitchFamily="18" charset="0"/>
                <a:cs typeface="Times New Roman" panose="02020603050405020304" pitchFamily="18" charset="0"/>
              </a:rPr>
              <a:t>Nước</a:t>
            </a:r>
            <a:r>
              <a:rPr lang="en-US" dirty="0" smtClean="0"/>
              <a:t> </a:t>
            </a:r>
            <a:r>
              <a:rPr lang="en-US" dirty="0" err="1" smtClean="0">
                <a:latin typeface="Times New Roman" panose="02020603050405020304" pitchFamily="18" charset="0"/>
                <a:cs typeface="Times New Roman" panose="02020603050405020304" pitchFamily="18" charset="0"/>
              </a:rPr>
              <a:t>khoáng</a:t>
            </a:r>
            <a:r>
              <a:rPr lang="en-US" dirty="0" smtClean="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862037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9731B856-505B-4C12-AE96-B34567953D3E}"/>
              </a:ext>
            </a:extLst>
          </p:cNvPr>
          <p:cNvSpPr/>
          <p:nvPr/>
        </p:nvSpPr>
        <p:spPr>
          <a:xfrm>
            <a:off x="4916930" y="2411896"/>
            <a:ext cx="2250604" cy="239354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Dùng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thẻ</a:t>
            </a:r>
            <a:r>
              <a:rPr lang="en-US" sz="2800" b="1" dirty="0" smtClean="0">
                <a:solidFill>
                  <a:schemeClr val="tx1"/>
                </a:solidFill>
                <a:latin typeface="Times New Roman" panose="02020603050405020304" pitchFamily="18" charset="0"/>
                <a:cs typeface="Times New Roman" panose="02020603050405020304" pitchFamily="18" charset="0"/>
              </a:rPr>
              <a:t> A,B,C,D </a:t>
            </a:r>
            <a:r>
              <a:rPr lang="en-US" sz="2800" b="1" dirty="0" err="1" smtClean="0">
                <a:solidFill>
                  <a:schemeClr val="tx1"/>
                </a:solidFill>
                <a:latin typeface="Times New Roman" panose="02020603050405020304" pitchFamily="18" charset="0"/>
                <a:cs typeface="Times New Roman" panose="02020603050405020304" pitchFamily="18" charset="0"/>
              </a:rPr>
              <a:t>để</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trả</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lời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đáp</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án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đúng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4" name="Rectangle: Rounded Corners 7">
            <a:extLst>
              <a:ext uri="{FF2B5EF4-FFF2-40B4-BE49-F238E27FC236}">
                <a16:creationId xmlns:a16="http://schemas.microsoft.com/office/drawing/2014/main" id="{A3BA8D6A-4D01-49E4-8C32-23CAA2363653}"/>
              </a:ext>
            </a:extLst>
          </p:cNvPr>
          <p:cNvSpPr/>
          <p:nvPr/>
        </p:nvSpPr>
        <p:spPr>
          <a:xfrm>
            <a:off x="118793" y="2413417"/>
            <a:ext cx="2040816" cy="239050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Hoạt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cá</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nhân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7436321" y="2433789"/>
            <a:ext cx="2250604" cy="2353993"/>
          </a:xfrm>
          <a:prstGeom prst="roundRect">
            <a:avLst/>
          </a:prstGeom>
          <a:solidFill>
            <a:srgbClr val="385723"/>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Times New Roman" panose="02020603050405020304" pitchFamily="18" charset="0"/>
                <a:cs typeface="Times New Roman" panose="02020603050405020304" pitchFamily="18" charset="0"/>
              </a:rPr>
              <a:t>Tự</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đánh</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dấu</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tích</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cho</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mình</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sau</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mỗi</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đáp</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án</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33" name="Picture 2" descr="Galeria - ícones de natureza grátis">
            <a:extLst>
              <a:ext uri="{FF2B5EF4-FFF2-40B4-BE49-F238E27FC236}">
                <a16:creationId xmlns:a16="http://schemas.microsoft.com/office/drawing/2014/main" id="{394F4396-063A-4CF8-9D59-168B55BB3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3063" y="4795984"/>
            <a:ext cx="1634140" cy="143942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7">
            <a:extLst>
              <a:ext uri="{FF2B5EF4-FFF2-40B4-BE49-F238E27FC236}">
                <a16:creationId xmlns:a16="http://schemas.microsoft.com/office/drawing/2014/main" id="{D2B680DB-E633-4DF1-9493-1C62B4D6F032}"/>
              </a:ext>
            </a:extLst>
          </p:cNvPr>
          <p:cNvSpPr/>
          <p:nvPr/>
        </p:nvSpPr>
        <p:spPr>
          <a:xfrm>
            <a:off x="9911076" y="2410169"/>
            <a:ext cx="2183029" cy="2364725"/>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Thời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gian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suy</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nghĩ</a:t>
            </a:r>
            <a:r>
              <a:rPr lang="en-US" sz="2800" b="1" dirty="0" smtClean="0">
                <a:solidFill>
                  <a:schemeClr val="tx1"/>
                </a:solidFill>
                <a:latin typeface="Times New Roman" panose="02020603050405020304" pitchFamily="18" charset="0"/>
                <a:cs typeface="Times New Roman" panose="02020603050405020304" pitchFamily="18" charset="0"/>
              </a:rPr>
              <a:t> 10s</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38" name="Picture 8" descr="Nhóm | Teams - Cộng đồng Kiến trúc cảnh quan">
            <a:extLst>
              <a:ext uri="{FF2B5EF4-FFF2-40B4-BE49-F238E27FC236}">
                <a16:creationId xmlns:a16="http://schemas.microsoft.com/office/drawing/2014/main" id="{2F1BF12D-A5DE-430F-8779-7A794F0F4FF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92480" y="4967089"/>
            <a:ext cx="1345551" cy="1299152"/>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7">
            <a:extLst>
              <a:ext uri="{FF2B5EF4-FFF2-40B4-BE49-F238E27FC236}">
                <a16:creationId xmlns:a16="http://schemas.microsoft.com/office/drawing/2014/main" id="{67EE3694-8414-4DFD-926A-EB30DD533E39}"/>
              </a:ext>
            </a:extLst>
          </p:cNvPr>
          <p:cNvSpPr/>
          <p:nvPr/>
        </p:nvSpPr>
        <p:spPr>
          <a:xfrm>
            <a:off x="2428250" y="2397280"/>
            <a:ext cx="2250603" cy="2390502"/>
          </a:xfrm>
          <a:prstGeom prst="roundRect">
            <a:avLst/>
          </a:prstGeom>
          <a:solidFill>
            <a:srgbClr val="385723"/>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Times New Roman" panose="02020603050405020304" pitchFamily="18" charset="0"/>
                <a:cs typeface="Times New Roman" panose="02020603050405020304" pitchFamily="18" charset="0"/>
              </a:rPr>
              <a:t>Nhìn</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và</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đọc</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câu</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hỏi</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và</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đáp</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án</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43" name="Picture 2" descr="Giấy Máy Tính Biểu Tượng Bút Chì - biểu tượng bút chì png tải về - Miễn phí  trong suốt Trắng png Tải về.">
            <a:extLst>
              <a:ext uri="{FF2B5EF4-FFF2-40B4-BE49-F238E27FC236}">
                <a16:creationId xmlns:a16="http://schemas.microsoft.com/office/drawing/2014/main" id="{0E4B454C-B337-44AA-A1C0-A9FD078CF465}"/>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3963" t="2980" r="22704" b="3173"/>
          <a:stretch/>
        </p:blipFill>
        <p:spPr bwMode="auto">
          <a:xfrm>
            <a:off x="3119474" y="4967089"/>
            <a:ext cx="1188370" cy="120817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98" t="8932" r="15052" b="9818"/>
          <a:stretch/>
        </p:blipFill>
        <p:spPr bwMode="auto">
          <a:xfrm>
            <a:off x="10494389" y="4831061"/>
            <a:ext cx="1158615" cy="1369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py writer RGB color icon stock vector. Illustration of flat - 187369446">
            <a:extLst>
              <a:ext uri="{FF2B5EF4-FFF2-40B4-BE49-F238E27FC236}">
                <a16:creationId xmlns:a16="http://schemas.microsoft.com/office/drawing/2014/main" id="{38546D80-9391-4DF3-AFEB-2CFB5119F1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377" t="22995" r="18409" b="27923"/>
          <a:stretch/>
        </p:blipFill>
        <p:spPr bwMode="auto">
          <a:xfrm>
            <a:off x="7870260" y="4913444"/>
            <a:ext cx="1442686" cy="115604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EB8629C-41AA-4A24-857F-9C612A40699A}"/>
              </a:ext>
            </a:extLst>
          </p:cNvPr>
          <p:cNvCxnSpPr>
            <a:cxnSpLocks/>
          </p:cNvCxnSpPr>
          <p:nvPr/>
        </p:nvCxnSpPr>
        <p:spPr>
          <a:xfrm flipV="1">
            <a:off x="-53768" y="1513317"/>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486CA21-5F17-F4FB-1426-70844774FC73}"/>
              </a:ext>
            </a:extLst>
          </p:cNvPr>
          <p:cNvGrpSpPr/>
          <p:nvPr/>
        </p:nvGrpSpPr>
        <p:grpSpPr>
          <a:xfrm>
            <a:off x="2824063" y="0"/>
            <a:ext cx="6420705" cy="1342230"/>
            <a:chOff x="2824063" y="0"/>
            <a:chExt cx="6420705" cy="1342230"/>
          </a:xfrm>
        </p:grpSpPr>
        <p:sp>
          <p:nvSpPr>
            <p:cNvPr id="16" name="Rectangle 15">
              <a:extLst>
                <a:ext uri="{FF2B5EF4-FFF2-40B4-BE49-F238E27FC236}">
                  <a16:creationId xmlns:a16="http://schemas.microsoft.com/office/drawing/2014/main" id="{CEB92A88-B8D8-49AC-BF3C-42C4E913A825}"/>
                </a:ext>
              </a:extLst>
            </p:cNvPr>
            <p:cNvSpPr/>
            <p:nvPr/>
          </p:nvSpPr>
          <p:spPr>
            <a:xfrm>
              <a:off x="3009048" y="163284"/>
              <a:ext cx="6235720" cy="1107996"/>
            </a:xfrm>
            <a:prstGeom prst="rect">
              <a:avLst/>
            </a:prstGeom>
            <a:solidFill>
              <a:srgbClr val="385723"/>
            </a:solidFill>
          </p:spPr>
          <p:txBody>
            <a:bodyPr wrap="square" lIns="91440" tIns="45720" rIns="91440" bIns="45720">
              <a:spAutoFit/>
            </a:bodyPr>
            <a:lstStyle/>
            <a:p>
              <a:pPr algn="ctr"/>
              <a:r>
                <a:rPr lang="en-US" sz="6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p>
          </p:txBody>
        </p:sp>
        <p:pic>
          <p:nvPicPr>
            <p:cNvPr id="1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69847844"/>
      </p:ext>
    </p:extLst>
  </p:cSld>
  <p:clrMapOvr>
    <a:masterClrMapping/>
  </p:clrMapOvr>
  <mc:AlternateContent xmlns:mc="http://schemas.openxmlformats.org/markup-compatibility/2006" xmlns:p14="http://schemas.microsoft.com/office/powerpoint/2010/main">
    <mc:Choice Requires="p14">
      <p:transition spd="slow" p14:dur="1200" advTm="41338">
        <p14:prism/>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par>
                                <p:cTn id="14" presetID="16" presetClass="entr" presetSubtype="21"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inVertical)">
                                      <p:cBhvr>
                                        <p:cTn id="28" dur="500"/>
                                        <p:tgtEl>
                                          <p:spTgt spid="10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barn(inVertical)">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7" grpId="0" animBg="1"/>
      <p:bldP spid="36"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53768" y="1513317"/>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EE8B97-78C3-466C-B0D2-2B08C53E293C}"/>
              </a:ext>
            </a:extLst>
          </p:cNvPr>
          <p:cNvCxnSpPr>
            <a:cxnSpLocks/>
          </p:cNvCxnSpPr>
          <p:nvPr/>
        </p:nvCxnSpPr>
        <p:spPr>
          <a:xfrm>
            <a:off x="5932945" y="1522706"/>
            <a:ext cx="0" cy="53446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1094509" y="1803612"/>
            <a:ext cx="4585855" cy="13336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FF00"/>
                </a:solidFill>
                <a:latin typeface="Times New Roman" panose="02020603050405020304" pitchFamily="18" charset="0"/>
                <a:cs typeface="Times New Roman" panose="02020603050405020304" pitchFamily="18" charset="0"/>
              </a:rPr>
              <a:t>Tài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nguyên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khoáng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sản</a:t>
            </a:r>
            <a:r>
              <a:rPr lang="en-US" sz="3200" b="1" dirty="0">
                <a:solidFill>
                  <a:srgbClr val="FFFF00"/>
                </a:solidFill>
                <a:latin typeface="Times New Roman" panose="02020603050405020304" pitchFamily="18" charset="0"/>
                <a:cs typeface="Times New Roman" panose="02020603050405020304" pitchFamily="18" charset="0"/>
              </a:rPr>
              <a:t> ở </a:t>
            </a:r>
            <a:r>
              <a:rPr lang="en-US" sz="3200" b="1" dirty="0" err="1">
                <a:solidFill>
                  <a:srgbClr val="FFFF00"/>
                </a:solidFill>
                <a:latin typeface="Times New Roman" panose="02020603050405020304" pitchFamily="18" charset="0"/>
                <a:cs typeface="Times New Roman" panose="02020603050405020304" pitchFamily="18" charset="0"/>
              </a:rPr>
              <a:t>nước</a:t>
            </a:r>
            <a:r>
              <a:rPr lang="en-US" sz="3200" b="1" dirty="0">
                <a:solidFill>
                  <a:srgbClr val="FFFF00"/>
                </a:solidFill>
                <a:latin typeface="Times New Roman" panose="02020603050405020304" pitchFamily="18" charset="0"/>
                <a:cs typeface="Times New Roman" panose="02020603050405020304" pitchFamily="18" charset="0"/>
              </a:rPr>
              <a:t> ta</a:t>
            </a: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121257" y="1685704"/>
            <a:ext cx="719441" cy="777505"/>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FFFF00"/>
                </a:solidFill>
                <a:latin typeface="Times New Roman" panose="02020603050405020304" pitchFamily="18" charset="0"/>
                <a:cs typeface="Times New Roman" panose="02020603050405020304" pitchFamily="18" charset="0"/>
              </a:rPr>
              <a:t>1</a:t>
            </a:r>
          </a:p>
        </p:txBody>
      </p:sp>
      <p:sp>
        <p:nvSpPr>
          <p:cNvPr id="41" name="Rectangle: Rounded Corners 7">
            <a:extLst>
              <a:ext uri="{FF2B5EF4-FFF2-40B4-BE49-F238E27FC236}">
                <a16:creationId xmlns:a16="http://schemas.microsoft.com/office/drawing/2014/main" id="{B947E66A-9075-41E4-BB5E-4121C57A7C22}"/>
              </a:ext>
            </a:extLst>
          </p:cNvPr>
          <p:cNvSpPr/>
          <p:nvPr/>
        </p:nvSpPr>
        <p:spPr>
          <a:xfrm>
            <a:off x="7089548" y="1803612"/>
            <a:ext cx="4872939" cy="1390097"/>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err="1">
                <a:solidFill>
                  <a:srgbClr val="FFFF00"/>
                </a:solidFill>
                <a:latin typeface="Times New Roman" panose="02020603050405020304" pitchFamily="18" charset="0"/>
                <a:cs typeface="Times New Roman" panose="02020603050405020304" pitchFamily="18" charset="0"/>
              </a:rPr>
              <a:t>Khoáng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sản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nào</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sau</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đây</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là</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khoáng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sản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năng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lượng</a:t>
            </a:r>
            <a:r>
              <a:rPr lang="en-US" sz="3000" b="1" dirty="0">
                <a:solidFill>
                  <a:srgbClr val="FFFF00"/>
                </a:solidFill>
                <a:latin typeface="Times New Roman" panose="02020603050405020304" pitchFamily="18" charset="0"/>
                <a:cs typeface="Times New Roman" panose="02020603050405020304" pitchFamily="18" charset="0"/>
              </a:rPr>
              <a:t>?</a:t>
            </a:r>
            <a:endParaRPr lang="vi-VN" sz="3000" b="1" dirty="0">
              <a:solidFill>
                <a:srgbClr val="FFFF00"/>
              </a:solidFill>
              <a:latin typeface="Times New Roman" panose="02020603050405020304" pitchFamily="18" charset="0"/>
              <a:cs typeface="Times New Roman" panose="02020603050405020304" pitchFamily="18" charset="0"/>
            </a:endParaRPr>
          </a:p>
        </p:txBody>
      </p:sp>
      <p:sp>
        <p:nvSpPr>
          <p:cNvPr id="42" name="Rectangle: Rounded Corners 7">
            <a:extLst>
              <a:ext uri="{FF2B5EF4-FFF2-40B4-BE49-F238E27FC236}">
                <a16:creationId xmlns:a16="http://schemas.microsoft.com/office/drawing/2014/main" id="{B947E66A-9075-41E4-BB5E-4121C57A7C22}"/>
              </a:ext>
            </a:extLst>
          </p:cNvPr>
          <p:cNvSpPr/>
          <p:nvPr/>
        </p:nvSpPr>
        <p:spPr>
          <a:xfrm>
            <a:off x="6076257" y="1676156"/>
            <a:ext cx="751154" cy="777505"/>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FFFF00"/>
                </a:solidFill>
                <a:latin typeface="Times New Roman" panose="02020603050405020304" pitchFamily="18" charset="0"/>
                <a:cs typeface="Times New Roman" panose="02020603050405020304" pitchFamily="18" charset="0"/>
              </a:rPr>
              <a:t>2</a:t>
            </a:r>
          </a:p>
        </p:txBody>
      </p:sp>
      <p:sp>
        <p:nvSpPr>
          <p:cNvPr id="3" name="Rectangle 2"/>
          <p:cNvSpPr/>
          <p:nvPr/>
        </p:nvSpPr>
        <p:spPr>
          <a:xfrm>
            <a:off x="879997" y="3551123"/>
            <a:ext cx="4296904" cy="2554545"/>
          </a:xfrm>
          <a:prstGeom prst="rect">
            <a:avLst/>
          </a:prstGeom>
        </p:spPr>
        <p:txBody>
          <a:bodyPr wrap="square">
            <a:spAutoFit/>
          </a:bodyPr>
          <a:lstStyle/>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chế</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dạng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khá</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phong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phú</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quá</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7042366" y="3508646"/>
            <a:ext cx="4269637" cy="2554545"/>
          </a:xfrm>
          <a:prstGeom prst="rect">
            <a:avLst/>
          </a:prstGeom>
        </p:spPr>
        <p:txBody>
          <a:bodyPr wrap="square">
            <a:spAutoFit/>
          </a:bodyPr>
          <a:lstStyle/>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Khí</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đốt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hiếm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Bô-xít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16" name="Picture 2" descr="Premium Vector | Glossy green leaves for nature concep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5176901" y="5798755"/>
            <a:ext cx="1539732" cy="1078023"/>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839749" y="4785918"/>
            <a:ext cx="728411" cy="701701"/>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p:cNvSpPr/>
          <p:nvPr/>
        </p:nvSpPr>
        <p:spPr>
          <a:xfrm>
            <a:off x="6946236" y="3508646"/>
            <a:ext cx="728411" cy="701701"/>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6"/>
          <a:stretch>
            <a:fillRect/>
          </a:stretch>
        </p:blipFill>
        <p:spPr>
          <a:xfrm>
            <a:off x="8653893" y="114882"/>
            <a:ext cx="1744247" cy="1156398"/>
          </a:xfrm>
          <a:prstGeom prst="rect">
            <a:avLst/>
          </a:prstGeom>
        </p:spPr>
      </p:pic>
      <p:grpSp>
        <p:nvGrpSpPr>
          <p:cNvPr id="2" name="Group 1">
            <a:extLst>
              <a:ext uri="{FF2B5EF4-FFF2-40B4-BE49-F238E27FC236}">
                <a16:creationId xmlns:a16="http://schemas.microsoft.com/office/drawing/2014/main" id="{ADA60EE5-9F21-E7D8-E047-E999EE144A1A}"/>
              </a:ext>
            </a:extLst>
          </p:cNvPr>
          <p:cNvGrpSpPr/>
          <p:nvPr/>
        </p:nvGrpSpPr>
        <p:grpSpPr>
          <a:xfrm>
            <a:off x="839749" y="28392"/>
            <a:ext cx="6420705" cy="1342230"/>
            <a:chOff x="2824063" y="0"/>
            <a:chExt cx="6420705" cy="1342230"/>
          </a:xfrm>
        </p:grpSpPr>
        <p:sp>
          <p:nvSpPr>
            <p:cNvPr id="5" name="Rectangle 4">
              <a:extLst>
                <a:ext uri="{FF2B5EF4-FFF2-40B4-BE49-F238E27FC236}">
                  <a16:creationId xmlns:a16="http://schemas.microsoft.com/office/drawing/2014/main" id="{100EF4BB-C5A9-B095-F49F-CB23127A7471}"/>
                </a:ext>
              </a:extLst>
            </p:cNvPr>
            <p:cNvSpPr/>
            <p:nvPr/>
          </p:nvSpPr>
          <p:spPr>
            <a:xfrm>
              <a:off x="3009048" y="163284"/>
              <a:ext cx="6235720" cy="1107996"/>
            </a:xfrm>
            <a:prstGeom prst="rect">
              <a:avLst/>
            </a:prstGeom>
            <a:solidFill>
              <a:srgbClr val="385723"/>
            </a:solidFill>
          </p:spPr>
          <p:txBody>
            <a:bodyPr wrap="square" lIns="91440" tIns="45720" rIns="91440" bIns="45720">
              <a:spAutoFit/>
            </a:bodyPr>
            <a:lstStyle/>
            <a:p>
              <a:pPr algn="ctr"/>
              <a:r>
                <a:rPr lang="en-US" sz="6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p>
          </p:txBody>
        </p:sp>
        <p:pic>
          <p:nvPicPr>
            <p:cNvPr id="6" name="Picture 2" descr="Copyediting | AnnaProofing">
              <a:extLst>
                <a:ext uri="{FF2B5EF4-FFF2-40B4-BE49-F238E27FC236}">
                  <a16:creationId xmlns:a16="http://schemas.microsoft.com/office/drawing/2014/main" id="{C555D8CA-C348-3CF5-7DD5-491EEF8FCA7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3594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5"/>
                </p:tgtEl>
              </p:cMediaNode>
            </p:video>
          </p:childTnLst>
        </p:cTn>
      </p:par>
    </p:tnLst>
    <p:bldLst>
      <p:bldP spid="23" grpId="0" animBg="1"/>
      <p:bldP spid="24" grpId="0" animBg="1"/>
      <p:bldP spid="41" grpId="0" animBg="1"/>
      <p:bldP spid="42" grpId="0" animBg="1"/>
      <p:bldP spid="3" grpId="0"/>
      <p:bldP spid="4" grpId="0"/>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53768" y="1513317"/>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EE8B97-78C3-466C-B0D2-2B08C53E293C}"/>
              </a:ext>
            </a:extLst>
          </p:cNvPr>
          <p:cNvCxnSpPr>
            <a:cxnSpLocks/>
          </p:cNvCxnSpPr>
          <p:nvPr/>
        </p:nvCxnSpPr>
        <p:spPr>
          <a:xfrm>
            <a:off x="5932945" y="1522706"/>
            <a:ext cx="0" cy="53446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1094509" y="1803612"/>
            <a:ext cx="4719611" cy="13336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err="1">
                <a:solidFill>
                  <a:srgbClr val="FFFF00"/>
                </a:solidFill>
                <a:latin typeface="Times New Roman" panose="02020603050405020304" pitchFamily="18" charset="0"/>
                <a:cs typeface="Times New Roman" panose="02020603050405020304" pitchFamily="18" charset="0"/>
              </a:rPr>
              <a:t>Khoáng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sản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nào</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sau</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đây</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là</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khoáng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sản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kim</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loại</a:t>
            </a:r>
            <a:r>
              <a:rPr lang="en-US" sz="3000" b="1" dirty="0">
                <a:solidFill>
                  <a:srgbClr val="FFFF00"/>
                </a:solidFill>
                <a:latin typeface="Times New Roman" panose="02020603050405020304" pitchFamily="18" charset="0"/>
                <a:cs typeface="Times New Roman" panose="02020603050405020304" pitchFamily="18" charset="0"/>
              </a:rPr>
              <a:t>?</a:t>
            </a:r>
            <a:endParaRPr lang="vi-VN" sz="3000" b="1" dirty="0">
              <a:solidFill>
                <a:srgbClr val="FFFF00"/>
              </a:solidFill>
              <a:latin typeface="Times New Roman" panose="02020603050405020304" pitchFamily="18" charset="0"/>
              <a:cs typeface="Times New Roman" panose="02020603050405020304" pitchFamily="18" charset="0"/>
            </a:endParaRP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121257" y="1685704"/>
            <a:ext cx="719441" cy="777505"/>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FFFF00"/>
                </a:solidFill>
                <a:latin typeface="Times New Roman" panose="02020603050405020304" pitchFamily="18" charset="0"/>
                <a:cs typeface="Times New Roman" panose="02020603050405020304" pitchFamily="18" charset="0"/>
              </a:rPr>
              <a:t>3</a:t>
            </a:r>
          </a:p>
        </p:txBody>
      </p:sp>
      <p:sp>
        <p:nvSpPr>
          <p:cNvPr id="41" name="Rectangle: Rounded Corners 7">
            <a:extLst>
              <a:ext uri="{FF2B5EF4-FFF2-40B4-BE49-F238E27FC236}">
                <a16:creationId xmlns:a16="http://schemas.microsoft.com/office/drawing/2014/main" id="{B947E66A-9075-41E4-BB5E-4121C57A7C22}"/>
              </a:ext>
            </a:extLst>
          </p:cNvPr>
          <p:cNvSpPr/>
          <p:nvPr/>
        </p:nvSpPr>
        <p:spPr>
          <a:xfrm>
            <a:off x="7089548" y="1803612"/>
            <a:ext cx="4872939" cy="1390097"/>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err="1">
                <a:solidFill>
                  <a:srgbClr val="FFFF00"/>
                </a:solidFill>
                <a:latin typeface="Times New Roman" panose="02020603050405020304" pitchFamily="18" charset="0"/>
                <a:cs typeface="Times New Roman" panose="02020603050405020304" pitchFamily="18" charset="0"/>
              </a:rPr>
              <a:t>Khoáng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sản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nào</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sau</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đây</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là</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khoáng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sản</a:t>
            </a:r>
            <a:r>
              <a:rPr lang="en-US" sz="3000" b="1" dirty="0">
                <a:solidFill>
                  <a:srgbClr val="FFFF00"/>
                </a:solidFill>
                <a:latin typeface="Times New Roman" panose="02020603050405020304" pitchFamily="18" charset="0"/>
                <a:cs typeface="Times New Roman" panose="02020603050405020304" pitchFamily="18" charset="0"/>
              </a:rPr>
              <a:t> phi </a:t>
            </a:r>
            <a:r>
              <a:rPr lang="en-US" sz="3000" b="1" dirty="0" err="1">
                <a:solidFill>
                  <a:srgbClr val="FFFF00"/>
                </a:solidFill>
                <a:latin typeface="Times New Roman" panose="02020603050405020304" pitchFamily="18" charset="0"/>
                <a:cs typeface="Times New Roman" panose="02020603050405020304" pitchFamily="18" charset="0"/>
              </a:rPr>
              <a:t>kim</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loại</a:t>
            </a:r>
            <a:r>
              <a:rPr lang="en-US" sz="3000" b="1" dirty="0">
                <a:solidFill>
                  <a:srgbClr val="FFFF00"/>
                </a:solidFill>
                <a:latin typeface="Times New Roman" panose="02020603050405020304" pitchFamily="18" charset="0"/>
                <a:cs typeface="Times New Roman" panose="02020603050405020304" pitchFamily="18" charset="0"/>
              </a:rPr>
              <a:t>?</a:t>
            </a:r>
            <a:endParaRPr lang="vi-VN" sz="3000" b="1" dirty="0">
              <a:solidFill>
                <a:srgbClr val="FFFF00"/>
              </a:solidFill>
              <a:latin typeface="Times New Roman" panose="02020603050405020304" pitchFamily="18" charset="0"/>
              <a:cs typeface="Times New Roman" panose="02020603050405020304" pitchFamily="18" charset="0"/>
            </a:endParaRPr>
          </a:p>
        </p:txBody>
      </p:sp>
      <p:sp>
        <p:nvSpPr>
          <p:cNvPr id="42" name="Rectangle: Rounded Corners 7">
            <a:extLst>
              <a:ext uri="{FF2B5EF4-FFF2-40B4-BE49-F238E27FC236}">
                <a16:creationId xmlns:a16="http://schemas.microsoft.com/office/drawing/2014/main" id="{B947E66A-9075-41E4-BB5E-4121C57A7C22}"/>
              </a:ext>
            </a:extLst>
          </p:cNvPr>
          <p:cNvSpPr/>
          <p:nvPr/>
        </p:nvSpPr>
        <p:spPr>
          <a:xfrm>
            <a:off x="6076257" y="1676156"/>
            <a:ext cx="751154" cy="777505"/>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FFFF00"/>
                </a:solidFill>
                <a:latin typeface="Times New Roman" panose="02020603050405020304" pitchFamily="18" charset="0"/>
                <a:cs typeface="Times New Roman" panose="02020603050405020304" pitchFamily="18" charset="0"/>
              </a:rPr>
              <a:t>4</a:t>
            </a:r>
          </a:p>
        </p:txBody>
      </p:sp>
      <p:sp>
        <p:nvSpPr>
          <p:cNvPr id="3" name="Rectangle 2"/>
          <p:cNvSpPr/>
          <p:nvPr/>
        </p:nvSpPr>
        <p:spPr>
          <a:xfrm>
            <a:off x="879997" y="3551123"/>
            <a:ext cx="4296904" cy="2554545"/>
          </a:xfrm>
          <a:prstGeom prst="rect">
            <a:avLst/>
          </a:prstGeom>
        </p:spPr>
        <p:txBody>
          <a:bodyPr wrap="square">
            <a:spAutoFit/>
          </a:bodyPr>
          <a:lstStyle/>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Than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đá</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Dầu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mỏ</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Đá</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vôi</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Man-</a:t>
            </a:r>
            <a:r>
              <a:rPr lang="en-US" sz="4000" dirty="0" err="1">
                <a:latin typeface="Times New Roman" panose="02020603050405020304" pitchFamily="18" charset="0"/>
                <a:ea typeface="Cambria" panose="02040503050406030204" pitchFamily="18" charset="0"/>
                <a:cs typeface="Times New Roman" panose="02020603050405020304" pitchFamily="18" charset="0"/>
              </a:rPr>
              <a:t>gan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7268711" y="3564098"/>
            <a:ext cx="4269637" cy="2554545"/>
          </a:xfrm>
          <a:prstGeom prst="rect">
            <a:avLst/>
          </a:prstGeom>
        </p:spPr>
        <p:txBody>
          <a:bodyPr wrap="square">
            <a:spAutoFit/>
          </a:bodyPr>
          <a:lstStyle/>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Sắt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Kim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Vàng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Chì</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16" name="Picture 2" descr="Premium Vector | Glossy green leaves for nature concep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5176901" y="5798755"/>
            <a:ext cx="1539732" cy="1078023"/>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828597" y="5394063"/>
            <a:ext cx="728411" cy="701701"/>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p:cNvSpPr/>
          <p:nvPr/>
        </p:nvSpPr>
        <p:spPr>
          <a:xfrm>
            <a:off x="7161997" y="4126694"/>
            <a:ext cx="728411" cy="701701"/>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6"/>
          <a:stretch>
            <a:fillRect/>
          </a:stretch>
        </p:blipFill>
        <p:spPr>
          <a:xfrm>
            <a:off x="8653893" y="114882"/>
            <a:ext cx="1744247" cy="1156398"/>
          </a:xfrm>
          <a:prstGeom prst="rect">
            <a:avLst/>
          </a:prstGeom>
        </p:spPr>
      </p:pic>
      <p:grpSp>
        <p:nvGrpSpPr>
          <p:cNvPr id="2" name="Group 1">
            <a:extLst>
              <a:ext uri="{FF2B5EF4-FFF2-40B4-BE49-F238E27FC236}">
                <a16:creationId xmlns:a16="http://schemas.microsoft.com/office/drawing/2014/main" id="{17036904-EBB7-8B22-6538-96A2FBC3A71A}"/>
              </a:ext>
            </a:extLst>
          </p:cNvPr>
          <p:cNvGrpSpPr/>
          <p:nvPr/>
        </p:nvGrpSpPr>
        <p:grpSpPr>
          <a:xfrm>
            <a:off x="243961" y="8681"/>
            <a:ext cx="6420705" cy="1342230"/>
            <a:chOff x="2824063" y="0"/>
            <a:chExt cx="6420705" cy="1342230"/>
          </a:xfrm>
        </p:grpSpPr>
        <p:sp>
          <p:nvSpPr>
            <p:cNvPr id="5" name="Rectangle 4">
              <a:extLst>
                <a:ext uri="{FF2B5EF4-FFF2-40B4-BE49-F238E27FC236}">
                  <a16:creationId xmlns:a16="http://schemas.microsoft.com/office/drawing/2014/main" id="{81DCF606-FC88-A355-7F1B-B341779CFD6A}"/>
                </a:ext>
              </a:extLst>
            </p:cNvPr>
            <p:cNvSpPr/>
            <p:nvPr/>
          </p:nvSpPr>
          <p:spPr>
            <a:xfrm>
              <a:off x="3009048" y="163284"/>
              <a:ext cx="6235720" cy="1107996"/>
            </a:xfrm>
            <a:prstGeom prst="rect">
              <a:avLst/>
            </a:prstGeom>
            <a:solidFill>
              <a:srgbClr val="385723"/>
            </a:solidFill>
          </p:spPr>
          <p:txBody>
            <a:bodyPr wrap="square" lIns="91440" tIns="45720" rIns="91440" bIns="45720">
              <a:spAutoFit/>
            </a:bodyPr>
            <a:lstStyle/>
            <a:p>
              <a:pPr algn="ctr"/>
              <a:r>
                <a:rPr lang="en-US" sz="6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p>
          </p:txBody>
        </p:sp>
        <p:pic>
          <p:nvPicPr>
            <p:cNvPr id="6" name="Picture 2" descr="Copyediting | AnnaProofing">
              <a:extLst>
                <a:ext uri="{FF2B5EF4-FFF2-40B4-BE49-F238E27FC236}">
                  <a16:creationId xmlns:a16="http://schemas.microsoft.com/office/drawing/2014/main" id="{257ADBB8-47C9-E25D-271E-3D0C7F10E43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1575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5"/>
                </p:tgtEl>
              </p:cMediaNode>
            </p:video>
          </p:childTnLst>
        </p:cTn>
      </p:par>
    </p:tnLst>
    <p:bldLst>
      <p:bldP spid="23" grpId="0" animBg="1"/>
      <p:bldP spid="24" grpId="0" animBg="1"/>
      <p:bldP spid="41" grpId="0" animBg="1"/>
      <p:bldP spid="42" grpId="0" animBg="1"/>
      <p:bldP spid="3" grpId="0"/>
      <p:bldP spid="4" grpId="0"/>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grpSp>
        <p:nvGrpSpPr>
          <p:cNvPr id="3311" name="Google Shape;3311;p35"/>
          <p:cNvGrpSpPr/>
          <p:nvPr/>
        </p:nvGrpSpPr>
        <p:grpSpPr>
          <a:xfrm>
            <a:off x="2050887" y="2354423"/>
            <a:ext cx="8275846" cy="1588371"/>
            <a:chOff x="1942875" y="4263875"/>
            <a:chExt cx="856600" cy="632750"/>
          </a:xfrm>
        </p:grpSpPr>
        <p:sp>
          <p:nvSpPr>
            <p:cNvPr id="3312" name="Google Shape;3312;p35"/>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13" name="Google Shape;3313;p35"/>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14" name="Google Shape;3314;p35"/>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15" name="Google Shape;3315;p35"/>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16" name="Google Shape;3316;p35"/>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17" name="Google Shape;3317;p35"/>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18" name="Google Shape;3318;p35"/>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19" name="Google Shape;3319;p35"/>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20" name="Google Shape;3320;p35"/>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21" name="Google Shape;3321;p35"/>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22" name="Google Shape;3322;p35"/>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23" name="Google Shape;3323;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24" name="Google Shape;3324;p35"/>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25" name="Google Shape;3325;p35"/>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26" name="Google Shape;3326;p35"/>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27" name="Google Shape;3327;p35"/>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28" name="Google Shape;3328;p35"/>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29" name="Google Shape;3329;p35"/>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30" name="Google Shape;3330;p35"/>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31" name="Google Shape;3331;p35"/>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32" name="Google Shape;3332;p35"/>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33" name="Google Shape;3333;p35"/>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34" name="Google Shape;3334;p35"/>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35" name="Google Shape;3335;p35"/>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36" name="Google Shape;3336;p35"/>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37" name="Google Shape;3337;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38" name="Google Shape;3338;p35"/>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39" name="Google Shape;3339;p35"/>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40" name="Google Shape;3340;p35"/>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41" name="Google Shape;3341;p35"/>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42" name="Google Shape;3342;p35"/>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3368" name="Google Shape;3368;p35"/>
          <p:cNvGrpSpPr/>
          <p:nvPr/>
        </p:nvGrpSpPr>
        <p:grpSpPr>
          <a:xfrm>
            <a:off x="332295" y="314664"/>
            <a:ext cx="1718591" cy="1272705"/>
            <a:chOff x="1156200" y="3428725"/>
            <a:chExt cx="684625" cy="507000"/>
          </a:xfrm>
        </p:grpSpPr>
        <p:sp>
          <p:nvSpPr>
            <p:cNvPr id="3369" name="Google Shape;3369;p3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70" name="Google Shape;3370;p3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71" name="Google Shape;3371;p3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72" name="Google Shape;3372;p3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73" name="Google Shape;3373;p3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74" name="Google Shape;3374;p3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75" name="Google Shape;3375;p3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76" name="Google Shape;3376;p3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77" name="Google Shape;3377;p3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78" name="Google Shape;3378;p3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79" name="Google Shape;3379;p3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80" name="Google Shape;3380;p3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81" name="Google Shape;3381;p3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82" name="Google Shape;3382;p3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83" name="Google Shape;3383;p3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84" name="Google Shape;3384;p3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85" name="Google Shape;3385;p3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86" name="Google Shape;3386;p3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87" name="Google Shape;3387;p3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88" name="Google Shape;3388;p3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89" name="Google Shape;3389;p3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90" name="Google Shape;3390;p3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91" name="Google Shape;3391;p3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92" name="Google Shape;3392;p3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93" name="Google Shape;3393;p3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94" name="Google Shape;3394;p3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95" name="Google Shape;3395;p3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96" name="Google Shape;3396;p3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97" name="Google Shape;3397;p3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98" name="Google Shape;3398;p3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99" name="Google Shape;3399;p3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 name="Group 1">
            <a:extLst>
              <a:ext uri="{FF2B5EF4-FFF2-40B4-BE49-F238E27FC236}">
                <a16:creationId xmlns:a16="http://schemas.microsoft.com/office/drawing/2014/main" id="{9336C4CF-E97C-B2D3-29C4-CA9922EFC56D}"/>
              </a:ext>
            </a:extLst>
          </p:cNvPr>
          <p:cNvGrpSpPr/>
          <p:nvPr/>
        </p:nvGrpSpPr>
        <p:grpSpPr>
          <a:xfrm>
            <a:off x="2932448" y="209436"/>
            <a:ext cx="6823033" cy="1313118"/>
            <a:chOff x="3090178" y="118118"/>
            <a:chExt cx="6823033" cy="1313118"/>
          </a:xfrm>
        </p:grpSpPr>
        <p:sp>
          <p:nvSpPr>
            <p:cNvPr id="3" name="Rectangle: Rounded Corners 2">
              <a:extLst>
                <a:ext uri="{FF2B5EF4-FFF2-40B4-BE49-F238E27FC236}">
                  <a16:creationId xmlns:a16="http://schemas.microsoft.com/office/drawing/2014/main" id="{B54E69E7-FC40-D463-FD67-9ED9E1E00E6E}"/>
                </a:ext>
              </a:extLst>
            </p:cNvPr>
            <p:cNvSpPr/>
            <p:nvPr/>
          </p:nvSpPr>
          <p:spPr>
            <a:xfrm>
              <a:off x="3090178" y="118118"/>
              <a:ext cx="6795334" cy="1313118"/>
            </a:xfrm>
            <a:prstGeom prst="roundRect">
              <a:avLst/>
            </a:prstGeom>
            <a:solidFill>
              <a:srgbClr val="9BE1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DDAA99B-784F-7420-4B91-A66C24F490B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KHỞI ĐỘNG</a:t>
              </a:r>
            </a:p>
          </p:txBody>
        </p:sp>
      </p:grpSp>
      <p:pic>
        <p:nvPicPr>
          <p:cNvPr id="54"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4A0E7128-B342-1470-24CA-BFAFBB0C22C4}"/>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11404119" y="5910523"/>
            <a:ext cx="627978" cy="614640"/>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oogle Shape;3400;p35">
            <a:extLst>
              <a:ext uri="{FF2B5EF4-FFF2-40B4-BE49-F238E27FC236}">
                <a16:creationId xmlns:a16="http://schemas.microsoft.com/office/drawing/2014/main" id="{EA0D2419-FD44-47EA-9CE4-FA7D7BCAC1A0}"/>
              </a:ext>
            </a:extLst>
          </p:cNvPr>
          <p:cNvGrpSpPr/>
          <p:nvPr/>
        </p:nvGrpSpPr>
        <p:grpSpPr>
          <a:xfrm>
            <a:off x="2621538" y="371483"/>
            <a:ext cx="1431505" cy="961051"/>
            <a:chOff x="7681600" y="381950"/>
            <a:chExt cx="1073629" cy="720788"/>
          </a:xfrm>
        </p:grpSpPr>
        <p:sp>
          <p:nvSpPr>
            <p:cNvPr id="57" name="Google Shape;3401;p35">
              <a:extLst>
                <a:ext uri="{FF2B5EF4-FFF2-40B4-BE49-F238E27FC236}">
                  <a16:creationId xmlns:a16="http://schemas.microsoft.com/office/drawing/2014/main" id="{13E61DD0-41BE-D3E7-5F2F-CDB97E096346}"/>
                </a:ext>
              </a:extLst>
            </p:cNvPr>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8" name="Google Shape;3402;p35">
              <a:extLst>
                <a:ext uri="{FF2B5EF4-FFF2-40B4-BE49-F238E27FC236}">
                  <a16:creationId xmlns:a16="http://schemas.microsoft.com/office/drawing/2014/main" id="{E849B3C4-3E53-71F6-845C-55D7BD5E2AAA}"/>
                </a:ext>
              </a:extLst>
            </p:cNvPr>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9" name="Google Shape;3403;p35">
              <a:extLst>
                <a:ext uri="{FF2B5EF4-FFF2-40B4-BE49-F238E27FC236}">
                  <a16:creationId xmlns:a16="http://schemas.microsoft.com/office/drawing/2014/main" id="{ED9EA82C-38B9-5981-642E-536490D2C3E9}"/>
                </a:ext>
              </a:extLst>
            </p:cNvPr>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0" name="Google Shape;3404;p35">
              <a:extLst>
                <a:ext uri="{FF2B5EF4-FFF2-40B4-BE49-F238E27FC236}">
                  <a16:creationId xmlns:a16="http://schemas.microsoft.com/office/drawing/2014/main" id="{C719C00A-AD3E-25ED-BD48-9503B467FCF5}"/>
                </a:ext>
              </a:extLst>
            </p:cNvPr>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1" name="Google Shape;3405;p35">
              <a:extLst>
                <a:ext uri="{FF2B5EF4-FFF2-40B4-BE49-F238E27FC236}">
                  <a16:creationId xmlns:a16="http://schemas.microsoft.com/office/drawing/2014/main" id="{D9D6A5EF-03C1-A65D-2B23-440A52E2BB99}"/>
                </a:ext>
              </a:extLst>
            </p:cNvPr>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2" name="Google Shape;3406;p35">
              <a:extLst>
                <a:ext uri="{FF2B5EF4-FFF2-40B4-BE49-F238E27FC236}">
                  <a16:creationId xmlns:a16="http://schemas.microsoft.com/office/drawing/2014/main" id="{1824DD1D-8507-A64E-51F5-5CD80A816FD2}"/>
                </a:ext>
              </a:extLst>
            </p:cNvPr>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3" name="Google Shape;3407;p35">
              <a:extLst>
                <a:ext uri="{FF2B5EF4-FFF2-40B4-BE49-F238E27FC236}">
                  <a16:creationId xmlns:a16="http://schemas.microsoft.com/office/drawing/2014/main" id="{3F71C875-5218-6F59-D333-B07E776B0F2C}"/>
                </a:ext>
              </a:extLst>
            </p:cNvPr>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64" name="Google Shape;3408;p35">
              <a:extLst>
                <a:ext uri="{FF2B5EF4-FFF2-40B4-BE49-F238E27FC236}">
                  <a16:creationId xmlns:a16="http://schemas.microsoft.com/office/drawing/2014/main" id="{F7F9079A-6A3E-46D9-F732-4CC6A72D2F0B}"/>
                </a:ext>
              </a:extLst>
            </p:cNvPr>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65" name="Google Shape;3409;p35">
              <a:extLst>
                <a:ext uri="{FF2B5EF4-FFF2-40B4-BE49-F238E27FC236}">
                  <a16:creationId xmlns:a16="http://schemas.microsoft.com/office/drawing/2014/main" id="{1DA2BFE5-4D9A-1F23-EF0E-F0A743AED287}"/>
                </a:ext>
              </a:extLst>
            </p:cNvPr>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66" name="Google Shape;3410;p35">
              <a:extLst>
                <a:ext uri="{FF2B5EF4-FFF2-40B4-BE49-F238E27FC236}">
                  <a16:creationId xmlns:a16="http://schemas.microsoft.com/office/drawing/2014/main" id="{83DC182E-BBF3-DC1E-EC6F-F9980E5388F5}"/>
                </a:ext>
              </a:extLst>
            </p:cNvPr>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67" name="Google Shape;3411;p35">
              <a:extLst>
                <a:ext uri="{FF2B5EF4-FFF2-40B4-BE49-F238E27FC236}">
                  <a16:creationId xmlns:a16="http://schemas.microsoft.com/office/drawing/2014/main" id="{E804A8FF-2B1D-FE87-2D40-749E5B78ECDF}"/>
                </a:ext>
              </a:extLst>
            </p:cNvPr>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68" name="Google Shape;3412;p35">
              <a:extLst>
                <a:ext uri="{FF2B5EF4-FFF2-40B4-BE49-F238E27FC236}">
                  <a16:creationId xmlns:a16="http://schemas.microsoft.com/office/drawing/2014/main" id="{F10C26E8-AA27-D367-AA78-A2331CE034FA}"/>
                </a:ext>
              </a:extLst>
            </p:cNvPr>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69" name="Google Shape;3413;p35">
              <a:extLst>
                <a:ext uri="{FF2B5EF4-FFF2-40B4-BE49-F238E27FC236}">
                  <a16:creationId xmlns:a16="http://schemas.microsoft.com/office/drawing/2014/main" id="{4D50313A-6433-2C85-304D-61B20864A6D0}"/>
                </a:ext>
              </a:extLst>
            </p:cNvPr>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70" name="Google Shape;3414;p35">
              <a:extLst>
                <a:ext uri="{FF2B5EF4-FFF2-40B4-BE49-F238E27FC236}">
                  <a16:creationId xmlns:a16="http://schemas.microsoft.com/office/drawing/2014/main" id="{96639BE5-0CF6-2808-704E-95DD93A13191}"/>
                </a:ext>
              </a:extLst>
            </p:cNvPr>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71" name="Google Shape;3415;p35">
              <a:extLst>
                <a:ext uri="{FF2B5EF4-FFF2-40B4-BE49-F238E27FC236}">
                  <a16:creationId xmlns:a16="http://schemas.microsoft.com/office/drawing/2014/main" id="{B257E195-91A0-6CB4-389B-56BE01826BCD}"/>
                </a:ext>
              </a:extLst>
            </p:cNvPr>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72" name="Google Shape;3416;p35">
              <a:extLst>
                <a:ext uri="{FF2B5EF4-FFF2-40B4-BE49-F238E27FC236}">
                  <a16:creationId xmlns:a16="http://schemas.microsoft.com/office/drawing/2014/main" id="{169740C6-8363-34FE-9CD9-57E833741269}"/>
                </a:ext>
              </a:extLst>
            </p:cNvPr>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73" name="Google Shape;3417;p35">
              <a:extLst>
                <a:ext uri="{FF2B5EF4-FFF2-40B4-BE49-F238E27FC236}">
                  <a16:creationId xmlns:a16="http://schemas.microsoft.com/office/drawing/2014/main" id="{D12DA508-364D-CE06-5C90-49CF87B82446}"/>
                </a:ext>
              </a:extLst>
            </p:cNvPr>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74" name="Google Shape;3418;p35">
              <a:extLst>
                <a:ext uri="{FF2B5EF4-FFF2-40B4-BE49-F238E27FC236}">
                  <a16:creationId xmlns:a16="http://schemas.microsoft.com/office/drawing/2014/main" id="{5A067EAD-1BD5-3C68-2349-38DD9F9D1A3E}"/>
                </a:ext>
              </a:extLst>
            </p:cNvPr>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75" name="Google Shape;3419;p35">
              <a:extLst>
                <a:ext uri="{FF2B5EF4-FFF2-40B4-BE49-F238E27FC236}">
                  <a16:creationId xmlns:a16="http://schemas.microsoft.com/office/drawing/2014/main" id="{51C25513-CB7D-0915-BA66-827425A87C17}"/>
                </a:ext>
              </a:extLst>
            </p:cNvPr>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76" name="Google Shape;3420;p35">
              <a:extLst>
                <a:ext uri="{FF2B5EF4-FFF2-40B4-BE49-F238E27FC236}">
                  <a16:creationId xmlns:a16="http://schemas.microsoft.com/office/drawing/2014/main" id="{65908A4C-0A6D-7410-1E9C-D7078722EA8E}"/>
                </a:ext>
              </a:extLst>
            </p:cNvPr>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77" name="Google Shape;3421;p35">
              <a:extLst>
                <a:ext uri="{FF2B5EF4-FFF2-40B4-BE49-F238E27FC236}">
                  <a16:creationId xmlns:a16="http://schemas.microsoft.com/office/drawing/2014/main" id="{21EF5AFC-96E7-73BA-F1E8-0E0F97A69AC0}"/>
                </a:ext>
              </a:extLst>
            </p:cNvPr>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78" name="Google Shape;3422;p35">
              <a:extLst>
                <a:ext uri="{FF2B5EF4-FFF2-40B4-BE49-F238E27FC236}">
                  <a16:creationId xmlns:a16="http://schemas.microsoft.com/office/drawing/2014/main" id="{76EEC02C-A12A-9ABE-6FFF-F032A95745ED}"/>
                </a:ext>
              </a:extLst>
            </p:cNvPr>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79" name="Google Shape;3423;p35">
              <a:extLst>
                <a:ext uri="{FF2B5EF4-FFF2-40B4-BE49-F238E27FC236}">
                  <a16:creationId xmlns:a16="http://schemas.microsoft.com/office/drawing/2014/main" id="{3BC95FAC-0C3B-62C7-0E5F-9D19F9F73210}"/>
                </a:ext>
              </a:extLst>
            </p:cNvPr>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80" name="Google Shape;3424;p35">
              <a:extLst>
                <a:ext uri="{FF2B5EF4-FFF2-40B4-BE49-F238E27FC236}">
                  <a16:creationId xmlns:a16="http://schemas.microsoft.com/office/drawing/2014/main" id="{15B668F8-BC73-BF65-2D62-94071A767096}"/>
                </a:ext>
              </a:extLst>
            </p:cNvPr>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81" name="Google Shape;3425;p35">
              <a:extLst>
                <a:ext uri="{FF2B5EF4-FFF2-40B4-BE49-F238E27FC236}">
                  <a16:creationId xmlns:a16="http://schemas.microsoft.com/office/drawing/2014/main" id="{F619561C-9835-E6CE-40CC-6002BBBF8475}"/>
                </a:ext>
              </a:extLst>
            </p:cNvPr>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82" name="Google Shape;3426;p35">
              <a:extLst>
                <a:ext uri="{FF2B5EF4-FFF2-40B4-BE49-F238E27FC236}">
                  <a16:creationId xmlns:a16="http://schemas.microsoft.com/office/drawing/2014/main" id="{E39E978A-6233-771A-12E5-C94D12E75F8E}"/>
                </a:ext>
              </a:extLst>
            </p:cNvPr>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83" name="Google Shape;3427;p35">
              <a:extLst>
                <a:ext uri="{FF2B5EF4-FFF2-40B4-BE49-F238E27FC236}">
                  <a16:creationId xmlns:a16="http://schemas.microsoft.com/office/drawing/2014/main" id="{937D3238-61ED-945C-3055-5FBFF7C0DE63}"/>
                </a:ext>
              </a:extLst>
            </p:cNvPr>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84" name="Google Shape;3428;p35">
              <a:extLst>
                <a:ext uri="{FF2B5EF4-FFF2-40B4-BE49-F238E27FC236}">
                  <a16:creationId xmlns:a16="http://schemas.microsoft.com/office/drawing/2014/main" id="{0AB8C526-7942-89AD-8B43-58287AA03520}"/>
                </a:ext>
              </a:extLst>
            </p:cNvPr>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85" name="Google Shape;3429;p35">
              <a:extLst>
                <a:ext uri="{FF2B5EF4-FFF2-40B4-BE49-F238E27FC236}">
                  <a16:creationId xmlns:a16="http://schemas.microsoft.com/office/drawing/2014/main" id="{0EB44655-B7F1-4521-9B80-D3B1884C73D3}"/>
                </a:ext>
              </a:extLst>
            </p:cNvPr>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9493355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53768" y="1513317"/>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EE8B97-78C3-466C-B0D2-2B08C53E293C}"/>
              </a:ext>
            </a:extLst>
          </p:cNvPr>
          <p:cNvCxnSpPr>
            <a:cxnSpLocks/>
          </p:cNvCxnSpPr>
          <p:nvPr/>
        </p:nvCxnSpPr>
        <p:spPr>
          <a:xfrm>
            <a:off x="5932945" y="1522706"/>
            <a:ext cx="0" cy="53446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1094509" y="1803612"/>
            <a:ext cx="4585855" cy="13336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FF00"/>
                </a:solidFill>
                <a:latin typeface="Times New Roman" panose="02020603050405020304" pitchFamily="18" charset="0"/>
                <a:cs typeface="Times New Roman" panose="02020603050405020304" pitchFamily="18" charset="0"/>
              </a:rPr>
              <a:t>Phần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lớn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các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mỏ</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khoáng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sản</a:t>
            </a:r>
            <a:r>
              <a:rPr lang="en-US" sz="3200" b="1" dirty="0">
                <a:solidFill>
                  <a:srgbClr val="FFFF00"/>
                </a:solidFill>
                <a:latin typeface="Times New Roman" panose="02020603050405020304" pitchFamily="18" charset="0"/>
                <a:cs typeface="Times New Roman" panose="02020603050405020304" pitchFamily="18" charset="0"/>
              </a:rPr>
              <a:t> ở </a:t>
            </a:r>
            <a:r>
              <a:rPr lang="en-US" sz="3200" b="1" dirty="0" err="1">
                <a:solidFill>
                  <a:srgbClr val="FFFF00"/>
                </a:solidFill>
                <a:latin typeface="Times New Roman" panose="02020603050405020304" pitchFamily="18" charset="0"/>
                <a:cs typeface="Times New Roman" panose="02020603050405020304" pitchFamily="18" charset="0"/>
              </a:rPr>
              <a:t>nước</a:t>
            </a:r>
            <a:r>
              <a:rPr lang="en-US" sz="3200" b="1" dirty="0">
                <a:solidFill>
                  <a:srgbClr val="FFFF00"/>
                </a:solidFill>
                <a:latin typeface="Times New Roman" panose="02020603050405020304" pitchFamily="18" charset="0"/>
                <a:cs typeface="Times New Roman" panose="02020603050405020304" pitchFamily="18" charset="0"/>
              </a:rPr>
              <a:t> ta </a:t>
            </a:r>
            <a:r>
              <a:rPr lang="en-US" sz="3200" b="1" dirty="0" err="1">
                <a:solidFill>
                  <a:srgbClr val="FFFF00"/>
                </a:solidFill>
                <a:latin typeface="Times New Roman" panose="02020603050405020304" pitchFamily="18" charset="0"/>
                <a:cs typeface="Times New Roman" panose="02020603050405020304" pitchFamily="18" charset="0"/>
              </a:rPr>
              <a:t>có</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quy</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mô</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121257" y="1685704"/>
            <a:ext cx="719441" cy="777505"/>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FFFF00"/>
                </a:solidFill>
                <a:latin typeface="Times New Roman" panose="02020603050405020304" pitchFamily="18" charset="0"/>
                <a:cs typeface="Times New Roman" panose="02020603050405020304" pitchFamily="18" charset="0"/>
              </a:rPr>
              <a:t>5</a:t>
            </a:r>
          </a:p>
        </p:txBody>
      </p:sp>
      <p:sp>
        <p:nvSpPr>
          <p:cNvPr id="41" name="Rectangle: Rounded Corners 7">
            <a:extLst>
              <a:ext uri="{FF2B5EF4-FFF2-40B4-BE49-F238E27FC236}">
                <a16:creationId xmlns:a16="http://schemas.microsoft.com/office/drawing/2014/main" id="{B947E66A-9075-41E4-BB5E-4121C57A7C22}"/>
              </a:ext>
            </a:extLst>
          </p:cNvPr>
          <p:cNvSpPr/>
          <p:nvPr/>
        </p:nvSpPr>
        <p:spPr>
          <a:xfrm>
            <a:off x="7089548" y="1803612"/>
            <a:ext cx="4872939" cy="1390097"/>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rgbClr val="FFFF00"/>
                </a:solidFill>
                <a:latin typeface="Times New Roman" panose="02020603050405020304" pitchFamily="18" charset="0"/>
                <a:cs typeface="Times New Roman" panose="02020603050405020304" pitchFamily="18" charset="0"/>
              </a:rPr>
              <a:t>Ở </a:t>
            </a:r>
            <a:r>
              <a:rPr lang="en-US" sz="3000" b="1" dirty="0" err="1">
                <a:solidFill>
                  <a:srgbClr val="FFFF00"/>
                </a:solidFill>
                <a:latin typeface="Times New Roman" panose="02020603050405020304" pitchFamily="18" charset="0"/>
                <a:cs typeface="Times New Roman" panose="02020603050405020304" pitchFamily="18" charset="0"/>
              </a:rPr>
              <a:t>nước</a:t>
            </a:r>
            <a:r>
              <a:rPr lang="en-US" sz="3000" b="1" dirty="0">
                <a:solidFill>
                  <a:srgbClr val="FFFF00"/>
                </a:solidFill>
                <a:latin typeface="Times New Roman" panose="02020603050405020304" pitchFamily="18" charset="0"/>
                <a:cs typeface="Times New Roman" panose="02020603050405020304" pitchFamily="18" charset="0"/>
              </a:rPr>
              <a:t> ta, than </a:t>
            </a:r>
            <a:r>
              <a:rPr lang="en-US" sz="3000" b="1" dirty="0" err="1">
                <a:solidFill>
                  <a:srgbClr val="FFFF00"/>
                </a:solidFill>
                <a:latin typeface="Times New Roman" panose="02020603050405020304" pitchFamily="18" charset="0"/>
                <a:cs typeface="Times New Roman" panose="02020603050405020304" pitchFamily="18" charset="0"/>
              </a:rPr>
              <a:t>đá</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tập</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trung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chủ</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yếu</a:t>
            </a:r>
            <a:r>
              <a:rPr lang="en-US" sz="3000" b="1" dirty="0">
                <a:solidFill>
                  <a:srgbClr val="FFFF00"/>
                </a:solidFill>
                <a:latin typeface="Times New Roman" panose="02020603050405020304" pitchFamily="18" charset="0"/>
                <a:cs typeface="Times New Roman" panose="02020603050405020304" pitchFamily="18" charset="0"/>
              </a:rPr>
              <a:t> ở </a:t>
            </a:r>
            <a:r>
              <a:rPr lang="en-US" sz="3000" b="1" dirty="0" err="1">
                <a:solidFill>
                  <a:srgbClr val="FFFF00"/>
                </a:solidFill>
                <a:latin typeface="Times New Roman" panose="02020603050405020304" pitchFamily="18" charset="0"/>
                <a:cs typeface="Times New Roman" panose="02020603050405020304" pitchFamily="18" charset="0"/>
              </a:rPr>
              <a:t>vùng</a:t>
            </a:r>
            <a:endParaRPr lang="vi-VN" sz="3000" b="1" dirty="0">
              <a:solidFill>
                <a:srgbClr val="FFFF00"/>
              </a:solidFill>
              <a:latin typeface="Times New Roman" panose="02020603050405020304" pitchFamily="18" charset="0"/>
              <a:cs typeface="Times New Roman" panose="02020603050405020304" pitchFamily="18" charset="0"/>
            </a:endParaRPr>
          </a:p>
        </p:txBody>
      </p:sp>
      <p:sp>
        <p:nvSpPr>
          <p:cNvPr id="42" name="Rectangle: Rounded Corners 7">
            <a:extLst>
              <a:ext uri="{FF2B5EF4-FFF2-40B4-BE49-F238E27FC236}">
                <a16:creationId xmlns:a16="http://schemas.microsoft.com/office/drawing/2014/main" id="{B947E66A-9075-41E4-BB5E-4121C57A7C22}"/>
              </a:ext>
            </a:extLst>
          </p:cNvPr>
          <p:cNvSpPr/>
          <p:nvPr/>
        </p:nvSpPr>
        <p:spPr>
          <a:xfrm>
            <a:off x="6076257" y="1676156"/>
            <a:ext cx="751154" cy="777505"/>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FFFF00"/>
                </a:solidFill>
                <a:latin typeface="Times New Roman" panose="02020603050405020304" pitchFamily="18" charset="0"/>
                <a:cs typeface="Times New Roman" panose="02020603050405020304" pitchFamily="18" charset="0"/>
              </a:rPr>
              <a:t>6</a:t>
            </a:r>
          </a:p>
        </p:txBody>
      </p:sp>
      <p:sp>
        <p:nvSpPr>
          <p:cNvPr id="3" name="Rectangle 2"/>
          <p:cNvSpPr/>
          <p:nvPr/>
        </p:nvSpPr>
        <p:spPr>
          <a:xfrm>
            <a:off x="879997" y="3551123"/>
            <a:ext cx="4296904" cy="2554545"/>
          </a:xfrm>
          <a:prstGeom prst="rect">
            <a:avLst/>
          </a:prstGeom>
        </p:spPr>
        <p:txBody>
          <a:bodyPr wrap="square">
            <a:spAutoFit/>
          </a:bodyPr>
          <a:lstStyle/>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nhỏ</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nhỏ</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nhỏ</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6451834" y="3590527"/>
            <a:ext cx="5926498" cy="2554545"/>
          </a:xfrm>
          <a:prstGeom prst="rect">
            <a:avLst/>
          </a:prstGeom>
        </p:spPr>
        <p:txBody>
          <a:bodyPr wrap="square">
            <a:spAutoFit/>
          </a:bodyPr>
          <a:lstStyle/>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Tây</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Hồng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Tây</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Bắc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Bắc</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16" name="Picture 2" descr="Premium Vector | Glossy green leaves for nature concep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5176901" y="5798755"/>
            <a:ext cx="1539732" cy="1078023"/>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783993" y="3551123"/>
            <a:ext cx="728411" cy="701701"/>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p:cNvSpPr/>
          <p:nvPr/>
        </p:nvSpPr>
        <p:spPr>
          <a:xfrm>
            <a:off x="6380065" y="5417234"/>
            <a:ext cx="728411" cy="701701"/>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6"/>
          <a:stretch>
            <a:fillRect/>
          </a:stretch>
        </p:blipFill>
        <p:spPr>
          <a:xfrm>
            <a:off x="8653893" y="114882"/>
            <a:ext cx="1744247" cy="1156398"/>
          </a:xfrm>
          <a:prstGeom prst="rect">
            <a:avLst/>
          </a:prstGeom>
        </p:spPr>
      </p:pic>
      <p:grpSp>
        <p:nvGrpSpPr>
          <p:cNvPr id="2" name="Group 1">
            <a:extLst>
              <a:ext uri="{FF2B5EF4-FFF2-40B4-BE49-F238E27FC236}">
                <a16:creationId xmlns:a16="http://schemas.microsoft.com/office/drawing/2014/main" id="{AA28F4E2-CB83-F04E-BA23-7091B5C3789C}"/>
              </a:ext>
            </a:extLst>
          </p:cNvPr>
          <p:cNvGrpSpPr/>
          <p:nvPr/>
        </p:nvGrpSpPr>
        <p:grpSpPr>
          <a:xfrm>
            <a:off x="177083" y="30634"/>
            <a:ext cx="6420705" cy="1342230"/>
            <a:chOff x="2824063" y="0"/>
            <a:chExt cx="6420705" cy="1342230"/>
          </a:xfrm>
        </p:grpSpPr>
        <p:sp>
          <p:nvSpPr>
            <p:cNvPr id="5" name="Rectangle 4">
              <a:extLst>
                <a:ext uri="{FF2B5EF4-FFF2-40B4-BE49-F238E27FC236}">
                  <a16:creationId xmlns:a16="http://schemas.microsoft.com/office/drawing/2014/main" id="{0012C0FE-7FF1-636D-246B-E156F7196B24}"/>
                </a:ext>
              </a:extLst>
            </p:cNvPr>
            <p:cNvSpPr/>
            <p:nvPr/>
          </p:nvSpPr>
          <p:spPr>
            <a:xfrm>
              <a:off x="3009048" y="163284"/>
              <a:ext cx="6235720" cy="1107996"/>
            </a:xfrm>
            <a:prstGeom prst="rect">
              <a:avLst/>
            </a:prstGeom>
            <a:solidFill>
              <a:srgbClr val="385723"/>
            </a:solidFill>
          </p:spPr>
          <p:txBody>
            <a:bodyPr wrap="square" lIns="91440" tIns="45720" rIns="91440" bIns="45720">
              <a:spAutoFit/>
            </a:bodyPr>
            <a:lstStyle/>
            <a:p>
              <a:pPr algn="ctr"/>
              <a:r>
                <a:rPr lang="en-US" sz="6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p>
          </p:txBody>
        </p:sp>
        <p:pic>
          <p:nvPicPr>
            <p:cNvPr id="6" name="Picture 2" descr="Copyediting | AnnaProofing">
              <a:extLst>
                <a:ext uri="{FF2B5EF4-FFF2-40B4-BE49-F238E27FC236}">
                  <a16:creationId xmlns:a16="http://schemas.microsoft.com/office/drawing/2014/main" id="{634C42D7-0910-5924-4A1E-1013CF776BF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49773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5"/>
                </p:tgtEl>
              </p:cMediaNode>
            </p:video>
          </p:childTnLst>
        </p:cTn>
      </p:par>
    </p:tnLst>
    <p:bldLst>
      <p:bldP spid="23" grpId="0" animBg="1"/>
      <p:bldP spid="24" grpId="0" animBg="1"/>
      <p:bldP spid="41" grpId="0" animBg="1"/>
      <p:bldP spid="42" grpId="0" animBg="1"/>
      <p:bldP spid="3" grpId="0"/>
      <p:bldP spid="4" grpId="0"/>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53768" y="1513317"/>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EE8B97-78C3-466C-B0D2-2B08C53E293C}"/>
              </a:ext>
            </a:extLst>
          </p:cNvPr>
          <p:cNvCxnSpPr>
            <a:cxnSpLocks/>
          </p:cNvCxnSpPr>
          <p:nvPr/>
        </p:nvCxnSpPr>
        <p:spPr>
          <a:xfrm>
            <a:off x="5932945" y="1522706"/>
            <a:ext cx="0" cy="53446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1094509" y="1803612"/>
            <a:ext cx="4585855" cy="13336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FFFF00"/>
                </a:solidFill>
                <a:latin typeface="Times New Roman" panose="02020603050405020304" pitchFamily="18" charset="0"/>
                <a:cs typeface="Times New Roman" panose="02020603050405020304" pitchFamily="18" charset="0"/>
              </a:rPr>
              <a:t>Ở </a:t>
            </a:r>
            <a:r>
              <a:rPr lang="en-US" sz="3200" b="1" dirty="0" err="1">
                <a:solidFill>
                  <a:srgbClr val="FFFF00"/>
                </a:solidFill>
                <a:latin typeface="Times New Roman" panose="02020603050405020304" pitchFamily="18" charset="0"/>
                <a:cs typeface="Times New Roman" panose="02020603050405020304" pitchFamily="18" charset="0"/>
              </a:rPr>
              <a:t>nước</a:t>
            </a:r>
            <a:r>
              <a:rPr lang="en-US" sz="3200" b="1" dirty="0">
                <a:solidFill>
                  <a:srgbClr val="FFFF00"/>
                </a:solidFill>
                <a:latin typeface="Times New Roman" panose="02020603050405020304" pitchFamily="18" charset="0"/>
                <a:cs typeface="Times New Roman" panose="02020603050405020304" pitchFamily="18" charset="0"/>
              </a:rPr>
              <a:t> ta, </a:t>
            </a:r>
            <a:r>
              <a:rPr lang="en-US" sz="3200" b="1" dirty="0" err="1">
                <a:solidFill>
                  <a:srgbClr val="FFFF00"/>
                </a:solidFill>
                <a:latin typeface="Times New Roman" panose="02020603050405020304" pitchFamily="18" charset="0"/>
                <a:cs typeface="Times New Roman" panose="02020603050405020304" pitchFamily="18" charset="0"/>
              </a:rPr>
              <a:t>bô-xít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phân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bố</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chủ</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yếu</a:t>
            </a:r>
            <a:r>
              <a:rPr lang="en-US" sz="3200" b="1" dirty="0">
                <a:solidFill>
                  <a:srgbClr val="FFFF00"/>
                </a:solidFill>
                <a:latin typeface="Times New Roman" panose="02020603050405020304" pitchFamily="18" charset="0"/>
                <a:cs typeface="Times New Roman" panose="02020603050405020304" pitchFamily="18" charset="0"/>
              </a:rPr>
              <a:t> ở </a:t>
            </a:r>
            <a:r>
              <a:rPr lang="en-US" sz="3200" b="1" dirty="0" err="1">
                <a:solidFill>
                  <a:srgbClr val="FFFF00"/>
                </a:solidFill>
                <a:latin typeface="Times New Roman" panose="02020603050405020304" pitchFamily="18" charset="0"/>
                <a:cs typeface="Times New Roman" panose="02020603050405020304" pitchFamily="18" charset="0"/>
              </a:rPr>
              <a:t>vùng</a:t>
            </a:r>
            <a:endParaRPr lang="vi-VN" sz="3200" b="1" dirty="0">
              <a:solidFill>
                <a:srgbClr val="FFFF00"/>
              </a:solidFill>
              <a:latin typeface="Times New Roman" panose="02020603050405020304" pitchFamily="18" charset="0"/>
              <a:cs typeface="Times New Roman" panose="02020603050405020304" pitchFamily="18" charset="0"/>
            </a:endParaRP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121257" y="1685704"/>
            <a:ext cx="719441" cy="777505"/>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FFFF00"/>
                </a:solidFill>
                <a:latin typeface="Times New Roman" panose="02020603050405020304" pitchFamily="18" charset="0"/>
                <a:cs typeface="Times New Roman" panose="02020603050405020304" pitchFamily="18" charset="0"/>
              </a:rPr>
              <a:t>7</a:t>
            </a:r>
          </a:p>
        </p:txBody>
      </p:sp>
      <p:sp>
        <p:nvSpPr>
          <p:cNvPr id="41" name="Rectangle: Rounded Corners 7">
            <a:extLst>
              <a:ext uri="{FF2B5EF4-FFF2-40B4-BE49-F238E27FC236}">
                <a16:creationId xmlns:a16="http://schemas.microsoft.com/office/drawing/2014/main" id="{B947E66A-9075-41E4-BB5E-4121C57A7C22}"/>
              </a:ext>
            </a:extLst>
          </p:cNvPr>
          <p:cNvSpPr/>
          <p:nvPr/>
        </p:nvSpPr>
        <p:spPr>
          <a:xfrm>
            <a:off x="6970722" y="1803612"/>
            <a:ext cx="4991765" cy="1390097"/>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FFFF00"/>
                </a:solidFill>
                <a:latin typeface="Times New Roman" panose="02020603050405020304" pitchFamily="18" charset="0"/>
                <a:cs typeface="Times New Roman" panose="02020603050405020304" pitchFamily="18" charset="0"/>
              </a:rPr>
              <a:t>Khoáng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sản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là</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nguồn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nguyên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liệu</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chính</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cho</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ngành</a:t>
            </a:r>
            <a:r>
              <a:rPr lang="en-US" sz="3000" b="1" dirty="0">
                <a:solidFill>
                  <a:srgbClr val="FFFF00"/>
                </a:solidFill>
                <a:latin typeface="Times New Roman" panose="02020603050405020304" pitchFamily="18" charset="0"/>
                <a:cs typeface="Times New Roman" panose="02020603050405020304" pitchFamily="18" charset="0"/>
              </a:rPr>
              <a:t> </a:t>
            </a:r>
            <a:endParaRPr lang="vi-VN" sz="3000" b="1" dirty="0">
              <a:solidFill>
                <a:srgbClr val="FFFF00"/>
              </a:solidFill>
              <a:latin typeface="Times New Roman" panose="02020603050405020304" pitchFamily="18" charset="0"/>
              <a:cs typeface="Times New Roman" panose="02020603050405020304" pitchFamily="18" charset="0"/>
            </a:endParaRPr>
          </a:p>
        </p:txBody>
      </p:sp>
      <p:sp>
        <p:nvSpPr>
          <p:cNvPr id="42" name="Rectangle: Rounded Corners 7">
            <a:extLst>
              <a:ext uri="{FF2B5EF4-FFF2-40B4-BE49-F238E27FC236}">
                <a16:creationId xmlns:a16="http://schemas.microsoft.com/office/drawing/2014/main" id="{B947E66A-9075-41E4-BB5E-4121C57A7C22}"/>
              </a:ext>
            </a:extLst>
          </p:cNvPr>
          <p:cNvSpPr/>
          <p:nvPr/>
        </p:nvSpPr>
        <p:spPr>
          <a:xfrm>
            <a:off x="6076257" y="1676156"/>
            <a:ext cx="751154" cy="777505"/>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FFFF00"/>
                </a:solidFill>
                <a:latin typeface="Times New Roman" panose="02020603050405020304" pitchFamily="18" charset="0"/>
                <a:cs typeface="Times New Roman" panose="02020603050405020304" pitchFamily="18" charset="0"/>
              </a:rPr>
              <a:t>8</a:t>
            </a:r>
          </a:p>
        </p:txBody>
      </p:sp>
      <p:sp>
        <p:nvSpPr>
          <p:cNvPr id="3" name="Rectangle 2"/>
          <p:cNvSpPr/>
          <p:nvPr/>
        </p:nvSpPr>
        <p:spPr>
          <a:xfrm>
            <a:off x="879997" y="3551123"/>
            <a:ext cx="4296904" cy="2554545"/>
          </a:xfrm>
          <a:prstGeom prst="rect">
            <a:avLst/>
          </a:prstGeom>
        </p:spPr>
        <p:txBody>
          <a:bodyPr wrap="square">
            <a:spAutoFit/>
          </a:bodyPr>
          <a:lstStyle/>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duyên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hải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Tây</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bằng</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Tây</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Bắc</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7042366" y="3508646"/>
            <a:ext cx="4269637" cy="2554545"/>
          </a:xfrm>
          <a:prstGeom prst="rect">
            <a:avLst/>
          </a:prstGeom>
        </p:spPr>
        <p:txBody>
          <a:bodyPr wrap="square">
            <a:spAutoFit/>
          </a:bodyPr>
          <a:lstStyle/>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du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lịch</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16" name="Picture 2" descr="Premium Vector | Glossy green leaves for nature concep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5176901" y="5798755"/>
            <a:ext cx="1539732" cy="1078023"/>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730303" y="4210347"/>
            <a:ext cx="728411" cy="701701"/>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p:cNvSpPr/>
          <p:nvPr/>
        </p:nvSpPr>
        <p:spPr>
          <a:xfrm>
            <a:off x="6950529" y="4126694"/>
            <a:ext cx="728411" cy="701701"/>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6"/>
          <a:stretch>
            <a:fillRect/>
          </a:stretch>
        </p:blipFill>
        <p:spPr>
          <a:xfrm>
            <a:off x="8653893" y="114882"/>
            <a:ext cx="1744247" cy="1156398"/>
          </a:xfrm>
          <a:prstGeom prst="rect">
            <a:avLst/>
          </a:prstGeom>
        </p:spPr>
      </p:pic>
      <p:grpSp>
        <p:nvGrpSpPr>
          <p:cNvPr id="2" name="Group 1">
            <a:extLst>
              <a:ext uri="{FF2B5EF4-FFF2-40B4-BE49-F238E27FC236}">
                <a16:creationId xmlns:a16="http://schemas.microsoft.com/office/drawing/2014/main" id="{7458180E-197D-A876-212C-B5DC81C2FBF4}"/>
              </a:ext>
            </a:extLst>
          </p:cNvPr>
          <p:cNvGrpSpPr/>
          <p:nvPr/>
        </p:nvGrpSpPr>
        <p:grpSpPr>
          <a:xfrm>
            <a:off x="327755" y="30634"/>
            <a:ext cx="6420705" cy="1342230"/>
            <a:chOff x="2824063" y="0"/>
            <a:chExt cx="6420705" cy="1342230"/>
          </a:xfrm>
        </p:grpSpPr>
        <p:sp>
          <p:nvSpPr>
            <p:cNvPr id="5" name="Rectangle 4">
              <a:extLst>
                <a:ext uri="{FF2B5EF4-FFF2-40B4-BE49-F238E27FC236}">
                  <a16:creationId xmlns:a16="http://schemas.microsoft.com/office/drawing/2014/main" id="{DCB3F4E7-55A4-9263-643C-AA728B8B8E22}"/>
                </a:ext>
              </a:extLst>
            </p:cNvPr>
            <p:cNvSpPr/>
            <p:nvPr/>
          </p:nvSpPr>
          <p:spPr>
            <a:xfrm>
              <a:off x="3009048" y="163284"/>
              <a:ext cx="6235720" cy="1107996"/>
            </a:xfrm>
            <a:prstGeom prst="rect">
              <a:avLst/>
            </a:prstGeom>
            <a:solidFill>
              <a:srgbClr val="385723"/>
            </a:solidFill>
          </p:spPr>
          <p:txBody>
            <a:bodyPr wrap="square" lIns="91440" tIns="45720" rIns="91440" bIns="45720">
              <a:spAutoFit/>
            </a:bodyPr>
            <a:lstStyle/>
            <a:p>
              <a:pPr algn="ctr"/>
              <a:r>
                <a:rPr lang="en-US" sz="6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p>
          </p:txBody>
        </p:sp>
        <p:pic>
          <p:nvPicPr>
            <p:cNvPr id="6" name="Picture 2" descr="Copyediting | AnnaProofing">
              <a:extLst>
                <a:ext uri="{FF2B5EF4-FFF2-40B4-BE49-F238E27FC236}">
                  <a16:creationId xmlns:a16="http://schemas.microsoft.com/office/drawing/2014/main" id="{E0D89ECC-F706-E3EA-E46B-26840BDBF2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15014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5"/>
                </p:tgtEl>
              </p:cMediaNode>
            </p:video>
          </p:childTnLst>
        </p:cTn>
      </p:par>
    </p:tnLst>
    <p:bldLst>
      <p:bldP spid="23" grpId="0" animBg="1"/>
      <p:bldP spid="24" grpId="0" animBg="1"/>
      <p:bldP spid="41" grpId="0" animBg="1"/>
      <p:bldP spid="42" grpId="0" animBg="1"/>
      <p:bldP spid="3" grpId="0"/>
      <p:bldP spid="4" grpId="0"/>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53768" y="1513317"/>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EE8B97-78C3-466C-B0D2-2B08C53E293C}"/>
              </a:ext>
            </a:extLst>
          </p:cNvPr>
          <p:cNvCxnSpPr>
            <a:cxnSpLocks/>
          </p:cNvCxnSpPr>
          <p:nvPr/>
        </p:nvCxnSpPr>
        <p:spPr>
          <a:xfrm>
            <a:off x="5932945" y="1522706"/>
            <a:ext cx="0" cy="53446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984009" y="1803612"/>
            <a:ext cx="4805624" cy="1333658"/>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err="1">
                <a:solidFill>
                  <a:srgbClr val="FFFF00"/>
                </a:solidFill>
                <a:latin typeface="Times New Roman" panose="02020603050405020304" pitchFamily="18" charset="0"/>
                <a:cs typeface="Times New Roman" panose="02020603050405020304" pitchFamily="18" charset="0"/>
              </a:rPr>
              <a:t>Nguồn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năng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lượng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nào</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sau</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đây</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là</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năng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lượng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sạch</a:t>
            </a:r>
            <a:r>
              <a:rPr lang="en-US" sz="3000" b="1" dirty="0">
                <a:solidFill>
                  <a:srgbClr val="FFFF00"/>
                </a:solidFill>
                <a:latin typeface="Times New Roman" panose="02020603050405020304" pitchFamily="18" charset="0"/>
                <a:cs typeface="Times New Roman" panose="02020603050405020304" pitchFamily="18" charset="0"/>
              </a:rPr>
              <a:t>?</a:t>
            </a: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121257" y="1685704"/>
            <a:ext cx="719441" cy="777505"/>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FFFF00"/>
                </a:solidFill>
                <a:latin typeface="Times New Roman" panose="02020603050405020304" pitchFamily="18" charset="0"/>
                <a:cs typeface="Times New Roman" panose="02020603050405020304" pitchFamily="18" charset="0"/>
              </a:rPr>
              <a:t>9</a:t>
            </a:r>
          </a:p>
        </p:txBody>
      </p:sp>
      <p:sp>
        <p:nvSpPr>
          <p:cNvPr id="41" name="Rectangle: Rounded Corners 7">
            <a:extLst>
              <a:ext uri="{FF2B5EF4-FFF2-40B4-BE49-F238E27FC236}">
                <a16:creationId xmlns:a16="http://schemas.microsoft.com/office/drawing/2014/main" id="{B947E66A-9075-41E4-BB5E-4121C57A7C22}"/>
              </a:ext>
            </a:extLst>
          </p:cNvPr>
          <p:cNvSpPr/>
          <p:nvPr/>
        </p:nvSpPr>
        <p:spPr>
          <a:xfrm>
            <a:off x="7089548" y="1803612"/>
            <a:ext cx="4872939" cy="1390097"/>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err="1">
                <a:solidFill>
                  <a:srgbClr val="FFFF00"/>
                </a:solidFill>
                <a:latin typeface="Times New Roman" panose="02020603050405020304" pitchFamily="18" charset="0"/>
                <a:cs typeface="Times New Roman" panose="02020603050405020304" pitchFamily="18" charset="0"/>
              </a:rPr>
              <a:t>Việc</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khai</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thác</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và</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sử</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dụng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khoáng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sản</a:t>
            </a:r>
            <a:r>
              <a:rPr lang="en-US" sz="3000" b="1" dirty="0">
                <a:solidFill>
                  <a:srgbClr val="FFFF00"/>
                </a:solidFill>
                <a:latin typeface="Times New Roman" panose="02020603050405020304" pitchFamily="18" charset="0"/>
                <a:cs typeface="Times New Roman" panose="02020603050405020304" pitchFamily="18" charset="0"/>
              </a:rPr>
              <a:t> ở </a:t>
            </a:r>
            <a:r>
              <a:rPr lang="en-US" sz="3000" b="1" dirty="0" err="1">
                <a:solidFill>
                  <a:srgbClr val="FFFF00"/>
                </a:solidFill>
                <a:latin typeface="Times New Roman" panose="02020603050405020304" pitchFamily="18" charset="0"/>
                <a:cs typeface="Times New Roman" panose="02020603050405020304" pitchFamily="18" charset="0"/>
              </a:rPr>
              <a:t>nước</a:t>
            </a:r>
            <a:r>
              <a:rPr lang="en-US" sz="3000" b="1" dirty="0">
                <a:solidFill>
                  <a:srgbClr val="FFFF00"/>
                </a:solidFill>
                <a:latin typeface="Times New Roman" panose="02020603050405020304" pitchFamily="18" charset="0"/>
                <a:cs typeface="Times New Roman" panose="02020603050405020304" pitchFamily="18" charset="0"/>
              </a:rPr>
              <a:t> ta</a:t>
            </a:r>
            <a:endParaRPr lang="vi-VN" sz="3000" b="1" dirty="0">
              <a:solidFill>
                <a:srgbClr val="FFFF00"/>
              </a:solidFill>
              <a:latin typeface="Times New Roman" panose="02020603050405020304" pitchFamily="18" charset="0"/>
              <a:cs typeface="Times New Roman" panose="02020603050405020304" pitchFamily="18" charset="0"/>
            </a:endParaRPr>
          </a:p>
        </p:txBody>
      </p:sp>
      <p:sp>
        <p:nvSpPr>
          <p:cNvPr id="42" name="Rectangle: Rounded Corners 7">
            <a:extLst>
              <a:ext uri="{FF2B5EF4-FFF2-40B4-BE49-F238E27FC236}">
                <a16:creationId xmlns:a16="http://schemas.microsoft.com/office/drawing/2014/main" id="{B947E66A-9075-41E4-BB5E-4121C57A7C22}"/>
              </a:ext>
            </a:extLst>
          </p:cNvPr>
          <p:cNvSpPr/>
          <p:nvPr/>
        </p:nvSpPr>
        <p:spPr>
          <a:xfrm>
            <a:off x="6076256" y="1676156"/>
            <a:ext cx="869975" cy="777505"/>
          </a:xfrm>
          <a:prstGeom prst="roundRect">
            <a:avLst/>
          </a:prstGeom>
          <a:solidFill>
            <a:srgbClr val="385723"/>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FFFF00"/>
                </a:solidFill>
                <a:latin typeface="Times New Roman" panose="02020603050405020304" pitchFamily="18" charset="0"/>
                <a:cs typeface="Times New Roman" panose="02020603050405020304" pitchFamily="18" charset="0"/>
              </a:rPr>
              <a:t>10</a:t>
            </a:r>
          </a:p>
        </p:txBody>
      </p:sp>
      <p:sp>
        <p:nvSpPr>
          <p:cNvPr id="3" name="Rectangle 2"/>
          <p:cNvSpPr/>
          <p:nvPr/>
        </p:nvSpPr>
        <p:spPr>
          <a:xfrm>
            <a:off x="879997" y="3551123"/>
            <a:ext cx="4296904" cy="2554545"/>
          </a:xfrm>
          <a:prstGeom prst="rect">
            <a:avLst/>
          </a:prstGeom>
        </p:spPr>
        <p:txBody>
          <a:bodyPr wrap="square">
            <a:spAutoFit/>
          </a:bodyPr>
          <a:lstStyle/>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Khí</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Dầu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mỏ</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Than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đá</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Mặt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7042366" y="3508646"/>
            <a:ext cx="4920119" cy="1938992"/>
          </a:xfrm>
          <a:prstGeom prst="rect">
            <a:avLst/>
          </a:prstGeom>
        </p:spPr>
        <p:txBody>
          <a:bodyPr wrap="square">
            <a:spAutoFit/>
          </a:bodyPr>
          <a:lstStyle/>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chưa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lí</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lí</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a:p>
            <a:pPr marL="342900" indent="-342900">
              <a:buAutoNum type="alphaUcPeriod"/>
            </a:pP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thuận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lợi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p>
        </p:txBody>
      </p:sp>
      <p:pic>
        <p:nvPicPr>
          <p:cNvPr id="16" name="Picture 2" descr="Premium Vector | Glossy green leaves for nature concep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5176901" y="5798755"/>
            <a:ext cx="1539732" cy="1078023"/>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879997" y="5361490"/>
            <a:ext cx="728411" cy="701701"/>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p:cNvSpPr/>
          <p:nvPr/>
        </p:nvSpPr>
        <p:spPr>
          <a:xfrm>
            <a:off x="6946236" y="3508646"/>
            <a:ext cx="728411" cy="701701"/>
          </a:xfrm>
          <a:prstGeom prst="ellipse">
            <a:avLst/>
          </a:prstGeom>
          <a:noFill/>
          <a:ln w="57150">
            <a:solidFill>
              <a:srgbClr val="00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6"/>
          <a:stretch>
            <a:fillRect/>
          </a:stretch>
        </p:blipFill>
        <p:spPr>
          <a:xfrm>
            <a:off x="8653893" y="114882"/>
            <a:ext cx="1744247" cy="1156398"/>
          </a:xfrm>
          <a:prstGeom prst="rect">
            <a:avLst/>
          </a:prstGeom>
        </p:spPr>
      </p:pic>
      <p:grpSp>
        <p:nvGrpSpPr>
          <p:cNvPr id="2" name="Group 1">
            <a:extLst>
              <a:ext uri="{FF2B5EF4-FFF2-40B4-BE49-F238E27FC236}">
                <a16:creationId xmlns:a16="http://schemas.microsoft.com/office/drawing/2014/main" id="{9F32BB12-0E82-1437-F324-1F8F0F7F8D7F}"/>
              </a:ext>
            </a:extLst>
          </p:cNvPr>
          <p:cNvGrpSpPr/>
          <p:nvPr/>
        </p:nvGrpSpPr>
        <p:grpSpPr>
          <a:xfrm>
            <a:off x="121257" y="89588"/>
            <a:ext cx="6420705" cy="1342230"/>
            <a:chOff x="2824063" y="0"/>
            <a:chExt cx="6420705" cy="1342230"/>
          </a:xfrm>
        </p:grpSpPr>
        <p:sp>
          <p:nvSpPr>
            <p:cNvPr id="5" name="Rectangle 4">
              <a:extLst>
                <a:ext uri="{FF2B5EF4-FFF2-40B4-BE49-F238E27FC236}">
                  <a16:creationId xmlns:a16="http://schemas.microsoft.com/office/drawing/2014/main" id="{33FD3A33-5B9F-ACAE-84E9-EBD2FE0CD7D4}"/>
                </a:ext>
              </a:extLst>
            </p:cNvPr>
            <p:cNvSpPr/>
            <p:nvPr/>
          </p:nvSpPr>
          <p:spPr>
            <a:xfrm>
              <a:off x="3009048" y="163284"/>
              <a:ext cx="6235720" cy="1107996"/>
            </a:xfrm>
            <a:prstGeom prst="rect">
              <a:avLst/>
            </a:prstGeom>
            <a:solidFill>
              <a:srgbClr val="385723"/>
            </a:solidFill>
          </p:spPr>
          <p:txBody>
            <a:bodyPr wrap="square" lIns="91440" tIns="45720" rIns="91440" bIns="45720">
              <a:spAutoFit/>
            </a:bodyPr>
            <a:lstStyle/>
            <a:p>
              <a:pPr algn="ctr"/>
              <a:r>
                <a:rPr lang="en-US" sz="6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p>
          </p:txBody>
        </p:sp>
        <p:pic>
          <p:nvPicPr>
            <p:cNvPr id="6" name="Picture 2" descr="Copyediting | AnnaProofing">
              <a:extLst>
                <a:ext uri="{FF2B5EF4-FFF2-40B4-BE49-F238E27FC236}">
                  <a16:creationId xmlns:a16="http://schemas.microsoft.com/office/drawing/2014/main" id="{E908338E-B39F-1280-25A2-352207DFDC1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9425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5"/>
                </p:tgtEl>
              </p:cMediaNode>
            </p:video>
          </p:childTnLst>
        </p:cTn>
      </p:par>
    </p:tnLst>
    <p:bldLst>
      <p:bldP spid="23" grpId="0" animBg="1"/>
      <p:bldP spid="24" grpId="0" animBg="1"/>
      <p:bldP spid="41" grpId="0" animBg="1"/>
      <p:bldP spid="42" grpId="0" animBg="1"/>
      <p:bldP spid="3" grpId="0"/>
      <p:bldP spid="4" grpId="0"/>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id="{D5397E9F-57CE-4CBC-BF7D-C7F3ACC44961}"/>
              </a:ext>
            </a:extLst>
          </p:cNvPr>
          <p:cNvSpPr/>
          <p:nvPr/>
        </p:nvSpPr>
        <p:spPr>
          <a:xfrm>
            <a:off x="203388" y="4736091"/>
            <a:ext cx="5361071" cy="1758964"/>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2. </a:t>
            </a:r>
            <a:r>
              <a:rPr lang="vi-VN" sz="2600" b="1" dirty="0">
                <a:solidFill>
                  <a:srgbClr val="1508B8"/>
                </a:solidFill>
                <a:latin typeface="Times New Roman" panose="02020603050405020304" pitchFamily="18" charset="0"/>
                <a:cs typeface="Times New Roman" panose="02020603050405020304" pitchFamily="18" charset="0"/>
              </a:rPr>
              <a:t>HS sử dụng internet, tìm hiểu về </a:t>
            </a:r>
            <a:r>
              <a:rPr lang="en-US" sz="2600" b="1" dirty="0" err="1">
                <a:solidFill>
                  <a:srgbClr val="1508B8"/>
                </a:solidFill>
                <a:latin typeface="Times New Roman" panose="02020603050405020304" pitchFamily="18" charset="0"/>
                <a:cs typeface="Times New Roman" panose="02020603050405020304" pitchFamily="18" charset="0"/>
              </a:rPr>
              <a:t>một</a:t>
            </a:r>
            <a:r>
              <a:rPr lang="vi-VN" sz="2600" b="1" dirty="0">
                <a:solidFill>
                  <a:srgbClr val="1508B8"/>
                </a:solidFill>
                <a:latin typeface="Times New Roman" panose="02020603050405020304" pitchFamily="18" charset="0"/>
                <a:cs typeface="Times New Roman" panose="02020603050405020304" pitchFamily="18" charset="0"/>
              </a:rPr>
              <a:t> nguồn năng lượng thay thế đã được sử dụng ở nước </a:t>
            </a:r>
            <a:r>
              <a:rPr lang="vi-VN" sz="2600" b="1" dirty="0" smtClean="0">
                <a:solidFill>
                  <a:srgbClr val="1508B8"/>
                </a:solidFill>
                <a:latin typeface="Times New Roman" panose="02020603050405020304" pitchFamily="18" charset="0"/>
                <a:cs typeface="Times New Roman" panose="02020603050405020304" pitchFamily="18" charset="0"/>
              </a:rPr>
              <a:t>ta</a:t>
            </a:r>
            <a:r>
              <a:rPr lang="en-US" sz="2600" b="1" dirty="0" smtClean="0">
                <a:solidFill>
                  <a:srgbClr val="1508B8"/>
                </a:solidFill>
                <a:latin typeface="Times New Roman" panose="02020603050405020304" pitchFamily="18" charset="0"/>
                <a:cs typeface="Times New Roman" panose="02020603050405020304" pitchFamily="18" charset="0"/>
              </a:rPr>
              <a:t>.</a:t>
            </a:r>
            <a:endParaRPr lang="en-US" sz="2600" b="1" dirty="0">
              <a:solidFill>
                <a:srgbClr val="1508B8"/>
              </a:solidFill>
              <a:latin typeface="Times New Roman" panose="02020603050405020304" pitchFamily="18" charset="0"/>
              <a:cs typeface="Times New Roman" panose="02020603050405020304" pitchFamily="18" charset="0"/>
            </a:endParaRPr>
          </a:p>
        </p:txBody>
      </p:sp>
      <p:pic>
        <p:nvPicPr>
          <p:cNvPr id="15" name="Picture 6" descr="Poster Khung Hình ảnh PNG | Vector và các tập tin PSD | Tải về miễn phí  trên Png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10036"/>
          <a:stretch/>
        </p:blipFill>
        <p:spPr bwMode="auto">
          <a:xfrm>
            <a:off x="4709434" y="987987"/>
            <a:ext cx="3056146" cy="254273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062244" y="2064311"/>
            <a:ext cx="2574423" cy="646331"/>
          </a:xfrm>
          <a:prstGeom prst="rect">
            <a:avLst/>
          </a:prstGeom>
        </p:spPr>
        <p:txBody>
          <a:bodyPr wrap="none">
            <a:spAutoFit/>
          </a:bodyPr>
          <a:lstStyle/>
          <a:p>
            <a:r>
              <a:rPr lang="en-US" sz="3600" b="1" dirty="0">
                <a:solidFill>
                  <a:schemeClr val="bg1"/>
                </a:solidFill>
                <a:latin typeface="Times New Roman" panose="02020603050405020304" pitchFamily="18" charset="0"/>
                <a:cs typeface="Times New Roman" panose="02020603050405020304" pitchFamily="18" charset="0"/>
              </a:rPr>
              <a:t>NHIỆM VỤ</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3" name="Rectangle: Rounded Corners 7">
            <a:extLst>
              <a:ext uri="{FF2B5EF4-FFF2-40B4-BE49-F238E27FC236}">
                <a16:creationId xmlns:a16="http://schemas.microsoft.com/office/drawing/2014/main" id="{3A002E63-C6C5-F345-8FDA-09454FA33156}"/>
              </a:ext>
            </a:extLst>
          </p:cNvPr>
          <p:cNvSpPr/>
          <p:nvPr/>
        </p:nvSpPr>
        <p:spPr>
          <a:xfrm>
            <a:off x="3027250" y="31672"/>
            <a:ext cx="6759688" cy="1109762"/>
          </a:xfrm>
          <a:prstGeom prst="roundRect">
            <a:avLst>
              <a:gd name="adj" fmla="val 42559"/>
            </a:avLst>
          </a:prstGeom>
          <a:solidFill>
            <a:srgbClr val="385723"/>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F17BD0B-30DB-74D6-100C-243B0A6395AC}"/>
              </a:ext>
            </a:extLst>
          </p:cNvPr>
          <p:cNvSpPr txBox="1"/>
          <p:nvPr/>
        </p:nvSpPr>
        <p:spPr>
          <a:xfrm>
            <a:off x="3270155" y="0"/>
            <a:ext cx="6110868" cy="1107996"/>
          </a:xfrm>
          <a:prstGeom prst="rect">
            <a:avLst/>
          </a:prstGeom>
          <a:noFill/>
        </p:spPr>
        <p:txBody>
          <a:bodyPr wrap="square">
            <a:spAutoFit/>
          </a:bodyPr>
          <a:lstStyle/>
          <a:p>
            <a:pPr algn="ctr"/>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VẬN DỤNG</a:t>
            </a:r>
          </a:p>
        </p:txBody>
      </p:sp>
      <p:grpSp>
        <p:nvGrpSpPr>
          <p:cNvPr id="7" name="Group 6">
            <a:extLst>
              <a:ext uri="{FF2B5EF4-FFF2-40B4-BE49-F238E27FC236}">
                <a16:creationId xmlns:a16="http://schemas.microsoft.com/office/drawing/2014/main" id="{07C98366-56FA-25AC-6BFF-2B009C105880}"/>
              </a:ext>
            </a:extLst>
          </p:cNvPr>
          <p:cNvGrpSpPr/>
          <p:nvPr/>
        </p:nvGrpSpPr>
        <p:grpSpPr>
          <a:xfrm>
            <a:off x="378122" y="67432"/>
            <a:ext cx="3524805" cy="2643605"/>
            <a:chOff x="378122" y="67432"/>
            <a:chExt cx="3524805" cy="2643605"/>
          </a:xfrm>
        </p:grpSpPr>
        <p:pic>
          <p:nvPicPr>
            <p:cNvPr id="5" name="Picture 4">
              <a:extLst>
                <a:ext uri="{FF2B5EF4-FFF2-40B4-BE49-F238E27FC236}">
                  <a16:creationId xmlns:a16="http://schemas.microsoft.com/office/drawing/2014/main" id="{E50A124F-941C-17BB-C8FD-A19D0C87D32A}"/>
                </a:ext>
              </a:extLst>
            </p:cNvPr>
            <p:cNvPicPr>
              <a:picLocks noChangeAspect="1"/>
            </p:cNvPicPr>
            <p:nvPr/>
          </p:nvPicPr>
          <p:blipFill>
            <a:blip r:embed="rId5"/>
            <a:stretch>
              <a:fillRect/>
            </a:stretch>
          </p:blipFill>
          <p:spPr>
            <a:xfrm>
              <a:off x="378122" y="67432"/>
              <a:ext cx="3524805" cy="2643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id="{734C66C5-61A7-70F5-492C-FBCC097639D9}"/>
                </a:ext>
              </a:extLst>
            </p:cNvPr>
            <p:cNvSpPr/>
            <p:nvPr/>
          </p:nvSpPr>
          <p:spPr>
            <a:xfrm>
              <a:off x="2141034" y="1828800"/>
              <a:ext cx="646771" cy="278780"/>
            </a:xfrm>
            <a:prstGeom prst="ellipse">
              <a:avLst/>
            </a:prstGeom>
            <a:solidFill>
              <a:srgbClr val="2555C4"/>
            </a:solidFill>
            <a:ln>
              <a:solidFill>
                <a:srgbClr val="2357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8CBDD1A0-3C42-C689-77B4-BF855D37080C}"/>
              </a:ext>
            </a:extLst>
          </p:cNvPr>
          <p:cNvPicPr>
            <a:picLocks noChangeAspect="1"/>
          </p:cNvPicPr>
          <p:nvPr/>
        </p:nvPicPr>
        <p:blipFill>
          <a:blip r:embed="rId6"/>
          <a:stretch>
            <a:fillRect/>
          </a:stretch>
        </p:blipFill>
        <p:spPr>
          <a:xfrm>
            <a:off x="5753170" y="3633519"/>
            <a:ext cx="6294045" cy="2966724"/>
          </a:xfrm>
          <a:prstGeom prst="rect">
            <a:avLst/>
          </a:prstGeom>
        </p:spPr>
      </p:pic>
      <p:sp>
        <p:nvSpPr>
          <p:cNvPr id="13" name="Rectangle: Rounded Corners 7">
            <a:extLst>
              <a:ext uri="{FF2B5EF4-FFF2-40B4-BE49-F238E27FC236}">
                <a16:creationId xmlns:a16="http://schemas.microsoft.com/office/drawing/2014/main" id="{C4E3DD01-99FE-5716-32BF-758C08915A03}"/>
              </a:ext>
            </a:extLst>
          </p:cNvPr>
          <p:cNvSpPr/>
          <p:nvPr/>
        </p:nvSpPr>
        <p:spPr>
          <a:xfrm>
            <a:off x="203388" y="3054517"/>
            <a:ext cx="5361071" cy="1514182"/>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1. </a:t>
            </a:r>
            <a:r>
              <a:rPr lang="vi-VN" sz="2600" b="1" dirty="0">
                <a:solidFill>
                  <a:srgbClr val="1508B8"/>
                </a:solidFill>
                <a:latin typeface="Times New Roman" panose="02020603050405020304" pitchFamily="18" charset="0"/>
                <a:cs typeface="Times New Roman" panose="02020603050405020304" pitchFamily="18" charset="0"/>
              </a:rPr>
              <a:t>Lấy ví dụ chứng minh khai thác khoáng sản có ảnh hưởng đến môi trường của nước ta</a:t>
            </a:r>
            <a:r>
              <a:rPr lang="en-US" sz="2600" b="1" dirty="0">
                <a:solidFill>
                  <a:srgbClr val="1508B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9428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418505"/>
            <a:ext cx="12045108" cy="3432275"/>
            <a:chOff x="-363102" y="1169759"/>
            <a:chExt cx="12045108" cy="3432275"/>
          </a:xfrm>
        </p:grpSpPr>
        <p:sp>
          <p:nvSpPr>
            <p:cNvPr id="37" name="Rectangle 36">
              <a:extLst>
                <a:ext uri="{FF2B5EF4-FFF2-40B4-BE49-F238E27FC236}">
                  <a16:creationId xmlns:a16="http://schemas.microsoft.com/office/drawing/2014/main" id="{81A91662-683D-49DF-B35B-B45F01A1BABA}"/>
                </a:ext>
              </a:extLst>
            </p:cNvPr>
            <p:cNvSpPr/>
            <p:nvPr/>
          </p:nvSpPr>
          <p:spPr>
            <a:xfrm>
              <a:off x="-84806" y="2113930"/>
              <a:ext cx="11766812" cy="2488104"/>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800" b="1" dirty="0" err="1" smtClean="0">
                  <a:solidFill>
                    <a:srgbClr val="1508B8"/>
                  </a:solidFill>
                  <a:latin typeface="Times New Roman" panose="02020603050405020304" pitchFamily="18" charset="0"/>
                  <a:cs typeface="Times New Roman" panose="02020603050405020304" pitchFamily="18" charset="0"/>
                </a:rPr>
                <a:t>Tìm</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hiểu</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vấn</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đề</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khai</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thác</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và</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sử</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dụng</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tài</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nguyên</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khoáng</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sản</a:t>
              </a:r>
              <a:r>
                <a:rPr lang="en-US" sz="2800" b="1" dirty="0" smtClean="0">
                  <a:solidFill>
                    <a:srgbClr val="1508B8"/>
                  </a:solidFill>
                  <a:latin typeface="Times New Roman" panose="02020603050405020304" pitchFamily="18" charset="0"/>
                  <a:cs typeface="Times New Roman" panose="02020603050405020304" pitchFamily="18" charset="0"/>
                </a:rPr>
                <a:t> ở </a:t>
              </a:r>
              <a:r>
                <a:rPr lang="en-US" sz="2800" b="1" dirty="0" err="1" smtClean="0">
                  <a:solidFill>
                    <a:srgbClr val="1508B8"/>
                  </a:solidFill>
                  <a:latin typeface="Times New Roman" panose="02020603050405020304" pitchFamily="18" charset="0"/>
                  <a:cs typeface="Times New Roman" panose="02020603050405020304" pitchFamily="18" charset="0"/>
                </a:rPr>
                <a:t>nước</a:t>
              </a:r>
              <a:r>
                <a:rPr lang="en-US" sz="2800" b="1" dirty="0" smtClean="0">
                  <a:solidFill>
                    <a:srgbClr val="1508B8"/>
                  </a:solidFill>
                  <a:latin typeface="Times New Roman" panose="02020603050405020304" pitchFamily="18" charset="0"/>
                  <a:cs typeface="Times New Roman" panose="02020603050405020304" pitchFamily="18" charset="0"/>
                </a:rPr>
                <a:t> ta?</a:t>
              </a:r>
            </a:p>
            <a:p>
              <a:pPr marL="457200" indent="-457200">
                <a:buAutoNum type="arabicPeriod"/>
              </a:pPr>
              <a:r>
                <a:rPr lang="en-US" sz="2800" b="1" dirty="0" err="1" smtClean="0">
                  <a:solidFill>
                    <a:srgbClr val="1508B8"/>
                  </a:solidFill>
                  <a:latin typeface="Times New Roman" panose="02020603050405020304" pitchFamily="18" charset="0"/>
                  <a:cs typeface="Times New Roman" panose="02020603050405020304" pitchFamily="18" charset="0"/>
                </a:rPr>
                <a:t>Vì</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sao</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cần</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sử</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dụng</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hợp</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lí</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tài</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nguyên</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khoáng</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sản</a:t>
              </a:r>
              <a:r>
                <a:rPr lang="en-US" sz="2800" b="1" dirty="0" smtClean="0">
                  <a:solidFill>
                    <a:srgbClr val="1508B8"/>
                  </a:solidFill>
                  <a:latin typeface="Times New Roman" panose="02020603050405020304" pitchFamily="18" charset="0"/>
                  <a:cs typeface="Times New Roman" panose="02020603050405020304" pitchFamily="18" charset="0"/>
                </a:rPr>
                <a:t>?</a:t>
              </a:r>
            </a:p>
            <a:p>
              <a:pPr marL="457200" indent="-457200">
                <a:buAutoNum type="arabicPeriod"/>
              </a:pPr>
              <a:r>
                <a:rPr lang="en-US" sz="2800" b="1" dirty="0" err="1" smtClean="0">
                  <a:solidFill>
                    <a:srgbClr val="1508B8"/>
                  </a:solidFill>
                  <a:latin typeface="Times New Roman" panose="02020603050405020304" pitchFamily="18" charset="0"/>
                  <a:cs typeface="Times New Roman" panose="02020603050405020304" pitchFamily="18" charset="0"/>
                </a:rPr>
                <a:t>Nêu</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các</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biện</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pháp</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để</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bảo</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vệ</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tài</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nguyên</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khoáng</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sản</a:t>
              </a:r>
              <a:r>
                <a:rPr lang="en-US" sz="2800" b="1" dirty="0" smtClean="0">
                  <a:solidFill>
                    <a:srgbClr val="1508B8"/>
                  </a:solidFill>
                  <a:latin typeface="Times New Roman" panose="02020603050405020304" pitchFamily="18" charset="0"/>
                  <a:cs typeface="Times New Roman" panose="02020603050405020304" pitchFamily="18" charset="0"/>
                </a:rPr>
                <a:t>.</a:t>
              </a:r>
            </a:p>
            <a:p>
              <a:pPr marL="457200" indent="-457200">
                <a:buAutoNum type="arabicPeriod"/>
              </a:pPr>
              <a:r>
                <a:rPr lang="en-US" sz="2800" b="1" dirty="0" err="1" smtClean="0">
                  <a:solidFill>
                    <a:srgbClr val="1508B8"/>
                  </a:solidFill>
                  <a:latin typeface="Times New Roman" panose="02020603050405020304" pitchFamily="18" charset="0"/>
                  <a:cs typeface="Times New Roman" panose="02020603050405020304" pitchFamily="18" charset="0"/>
                </a:rPr>
                <a:t>Tìm</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hiểu</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vấn</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đề</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khai</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thác</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khoáng</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sản</a:t>
              </a:r>
              <a:r>
                <a:rPr lang="en-US" sz="2800" b="1" dirty="0" smtClean="0">
                  <a:solidFill>
                    <a:srgbClr val="1508B8"/>
                  </a:solidFill>
                  <a:latin typeface="Times New Roman" panose="02020603050405020304" pitchFamily="18" charset="0"/>
                  <a:cs typeface="Times New Roman" panose="02020603050405020304" pitchFamily="18" charset="0"/>
                </a:rPr>
                <a:t> ở </a:t>
              </a:r>
              <a:r>
                <a:rPr lang="en-US" sz="2800" b="1" dirty="0" err="1" smtClean="0">
                  <a:solidFill>
                    <a:srgbClr val="1508B8"/>
                  </a:solidFill>
                  <a:latin typeface="Times New Roman" panose="02020603050405020304" pitchFamily="18" charset="0"/>
                  <a:cs typeface="Times New Roman" panose="02020603050405020304" pitchFamily="18" charset="0"/>
                </a:rPr>
                <a:t>địa</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phương</a:t>
              </a:r>
              <a:r>
                <a:rPr lang="en-US" sz="2800" b="1" dirty="0" smtClean="0">
                  <a:solidFill>
                    <a:srgbClr val="1508B8"/>
                  </a:solidFill>
                  <a:latin typeface="Times New Roman" panose="02020603050405020304" pitchFamily="18" charset="0"/>
                  <a:cs typeface="Times New Roman" panose="02020603050405020304" pitchFamily="18" charset="0"/>
                </a:rPr>
                <a:t> </a:t>
              </a:r>
              <a:r>
                <a:rPr lang="en-US" sz="2800" b="1" dirty="0" err="1" smtClean="0">
                  <a:solidFill>
                    <a:srgbClr val="1508B8"/>
                  </a:solidFill>
                  <a:latin typeface="Times New Roman" panose="02020603050405020304" pitchFamily="18" charset="0"/>
                  <a:cs typeface="Times New Roman" panose="02020603050405020304" pitchFamily="18" charset="0"/>
                </a:rPr>
                <a:t>em</a:t>
              </a:r>
              <a:r>
                <a:rPr lang="en-US" sz="2800" b="1" dirty="0" smtClean="0">
                  <a:solidFill>
                    <a:srgbClr val="1508B8"/>
                  </a:solidFill>
                  <a:latin typeface="Times New Roman" panose="02020603050405020304" pitchFamily="18" charset="0"/>
                  <a:cs typeface="Times New Roman" panose="02020603050405020304" pitchFamily="18" charset="0"/>
                </a:rPr>
                <a:t>.</a:t>
              </a:r>
              <a:endParaRPr lang="en-US" sz="2800" b="1" dirty="0">
                <a:solidFill>
                  <a:srgbClr val="1508B8"/>
                </a:solidFill>
                <a:latin typeface="Times New Roman" panose="02020603050405020304" pitchFamily="18" charset="0"/>
                <a:cs typeface="Times New Roman" panose="02020603050405020304" pitchFamily="18" charset="0"/>
              </a:endParaRPr>
            </a:p>
          </p:txBody>
        </p:sp>
        <p:sp>
          <p:nvSpPr>
            <p:cNvPr id="38" name="Lưu đồ: Điểm Kết Thúc 147">
              <a:extLst>
                <a:ext uri="{FF2B5EF4-FFF2-40B4-BE49-F238E27FC236}">
                  <a16:creationId xmlns:a16="http://schemas.microsoft.com/office/drawing/2014/main" id="{B5183A6E-3055-43C9-996A-2D190FFB60FF}"/>
                </a:ext>
              </a:extLst>
            </p:cNvPr>
            <p:cNvSpPr/>
            <p:nvPr/>
          </p:nvSpPr>
          <p:spPr>
            <a:xfrm>
              <a:off x="421119" y="1291205"/>
              <a:ext cx="3041941" cy="744065"/>
            </a:xfrm>
            <a:prstGeom prst="flowChartTerminator">
              <a:avLst/>
            </a:prstGeom>
            <a:solidFill>
              <a:srgbClr val="008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latin typeface="Times New Roman" panose="02020603050405020304" pitchFamily="18" charset="0"/>
                  <a:cs typeface="Times New Roman" panose="02020603050405020304" pitchFamily="18" charset="0"/>
                </a:rPr>
                <a:t>Nhiệm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vụ</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39"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63102" y="1169759"/>
              <a:ext cx="886691" cy="94417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7">
            <a:extLst>
              <a:ext uri="{FF2B5EF4-FFF2-40B4-BE49-F238E27FC236}">
                <a16:creationId xmlns:a16="http://schemas.microsoft.com/office/drawing/2014/main" id="{F5133B7E-650E-4D41-B1B2-EA1350352A56}"/>
              </a:ext>
            </a:extLst>
          </p:cNvPr>
          <p:cNvSpPr/>
          <p:nvPr/>
        </p:nvSpPr>
        <p:spPr>
          <a:xfrm>
            <a:off x="1258957" y="31672"/>
            <a:ext cx="8527981" cy="1109762"/>
          </a:xfrm>
          <a:prstGeom prst="roundRect">
            <a:avLst>
              <a:gd name="adj" fmla="val 42559"/>
            </a:avLst>
          </a:prstGeom>
          <a:solidFill>
            <a:schemeClr val="accent5">
              <a:lumMod val="40000"/>
              <a:lumOff val="6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Times New Roman" panose="02020603050405020304" pitchFamily="18"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9728CA59-B03B-40C8-96F5-69275D159838}"/>
              </a:ext>
            </a:extLst>
          </p:cNvPr>
          <p:cNvCxnSpPr>
            <a:cxnSpLocks/>
          </p:cNvCxnSpPr>
          <p:nvPr/>
        </p:nvCxnSpPr>
        <p:spPr>
          <a:xfrm flipV="1">
            <a:off x="0" y="1210705"/>
            <a:ext cx="12192000" cy="938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1" name="Picture 2" descr="A plant growing from the soil Vector Image - 1238971 | StockUnlimited"/>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2846" b="95538" l="9948" r="89878">
                        <a14:foregroundMark x1="17627" y1="95615" x2="18586" y2="95615"/>
                        <a14:foregroundMark x1="26091" y1="2846" x2="26091" y2="2846"/>
                      </a14:backgroundRemoval>
                    </a14:imgEffect>
                  </a14:imgLayer>
                </a14:imgProps>
              </a:ext>
              <a:ext uri="{28A0092B-C50C-407E-A947-70E740481C1C}">
                <a14:useLocalDpi xmlns:a14="http://schemas.microsoft.com/office/drawing/2010/main" val="0"/>
              </a:ext>
            </a:extLst>
          </a:blip>
          <a:srcRect/>
          <a:stretch>
            <a:fillRect/>
          </a:stretch>
        </p:blipFill>
        <p:spPr bwMode="auto">
          <a:xfrm>
            <a:off x="10750378" y="99188"/>
            <a:ext cx="942857" cy="10695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DD6DCC-AD44-FDCE-7430-C00156C5EF15}"/>
              </a:ext>
            </a:extLst>
          </p:cNvPr>
          <p:cNvSpPr txBox="1"/>
          <p:nvPr/>
        </p:nvSpPr>
        <p:spPr>
          <a:xfrm>
            <a:off x="1828800" y="0"/>
            <a:ext cx="7591254" cy="1107996"/>
          </a:xfrm>
          <a:prstGeom prst="rect">
            <a:avLst/>
          </a:prstGeom>
          <a:noFill/>
        </p:spPr>
        <p:txBody>
          <a:bodyPr wrap="square">
            <a:spAutoFit/>
          </a:bodyPr>
          <a:lstStyle/>
          <a:p>
            <a:pPr algn="ctr"/>
            <a:r>
              <a:rPr lang="en-US" sz="6600" b="1" cap="none" spc="0" dirty="0" err="1"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Hướng</a:t>
            </a:r>
            <a:r>
              <a:rPr lang="en-US" sz="66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600" b="1" cap="none" spc="0" dirty="0" err="1"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dẫn</a:t>
            </a:r>
            <a:r>
              <a:rPr lang="en-US" sz="66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600" b="1" cap="none" spc="0" dirty="0" err="1"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về</a:t>
            </a:r>
            <a:r>
              <a:rPr lang="en-US" sz="66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600" b="1" cap="none" spc="0" dirty="0" err="1"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nhà</a:t>
            </a:r>
            <a:endParaRPr lang="en-US" sz="6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8812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49955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401444" y="-100361"/>
            <a:ext cx="2096429"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2292626" y="550387"/>
            <a:ext cx="6762165" cy="1939628"/>
            <a:chOff x="1699009" y="801349"/>
            <a:chExt cx="6162601" cy="1939628"/>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6162601" cy="1016299"/>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2" y="801985"/>
              <a:ext cx="5689909" cy="1938992"/>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ĐÂY LÀ TỪ GÌ?</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grpSp>
      <p:sp>
        <p:nvSpPr>
          <p:cNvPr id="2" name="Rectangle: Rounded Corners 1">
            <a:extLst>
              <a:ext uri="{FF2B5EF4-FFF2-40B4-BE49-F238E27FC236}">
                <a16:creationId xmlns:a16="http://schemas.microsoft.com/office/drawing/2014/main" id="{DB4B5F09-E4F5-2B0E-358D-18E77B31D8FF}"/>
              </a:ext>
            </a:extLst>
          </p:cNvPr>
          <p:cNvSpPr/>
          <p:nvPr/>
        </p:nvSpPr>
        <p:spPr>
          <a:xfrm>
            <a:off x="579862"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C91C0D8-1638-1B08-69DD-5F5F01CC7DB5}"/>
              </a:ext>
            </a:extLst>
          </p:cNvPr>
          <p:cNvSpPr txBox="1"/>
          <p:nvPr/>
        </p:nvSpPr>
        <p:spPr>
          <a:xfrm>
            <a:off x="705316" y="2648551"/>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B62CDF9-FDAE-25B9-EAE5-B098A2C0C534}"/>
              </a:ext>
            </a:extLst>
          </p:cNvPr>
          <p:cNvSpPr/>
          <p:nvPr/>
        </p:nvSpPr>
        <p:spPr>
          <a:xfrm>
            <a:off x="1786985"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4D279F3-EC8F-CA4B-3C3F-7C4F401D0645}"/>
              </a:ext>
            </a:extLst>
          </p:cNvPr>
          <p:cNvSpPr txBox="1"/>
          <p:nvPr/>
        </p:nvSpPr>
        <p:spPr>
          <a:xfrm>
            <a:off x="1912439" y="2648551"/>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3A076EB-8FBE-EFB5-EA07-FECF29A7F89D}"/>
              </a:ext>
            </a:extLst>
          </p:cNvPr>
          <p:cNvSpPr/>
          <p:nvPr/>
        </p:nvSpPr>
        <p:spPr>
          <a:xfrm>
            <a:off x="3044294"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C887876-CCCA-23C1-870B-01BD6AB0A4A5}"/>
              </a:ext>
            </a:extLst>
          </p:cNvPr>
          <p:cNvSpPr txBox="1"/>
          <p:nvPr/>
        </p:nvSpPr>
        <p:spPr>
          <a:xfrm>
            <a:off x="3169748" y="2648551"/>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1642BC5-DD86-0A8B-044B-76D61B3479CC}"/>
              </a:ext>
            </a:extLst>
          </p:cNvPr>
          <p:cNvSpPr/>
          <p:nvPr/>
        </p:nvSpPr>
        <p:spPr>
          <a:xfrm>
            <a:off x="4321114"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7B4F21-2E26-D536-DD72-BDF3E8CAAAF7}"/>
              </a:ext>
            </a:extLst>
          </p:cNvPr>
          <p:cNvSpPr txBox="1"/>
          <p:nvPr/>
        </p:nvSpPr>
        <p:spPr>
          <a:xfrm>
            <a:off x="4446568" y="2715885"/>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Á</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D034F559-556F-1E34-B01D-7C3CD56ED145}"/>
              </a:ext>
            </a:extLst>
          </p:cNvPr>
          <p:cNvSpPr/>
          <p:nvPr/>
        </p:nvSpPr>
        <p:spPr>
          <a:xfrm>
            <a:off x="5548643"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06E0036-8A37-2A47-0DAE-CD0CFD019A6B}"/>
              </a:ext>
            </a:extLst>
          </p:cNvPr>
          <p:cNvSpPr txBox="1"/>
          <p:nvPr/>
        </p:nvSpPr>
        <p:spPr>
          <a:xfrm>
            <a:off x="5674097" y="2648551"/>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4BC16226-BBBC-363F-64A0-7A69684E3143}"/>
              </a:ext>
            </a:extLst>
          </p:cNvPr>
          <p:cNvSpPr/>
          <p:nvPr/>
        </p:nvSpPr>
        <p:spPr>
          <a:xfrm>
            <a:off x="6805951" y="2616315"/>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F5B6EFA-C248-5D1D-9F6D-3884BC42DC3A}"/>
              </a:ext>
            </a:extLst>
          </p:cNvPr>
          <p:cNvSpPr txBox="1"/>
          <p:nvPr/>
        </p:nvSpPr>
        <p:spPr>
          <a:xfrm>
            <a:off x="6931405" y="2619976"/>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A5470762-7470-58AA-0697-09C10F695AAB}"/>
              </a:ext>
            </a:extLst>
          </p:cNvPr>
          <p:cNvSpPr/>
          <p:nvPr/>
        </p:nvSpPr>
        <p:spPr>
          <a:xfrm>
            <a:off x="8080939" y="2616315"/>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F324928-5991-8E2B-095A-205007B019C7}"/>
              </a:ext>
            </a:extLst>
          </p:cNvPr>
          <p:cNvSpPr txBox="1"/>
          <p:nvPr/>
        </p:nvSpPr>
        <p:spPr>
          <a:xfrm>
            <a:off x="8246307" y="2690711"/>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Ả</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4F3124DD-80ED-DE53-1A09-CF324ED2169F}"/>
              </a:ext>
            </a:extLst>
          </p:cNvPr>
          <p:cNvSpPr/>
          <p:nvPr/>
        </p:nvSpPr>
        <p:spPr>
          <a:xfrm>
            <a:off x="9344775" y="2641229"/>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B543DBA6-21DC-6422-60BF-2BE5C9ECC73F}"/>
              </a:ext>
            </a:extLst>
          </p:cNvPr>
          <p:cNvSpPr txBox="1"/>
          <p:nvPr/>
        </p:nvSpPr>
        <p:spPr>
          <a:xfrm>
            <a:off x="9512007" y="2602618"/>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DC57C7C0-615A-2BC3-F0C9-1676BF1DA528}"/>
              </a:ext>
            </a:extLst>
          </p:cNvPr>
          <p:cNvSpPr/>
          <p:nvPr/>
        </p:nvSpPr>
        <p:spPr>
          <a:xfrm>
            <a:off x="10547203" y="2641229"/>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71EE9DC-C463-FC9E-B0F0-3F2FF5CD7046}"/>
              </a:ext>
            </a:extLst>
          </p:cNvPr>
          <p:cNvSpPr txBox="1"/>
          <p:nvPr/>
        </p:nvSpPr>
        <p:spPr>
          <a:xfrm>
            <a:off x="10672657" y="2644890"/>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2153EA37-C974-3E89-86A8-8FF3C194D577}"/>
              </a:ext>
            </a:extLst>
          </p:cNvPr>
          <p:cNvSpPr/>
          <p:nvPr/>
        </p:nvSpPr>
        <p:spPr>
          <a:xfrm>
            <a:off x="579862"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EC739114-960E-67F3-636D-5C3940986A52}"/>
              </a:ext>
            </a:extLst>
          </p:cNvPr>
          <p:cNvSpPr txBox="1"/>
          <p:nvPr/>
        </p:nvSpPr>
        <p:spPr>
          <a:xfrm>
            <a:off x="705316" y="5002872"/>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1182D91A-4069-430C-B2FB-3EBF50C50314}"/>
              </a:ext>
            </a:extLst>
          </p:cNvPr>
          <p:cNvSpPr/>
          <p:nvPr/>
        </p:nvSpPr>
        <p:spPr>
          <a:xfrm>
            <a:off x="1786985"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9740FA52-55AE-0DB3-8B52-18F5BB35AEB5}"/>
              </a:ext>
            </a:extLst>
          </p:cNvPr>
          <p:cNvSpPr txBox="1"/>
          <p:nvPr/>
        </p:nvSpPr>
        <p:spPr>
          <a:xfrm>
            <a:off x="1912439" y="5002872"/>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D3EFAE08-D31A-D7F7-FAC5-F7B52B842FAD}"/>
              </a:ext>
            </a:extLst>
          </p:cNvPr>
          <p:cNvSpPr/>
          <p:nvPr/>
        </p:nvSpPr>
        <p:spPr>
          <a:xfrm>
            <a:off x="3044294"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DE1CBBDE-C93A-DB9F-0A06-842395E7E127}"/>
              </a:ext>
            </a:extLst>
          </p:cNvPr>
          <p:cNvSpPr txBox="1"/>
          <p:nvPr/>
        </p:nvSpPr>
        <p:spPr>
          <a:xfrm>
            <a:off x="3169748" y="5002872"/>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851A68E5-257A-B2B5-96C5-7849BEB4EBF8}"/>
              </a:ext>
            </a:extLst>
          </p:cNvPr>
          <p:cNvSpPr/>
          <p:nvPr/>
        </p:nvSpPr>
        <p:spPr>
          <a:xfrm>
            <a:off x="4321114"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5EE102A2-DBC3-CD91-E48E-9DFF22180831}"/>
              </a:ext>
            </a:extLst>
          </p:cNvPr>
          <p:cNvSpPr txBox="1"/>
          <p:nvPr/>
        </p:nvSpPr>
        <p:spPr>
          <a:xfrm>
            <a:off x="4467412" y="5066545"/>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Á</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1627D810-A529-D097-40A8-2F6E7314A89D}"/>
              </a:ext>
            </a:extLst>
          </p:cNvPr>
          <p:cNvSpPr/>
          <p:nvPr/>
        </p:nvSpPr>
        <p:spPr>
          <a:xfrm>
            <a:off x="5548643"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9F2622D-75FB-65C0-BD50-2EF50D66670C}"/>
              </a:ext>
            </a:extLst>
          </p:cNvPr>
          <p:cNvSpPr txBox="1"/>
          <p:nvPr/>
        </p:nvSpPr>
        <p:spPr>
          <a:xfrm>
            <a:off x="5674097" y="5002872"/>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112CE309-4680-9C4B-98CB-4E9041616E7C}"/>
              </a:ext>
            </a:extLst>
          </p:cNvPr>
          <p:cNvSpPr/>
          <p:nvPr/>
        </p:nvSpPr>
        <p:spPr>
          <a:xfrm>
            <a:off x="6805951" y="4970636"/>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CEC43BF1-722A-39AF-C22E-16224CD73758}"/>
              </a:ext>
            </a:extLst>
          </p:cNvPr>
          <p:cNvSpPr txBox="1"/>
          <p:nvPr/>
        </p:nvSpPr>
        <p:spPr>
          <a:xfrm>
            <a:off x="6931405" y="4974297"/>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A8CD2332-DDF6-7F99-187E-2FB0D180E8C9}"/>
              </a:ext>
            </a:extLst>
          </p:cNvPr>
          <p:cNvSpPr/>
          <p:nvPr/>
        </p:nvSpPr>
        <p:spPr>
          <a:xfrm>
            <a:off x="8080939" y="4970636"/>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F32A26B9-1CFE-F8AE-7390-397E5E2CCE3F}"/>
              </a:ext>
            </a:extLst>
          </p:cNvPr>
          <p:cNvSpPr txBox="1"/>
          <p:nvPr/>
        </p:nvSpPr>
        <p:spPr>
          <a:xfrm>
            <a:off x="8245859" y="4970636"/>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864650D1-F190-EDEB-059F-3E00062B3116}"/>
              </a:ext>
            </a:extLst>
          </p:cNvPr>
          <p:cNvSpPr/>
          <p:nvPr/>
        </p:nvSpPr>
        <p:spPr>
          <a:xfrm>
            <a:off x="9344775" y="4995550"/>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0DB8F59B-212A-F97E-ECDE-784C6777F7D8}"/>
              </a:ext>
            </a:extLst>
          </p:cNvPr>
          <p:cNvSpPr txBox="1"/>
          <p:nvPr/>
        </p:nvSpPr>
        <p:spPr>
          <a:xfrm>
            <a:off x="9494333" y="5109392"/>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Ả</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AF0FE09E-D08F-F1EE-7135-702784650223}"/>
              </a:ext>
            </a:extLst>
          </p:cNvPr>
          <p:cNvSpPr/>
          <p:nvPr/>
        </p:nvSpPr>
        <p:spPr>
          <a:xfrm>
            <a:off x="10547203" y="4995550"/>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619EC073-9B5E-8393-7843-1CC5D446D057}"/>
              </a:ext>
            </a:extLst>
          </p:cNvPr>
          <p:cNvSpPr txBox="1"/>
          <p:nvPr/>
        </p:nvSpPr>
        <p:spPr>
          <a:xfrm>
            <a:off x="10672657" y="4999211"/>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a:t>
            </a:r>
            <a:endParaRPr lang="en-US" sz="6600" dirty="0">
              <a:solidFill>
                <a:srgbClr val="FFFF00"/>
              </a:solidFill>
              <a:latin typeface="Times New Roman" panose="02020603050405020304" pitchFamily="18" charset="0"/>
              <a:cs typeface="Times New Roman" panose="02020603050405020304" pitchFamily="18" charset="0"/>
            </a:endParaRPr>
          </a:p>
        </p:txBody>
      </p:sp>
      <p:pic>
        <p:nvPicPr>
          <p:cNvPr id="46" name="Picture 2" descr="mui-ten-gif - quocthinh.net">
            <a:extLst>
              <a:ext uri="{FF2B5EF4-FFF2-40B4-BE49-F238E27FC236}">
                <a16:creationId xmlns:a16="http://schemas.microsoft.com/office/drawing/2014/main" id="{0A8C5522-D04C-7BC5-74F6-703C7ECD485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5400000">
            <a:off x="5585250" y="4048407"/>
            <a:ext cx="1022302" cy="658945"/>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ng hồ đếm ngược 5 phút - 5 Minutes">
            <a:hlinkClick r:id="" action="ppaction://media"/>
            <a:extLst>
              <a:ext uri="{FF2B5EF4-FFF2-40B4-BE49-F238E27FC236}">
                <a16:creationId xmlns:a16="http://schemas.microsoft.com/office/drawing/2014/main" id="{45E9BB22-A081-83B3-C7CC-DEC4BEF3394A}"/>
              </a:ext>
            </a:extLst>
          </p:cNvPr>
          <p:cNvPicPr>
            <a:picLocks noChangeAspect="1"/>
          </p:cNvPicPr>
          <p:nvPr>
            <a:videoFile r:link="rId1"/>
            <p:extLst>
              <p:ext uri="{DAA4B4D4-6D71-4841-9C94-3DE7FCFB9230}">
                <p14:media xmlns:p14="http://schemas.microsoft.com/office/powerpoint/2010/main" r:embed="rId2">
                  <p14:trim st="280415"/>
                </p14:media>
              </p:ext>
            </p:extLst>
          </p:nvPr>
        </p:nvPicPr>
        <p:blipFill>
          <a:blip r:embed="rId8"/>
          <a:stretch>
            <a:fillRect/>
          </a:stretch>
        </p:blipFill>
        <p:spPr>
          <a:xfrm>
            <a:off x="9512947" y="550387"/>
            <a:ext cx="1629488" cy="1104159"/>
          </a:xfrm>
          <a:prstGeom prst="rect">
            <a:avLst/>
          </a:prstGeom>
        </p:spPr>
      </p:pic>
    </p:spTree>
    <p:extLst>
      <p:ext uri="{BB962C8B-B14F-4D97-AF65-F5344CB8AC3E}">
        <p14:creationId xmlns:p14="http://schemas.microsoft.com/office/powerpoint/2010/main" val="67892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8)">
                                      <p:cBhvr>
                                        <p:cTn id="7" dur="2000"/>
                                        <p:tgtEl>
                                          <p:spTgt spid="29"/>
                                        </p:tgtEl>
                                      </p:cBhvr>
                                    </p:animEffect>
                                  </p:childTnLst>
                                </p:cTn>
                              </p:par>
                              <p:par>
                                <p:cTn id="8" presetID="21"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heel(8)">
                                      <p:cBhvr>
                                        <p:cTn id="10" dur="2000"/>
                                        <p:tgtEl>
                                          <p:spTgt spid="28"/>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heel(8)">
                                      <p:cBhvr>
                                        <p:cTn id="13" dur="2000"/>
                                        <p:tgtEl>
                                          <p:spTgt spid="31"/>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heel(8)">
                                      <p:cBhvr>
                                        <p:cTn id="16" dur="2000"/>
                                        <p:tgtEl>
                                          <p:spTgt spid="30"/>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heel(8)">
                                      <p:cBhvr>
                                        <p:cTn id="19" dur="2000"/>
                                        <p:tgtEl>
                                          <p:spTgt spid="33"/>
                                        </p:tgtEl>
                                      </p:cBhvr>
                                    </p:animEffect>
                                  </p:childTnLst>
                                </p:cTn>
                              </p:par>
                              <p:par>
                                <p:cTn id="20" presetID="21" presetClass="entr" presetSubtype="8"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heel(8)">
                                      <p:cBhvr>
                                        <p:cTn id="22" dur="2000"/>
                                        <p:tgtEl>
                                          <p:spTgt spid="32"/>
                                        </p:tgtEl>
                                      </p:cBhvr>
                                    </p:animEffect>
                                  </p:childTnLst>
                                </p:cTn>
                              </p:par>
                              <p:par>
                                <p:cTn id="23" presetID="21" presetClass="entr" presetSubtype="8"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heel(8)">
                                      <p:cBhvr>
                                        <p:cTn id="25" dur="2000"/>
                                        <p:tgtEl>
                                          <p:spTgt spid="35"/>
                                        </p:tgtEl>
                                      </p:cBhvr>
                                    </p:animEffect>
                                  </p:childTnLst>
                                </p:cTn>
                              </p:par>
                              <p:par>
                                <p:cTn id="26" presetID="21" presetClass="entr" presetSubtype="8"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heel(8)">
                                      <p:cBhvr>
                                        <p:cTn id="28" dur="2000"/>
                                        <p:tgtEl>
                                          <p:spTgt spid="34"/>
                                        </p:tgtEl>
                                      </p:cBhvr>
                                    </p:animEffect>
                                  </p:childTnLst>
                                </p:cTn>
                              </p:par>
                              <p:par>
                                <p:cTn id="29" presetID="21" presetClass="entr" presetSubtype="8"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heel(8)">
                                      <p:cBhvr>
                                        <p:cTn id="31" dur="2000"/>
                                        <p:tgtEl>
                                          <p:spTgt spid="37"/>
                                        </p:tgtEl>
                                      </p:cBhvr>
                                    </p:animEffect>
                                  </p:childTnLst>
                                </p:cTn>
                              </p:par>
                              <p:par>
                                <p:cTn id="32" presetID="21" presetClass="entr" presetSubtype="8"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heel(8)">
                                      <p:cBhvr>
                                        <p:cTn id="34" dur="2000"/>
                                        <p:tgtEl>
                                          <p:spTgt spid="36"/>
                                        </p:tgtEl>
                                      </p:cBhvr>
                                    </p:animEffect>
                                  </p:childTnLst>
                                </p:cTn>
                              </p:par>
                              <p:par>
                                <p:cTn id="35" presetID="21" presetClass="entr" presetSubtype="8"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heel(8)">
                                      <p:cBhvr>
                                        <p:cTn id="37" dur="2000"/>
                                        <p:tgtEl>
                                          <p:spTgt spid="39"/>
                                        </p:tgtEl>
                                      </p:cBhvr>
                                    </p:animEffect>
                                  </p:childTnLst>
                                </p:cTn>
                              </p:par>
                              <p:par>
                                <p:cTn id="38" presetID="21" presetClass="entr" presetSubtype="8"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heel(8)">
                                      <p:cBhvr>
                                        <p:cTn id="40" dur="2000"/>
                                        <p:tgtEl>
                                          <p:spTgt spid="38"/>
                                        </p:tgtEl>
                                      </p:cBhvr>
                                    </p:animEffect>
                                  </p:childTnLst>
                                </p:cTn>
                              </p:par>
                              <p:par>
                                <p:cTn id="41" presetID="21" presetClass="entr" presetSubtype="8"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heel(8)">
                                      <p:cBhvr>
                                        <p:cTn id="43" dur="2000"/>
                                        <p:tgtEl>
                                          <p:spTgt spid="41"/>
                                        </p:tgtEl>
                                      </p:cBhvr>
                                    </p:animEffect>
                                  </p:childTnLst>
                                </p:cTn>
                              </p:par>
                              <p:par>
                                <p:cTn id="44" presetID="21" presetClass="entr" presetSubtype="8"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heel(8)">
                                      <p:cBhvr>
                                        <p:cTn id="46" dur="2000"/>
                                        <p:tgtEl>
                                          <p:spTgt spid="40"/>
                                        </p:tgtEl>
                                      </p:cBhvr>
                                    </p:animEffect>
                                  </p:childTnLst>
                                </p:cTn>
                              </p:par>
                              <p:par>
                                <p:cTn id="47" presetID="21" presetClass="entr" presetSubtype="8"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heel(8)">
                                      <p:cBhvr>
                                        <p:cTn id="49" dur="2000"/>
                                        <p:tgtEl>
                                          <p:spTgt spid="43"/>
                                        </p:tgtEl>
                                      </p:cBhvr>
                                    </p:animEffect>
                                  </p:childTnLst>
                                </p:cTn>
                              </p:par>
                              <p:par>
                                <p:cTn id="50" presetID="21" presetClass="entr" presetSubtype="8"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heel(8)">
                                      <p:cBhvr>
                                        <p:cTn id="52" dur="2000"/>
                                        <p:tgtEl>
                                          <p:spTgt spid="42"/>
                                        </p:tgtEl>
                                      </p:cBhvr>
                                    </p:animEffect>
                                  </p:childTnLst>
                                </p:cTn>
                              </p:par>
                              <p:par>
                                <p:cTn id="53" presetID="21" presetClass="entr" presetSubtype="8"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heel(8)">
                                      <p:cBhvr>
                                        <p:cTn id="55" dur="2000"/>
                                        <p:tgtEl>
                                          <p:spTgt spid="44"/>
                                        </p:tgtEl>
                                      </p:cBhvr>
                                    </p:animEffect>
                                  </p:childTnLst>
                                </p:cTn>
                              </p:par>
                              <p:par>
                                <p:cTn id="56" presetID="21" presetClass="entr" presetSubtype="8"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heel(8)">
                                      <p:cBhvr>
                                        <p:cTn id="58"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47"/>
                </p:tgtEl>
              </p:cMediaNode>
            </p:video>
          </p:childTnLst>
        </p:cTn>
      </p:par>
    </p:tnLst>
    <p:bldLst>
      <p:bldP spid="28" grpId="0" animBg="1"/>
      <p:bldP spid="29" grpId="0"/>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P spid="44" grpId="0" animBg="1"/>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401444" y="-100361"/>
            <a:ext cx="2096429"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2497874" y="550387"/>
            <a:ext cx="6556918" cy="1939628"/>
            <a:chOff x="1699009" y="801349"/>
            <a:chExt cx="6162601" cy="1939628"/>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6162601" cy="1016299"/>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2" y="801985"/>
              <a:ext cx="5689909" cy="1938992"/>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ĐÂY LÀ TỪ GÌ?</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grpSp>
      <p:sp>
        <p:nvSpPr>
          <p:cNvPr id="2" name="Rectangle: Rounded Corners 1">
            <a:extLst>
              <a:ext uri="{FF2B5EF4-FFF2-40B4-BE49-F238E27FC236}">
                <a16:creationId xmlns:a16="http://schemas.microsoft.com/office/drawing/2014/main" id="{DB4B5F09-E4F5-2B0E-358D-18E77B31D8FF}"/>
              </a:ext>
            </a:extLst>
          </p:cNvPr>
          <p:cNvSpPr/>
          <p:nvPr/>
        </p:nvSpPr>
        <p:spPr>
          <a:xfrm>
            <a:off x="579862"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C91C0D8-1638-1B08-69DD-5F5F01CC7DB5}"/>
              </a:ext>
            </a:extLst>
          </p:cNvPr>
          <p:cNvSpPr txBox="1"/>
          <p:nvPr/>
        </p:nvSpPr>
        <p:spPr>
          <a:xfrm>
            <a:off x="705316" y="2648551"/>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Ợ</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B62CDF9-FDAE-25B9-EAE5-B098A2C0C534}"/>
              </a:ext>
            </a:extLst>
          </p:cNvPr>
          <p:cNvSpPr/>
          <p:nvPr/>
        </p:nvSpPr>
        <p:spPr>
          <a:xfrm>
            <a:off x="1786985"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4D279F3-EC8F-CA4B-3C3F-7C4F401D0645}"/>
              </a:ext>
            </a:extLst>
          </p:cNvPr>
          <p:cNvSpPr txBox="1"/>
          <p:nvPr/>
        </p:nvSpPr>
        <p:spPr>
          <a:xfrm>
            <a:off x="1912439" y="2648551"/>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Ư</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3A076EB-8FBE-EFB5-EA07-FECF29A7F89D}"/>
              </a:ext>
            </a:extLst>
          </p:cNvPr>
          <p:cNvSpPr/>
          <p:nvPr/>
        </p:nvSpPr>
        <p:spPr>
          <a:xfrm>
            <a:off x="3044294"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C887876-CCCA-23C1-870B-01BD6AB0A4A5}"/>
              </a:ext>
            </a:extLst>
          </p:cNvPr>
          <p:cNvSpPr txBox="1"/>
          <p:nvPr/>
        </p:nvSpPr>
        <p:spPr>
          <a:xfrm>
            <a:off x="3245475" y="2650466"/>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1642BC5-DD86-0A8B-044B-76D61B3479CC}"/>
              </a:ext>
            </a:extLst>
          </p:cNvPr>
          <p:cNvSpPr/>
          <p:nvPr/>
        </p:nvSpPr>
        <p:spPr>
          <a:xfrm>
            <a:off x="4321114"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7B4F21-2E26-D536-DD72-BDF3E8CAAAF7}"/>
              </a:ext>
            </a:extLst>
          </p:cNvPr>
          <p:cNvSpPr txBox="1"/>
          <p:nvPr/>
        </p:nvSpPr>
        <p:spPr>
          <a:xfrm>
            <a:off x="4446568" y="2637828"/>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D034F559-556F-1E34-B01D-7C3CD56ED145}"/>
              </a:ext>
            </a:extLst>
          </p:cNvPr>
          <p:cNvSpPr/>
          <p:nvPr/>
        </p:nvSpPr>
        <p:spPr>
          <a:xfrm>
            <a:off x="5548643"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06E0036-8A37-2A47-0DAE-CD0CFD019A6B}"/>
              </a:ext>
            </a:extLst>
          </p:cNvPr>
          <p:cNvSpPr txBox="1"/>
          <p:nvPr/>
        </p:nvSpPr>
        <p:spPr>
          <a:xfrm>
            <a:off x="5674097" y="2648551"/>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4BC16226-BBBC-363F-64A0-7A69684E3143}"/>
              </a:ext>
            </a:extLst>
          </p:cNvPr>
          <p:cNvSpPr/>
          <p:nvPr/>
        </p:nvSpPr>
        <p:spPr>
          <a:xfrm>
            <a:off x="6805951" y="2616315"/>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F5B6EFA-C248-5D1D-9F6D-3884BC42DC3A}"/>
              </a:ext>
            </a:extLst>
          </p:cNvPr>
          <p:cNvSpPr txBox="1"/>
          <p:nvPr/>
        </p:nvSpPr>
        <p:spPr>
          <a:xfrm>
            <a:off x="6953707" y="2664580"/>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Ă</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A5470762-7470-58AA-0697-09C10F695AAB}"/>
              </a:ext>
            </a:extLst>
          </p:cNvPr>
          <p:cNvSpPr/>
          <p:nvPr/>
        </p:nvSpPr>
        <p:spPr>
          <a:xfrm>
            <a:off x="8080939" y="2616315"/>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F324928-5991-8E2B-095A-205007B019C7}"/>
              </a:ext>
            </a:extLst>
          </p:cNvPr>
          <p:cNvSpPr txBox="1"/>
          <p:nvPr/>
        </p:nvSpPr>
        <p:spPr>
          <a:xfrm>
            <a:off x="8246307" y="2612654"/>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4F3124DD-80ED-DE53-1A09-CF324ED2169F}"/>
              </a:ext>
            </a:extLst>
          </p:cNvPr>
          <p:cNvSpPr/>
          <p:nvPr/>
        </p:nvSpPr>
        <p:spPr>
          <a:xfrm>
            <a:off x="9344775" y="2641229"/>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B543DBA6-21DC-6422-60BF-2BE5C9ECC73F}"/>
              </a:ext>
            </a:extLst>
          </p:cNvPr>
          <p:cNvSpPr txBox="1"/>
          <p:nvPr/>
        </p:nvSpPr>
        <p:spPr>
          <a:xfrm>
            <a:off x="9512007" y="2602618"/>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DC57C7C0-615A-2BC3-F0C9-1676BF1DA528}"/>
              </a:ext>
            </a:extLst>
          </p:cNvPr>
          <p:cNvSpPr/>
          <p:nvPr/>
        </p:nvSpPr>
        <p:spPr>
          <a:xfrm>
            <a:off x="10547203" y="2641229"/>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71EE9DC-C463-FC9E-B0F0-3F2FF5CD7046}"/>
              </a:ext>
            </a:extLst>
          </p:cNvPr>
          <p:cNvSpPr txBox="1"/>
          <p:nvPr/>
        </p:nvSpPr>
        <p:spPr>
          <a:xfrm>
            <a:off x="10672657" y="2644890"/>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2153EA37-C974-3E89-86A8-8FF3C194D577}"/>
              </a:ext>
            </a:extLst>
          </p:cNvPr>
          <p:cNvSpPr/>
          <p:nvPr/>
        </p:nvSpPr>
        <p:spPr>
          <a:xfrm>
            <a:off x="579862" y="499422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EC739114-960E-67F3-636D-5C3940986A52}"/>
              </a:ext>
            </a:extLst>
          </p:cNvPr>
          <p:cNvSpPr txBox="1"/>
          <p:nvPr/>
        </p:nvSpPr>
        <p:spPr>
          <a:xfrm>
            <a:off x="705316" y="4997882"/>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1182D91A-4069-430C-B2FB-3EBF50C50314}"/>
              </a:ext>
            </a:extLst>
          </p:cNvPr>
          <p:cNvSpPr/>
          <p:nvPr/>
        </p:nvSpPr>
        <p:spPr>
          <a:xfrm>
            <a:off x="1786985" y="499422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9740FA52-55AE-0DB3-8B52-18F5BB35AEB5}"/>
              </a:ext>
            </a:extLst>
          </p:cNvPr>
          <p:cNvSpPr txBox="1"/>
          <p:nvPr/>
        </p:nvSpPr>
        <p:spPr>
          <a:xfrm>
            <a:off x="1912439" y="4997882"/>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Ă</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D3EFAE08-D31A-D7F7-FAC5-F7B52B842FAD}"/>
              </a:ext>
            </a:extLst>
          </p:cNvPr>
          <p:cNvSpPr/>
          <p:nvPr/>
        </p:nvSpPr>
        <p:spPr>
          <a:xfrm>
            <a:off x="3044294" y="499422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DE1CBBDE-C93A-DB9F-0A06-842395E7E127}"/>
              </a:ext>
            </a:extLst>
          </p:cNvPr>
          <p:cNvSpPr txBox="1"/>
          <p:nvPr/>
        </p:nvSpPr>
        <p:spPr>
          <a:xfrm>
            <a:off x="3169748" y="4997882"/>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851A68E5-257A-B2B5-96C5-7849BEB4EBF8}"/>
              </a:ext>
            </a:extLst>
          </p:cNvPr>
          <p:cNvSpPr/>
          <p:nvPr/>
        </p:nvSpPr>
        <p:spPr>
          <a:xfrm>
            <a:off x="4321114" y="499422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5EE102A2-DBC3-CD91-E48E-9DFF22180831}"/>
              </a:ext>
            </a:extLst>
          </p:cNvPr>
          <p:cNvSpPr txBox="1"/>
          <p:nvPr/>
        </p:nvSpPr>
        <p:spPr>
          <a:xfrm>
            <a:off x="4467412" y="4950045"/>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1627D810-A529-D097-40A8-2F6E7314A89D}"/>
              </a:ext>
            </a:extLst>
          </p:cNvPr>
          <p:cNvSpPr/>
          <p:nvPr/>
        </p:nvSpPr>
        <p:spPr>
          <a:xfrm>
            <a:off x="5548643" y="499422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9F2622D-75FB-65C0-BD50-2EF50D66670C}"/>
              </a:ext>
            </a:extLst>
          </p:cNvPr>
          <p:cNvSpPr txBox="1"/>
          <p:nvPr/>
        </p:nvSpPr>
        <p:spPr>
          <a:xfrm>
            <a:off x="5752182" y="4965646"/>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112CE309-4680-9C4B-98CB-4E9041616E7C}"/>
              </a:ext>
            </a:extLst>
          </p:cNvPr>
          <p:cNvSpPr/>
          <p:nvPr/>
        </p:nvSpPr>
        <p:spPr>
          <a:xfrm>
            <a:off x="6805951" y="4965646"/>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CEC43BF1-722A-39AF-C22E-16224CD73758}"/>
              </a:ext>
            </a:extLst>
          </p:cNvPr>
          <p:cNvSpPr txBox="1"/>
          <p:nvPr/>
        </p:nvSpPr>
        <p:spPr>
          <a:xfrm>
            <a:off x="6931405" y="4969307"/>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Ư</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A8CD2332-DDF6-7F99-187E-2FB0D180E8C9}"/>
              </a:ext>
            </a:extLst>
          </p:cNvPr>
          <p:cNvSpPr/>
          <p:nvPr/>
        </p:nvSpPr>
        <p:spPr>
          <a:xfrm>
            <a:off x="8080939" y="4970636"/>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F32A26B9-1CFE-F8AE-7390-397E5E2CCE3F}"/>
              </a:ext>
            </a:extLst>
          </p:cNvPr>
          <p:cNvSpPr txBox="1"/>
          <p:nvPr/>
        </p:nvSpPr>
        <p:spPr>
          <a:xfrm>
            <a:off x="8245859" y="4965646"/>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Ợ</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864650D1-F190-EDEB-059F-3E00062B3116}"/>
              </a:ext>
            </a:extLst>
          </p:cNvPr>
          <p:cNvSpPr/>
          <p:nvPr/>
        </p:nvSpPr>
        <p:spPr>
          <a:xfrm>
            <a:off x="9344775" y="4995550"/>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0DB8F59B-212A-F97E-ECDE-784C6777F7D8}"/>
              </a:ext>
            </a:extLst>
          </p:cNvPr>
          <p:cNvSpPr txBox="1"/>
          <p:nvPr/>
        </p:nvSpPr>
        <p:spPr>
          <a:xfrm>
            <a:off x="9494333" y="4997882"/>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AF0FE09E-D08F-F1EE-7135-702784650223}"/>
              </a:ext>
            </a:extLst>
          </p:cNvPr>
          <p:cNvSpPr/>
          <p:nvPr/>
        </p:nvSpPr>
        <p:spPr>
          <a:xfrm>
            <a:off x="10547203" y="4995550"/>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619EC073-9B5E-8393-7843-1CC5D446D057}"/>
              </a:ext>
            </a:extLst>
          </p:cNvPr>
          <p:cNvSpPr txBox="1"/>
          <p:nvPr/>
        </p:nvSpPr>
        <p:spPr>
          <a:xfrm>
            <a:off x="10672657" y="4976909"/>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a:t>
            </a:r>
            <a:endParaRPr lang="en-US" sz="6600" dirty="0">
              <a:solidFill>
                <a:srgbClr val="FFFF00"/>
              </a:solidFill>
              <a:latin typeface="Times New Roman" panose="02020603050405020304" pitchFamily="18" charset="0"/>
              <a:cs typeface="Times New Roman" panose="02020603050405020304" pitchFamily="18" charset="0"/>
            </a:endParaRPr>
          </a:p>
        </p:txBody>
      </p:sp>
      <p:pic>
        <p:nvPicPr>
          <p:cNvPr id="46" name="Picture 2" descr="mui-ten-gif - quocthinh.net">
            <a:extLst>
              <a:ext uri="{FF2B5EF4-FFF2-40B4-BE49-F238E27FC236}">
                <a16:creationId xmlns:a16="http://schemas.microsoft.com/office/drawing/2014/main" id="{0A8C5522-D04C-7BC5-74F6-703C7ECD485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5400000">
            <a:off x="5585250" y="4048407"/>
            <a:ext cx="1022302" cy="658945"/>
          </a:xfrm>
          <a:prstGeom prst="rect">
            <a:avLst/>
          </a:prstGeom>
          <a:noFill/>
          <a:extLst>
            <a:ext uri="{909E8E84-426E-40DD-AFC4-6F175D3DCCD1}">
              <a14:hiddenFill xmlns:a14="http://schemas.microsoft.com/office/drawing/2010/main">
                <a:solidFill>
                  <a:srgbClr val="FFFFFF"/>
                </a:solidFill>
              </a14:hiddenFill>
            </a:ext>
          </a:extLst>
        </p:spPr>
      </p:pic>
      <p:pic>
        <p:nvPicPr>
          <p:cNvPr id="3" name="Đồng hồ đếm ngược 5 phút - 5 Minutes">
            <a:hlinkClick r:id="" action="ppaction://media"/>
            <a:extLst>
              <a:ext uri="{FF2B5EF4-FFF2-40B4-BE49-F238E27FC236}">
                <a16:creationId xmlns:a16="http://schemas.microsoft.com/office/drawing/2014/main" id="{33B19FD6-9ECE-9EE9-0172-A6B9E1BA2E97}"/>
              </a:ext>
            </a:extLst>
          </p:cNvPr>
          <p:cNvPicPr>
            <a:picLocks noChangeAspect="1"/>
          </p:cNvPicPr>
          <p:nvPr>
            <a:videoFile r:link="rId1"/>
            <p:extLst>
              <p:ext uri="{DAA4B4D4-6D71-4841-9C94-3DE7FCFB9230}">
                <p14:media xmlns:p14="http://schemas.microsoft.com/office/powerpoint/2010/main" r:embed="rId2">
                  <p14:trim st="280415"/>
                </p14:media>
              </p:ext>
            </p:extLst>
          </p:nvPr>
        </p:nvPicPr>
        <p:blipFill>
          <a:blip r:embed="rId8"/>
          <a:stretch>
            <a:fillRect/>
          </a:stretch>
        </p:blipFill>
        <p:spPr>
          <a:xfrm>
            <a:off x="9512947" y="550387"/>
            <a:ext cx="1629488" cy="1104159"/>
          </a:xfrm>
          <a:prstGeom prst="rect">
            <a:avLst/>
          </a:prstGeom>
        </p:spPr>
      </p:pic>
    </p:spTree>
    <p:extLst>
      <p:ext uri="{BB962C8B-B14F-4D97-AF65-F5344CB8AC3E}">
        <p14:creationId xmlns:p14="http://schemas.microsoft.com/office/powerpoint/2010/main" val="14233762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80">
                                          <p:stCondLst>
                                            <p:cond delay="0"/>
                                          </p:stCondLst>
                                        </p:cTn>
                                        <p:tgtEl>
                                          <p:spTgt spid="30"/>
                                        </p:tgtEl>
                                      </p:cBhvr>
                                    </p:animEffect>
                                    <p:anim calcmode="lin" valueType="num">
                                      <p:cBhvr>
                                        <p:cTn id="5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1" dur="26">
                                          <p:stCondLst>
                                            <p:cond delay="650"/>
                                          </p:stCondLst>
                                        </p:cTn>
                                        <p:tgtEl>
                                          <p:spTgt spid="30"/>
                                        </p:tgtEl>
                                      </p:cBhvr>
                                      <p:to x="100000" y="60000"/>
                                    </p:animScale>
                                    <p:animScale>
                                      <p:cBhvr>
                                        <p:cTn id="62" dur="166" decel="50000">
                                          <p:stCondLst>
                                            <p:cond delay="676"/>
                                          </p:stCondLst>
                                        </p:cTn>
                                        <p:tgtEl>
                                          <p:spTgt spid="30"/>
                                        </p:tgtEl>
                                      </p:cBhvr>
                                      <p:to x="100000" y="100000"/>
                                    </p:animScale>
                                    <p:animScale>
                                      <p:cBhvr>
                                        <p:cTn id="63" dur="26">
                                          <p:stCondLst>
                                            <p:cond delay="1312"/>
                                          </p:stCondLst>
                                        </p:cTn>
                                        <p:tgtEl>
                                          <p:spTgt spid="30"/>
                                        </p:tgtEl>
                                      </p:cBhvr>
                                      <p:to x="100000" y="80000"/>
                                    </p:animScale>
                                    <p:animScale>
                                      <p:cBhvr>
                                        <p:cTn id="64" dur="166" decel="50000">
                                          <p:stCondLst>
                                            <p:cond delay="1338"/>
                                          </p:stCondLst>
                                        </p:cTn>
                                        <p:tgtEl>
                                          <p:spTgt spid="30"/>
                                        </p:tgtEl>
                                      </p:cBhvr>
                                      <p:to x="100000" y="100000"/>
                                    </p:animScale>
                                    <p:animScale>
                                      <p:cBhvr>
                                        <p:cTn id="65" dur="26">
                                          <p:stCondLst>
                                            <p:cond delay="1642"/>
                                          </p:stCondLst>
                                        </p:cTn>
                                        <p:tgtEl>
                                          <p:spTgt spid="30"/>
                                        </p:tgtEl>
                                      </p:cBhvr>
                                      <p:to x="100000" y="90000"/>
                                    </p:animScale>
                                    <p:animScale>
                                      <p:cBhvr>
                                        <p:cTn id="66" dur="166" decel="50000">
                                          <p:stCondLst>
                                            <p:cond delay="1668"/>
                                          </p:stCondLst>
                                        </p:cTn>
                                        <p:tgtEl>
                                          <p:spTgt spid="30"/>
                                        </p:tgtEl>
                                      </p:cBhvr>
                                      <p:to x="100000" y="100000"/>
                                    </p:animScale>
                                    <p:animScale>
                                      <p:cBhvr>
                                        <p:cTn id="67" dur="26">
                                          <p:stCondLst>
                                            <p:cond delay="1808"/>
                                          </p:stCondLst>
                                        </p:cTn>
                                        <p:tgtEl>
                                          <p:spTgt spid="30"/>
                                        </p:tgtEl>
                                      </p:cBhvr>
                                      <p:to x="100000" y="95000"/>
                                    </p:animScale>
                                    <p:animScale>
                                      <p:cBhvr>
                                        <p:cTn id="68" dur="166" decel="50000">
                                          <p:stCondLst>
                                            <p:cond delay="1834"/>
                                          </p:stCondLst>
                                        </p:cTn>
                                        <p:tgtEl>
                                          <p:spTgt spid="30"/>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80">
                                          <p:stCondLst>
                                            <p:cond delay="0"/>
                                          </p:stCondLst>
                                        </p:cTn>
                                        <p:tgtEl>
                                          <p:spTgt spid="33"/>
                                        </p:tgtEl>
                                      </p:cBhvr>
                                    </p:animEffect>
                                    <p:anim calcmode="lin" valueType="num">
                                      <p:cBhvr>
                                        <p:cTn id="7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7" dur="26">
                                          <p:stCondLst>
                                            <p:cond delay="650"/>
                                          </p:stCondLst>
                                        </p:cTn>
                                        <p:tgtEl>
                                          <p:spTgt spid="33"/>
                                        </p:tgtEl>
                                      </p:cBhvr>
                                      <p:to x="100000" y="60000"/>
                                    </p:animScale>
                                    <p:animScale>
                                      <p:cBhvr>
                                        <p:cTn id="78" dur="166" decel="50000">
                                          <p:stCondLst>
                                            <p:cond delay="676"/>
                                          </p:stCondLst>
                                        </p:cTn>
                                        <p:tgtEl>
                                          <p:spTgt spid="33"/>
                                        </p:tgtEl>
                                      </p:cBhvr>
                                      <p:to x="100000" y="100000"/>
                                    </p:animScale>
                                    <p:animScale>
                                      <p:cBhvr>
                                        <p:cTn id="79" dur="26">
                                          <p:stCondLst>
                                            <p:cond delay="1312"/>
                                          </p:stCondLst>
                                        </p:cTn>
                                        <p:tgtEl>
                                          <p:spTgt spid="33"/>
                                        </p:tgtEl>
                                      </p:cBhvr>
                                      <p:to x="100000" y="80000"/>
                                    </p:animScale>
                                    <p:animScale>
                                      <p:cBhvr>
                                        <p:cTn id="80" dur="166" decel="50000">
                                          <p:stCondLst>
                                            <p:cond delay="1338"/>
                                          </p:stCondLst>
                                        </p:cTn>
                                        <p:tgtEl>
                                          <p:spTgt spid="33"/>
                                        </p:tgtEl>
                                      </p:cBhvr>
                                      <p:to x="100000" y="100000"/>
                                    </p:animScale>
                                    <p:animScale>
                                      <p:cBhvr>
                                        <p:cTn id="81" dur="26">
                                          <p:stCondLst>
                                            <p:cond delay="1642"/>
                                          </p:stCondLst>
                                        </p:cTn>
                                        <p:tgtEl>
                                          <p:spTgt spid="33"/>
                                        </p:tgtEl>
                                      </p:cBhvr>
                                      <p:to x="100000" y="90000"/>
                                    </p:animScale>
                                    <p:animScale>
                                      <p:cBhvr>
                                        <p:cTn id="82" dur="166" decel="50000">
                                          <p:stCondLst>
                                            <p:cond delay="1668"/>
                                          </p:stCondLst>
                                        </p:cTn>
                                        <p:tgtEl>
                                          <p:spTgt spid="33"/>
                                        </p:tgtEl>
                                      </p:cBhvr>
                                      <p:to x="100000" y="100000"/>
                                    </p:animScale>
                                    <p:animScale>
                                      <p:cBhvr>
                                        <p:cTn id="83" dur="26">
                                          <p:stCondLst>
                                            <p:cond delay="1808"/>
                                          </p:stCondLst>
                                        </p:cTn>
                                        <p:tgtEl>
                                          <p:spTgt spid="33"/>
                                        </p:tgtEl>
                                      </p:cBhvr>
                                      <p:to x="100000" y="95000"/>
                                    </p:animScale>
                                    <p:animScale>
                                      <p:cBhvr>
                                        <p:cTn id="84" dur="166" decel="50000">
                                          <p:stCondLst>
                                            <p:cond delay="1834"/>
                                          </p:stCondLst>
                                        </p:cTn>
                                        <p:tgtEl>
                                          <p:spTgt spid="33"/>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down)">
                                      <p:cBhvr>
                                        <p:cTn id="87" dur="580">
                                          <p:stCondLst>
                                            <p:cond delay="0"/>
                                          </p:stCondLst>
                                        </p:cTn>
                                        <p:tgtEl>
                                          <p:spTgt spid="32"/>
                                        </p:tgtEl>
                                      </p:cBhvr>
                                    </p:animEffect>
                                    <p:anim calcmode="lin" valueType="num">
                                      <p:cBhvr>
                                        <p:cTn id="8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93" dur="26">
                                          <p:stCondLst>
                                            <p:cond delay="650"/>
                                          </p:stCondLst>
                                        </p:cTn>
                                        <p:tgtEl>
                                          <p:spTgt spid="32"/>
                                        </p:tgtEl>
                                      </p:cBhvr>
                                      <p:to x="100000" y="60000"/>
                                    </p:animScale>
                                    <p:animScale>
                                      <p:cBhvr>
                                        <p:cTn id="94" dur="166" decel="50000">
                                          <p:stCondLst>
                                            <p:cond delay="676"/>
                                          </p:stCondLst>
                                        </p:cTn>
                                        <p:tgtEl>
                                          <p:spTgt spid="32"/>
                                        </p:tgtEl>
                                      </p:cBhvr>
                                      <p:to x="100000" y="100000"/>
                                    </p:animScale>
                                    <p:animScale>
                                      <p:cBhvr>
                                        <p:cTn id="95" dur="26">
                                          <p:stCondLst>
                                            <p:cond delay="1312"/>
                                          </p:stCondLst>
                                        </p:cTn>
                                        <p:tgtEl>
                                          <p:spTgt spid="32"/>
                                        </p:tgtEl>
                                      </p:cBhvr>
                                      <p:to x="100000" y="80000"/>
                                    </p:animScale>
                                    <p:animScale>
                                      <p:cBhvr>
                                        <p:cTn id="96" dur="166" decel="50000">
                                          <p:stCondLst>
                                            <p:cond delay="1338"/>
                                          </p:stCondLst>
                                        </p:cTn>
                                        <p:tgtEl>
                                          <p:spTgt spid="32"/>
                                        </p:tgtEl>
                                      </p:cBhvr>
                                      <p:to x="100000" y="100000"/>
                                    </p:animScale>
                                    <p:animScale>
                                      <p:cBhvr>
                                        <p:cTn id="97" dur="26">
                                          <p:stCondLst>
                                            <p:cond delay="1642"/>
                                          </p:stCondLst>
                                        </p:cTn>
                                        <p:tgtEl>
                                          <p:spTgt spid="32"/>
                                        </p:tgtEl>
                                      </p:cBhvr>
                                      <p:to x="100000" y="90000"/>
                                    </p:animScale>
                                    <p:animScale>
                                      <p:cBhvr>
                                        <p:cTn id="98" dur="166" decel="50000">
                                          <p:stCondLst>
                                            <p:cond delay="1668"/>
                                          </p:stCondLst>
                                        </p:cTn>
                                        <p:tgtEl>
                                          <p:spTgt spid="32"/>
                                        </p:tgtEl>
                                      </p:cBhvr>
                                      <p:to x="100000" y="100000"/>
                                    </p:animScale>
                                    <p:animScale>
                                      <p:cBhvr>
                                        <p:cTn id="99" dur="26">
                                          <p:stCondLst>
                                            <p:cond delay="1808"/>
                                          </p:stCondLst>
                                        </p:cTn>
                                        <p:tgtEl>
                                          <p:spTgt spid="32"/>
                                        </p:tgtEl>
                                      </p:cBhvr>
                                      <p:to x="100000" y="95000"/>
                                    </p:animScale>
                                    <p:animScale>
                                      <p:cBhvr>
                                        <p:cTn id="100" dur="166" decel="50000">
                                          <p:stCondLst>
                                            <p:cond delay="1834"/>
                                          </p:stCondLst>
                                        </p:cTn>
                                        <p:tgtEl>
                                          <p:spTgt spid="32"/>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wipe(down)">
                                      <p:cBhvr>
                                        <p:cTn id="103" dur="580">
                                          <p:stCondLst>
                                            <p:cond delay="0"/>
                                          </p:stCondLst>
                                        </p:cTn>
                                        <p:tgtEl>
                                          <p:spTgt spid="35"/>
                                        </p:tgtEl>
                                      </p:cBhvr>
                                    </p:animEffect>
                                    <p:anim calcmode="lin" valueType="num">
                                      <p:cBhvr>
                                        <p:cTn id="10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9" dur="26">
                                          <p:stCondLst>
                                            <p:cond delay="650"/>
                                          </p:stCondLst>
                                        </p:cTn>
                                        <p:tgtEl>
                                          <p:spTgt spid="35"/>
                                        </p:tgtEl>
                                      </p:cBhvr>
                                      <p:to x="100000" y="60000"/>
                                    </p:animScale>
                                    <p:animScale>
                                      <p:cBhvr>
                                        <p:cTn id="110" dur="166" decel="50000">
                                          <p:stCondLst>
                                            <p:cond delay="676"/>
                                          </p:stCondLst>
                                        </p:cTn>
                                        <p:tgtEl>
                                          <p:spTgt spid="35"/>
                                        </p:tgtEl>
                                      </p:cBhvr>
                                      <p:to x="100000" y="100000"/>
                                    </p:animScale>
                                    <p:animScale>
                                      <p:cBhvr>
                                        <p:cTn id="111" dur="26">
                                          <p:stCondLst>
                                            <p:cond delay="1312"/>
                                          </p:stCondLst>
                                        </p:cTn>
                                        <p:tgtEl>
                                          <p:spTgt spid="35"/>
                                        </p:tgtEl>
                                      </p:cBhvr>
                                      <p:to x="100000" y="80000"/>
                                    </p:animScale>
                                    <p:animScale>
                                      <p:cBhvr>
                                        <p:cTn id="112" dur="166" decel="50000">
                                          <p:stCondLst>
                                            <p:cond delay="1338"/>
                                          </p:stCondLst>
                                        </p:cTn>
                                        <p:tgtEl>
                                          <p:spTgt spid="35"/>
                                        </p:tgtEl>
                                      </p:cBhvr>
                                      <p:to x="100000" y="100000"/>
                                    </p:animScale>
                                    <p:animScale>
                                      <p:cBhvr>
                                        <p:cTn id="113" dur="26">
                                          <p:stCondLst>
                                            <p:cond delay="1642"/>
                                          </p:stCondLst>
                                        </p:cTn>
                                        <p:tgtEl>
                                          <p:spTgt spid="35"/>
                                        </p:tgtEl>
                                      </p:cBhvr>
                                      <p:to x="100000" y="90000"/>
                                    </p:animScale>
                                    <p:animScale>
                                      <p:cBhvr>
                                        <p:cTn id="114" dur="166" decel="50000">
                                          <p:stCondLst>
                                            <p:cond delay="1668"/>
                                          </p:stCondLst>
                                        </p:cTn>
                                        <p:tgtEl>
                                          <p:spTgt spid="35"/>
                                        </p:tgtEl>
                                      </p:cBhvr>
                                      <p:to x="100000" y="100000"/>
                                    </p:animScale>
                                    <p:animScale>
                                      <p:cBhvr>
                                        <p:cTn id="115" dur="26">
                                          <p:stCondLst>
                                            <p:cond delay="1808"/>
                                          </p:stCondLst>
                                        </p:cTn>
                                        <p:tgtEl>
                                          <p:spTgt spid="35"/>
                                        </p:tgtEl>
                                      </p:cBhvr>
                                      <p:to x="100000" y="95000"/>
                                    </p:animScale>
                                    <p:animScale>
                                      <p:cBhvr>
                                        <p:cTn id="116" dur="166" decel="50000">
                                          <p:stCondLst>
                                            <p:cond delay="1834"/>
                                          </p:stCondLst>
                                        </p:cTn>
                                        <p:tgtEl>
                                          <p:spTgt spid="35"/>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wipe(down)">
                                      <p:cBhvr>
                                        <p:cTn id="119" dur="580">
                                          <p:stCondLst>
                                            <p:cond delay="0"/>
                                          </p:stCondLst>
                                        </p:cTn>
                                        <p:tgtEl>
                                          <p:spTgt spid="34"/>
                                        </p:tgtEl>
                                      </p:cBhvr>
                                    </p:animEffect>
                                    <p:anim calcmode="lin" valueType="num">
                                      <p:cBhvr>
                                        <p:cTn id="12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25" dur="26">
                                          <p:stCondLst>
                                            <p:cond delay="650"/>
                                          </p:stCondLst>
                                        </p:cTn>
                                        <p:tgtEl>
                                          <p:spTgt spid="34"/>
                                        </p:tgtEl>
                                      </p:cBhvr>
                                      <p:to x="100000" y="60000"/>
                                    </p:animScale>
                                    <p:animScale>
                                      <p:cBhvr>
                                        <p:cTn id="126" dur="166" decel="50000">
                                          <p:stCondLst>
                                            <p:cond delay="676"/>
                                          </p:stCondLst>
                                        </p:cTn>
                                        <p:tgtEl>
                                          <p:spTgt spid="34"/>
                                        </p:tgtEl>
                                      </p:cBhvr>
                                      <p:to x="100000" y="100000"/>
                                    </p:animScale>
                                    <p:animScale>
                                      <p:cBhvr>
                                        <p:cTn id="127" dur="26">
                                          <p:stCondLst>
                                            <p:cond delay="1312"/>
                                          </p:stCondLst>
                                        </p:cTn>
                                        <p:tgtEl>
                                          <p:spTgt spid="34"/>
                                        </p:tgtEl>
                                      </p:cBhvr>
                                      <p:to x="100000" y="80000"/>
                                    </p:animScale>
                                    <p:animScale>
                                      <p:cBhvr>
                                        <p:cTn id="128" dur="166" decel="50000">
                                          <p:stCondLst>
                                            <p:cond delay="1338"/>
                                          </p:stCondLst>
                                        </p:cTn>
                                        <p:tgtEl>
                                          <p:spTgt spid="34"/>
                                        </p:tgtEl>
                                      </p:cBhvr>
                                      <p:to x="100000" y="100000"/>
                                    </p:animScale>
                                    <p:animScale>
                                      <p:cBhvr>
                                        <p:cTn id="129" dur="26">
                                          <p:stCondLst>
                                            <p:cond delay="1642"/>
                                          </p:stCondLst>
                                        </p:cTn>
                                        <p:tgtEl>
                                          <p:spTgt spid="34"/>
                                        </p:tgtEl>
                                      </p:cBhvr>
                                      <p:to x="100000" y="90000"/>
                                    </p:animScale>
                                    <p:animScale>
                                      <p:cBhvr>
                                        <p:cTn id="130" dur="166" decel="50000">
                                          <p:stCondLst>
                                            <p:cond delay="1668"/>
                                          </p:stCondLst>
                                        </p:cTn>
                                        <p:tgtEl>
                                          <p:spTgt spid="34"/>
                                        </p:tgtEl>
                                      </p:cBhvr>
                                      <p:to x="100000" y="100000"/>
                                    </p:animScale>
                                    <p:animScale>
                                      <p:cBhvr>
                                        <p:cTn id="131" dur="26">
                                          <p:stCondLst>
                                            <p:cond delay="1808"/>
                                          </p:stCondLst>
                                        </p:cTn>
                                        <p:tgtEl>
                                          <p:spTgt spid="34"/>
                                        </p:tgtEl>
                                      </p:cBhvr>
                                      <p:to x="100000" y="95000"/>
                                    </p:animScale>
                                    <p:animScale>
                                      <p:cBhvr>
                                        <p:cTn id="132" dur="166" decel="50000">
                                          <p:stCondLst>
                                            <p:cond delay="1834"/>
                                          </p:stCondLst>
                                        </p:cTn>
                                        <p:tgtEl>
                                          <p:spTgt spid="3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7"/>
                                        </p:tgtEl>
                                        <p:attrNameLst>
                                          <p:attrName>style.visibility</p:attrName>
                                        </p:attrNameLst>
                                      </p:cBhvr>
                                      <p:to>
                                        <p:strVal val="visible"/>
                                      </p:to>
                                    </p:set>
                                    <p:animEffect transition="in" filter="wipe(down)">
                                      <p:cBhvr>
                                        <p:cTn id="135" dur="580">
                                          <p:stCondLst>
                                            <p:cond delay="0"/>
                                          </p:stCondLst>
                                        </p:cTn>
                                        <p:tgtEl>
                                          <p:spTgt spid="37"/>
                                        </p:tgtEl>
                                      </p:cBhvr>
                                    </p:animEffect>
                                    <p:anim calcmode="lin" valueType="num">
                                      <p:cBhvr>
                                        <p:cTn id="136"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41" dur="26">
                                          <p:stCondLst>
                                            <p:cond delay="650"/>
                                          </p:stCondLst>
                                        </p:cTn>
                                        <p:tgtEl>
                                          <p:spTgt spid="37"/>
                                        </p:tgtEl>
                                      </p:cBhvr>
                                      <p:to x="100000" y="60000"/>
                                    </p:animScale>
                                    <p:animScale>
                                      <p:cBhvr>
                                        <p:cTn id="142" dur="166" decel="50000">
                                          <p:stCondLst>
                                            <p:cond delay="676"/>
                                          </p:stCondLst>
                                        </p:cTn>
                                        <p:tgtEl>
                                          <p:spTgt spid="37"/>
                                        </p:tgtEl>
                                      </p:cBhvr>
                                      <p:to x="100000" y="100000"/>
                                    </p:animScale>
                                    <p:animScale>
                                      <p:cBhvr>
                                        <p:cTn id="143" dur="26">
                                          <p:stCondLst>
                                            <p:cond delay="1312"/>
                                          </p:stCondLst>
                                        </p:cTn>
                                        <p:tgtEl>
                                          <p:spTgt spid="37"/>
                                        </p:tgtEl>
                                      </p:cBhvr>
                                      <p:to x="100000" y="80000"/>
                                    </p:animScale>
                                    <p:animScale>
                                      <p:cBhvr>
                                        <p:cTn id="144" dur="166" decel="50000">
                                          <p:stCondLst>
                                            <p:cond delay="1338"/>
                                          </p:stCondLst>
                                        </p:cTn>
                                        <p:tgtEl>
                                          <p:spTgt spid="37"/>
                                        </p:tgtEl>
                                      </p:cBhvr>
                                      <p:to x="100000" y="100000"/>
                                    </p:animScale>
                                    <p:animScale>
                                      <p:cBhvr>
                                        <p:cTn id="145" dur="26">
                                          <p:stCondLst>
                                            <p:cond delay="1642"/>
                                          </p:stCondLst>
                                        </p:cTn>
                                        <p:tgtEl>
                                          <p:spTgt spid="37"/>
                                        </p:tgtEl>
                                      </p:cBhvr>
                                      <p:to x="100000" y="90000"/>
                                    </p:animScale>
                                    <p:animScale>
                                      <p:cBhvr>
                                        <p:cTn id="146" dur="166" decel="50000">
                                          <p:stCondLst>
                                            <p:cond delay="1668"/>
                                          </p:stCondLst>
                                        </p:cTn>
                                        <p:tgtEl>
                                          <p:spTgt spid="37"/>
                                        </p:tgtEl>
                                      </p:cBhvr>
                                      <p:to x="100000" y="100000"/>
                                    </p:animScale>
                                    <p:animScale>
                                      <p:cBhvr>
                                        <p:cTn id="147" dur="26">
                                          <p:stCondLst>
                                            <p:cond delay="1808"/>
                                          </p:stCondLst>
                                        </p:cTn>
                                        <p:tgtEl>
                                          <p:spTgt spid="37"/>
                                        </p:tgtEl>
                                      </p:cBhvr>
                                      <p:to x="100000" y="95000"/>
                                    </p:animScale>
                                    <p:animScale>
                                      <p:cBhvr>
                                        <p:cTn id="148" dur="166" decel="50000">
                                          <p:stCondLst>
                                            <p:cond delay="1834"/>
                                          </p:stCondLst>
                                        </p:cTn>
                                        <p:tgtEl>
                                          <p:spTgt spid="37"/>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6"/>
                                        </p:tgtEl>
                                        <p:attrNameLst>
                                          <p:attrName>style.visibility</p:attrName>
                                        </p:attrNameLst>
                                      </p:cBhvr>
                                      <p:to>
                                        <p:strVal val="visible"/>
                                      </p:to>
                                    </p:set>
                                    <p:animEffect transition="in" filter="wipe(down)">
                                      <p:cBhvr>
                                        <p:cTn id="151" dur="580">
                                          <p:stCondLst>
                                            <p:cond delay="0"/>
                                          </p:stCondLst>
                                        </p:cTn>
                                        <p:tgtEl>
                                          <p:spTgt spid="36"/>
                                        </p:tgtEl>
                                      </p:cBhvr>
                                    </p:animEffect>
                                    <p:anim calcmode="lin" valueType="num">
                                      <p:cBhvr>
                                        <p:cTn id="152"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57" dur="26">
                                          <p:stCondLst>
                                            <p:cond delay="650"/>
                                          </p:stCondLst>
                                        </p:cTn>
                                        <p:tgtEl>
                                          <p:spTgt spid="36"/>
                                        </p:tgtEl>
                                      </p:cBhvr>
                                      <p:to x="100000" y="60000"/>
                                    </p:animScale>
                                    <p:animScale>
                                      <p:cBhvr>
                                        <p:cTn id="158" dur="166" decel="50000">
                                          <p:stCondLst>
                                            <p:cond delay="676"/>
                                          </p:stCondLst>
                                        </p:cTn>
                                        <p:tgtEl>
                                          <p:spTgt spid="36"/>
                                        </p:tgtEl>
                                      </p:cBhvr>
                                      <p:to x="100000" y="100000"/>
                                    </p:animScale>
                                    <p:animScale>
                                      <p:cBhvr>
                                        <p:cTn id="159" dur="26">
                                          <p:stCondLst>
                                            <p:cond delay="1312"/>
                                          </p:stCondLst>
                                        </p:cTn>
                                        <p:tgtEl>
                                          <p:spTgt spid="36"/>
                                        </p:tgtEl>
                                      </p:cBhvr>
                                      <p:to x="100000" y="80000"/>
                                    </p:animScale>
                                    <p:animScale>
                                      <p:cBhvr>
                                        <p:cTn id="160" dur="166" decel="50000">
                                          <p:stCondLst>
                                            <p:cond delay="1338"/>
                                          </p:stCondLst>
                                        </p:cTn>
                                        <p:tgtEl>
                                          <p:spTgt spid="36"/>
                                        </p:tgtEl>
                                      </p:cBhvr>
                                      <p:to x="100000" y="100000"/>
                                    </p:animScale>
                                    <p:animScale>
                                      <p:cBhvr>
                                        <p:cTn id="161" dur="26">
                                          <p:stCondLst>
                                            <p:cond delay="1642"/>
                                          </p:stCondLst>
                                        </p:cTn>
                                        <p:tgtEl>
                                          <p:spTgt spid="36"/>
                                        </p:tgtEl>
                                      </p:cBhvr>
                                      <p:to x="100000" y="90000"/>
                                    </p:animScale>
                                    <p:animScale>
                                      <p:cBhvr>
                                        <p:cTn id="162" dur="166" decel="50000">
                                          <p:stCondLst>
                                            <p:cond delay="1668"/>
                                          </p:stCondLst>
                                        </p:cTn>
                                        <p:tgtEl>
                                          <p:spTgt spid="36"/>
                                        </p:tgtEl>
                                      </p:cBhvr>
                                      <p:to x="100000" y="100000"/>
                                    </p:animScale>
                                    <p:animScale>
                                      <p:cBhvr>
                                        <p:cTn id="163" dur="26">
                                          <p:stCondLst>
                                            <p:cond delay="1808"/>
                                          </p:stCondLst>
                                        </p:cTn>
                                        <p:tgtEl>
                                          <p:spTgt spid="36"/>
                                        </p:tgtEl>
                                      </p:cBhvr>
                                      <p:to x="100000" y="95000"/>
                                    </p:animScale>
                                    <p:animScale>
                                      <p:cBhvr>
                                        <p:cTn id="164" dur="166" decel="50000">
                                          <p:stCondLst>
                                            <p:cond delay="1834"/>
                                          </p:stCondLst>
                                        </p:cTn>
                                        <p:tgtEl>
                                          <p:spTgt spid="36"/>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wipe(down)">
                                      <p:cBhvr>
                                        <p:cTn id="167" dur="580">
                                          <p:stCondLst>
                                            <p:cond delay="0"/>
                                          </p:stCondLst>
                                        </p:cTn>
                                        <p:tgtEl>
                                          <p:spTgt spid="39"/>
                                        </p:tgtEl>
                                      </p:cBhvr>
                                    </p:animEffect>
                                    <p:anim calcmode="lin" valueType="num">
                                      <p:cBhvr>
                                        <p:cTn id="16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3" dur="26">
                                          <p:stCondLst>
                                            <p:cond delay="650"/>
                                          </p:stCondLst>
                                        </p:cTn>
                                        <p:tgtEl>
                                          <p:spTgt spid="39"/>
                                        </p:tgtEl>
                                      </p:cBhvr>
                                      <p:to x="100000" y="60000"/>
                                    </p:animScale>
                                    <p:animScale>
                                      <p:cBhvr>
                                        <p:cTn id="174" dur="166" decel="50000">
                                          <p:stCondLst>
                                            <p:cond delay="676"/>
                                          </p:stCondLst>
                                        </p:cTn>
                                        <p:tgtEl>
                                          <p:spTgt spid="39"/>
                                        </p:tgtEl>
                                      </p:cBhvr>
                                      <p:to x="100000" y="100000"/>
                                    </p:animScale>
                                    <p:animScale>
                                      <p:cBhvr>
                                        <p:cTn id="175" dur="26">
                                          <p:stCondLst>
                                            <p:cond delay="1312"/>
                                          </p:stCondLst>
                                        </p:cTn>
                                        <p:tgtEl>
                                          <p:spTgt spid="39"/>
                                        </p:tgtEl>
                                      </p:cBhvr>
                                      <p:to x="100000" y="80000"/>
                                    </p:animScale>
                                    <p:animScale>
                                      <p:cBhvr>
                                        <p:cTn id="176" dur="166" decel="50000">
                                          <p:stCondLst>
                                            <p:cond delay="1338"/>
                                          </p:stCondLst>
                                        </p:cTn>
                                        <p:tgtEl>
                                          <p:spTgt spid="39"/>
                                        </p:tgtEl>
                                      </p:cBhvr>
                                      <p:to x="100000" y="100000"/>
                                    </p:animScale>
                                    <p:animScale>
                                      <p:cBhvr>
                                        <p:cTn id="177" dur="26">
                                          <p:stCondLst>
                                            <p:cond delay="1642"/>
                                          </p:stCondLst>
                                        </p:cTn>
                                        <p:tgtEl>
                                          <p:spTgt spid="39"/>
                                        </p:tgtEl>
                                      </p:cBhvr>
                                      <p:to x="100000" y="90000"/>
                                    </p:animScale>
                                    <p:animScale>
                                      <p:cBhvr>
                                        <p:cTn id="178" dur="166" decel="50000">
                                          <p:stCondLst>
                                            <p:cond delay="1668"/>
                                          </p:stCondLst>
                                        </p:cTn>
                                        <p:tgtEl>
                                          <p:spTgt spid="39"/>
                                        </p:tgtEl>
                                      </p:cBhvr>
                                      <p:to x="100000" y="100000"/>
                                    </p:animScale>
                                    <p:animScale>
                                      <p:cBhvr>
                                        <p:cTn id="179" dur="26">
                                          <p:stCondLst>
                                            <p:cond delay="1808"/>
                                          </p:stCondLst>
                                        </p:cTn>
                                        <p:tgtEl>
                                          <p:spTgt spid="39"/>
                                        </p:tgtEl>
                                      </p:cBhvr>
                                      <p:to x="100000" y="95000"/>
                                    </p:animScale>
                                    <p:animScale>
                                      <p:cBhvr>
                                        <p:cTn id="180" dur="166" decel="50000">
                                          <p:stCondLst>
                                            <p:cond delay="1834"/>
                                          </p:stCondLst>
                                        </p:cTn>
                                        <p:tgtEl>
                                          <p:spTgt spid="39"/>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38"/>
                                        </p:tgtEl>
                                        <p:attrNameLst>
                                          <p:attrName>style.visibility</p:attrName>
                                        </p:attrNameLst>
                                      </p:cBhvr>
                                      <p:to>
                                        <p:strVal val="visible"/>
                                      </p:to>
                                    </p:set>
                                    <p:animEffect transition="in" filter="wipe(down)">
                                      <p:cBhvr>
                                        <p:cTn id="183" dur="580">
                                          <p:stCondLst>
                                            <p:cond delay="0"/>
                                          </p:stCondLst>
                                        </p:cTn>
                                        <p:tgtEl>
                                          <p:spTgt spid="38"/>
                                        </p:tgtEl>
                                      </p:cBhvr>
                                    </p:animEffect>
                                    <p:anim calcmode="lin" valueType="num">
                                      <p:cBhvr>
                                        <p:cTn id="184"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89" dur="26">
                                          <p:stCondLst>
                                            <p:cond delay="650"/>
                                          </p:stCondLst>
                                        </p:cTn>
                                        <p:tgtEl>
                                          <p:spTgt spid="38"/>
                                        </p:tgtEl>
                                      </p:cBhvr>
                                      <p:to x="100000" y="60000"/>
                                    </p:animScale>
                                    <p:animScale>
                                      <p:cBhvr>
                                        <p:cTn id="190" dur="166" decel="50000">
                                          <p:stCondLst>
                                            <p:cond delay="676"/>
                                          </p:stCondLst>
                                        </p:cTn>
                                        <p:tgtEl>
                                          <p:spTgt spid="38"/>
                                        </p:tgtEl>
                                      </p:cBhvr>
                                      <p:to x="100000" y="100000"/>
                                    </p:animScale>
                                    <p:animScale>
                                      <p:cBhvr>
                                        <p:cTn id="191" dur="26">
                                          <p:stCondLst>
                                            <p:cond delay="1312"/>
                                          </p:stCondLst>
                                        </p:cTn>
                                        <p:tgtEl>
                                          <p:spTgt spid="38"/>
                                        </p:tgtEl>
                                      </p:cBhvr>
                                      <p:to x="100000" y="80000"/>
                                    </p:animScale>
                                    <p:animScale>
                                      <p:cBhvr>
                                        <p:cTn id="192" dur="166" decel="50000">
                                          <p:stCondLst>
                                            <p:cond delay="1338"/>
                                          </p:stCondLst>
                                        </p:cTn>
                                        <p:tgtEl>
                                          <p:spTgt spid="38"/>
                                        </p:tgtEl>
                                      </p:cBhvr>
                                      <p:to x="100000" y="100000"/>
                                    </p:animScale>
                                    <p:animScale>
                                      <p:cBhvr>
                                        <p:cTn id="193" dur="26">
                                          <p:stCondLst>
                                            <p:cond delay="1642"/>
                                          </p:stCondLst>
                                        </p:cTn>
                                        <p:tgtEl>
                                          <p:spTgt spid="38"/>
                                        </p:tgtEl>
                                      </p:cBhvr>
                                      <p:to x="100000" y="90000"/>
                                    </p:animScale>
                                    <p:animScale>
                                      <p:cBhvr>
                                        <p:cTn id="194" dur="166" decel="50000">
                                          <p:stCondLst>
                                            <p:cond delay="1668"/>
                                          </p:stCondLst>
                                        </p:cTn>
                                        <p:tgtEl>
                                          <p:spTgt spid="38"/>
                                        </p:tgtEl>
                                      </p:cBhvr>
                                      <p:to x="100000" y="100000"/>
                                    </p:animScale>
                                    <p:animScale>
                                      <p:cBhvr>
                                        <p:cTn id="195" dur="26">
                                          <p:stCondLst>
                                            <p:cond delay="1808"/>
                                          </p:stCondLst>
                                        </p:cTn>
                                        <p:tgtEl>
                                          <p:spTgt spid="38"/>
                                        </p:tgtEl>
                                      </p:cBhvr>
                                      <p:to x="100000" y="95000"/>
                                    </p:animScale>
                                    <p:animScale>
                                      <p:cBhvr>
                                        <p:cTn id="196" dur="166" decel="50000">
                                          <p:stCondLst>
                                            <p:cond delay="1834"/>
                                          </p:stCondLst>
                                        </p:cTn>
                                        <p:tgtEl>
                                          <p:spTgt spid="38"/>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1"/>
                                        </p:tgtEl>
                                        <p:attrNameLst>
                                          <p:attrName>style.visibility</p:attrName>
                                        </p:attrNameLst>
                                      </p:cBhvr>
                                      <p:to>
                                        <p:strVal val="visible"/>
                                      </p:to>
                                    </p:set>
                                    <p:animEffect transition="in" filter="wipe(down)">
                                      <p:cBhvr>
                                        <p:cTn id="199" dur="580">
                                          <p:stCondLst>
                                            <p:cond delay="0"/>
                                          </p:stCondLst>
                                        </p:cTn>
                                        <p:tgtEl>
                                          <p:spTgt spid="41"/>
                                        </p:tgtEl>
                                      </p:cBhvr>
                                    </p:animEffect>
                                    <p:anim calcmode="lin" valueType="num">
                                      <p:cBhvr>
                                        <p:cTn id="20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05" dur="26">
                                          <p:stCondLst>
                                            <p:cond delay="650"/>
                                          </p:stCondLst>
                                        </p:cTn>
                                        <p:tgtEl>
                                          <p:spTgt spid="41"/>
                                        </p:tgtEl>
                                      </p:cBhvr>
                                      <p:to x="100000" y="60000"/>
                                    </p:animScale>
                                    <p:animScale>
                                      <p:cBhvr>
                                        <p:cTn id="206" dur="166" decel="50000">
                                          <p:stCondLst>
                                            <p:cond delay="676"/>
                                          </p:stCondLst>
                                        </p:cTn>
                                        <p:tgtEl>
                                          <p:spTgt spid="41"/>
                                        </p:tgtEl>
                                      </p:cBhvr>
                                      <p:to x="100000" y="100000"/>
                                    </p:animScale>
                                    <p:animScale>
                                      <p:cBhvr>
                                        <p:cTn id="207" dur="26">
                                          <p:stCondLst>
                                            <p:cond delay="1312"/>
                                          </p:stCondLst>
                                        </p:cTn>
                                        <p:tgtEl>
                                          <p:spTgt spid="41"/>
                                        </p:tgtEl>
                                      </p:cBhvr>
                                      <p:to x="100000" y="80000"/>
                                    </p:animScale>
                                    <p:animScale>
                                      <p:cBhvr>
                                        <p:cTn id="208" dur="166" decel="50000">
                                          <p:stCondLst>
                                            <p:cond delay="1338"/>
                                          </p:stCondLst>
                                        </p:cTn>
                                        <p:tgtEl>
                                          <p:spTgt spid="41"/>
                                        </p:tgtEl>
                                      </p:cBhvr>
                                      <p:to x="100000" y="100000"/>
                                    </p:animScale>
                                    <p:animScale>
                                      <p:cBhvr>
                                        <p:cTn id="209" dur="26">
                                          <p:stCondLst>
                                            <p:cond delay="1642"/>
                                          </p:stCondLst>
                                        </p:cTn>
                                        <p:tgtEl>
                                          <p:spTgt spid="41"/>
                                        </p:tgtEl>
                                      </p:cBhvr>
                                      <p:to x="100000" y="90000"/>
                                    </p:animScale>
                                    <p:animScale>
                                      <p:cBhvr>
                                        <p:cTn id="210" dur="166" decel="50000">
                                          <p:stCondLst>
                                            <p:cond delay="1668"/>
                                          </p:stCondLst>
                                        </p:cTn>
                                        <p:tgtEl>
                                          <p:spTgt spid="41"/>
                                        </p:tgtEl>
                                      </p:cBhvr>
                                      <p:to x="100000" y="100000"/>
                                    </p:animScale>
                                    <p:animScale>
                                      <p:cBhvr>
                                        <p:cTn id="211" dur="26">
                                          <p:stCondLst>
                                            <p:cond delay="1808"/>
                                          </p:stCondLst>
                                        </p:cTn>
                                        <p:tgtEl>
                                          <p:spTgt spid="41"/>
                                        </p:tgtEl>
                                      </p:cBhvr>
                                      <p:to x="100000" y="95000"/>
                                    </p:animScale>
                                    <p:animScale>
                                      <p:cBhvr>
                                        <p:cTn id="212" dur="166" decel="50000">
                                          <p:stCondLst>
                                            <p:cond delay="1834"/>
                                          </p:stCondLst>
                                        </p:cTn>
                                        <p:tgtEl>
                                          <p:spTgt spid="41"/>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0"/>
                                        </p:tgtEl>
                                        <p:attrNameLst>
                                          <p:attrName>style.visibility</p:attrName>
                                        </p:attrNameLst>
                                      </p:cBhvr>
                                      <p:to>
                                        <p:strVal val="visible"/>
                                      </p:to>
                                    </p:set>
                                    <p:animEffect transition="in" filter="wipe(down)">
                                      <p:cBhvr>
                                        <p:cTn id="215" dur="580">
                                          <p:stCondLst>
                                            <p:cond delay="0"/>
                                          </p:stCondLst>
                                        </p:cTn>
                                        <p:tgtEl>
                                          <p:spTgt spid="40"/>
                                        </p:tgtEl>
                                      </p:cBhvr>
                                    </p:animEffect>
                                    <p:anim calcmode="lin" valueType="num">
                                      <p:cBhvr>
                                        <p:cTn id="21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21" dur="26">
                                          <p:stCondLst>
                                            <p:cond delay="650"/>
                                          </p:stCondLst>
                                        </p:cTn>
                                        <p:tgtEl>
                                          <p:spTgt spid="40"/>
                                        </p:tgtEl>
                                      </p:cBhvr>
                                      <p:to x="100000" y="60000"/>
                                    </p:animScale>
                                    <p:animScale>
                                      <p:cBhvr>
                                        <p:cTn id="222" dur="166" decel="50000">
                                          <p:stCondLst>
                                            <p:cond delay="676"/>
                                          </p:stCondLst>
                                        </p:cTn>
                                        <p:tgtEl>
                                          <p:spTgt spid="40"/>
                                        </p:tgtEl>
                                      </p:cBhvr>
                                      <p:to x="100000" y="100000"/>
                                    </p:animScale>
                                    <p:animScale>
                                      <p:cBhvr>
                                        <p:cTn id="223" dur="26">
                                          <p:stCondLst>
                                            <p:cond delay="1312"/>
                                          </p:stCondLst>
                                        </p:cTn>
                                        <p:tgtEl>
                                          <p:spTgt spid="40"/>
                                        </p:tgtEl>
                                      </p:cBhvr>
                                      <p:to x="100000" y="80000"/>
                                    </p:animScale>
                                    <p:animScale>
                                      <p:cBhvr>
                                        <p:cTn id="224" dur="166" decel="50000">
                                          <p:stCondLst>
                                            <p:cond delay="1338"/>
                                          </p:stCondLst>
                                        </p:cTn>
                                        <p:tgtEl>
                                          <p:spTgt spid="40"/>
                                        </p:tgtEl>
                                      </p:cBhvr>
                                      <p:to x="100000" y="100000"/>
                                    </p:animScale>
                                    <p:animScale>
                                      <p:cBhvr>
                                        <p:cTn id="225" dur="26">
                                          <p:stCondLst>
                                            <p:cond delay="1642"/>
                                          </p:stCondLst>
                                        </p:cTn>
                                        <p:tgtEl>
                                          <p:spTgt spid="40"/>
                                        </p:tgtEl>
                                      </p:cBhvr>
                                      <p:to x="100000" y="90000"/>
                                    </p:animScale>
                                    <p:animScale>
                                      <p:cBhvr>
                                        <p:cTn id="226" dur="166" decel="50000">
                                          <p:stCondLst>
                                            <p:cond delay="1668"/>
                                          </p:stCondLst>
                                        </p:cTn>
                                        <p:tgtEl>
                                          <p:spTgt spid="40"/>
                                        </p:tgtEl>
                                      </p:cBhvr>
                                      <p:to x="100000" y="100000"/>
                                    </p:animScale>
                                    <p:animScale>
                                      <p:cBhvr>
                                        <p:cTn id="227" dur="26">
                                          <p:stCondLst>
                                            <p:cond delay="1808"/>
                                          </p:stCondLst>
                                        </p:cTn>
                                        <p:tgtEl>
                                          <p:spTgt spid="40"/>
                                        </p:tgtEl>
                                      </p:cBhvr>
                                      <p:to x="100000" y="95000"/>
                                    </p:animScale>
                                    <p:animScale>
                                      <p:cBhvr>
                                        <p:cTn id="228" dur="166" decel="50000">
                                          <p:stCondLst>
                                            <p:cond delay="1834"/>
                                          </p:stCondLst>
                                        </p:cTn>
                                        <p:tgtEl>
                                          <p:spTgt spid="40"/>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3"/>
                                        </p:tgtEl>
                                        <p:attrNameLst>
                                          <p:attrName>style.visibility</p:attrName>
                                        </p:attrNameLst>
                                      </p:cBhvr>
                                      <p:to>
                                        <p:strVal val="visible"/>
                                      </p:to>
                                    </p:set>
                                    <p:animEffect transition="in" filter="wipe(down)">
                                      <p:cBhvr>
                                        <p:cTn id="231" dur="580">
                                          <p:stCondLst>
                                            <p:cond delay="0"/>
                                          </p:stCondLst>
                                        </p:cTn>
                                        <p:tgtEl>
                                          <p:spTgt spid="43"/>
                                        </p:tgtEl>
                                      </p:cBhvr>
                                    </p:animEffect>
                                    <p:anim calcmode="lin" valueType="num">
                                      <p:cBhvr>
                                        <p:cTn id="232"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37" dur="26">
                                          <p:stCondLst>
                                            <p:cond delay="650"/>
                                          </p:stCondLst>
                                        </p:cTn>
                                        <p:tgtEl>
                                          <p:spTgt spid="43"/>
                                        </p:tgtEl>
                                      </p:cBhvr>
                                      <p:to x="100000" y="60000"/>
                                    </p:animScale>
                                    <p:animScale>
                                      <p:cBhvr>
                                        <p:cTn id="238" dur="166" decel="50000">
                                          <p:stCondLst>
                                            <p:cond delay="676"/>
                                          </p:stCondLst>
                                        </p:cTn>
                                        <p:tgtEl>
                                          <p:spTgt spid="43"/>
                                        </p:tgtEl>
                                      </p:cBhvr>
                                      <p:to x="100000" y="100000"/>
                                    </p:animScale>
                                    <p:animScale>
                                      <p:cBhvr>
                                        <p:cTn id="239" dur="26">
                                          <p:stCondLst>
                                            <p:cond delay="1312"/>
                                          </p:stCondLst>
                                        </p:cTn>
                                        <p:tgtEl>
                                          <p:spTgt spid="43"/>
                                        </p:tgtEl>
                                      </p:cBhvr>
                                      <p:to x="100000" y="80000"/>
                                    </p:animScale>
                                    <p:animScale>
                                      <p:cBhvr>
                                        <p:cTn id="240" dur="166" decel="50000">
                                          <p:stCondLst>
                                            <p:cond delay="1338"/>
                                          </p:stCondLst>
                                        </p:cTn>
                                        <p:tgtEl>
                                          <p:spTgt spid="43"/>
                                        </p:tgtEl>
                                      </p:cBhvr>
                                      <p:to x="100000" y="100000"/>
                                    </p:animScale>
                                    <p:animScale>
                                      <p:cBhvr>
                                        <p:cTn id="241" dur="26">
                                          <p:stCondLst>
                                            <p:cond delay="1642"/>
                                          </p:stCondLst>
                                        </p:cTn>
                                        <p:tgtEl>
                                          <p:spTgt spid="43"/>
                                        </p:tgtEl>
                                      </p:cBhvr>
                                      <p:to x="100000" y="90000"/>
                                    </p:animScale>
                                    <p:animScale>
                                      <p:cBhvr>
                                        <p:cTn id="242" dur="166" decel="50000">
                                          <p:stCondLst>
                                            <p:cond delay="1668"/>
                                          </p:stCondLst>
                                        </p:cTn>
                                        <p:tgtEl>
                                          <p:spTgt spid="43"/>
                                        </p:tgtEl>
                                      </p:cBhvr>
                                      <p:to x="100000" y="100000"/>
                                    </p:animScale>
                                    <p:animScale>
                                      <p:cBhvr>
                                        <p:cTn id="243" dur="26">
                                          <p:stCondLst>
                                            <p:cond delay="1808"/>
                                          </p:stCondLst>
                                        </p:cTn>
                                        <p:tgtEl>
                                          <p:spTgt spid="43"/>
                                        </p:tgtEl>
                                      </p:cBhvr>
                                      <p:to x="100000" y="95000"/>
                                    </p:animScale>
                                    <p:animScale>
                                      <p:cBhvr>
                                        <p:cTn id="244" dur="166" decel="50000">
                                          <p:stCondLst>
                                            <p:cond delay="1834"/>
                                          </p:stCondLst>
                                        </p:cTn>
                                        <p:tgtEl>
                                          <p:spTgt spid="43"/>
                                        </p:tgtEl>
                                      </p:cBhvr>
                                      <p:to x="100000" y="100000"/>
                                    </p:animScale>
                                  </p:childTnLst>
                                </p:cTn>
                              </p:par>
                              <p:par>
                                <p:cTn id="245" presetID="26" presetClass="entr" presetSubtype="0" fill="hold" grpId="0" nodeType="withEffect">
                                  <p:stCondLst>
                                    <p:cond delay="0"/>
                                  </p:stCondLst>
                                  <p:childTnLst>
                                    <p:set>
                                      <p:cBhvr>
                                        <p:cTn id="246" dur="1" fill="hold">
                                          <p:stCondLst>
                                            <p:cond delay="0"/>
                                          </p:stCondLst>
                                        </p:cTn>
                                        <p:tgtEl>
                                          <p:spTgt spid="42"/>
                                        </p:tgtEl>
                                        <p:attrNameLst>
                                          <p:attrName>style.visibility</p:attrName>
                                        </p:attrNameLst>
                                      </p:cBhvr>
                                      <p:to>
                                        <p:strVal val="visible"/>
                                      </p:to>
                                    </p:set>
                                    <p:animEffect transition="in" filter="wipe(down)">
                                      <p:cBhvr>
                                        <p:cTn id="247" dur="580">
                                          <p:stCondLst>
                                            <p:cond delay="0"/>
                                          </p:stCondLst>
                                        </p:cTn>
                                        <p:tgtEl>
                                          <p:spTgt spid="42"/>
                                        </p:tgtEl>
                                      </p:cBhvr>
                                    </p:animEffect>
                                    <p:anim calcmode="lin" valueType="num">
                                      <p:cBhvr>
                                        <p:cTn id="24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4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5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5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5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53" dur="26">
                                          <p:stCondLst>
                                            <p:cond delay="650"/>
                                          </p:stCondLst>
                                        </p:cTn>
                                        <p:tgtEl>
                                          <p:spTgt spid="42"/>
                                        </p:tgtEl>
                                      </p:cBhvr>
                                      <p:to x="100000" y="60000"/>
                                    </p:animScale>
                                    <p:animScale>
                                      <p:cBhvr>
                                        <p:cTn id="254" dur="166" decel="50000">
                                          <p:stCondLst>
                                            <p:cond delay="676"/>
                                          </p:stCondLst>
                                        </p:cTn>
                                        <p:tgtEl>
                                          <p:spTgt spid="42"/>
                                        </p:tgtEl>
                                      </p:cBhvr>
                                      <p:to x="100000" y="100000"/>
                                    </p:animScale>
                                    <p:animScale>
                                      <p:cBhvr>
                                        <p:cTn id="255" dur="26">
                                          <p:stCondLst>
                                            <p:cond delay="1312"/>
                                          </p:stCondLst>
                                        </p:cTn>
                                        <p:tgtEl>
                                          <p:spTgt spid="42"/>
                                        </p:tgtEl>
                                      </p:cBhvr>
                                      <p:to x="100000" y="80000"/>
                                    </p:animScale>
                                    <p:animScale>
                                      <p:cBhvr>
                                        <p:cTn id="256" dur="166" decel="50000">
                                          <p:stCondLst>
                                            <p:cond delay="1338"/>
                                          </p:stCondLst>
                                        </p:cTn>
                                        <p:tgtEl>
                                          <p:spTgt spid="42"/>
                                        </p:tgtEl>
                                      </p:cBhvr>
                                      <p:to x="100000" y="100000"/>
                                    </p:animScale>
                                    <p:animScale>
                                      <p:cBhvr>
                                        <p:cTn id="257" dur="26">
                                          <p:stCondLst>
                                            <p:cond delay="1642"/>
                                          </p:stCondLst>
                                        </p:cTn>
                                        <p:tgtEl>
                                          <p:spTgt spid="42"/>
                                        </p:tgtEl>
                                      </p:cBhvr>
                                      <p:to x="100000" y="90000"/>
                                    </p:animScale>
                                    <p:animScale>
                                      <p:cBhvr>
                                        <p:cTn id="258" dur="166" decel="50000">
                                          <p:stCondLst>
                                            <p:cond delay="1668"/>
                                          </p:stCondLst>
                                        </p:cTn>
                                        <p:tgtEl>
                                          <p:spTgt spid="42"/>
                                        </p:tgtEl>
                                      </p:cBhvr>
                                      <p:to x="100000" y="100000"/>
                                    </p:animScale>
                                    <p:animScale>
                                      <p:cBhvr>
                                        <p:cTn id="259" dur="26">
                                          <p:stCondLst>
                                            <p:cond delay="1808"/>
                                          </p:stCondLst>
                                        </p:cTn>
                                        <p:tgtEl>
                                          <p:spTgt spid="42"/>
                                        </p:tgtEl>
                                      </p:cBhvr>
                                      <p:to x="100000" y="95000"/>
                                    </p:animScale>
                                    <p:animScale>
                                      <p:cBhvr>
                                        <p:cTn id="260" dur="166" decel="50000">
                                          <p:stCondLst>
                                            <p:cond delay="1834"/>
                                          </p:stCondLst>
                                        </p:cTn>
                                        <p:tgtEl>
                                          <p:spTgt spid="42"/>
                                        </p:tgtEl>
                                      </p:cBhvr>
                                      <p:to x="100000" y="100000"/>
                                    </p:animScale>
                                  </p:childTnLst>
                                </p:cTn>
                              </p:par>
                              <p:par>
                                <p:cTn id="261" presetID="26" presetClass="entr" presetSubtype="0" fill="hold" grpId="0" nodeType="withEffect">
                                  <p:stCondLst>
                                    <p:cond delay="0"/>
                                  </p:stCondLst>
                                  <p:childTnLst>
                                    <p:set>
                                      <p:cBhvr>
                                        <p:cTn id="262" dur="1" fill="hold">
                                          <p:stCondLst>
                                            <p:cond delay="0"/>
                                          </p:stCondLst>
                                        </p:cTn>
                                        <p:tgtEl>
                                          <p:spTgt spid="45"/>
                                        </p:tgtEl>
                                        <p:attrNameLst>
                                          <p:attrName>style.visibility</p:attrName>
                                        </p:attrNameLst>
                                      </p:cBhvr>
                                      <p:to>
                                        <p:strVal val="visible"/>
                                      </p:to>
                                    </p:set>
                                    <p:animEffect transition="in" filter="wipe(down)">
                                      <p:cBhvr>
                                        <p:cTn id="263" dur="580">
                                          <p:stCondLst>
                                            <p:cond delay="0"/>
                                          </p:stCondLst>
                                        </p:cTn>
                                        <p:tgtEl>
                                          <p:spTgt spid="45"/>
                                        </p:tgtEl>
                                      </p:cBhvr>
                                    </p:animEffect>
                                    <p:anim calcmode="lin" valueType="num">
                                      <p:cBhvr>
                                        <p:cTn id="26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6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26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6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69" dur="26">
                                          <p:stCondLst>
                                            <p:cond delay="650"/>
                                          </p:stCondLst>
                                        </p:cTn>
                                        <p:tgtEl>
                                          <p:spTgt spid="45"/>
                                        </p:tgtEl>
                                      </p:cBhvr>
                                      <p:to x="100000" y="60000"/>
                                    </p:animScale>
                                    <p:animScale>
                                      <p:cBhvr>
                                        <p:cTn id="270" dur="166" decel="50000">
                                          <p:stCondLst>
                                            <p:cond delay="676"/>
                                          </p:stCondLst>
                                        </p:cTn>
                                        <p:tgtEl>
                                          <p:spTgt spid="45"/>
                                        </p:tgtEl>
                                      </p:cBhvr>
                                      <p:to x="100000" y="100000"/>
                                    </p:animScale>
                                    <p:animScale>
                                      <p:cBhvr>
                                        <p:cTn id="271" dur="26">
                                          <p:stCondLst>
                                            <p:cond delay="1312"/>
                                          </p:stCondLst>
                                        </p:cTn>
                                        <p:tgtEl>
                                          <p:spTgt spid="45"/>
                                        </p:tgtEl>
                                      </p:cBhvr>
                                      <p:to x="100000" y="80000"/>
                                    </p:animScale>
                                    <p:animScale>
                                      <p:cBhvr>
                                        <p:cTn id="272" dur="166" decel="50000">
                                          <p:stCondLst>
                                            <p:cond delay="1338"/>
                                          </p:stCondLst>
                                        </p:cTn>
                                        <p:tgtEl>
                                          <p:spTgt spid="45"/>
                                        </p:tgtEl>
                                      </p:cBhvr>
                                      <p:to x="100000" y="100000"/>
                                    </p:animScale>
                                    <p:animScale>
                                      <p:cBhvr>
                                        <p:cTn id="273" dur="26">
                                          <p:stCondLst>
                                            <p:cond delay="1642"/>
                                          </p:stCondLst>
                                        </p:cTn>
                                        <p:tgtEl>
                                          <p:spTgt spid="45"/>
                                        </p:tgtEl>
                                      </p:cBhvr>
                                      <p:to x="100000" y="90000"/>
                                    </p:animScale>
                                    <p:animScale>
                                      <p:cBhvr>
                                        <p:cTn id="274" dur="166" decel="50000">
                                          <p:stCondLst>
                                            <p:cond delay="1668"/>
                                          </p:stCondLst>
                                        </p:cTn>
                                        <p:tgtEl>
                                          <p:spTgt spid="45"/>
                                        </p:tgtEl>
                                      </p:cBhvr>
                                      <p:to x="100000" y="100000"/>
                                    </p:animScale>
                                    <p:animScale>
                                      <p:cBhvr>
                                        <p:cTn id="275" dur="26">
                                          <p:stCondLst>
                                            <p:cond delay="1808"/>
                                          </p:stCondLst>
                                        </p:cTn>
                                        <p:tgtEl>
                                          <p:spTgt spid="45"/>
                                        </p:tgtEl>
                                      </p:cBhvr>
                                      <p:to x="100000" y="95000"/>
                                    </p:animScale>
                                    <p:animScale>
                                      <p:cBhvr>
                                        <p:cTn id="276" dur="166" decel="50000">
                                          <p:stCondLst>
                                            <p:cond delay="1834"/>
                                          </p:stCondLst>
                                        </p:cTn>
                                        <p:tgtEl>
                                          <p:spTgt spid="45"/>
                                        </p:tgtEl>
                                      </p:cBhvr>
                                      <p:to x="100000" y="100000"/>
                                    </p:animScale>
                                  </p:childTnLst>
                                </p:cTn>
                              </p:par>
                              <p:par>
                                <p:cTn id="277" presetID="26" presetClass="entr" presetSubtype="0" fill="hold" grpId="0" nodeType="withEffect">
                                  <p:stCondLst>
                                    <p:cond delay="0"/>
                                  </p:stCondLst>
                                  <p:childTnLst>
                                    <p:set>
                                      <p:cBhvr>
                                        <p:cTn id="278" dur="1" fill="hold">
                                          <p:stCondLst>
                                            <p:cond delay="0"/>
                                          </p:stCondLst>
                                        </p:cTn>
                                        <p:tgtEl>
                                          <p:spTgt spid="44"/>
                                        </p:tgtEl>
                                        <p:attrNameLst>
                                          <p:attrName>style.visibility</p:attrName>
                                        </p:attrNameLst>
                                      </p:cBhvr>
                                      <p:to>
                                        <p:strVal val="visible"/>
                                      </p:to>
                                    </p:set>
                                    <p:animEffect transition="in" filter="wipe(down)">
                                      <p:cBhvr>
                                        <p:cTn id="279" dur="580">
                                          <p:stCondLst>
                                            <p:cond delay="0"/>
                                          </p:stCondLst>
                                        </p:cTn>
                                        <p:tgtEl>
                                          <p:spTgt spid="44"/>
                                        </p:tgtEl>
                                      </p:cBhvr>
                                    </p:animEffect>
                                    <p:anim calcmode="lin" valueType="num">
                                      <p:cBhvr>
                                        <p:cTn id="28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85" dur="26">
                                          <p:stCondLst>
                                            <p:cond delay="650"/>
                                          </p:stCondLst>
                                        </p:cTn>
                                        <p:tgtEl>
                                          <p:spTgt spid="44"/>
                                        </p:tgtEl>
                                      </p:cBhvr>
                                      <p:to x="100000" y="60000"/>
                                    </p:animScale>
                                    <p:animScale>
                                      <p:cBhvr>
                                        <p:cTn id="286" dur="166" decel="50000">
                                          <p:stCondLst>
                                            <p:cond delay="676"/>
                                          </p:stCondLst>
                                        </p:cTn>
                                        <p:tgtEl>
                                          <p:spTgt spid="44"/>
                                        </p:tgtEl>
                                      </p:cBhvr>
                                      <p:to x="100000" y="100000"/>
                                    </p:animScale>
                                    <p:animScale>
                                      <p:cBhvr>
                                        <p:cTn id="287" dur="26">
                                          <p:stCondLst>
                                            <p:cond delay="1312"/>
                                          </p:stCondLst>
                                        </p:cTn>
                                        <p:tgtEl>
                                          <p:spTgt spid="44"/>
                                        </p:tgtEl>
                                      </p:cBhvr>
                                      <p:to x="100000" y="80000"/>
                                    </p:animScale>
                                    <p:animScale>
                                      <p:cBhvr>
                                        <p:cTn id="288" dur="166" decel="50000">
                                          <p:stCondLst>
                                            <p:cond delay="1338"/>
                                          </p:stCondLst>
                                        </p:cTn>
                                        <p:tgtEl>
                                          <p:spTgt spid="44"/>
                                        </p:tgtEl>
                                      </p:cBhvr>
                                      <p:to x="100000" y="100000"/>
                                    </p:animScale>
                                    <p:animScale>
                                      <p:cBhvr>
                                        <p:cTn id="289" dur="26">
                                          <p:stCondLst>
                                            <p:cond delay="1642"/>
                                          </p:stCondLst>
                                        </p:cTn>
                                        <p:tgtEl>
                                          <p:spTgt spid="44"/>
                                        </p:tgtEl>
                                      </p:cBhvr>
                                      <p:to x="100000" y="90000"/>
                                    </p:animScale>
                                    <p:animScale>
                                      <p:cBhvr>
                                        <p:cTn id="290" dur="166" decel="50000">
                                          <p:stCondLst>
                                            <p:cond delay="1668"/>
                                          </p:stCondLst>
                                        </p:cTn>
                                        <p:tgtEl>
                                          <p:spTgt spid="44"/>
                                        </p:tgtEl>
                                      </p:cBhvr>
                                      <p:to x="100000" y="100000"/>
                                    </p:animScale>
                                    <p:animScale>
                                      <p:cBhvr>
                                        <p:cTn id="291" dur="26">
                                          <p:stCondLst>
                                            <p:cond delay="1808"/>
                                          </p:stCondLst>
                                        </p:cTn>
                                        <p:tgtEl>
                                          <p:spTgt spid="44"/>
                                        </p:tgtEl>
                                      </p:cBhvr>
                                      <p:to x="100000" y="95000"/>
                                    </p:animScale>
                                    <p:animScale>
                                      <p:cBhvr>
                                        <p:cTn id="292" dur="166" decel="50000">
                                          <p:stCondLst>
                                            <p:cond delay="1834"/>
                                          </p:stCondLst>
                                        </p:cTn>
                                        <p:tgtEl>
                                          <p:spTgt spid="4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3" fill="hold" display="0">
                  <p:stCondLst>
                    <p:cond delay="indefinite"/>
                  </p:stCondLst>
                </p:cTn>
                <p:tgtEl>
                  <p:spTgt spid="3"/>
                </p:tgtEl>
              </p:cMediaNode>
            </p:video>
          </p:childTnLst>
        </p:cTn>
      </p:par>
    </p:tnLst>
    <p:bldLst>
      <p:bldP spid="28" grpId="0" animBg="1"/>
      <p:bldP spid="29" grpId="0"/>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P spid="44" grpId="0" animBg="1"/>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401444" y="-100361"/>
            <a:ext cx="2096429"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2497874" y="550387"/>
            <a:ext cx="6556918" cy="1939628"/>
            <a:chOff x="1699009" y="801349"/>
            <a:chExt cx="6162601" cy="1939628"/>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6162601" cy="1016299"/>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2" y="801985"/>
              <a:ext cx="5689909" cy="1938992"/>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ĐÂY LÀ TỪ GÌ?</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id="{3B62CDF9-FDAE-25B9-EAE5-B098A2C0C534}"/>
              </a:ext>
            </a:extLst>
          </p:cNvPr>
          <p:cNvSpPr/>
          <p:nvPr/>
        </p:nvSpPr>
        <p:spPr>
          <a:xfrm>
            <a:off x="1786985"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4D279F3-EC8F-CA4B-3C3F-7C4F401D0645}"/>
              </a:ext>
            </a:extLst>
          </p:cNvPr>
          <p:cNvSpPr txBox="1"/>
          <p:nvPr/>
        </p:nvSpPr>
        <p:spPr>
          <a:xfrm>
            <a:off x="2068567" y="2677126"/>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3A076EB-8FBE-EFB5-EA07-FECF29A7F89D}"/>
              </a:ext>
            </a:extLst>
          </p:cNvPr>
          <p:cNvSpPr/>
          <p:nvPr/>
        </p:nvSpPr>
        <p:spPr>
          <a:xfrm>
            <a:off x="3044294"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C887876-CCCA-23C1-870B-01BD6AB0A4A5}"/>
              </a:ext>
            </a:extLst>
          </p:cNvPr>
          <p:cNvSpPr txBox="1"/>
          <p:nvPr/>
        </p:nvSpPr>
        <p:spPr>
          <a:xfrm>
            <a:off x="3169748" y="2648551"/>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1642BC5-DD86-0A8B-044B-76D61B3479CC}"/>
              </a:ext>
            </a:extLst>
          </p:cNvPr>
          <p:cNvSpPr/>
          <p:nvPr/>
        </p:nvSpPr>
        <p:spPr>
          <a:xfrm>
            <a:off x="4321114"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7B4F21-2E26-D536-DD72-BDF3E8CAAAF7}"/>
              </a:ext>
            </a:extLst>
          </p:cNvPr>
          <p:cNvSpPr txBox="1"/>
          <p:nvPr/>
        </p:nvSpPr>
        <p:spPr>
          <a:xfrm>
            <a:off x="4572916" y="2641229"/>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D034F559-556F-1E34-B01D-7C3CD56ED145}"/>
              </a:ext>
            </a:extLst>
          </p:cNvPr>
          <p:cNvSpPr/>
          <p:nvPr/>
        </p:nvSpPr>
        <p:spPr>
          <a:xfrm>
            <a:off x="5548643"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06E0036-8A37-2A47-0DAE-CD0CFD019A6B}"/>
              </a:ext>
            </a:extLst>
          </p:cNvPr>
          <p:cNvSpPr txBox="1"/>
          <p:nvPr/>
        </p:nvSpPr>
        <p:spPr>
          <a:xfrm>
            <a:off x="5596102" y="2644890"/>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4BC16226-BBBC-363F-64A0-7A69684E3143}"/>
              </a:ext>
            </a:extLst>
          </p:cNvPr>
          <p:cNvSpPr/>
          <p:nvPr/>
        </p:nvSpPr>
        <p:spPr>
          <a:xfrm>
            <a:off x="6805951" y="2616315"/>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F5B6EFA-C248-5D1D-9F6D-3884BC42DC3A}"/>
              </a:ext>
            </a:extLst>
          </p:cNvPr>
          <p:cNvSpPr txBox="1"/>
          <p:nvPr/>
        </p:nvSpPr>
        <p:spPr>
          <a:xfrm>
            <a:off x="6931405" y="2602618"/>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Ạ</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A5470762-7470-58AA-0697-09C10F695AAB}"/>
              </a:ext>
            </a:extLst>
          </p:cNvPr>
          <p:cNvSpPr/>
          <p:nvPr/>
        </p:nvSpPr>
        <p:spPr>
          <a:xfrm>
            <a:off x="8080939" y="2616315"/>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F324928-5991-8E2B-095A-205007B019C7}"/>
              </a:ext>
            </a:extLst>
          </p:cNvPr>
          <p:cNvSpPr txBox="1"/>
          <p:nvPr/>
        </p:nvSpPr>
        <p:spPr>
          <a:xfrm>
            <a:off x="8246307" y="2612654"/>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4F3124DD-80ED-DE53-1A09-CF324ED2169F}"/>
              </a:ext>
            </a:extLst>
          </p:cNvPr>
          <p:cNvSpPr/>
          <p:nvPr/>
        </p:nvSpPr>
        <p:spPr>
          <a:xfrm>
            <a:off x="9344775" y="2641229"/>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B543DBA6-21DC-6422-60BF-2BE5C9ECC73F}"/>
              </a:ext>
            </a:extLst>
          </p:cNvPr>
          <p:cNvSpPr txBox="1"/>
          <p:nvPr/>
        </p:nvSpPr>
        <p:spPr>
          <a:xfrm>
            <a:off x="9512007" y="2602618"/>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1182D91A-4069-430C-B2FB-3EBF50C50314}"/>
              </a:ext>
            </a:extLst>
          </p:cNvPr>
          <p:cNvSpPr/>
          <p:nvPr/>
        </p:nvSpPr>
        <p:spPr>
          <a:xfrm>
            <a:off x="1786985"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9740FA52-55AE-0DB3-8B52-18F5BB35AEB5}"/>
              </a:ext>
            </a:extLst>
          </p:cNvPr>
          <p:cNvSpPr txBox="1"/>
          <p:nvPr/>
        </p:nvSpPr>
        <p:spPr>
          <a:xfrm>
            <a:off x="1912439" y="5002872"/>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D3EFAE08-D31A-D7F7-FAC5-F7B52B842FAD}"/>
              </a:ext>
            </a:extLst>
          </p:cNvPr>
          <p:cNvSpPr/>
          <p:nvPr/>
        </p:nvSpPr>
        <p:spPr>
          <a:xfrm>
            <a:off x="3044294"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DE1CBBDE-C93A-DB9F-0A06-842395E7E127}"/>
              </a:ext>
            </a:extLst>
          </p:cNvPr>
          <p:cNvSpPr txBox="1"/>
          <p:nvPr/>
        </p:nvSpPr>
        <p:spPr>
          <a:xfrm>
            <a:off x="3306321" y="5002872"/>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851A68E5-257A-B2B5-96C5-7849BEB4EBF8}"/>
              </a:ext>
            </a:extLst>
          </p:cNvPr>
          <p:cNvSpPr/>
          <p:nvPr/>
        </p:nvSpPr>
        <p:spPr>
          <a:xfrm>
            <a:off x="4321114"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5EE102A2-DBC3-CD91-E48E-9DFF22180831}"/>
              </a:ext>
            </a:extLst>
          </p:cNvPr>
          <p:cNvSpPr txBox="1"/>
          <p:nvPr/>
        </p:nvSpPr>
        <p:spPr>
          <a:xfrm>
            <a:off x="4380254" y="5002872"/>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1627D810-A529-D097-40A8-2F6E7314A89D}"/>
              </a:ext>
            </a:extLst>
          </p:cNvPr>
          <p:cNvSpPr/>
          <p:nvPr/>
        </p:nvSpPr>
        <p:spPr>
          <a:xfrm>
            <a:off x="5548643"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9F2622D-75FB-65C0-BD50-2EF50D66670C}"/>
              </a:ext>
            </a:extLst>
          </p:cNvPr>
          <p:cNvSpPr txBox="1"/>
          <p:nvPr/>
        </p:nvSpPr>
        <p:spPr>
          <a:xfrm>
            <a:off x="5829286" y="4995550"/>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112CE309-4680-9C4B-98CB-4E9041616E7C}"/>
              </a:ext>
            </a:extLst>
          </p:cNvPr>
          <p:cNvSpPr/>
          <p:nvPr/>
        </p:nvSpPr>
        <p:spPr>
          <a:xfrm>
            <a:off x="6805951" y="4970636"/>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CEC43BF1-722A-39AF-C22E-16224CD73758}"/>
              </a:ext>
            </a:extLst>
          </p:cNvPr>
          <p:cNvSpPr txBox="1"/>
          <p:nvPr/>
        </p:nvSpPr>
        <p:spPr>
          <a:xfrm>
            <a:off x="6931405" y="4974297"/>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A8CD2332-DDF6-7F99-187E-2FB0D180E8C9}"/>
              </a:ext>
            </a:extLst>
          </p:cNvPr>
          <p:cNvSpPr/>
          <p:nvPr/>
        </p:nvSpPr>
        <p:spPr>
          <a:xfrm>
            <a:off x="8080939" y="4970636"/>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F32A26B9-1CFE-F8AE-7390-397E5E2CCE3F}"/>
              </a:ext>
            </a:extLst>
          </p:cNvPr>
          <p:cNvSpPr txBox="1"/>
          <p:nvPr/>
        </p:nvSpPr>
        <p:spPr>
          <a:xfrm>
            <a:off x="8245859" y="4970636"/>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Ạ</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864650D1-F190-EDEB-059F-3E00062B3116}"/>
              </a:ext>
            </a:extLst>
          </p:cNvPr>
          <p:cNvSpPr/>
          <p:nvPr/>
        </p:nvSpPr>
        <p:spPr>
          <a:xfrm>
            <a:off x="9344775" y="4995550"/>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0DB8F59B-212A-F97E-ECDE-784C6777F7D8}"/>
              </a:ext>
            </a:extLst>
          </p:cNvPr>
          <p:cNvSpPr txBox="1"/>
          <p:nvPr/>
        </p:nvSpPr>
        <p:spPr>
          <a:xfrm>
            <a:off x="9593765" y="4970636"/>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a:t>
            </a:r>
            <a:endParaRPr lang="en-US" sz="6600" dirty="0">
              <a:solidFill>
                <a:srgbClr val="FFFF00"/>
              </a:solidFill>
              <a:latin typeface="Times New Roman" panose="02020603050405020304" pitchFamily="18" charset="0"/>
              <a:cs typeface="Times New Roman" panose="02020603050405020304" pitchFamily="18" charset="0"/>
            </a:endParaRPr>
          </a:p>
        </p:txBody>
      </p:sp>
      <p:pic>
        <p:nvPicPr>
          <p:cNvPr id="46" name="Picture 2" descr="mui-ten-gif - quocthinh.net">
            <a:extLst>
              <a:ext uri="{FF2B5EF4-FFF2-40B4-BE49-F238E27FC236}">
                <a16:creationId xmlns:a16="http://schemas.microsoft.com/office/drawing/2014/main" id="{0A8C5522-D04C-7BC5-74F6-703C7ECD485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5400000">
            <a:off x="5585250" y="4048407"/>
            <a:ext cx="1022302" cy="658945"/>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ng hồ đếm ngược 5 phút - 5 Minutes">
            <a:hlinkClick r:id="" action="ppaction://media"/>
            <a:extLst>
              <a:ext uri="{FF2B5EF4-FFF2-40B4-BE49-F238E27FC236}">
                <a16:creationId xmlns:a16="http://schemas.microsoft.com/office/drawing/2014/main" id="{45E9BB22-A081-83B3-C7CC-DEC4BEF3394A}"/>
              </a:ext>
            </a:extLst>
          </p:cNvPr>
          <p:cNvPicPr>
            <a:picLocks noChangeAspect="1"/>
          </p:cNvPicPr>
          <p:nvPr>
            <a:videoFile r:link="rId1"/>
            <p:extLst>
              <p:ext uri="{DAA4B4D4-6D71-4841-9C94-3DE7FCFB9230}">
                <p14:media xmlns:p14="http://schemas.microsoft.com/office/powerpoint/2010/main" r:embed="rId2">
                  <p14:trim st="280415"/>
                </p14:media>
              </p:ext>
            </p:extLst>
          </p:nvPr>
        </p:nvPicPr>
        <p:blipFill>
          <a:blip r:embed="rId8"/>
          <a:stretch>
            <a:fillRect/>
          </a:stretch>
        </p:blipFill>
        <p:spPr>
          <a:xfrm>
            <a:off x="9512947" y="550387"/>
            <a:ext cx="1629488" cy="1104159"/>
          </a:xfrm>
          <a:prstGeom prst="rect">
            <a:avLst/>
          </a:prstGeom>
        </p:spPr>
      </p:pic>
    </p:spTree>
    <p:extLst>
      <p:ext uri="{BB962C8B-B14F-4D97-AF65-F5344CB8AC3E}">
        <p14:creationId xmlns:p14="http://schemas.microsoft.com/office/powerpoint/2010/main" val="730626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80">
                                          <p:stCondLst>
                                            <p:cond delay="0"/>
                                          </p:stCondLst>
                                        </p:cTn>
                                        <p:tgtEl>
                                          <p:spTgt spid="33"/>
                                        </p:tgtEl>
                                      </p:cBhvr>
                                    </p:animEffect>
                                    <p:anim calcmode="lin" valueType="num">
                                      <p:cBhvr>
                                        <p:cTn id="4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5" dur="26">
                                          <p:stCondLst>
                                            <p:cond delay="650"/>
                                          </p:stCondLst>
                                        </p:cTn>
                                        <p:tgtEl>
                                          <p:spTgt spid="33"/>
                                        </p:tgtEl>
                                      </p:cBhvr>
                                      <p:to x="100000" y="60000"/>
                                    </p:animScale>
                                    <p:animScale>
                                      <p:cBhvr>
                                        <p:cTn id="46" dur="166" decel="50000">
                                          <p:stCondLst>
                                            <p:cond delay="676"/>
                                          </p:stCondLst>
                                        </p:cTn>
                                        <p:tgtEl>
                                          <p:spTgt spid="33"/>
                                        </p:tgtEl>
                                      </p:cBhvr>
                                      <p:to x="100000" y="100000"/>
                                    </p:animScale>
                                    <p:animScale>
                                      <p:cBhvr>
                                        <p:cTn id="47" dur="26">
                                          <p:stCondLst>
                                            <p:cond delay="1312"/>
                                          </p:stCondLst>
                                        </p:cTn>
                                        <p:tgtEl>
                                          <p:spTgt spid="33"/>
                                        </p:tgtEl>
                                      </p:cBhvr>
                                      <p:to x="100000" y="80000"/>
                                    </p:animScale>
                                    <p:animScale>
                                      <p:cBhvr>
                                        <p:cTn id="48" dur="166" decel="50000">
                                          <p:stCondLst>
                                            <p:cond delay="1338"/>
                                          </p:stCondLst>
                                        </p:cTn>
                                        <p:tgtEl>
                                          <p:spTgt spid="33"/>
                                        </p:tgtEl>
                                      </p:cBhvr>
                                      <p:to x="100000" y="100000"/>
                                    </p:animScale>
                                    <p:animScale>
                                      <p:cBhvr>
                                        <p:cTn id="49" dur="26">
                                          <p:stCondLst>
                                            <p:cond delay="1642"/>
                                          </p:stCondLst>
                                        </p:cTn>
                                        <p:tgtEl>
                                          <p:spTgt spid="33"/>
                                        </p:tgtEl>
                                      </p:cBhvr>
                                      <p:to x="100000" y="90000"/>
                                    </p:animScale>
                                    <p:animScale>
                                      <p:cBhvr>
                                        <p:cTn id="50" dur="166" decel="50000">
                                          <p:stCondLst>
                                            <p:cond delay="1668"/>
                                          </p:stCondLst>
                                        </p:cTn>
                                        <p:tgtEl>
                                          <p:spTgt spid="33"/>
                                        </p:tgtEl>
                                      </p:cBhvr>
                                      <p:to x="100000" y="100000"/>
                                    </p:animScale>
                                    <p:animScale>
                                      <p:cBhvr>
                                        <p:cTn id="51" dur="26">
                                          <p:stCondLst>
                                            <p:cond delay="1808"/>
                                          </p:stCondLst>
                                        </p:cTn>
                                        <p:tgtEl>
                                          <p:spTgt spid="33"/>
                                        </p:tgtEl>
                                      </p:cBhvr>
                                      <p:to x="100000" y="95000"/>
                                    </p:animScale>
                                    <p:animScale>
                                      <p:cBhvr>
                                        <p:cTn id="52" dur="166" decel="50000">
                                          <p:stCondLst>
                                            <p:cond delay="1834"/>
                                          </p:stCondLst>
                                        </p:cTn>
                                        <p:tgtEl>
                                          <p:spTgt spid="3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80">
                                          <p:stCondLst>
                                            <p:cond delay="0"/>
                                          </p:stCondLst>
                                        </p:cTn>
                                        <p:tgtEl>
                                          <p:spTgt spid="32"/>
                                        </p:tgtEl>
                                      </p:cBhvr>
                                    </p:animEffect>
                                    <p:anim calcmode="lin" valueType="num">
                                      <p:cBhvr>
                                        <p:cTn id="5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1" dur="26">
                                          <p:stCondLst>
                                            <p:cond delay="650"/>
                                          </p:stCondLst>
                                        </p:cTn>
                                        <p:tgtEl>
                                          <p:spTgt spid="32"/>
                                        </p:tgtEl>
                                      </p:cBhvr>
                                      <p:to x="100000" y="60000"/>
                                    </p:animScale>
                                    <p:animScale>
                                      <p:cBhvr>
                                        <p:cTn id="62" dur="166" decel="50000">
                                          <p:stCondLst>
                                            <p:cond delay="676"/>
                                          </p:stCondLst>
                                        </p:cTn>
                                        <p:tgtEl>
                                          <p:spTgt spid="32"/>
                                        </p:tgtEl>
                                      </p:cBhvr>
                                      <p:to x="100000" y="100000"/>
                                    </p:animScale>
                                    <p:animScale>
                                      <p:cBhvr>
                                        <p:cTn id="63" dur="26">
                                          <p:stCondLst>
                                            <p:cond delay="1312"/>
                                          </p:stCondLst>
                                        </p:cTn>
                                        <p:tgtEl>
                                          <p:spTgt spid="32"/>
                                        </p:tgtEl>
                                      </p:cBhvr>
                                      <p:to x="100000" y="80000"/>
                                    </p:animScale>
                                    <p:animScale>
                                      <p:cBhvr>
                                        <p:cTn id="64" dur="166" decel="50000">
                                          <p:stCondLst>
                                            <p:cond delay="1338"/>
                                          </p:stCondLst>
                                        </p:cTn>
                                        <p:tgtEl>
                                          <p:spTgt spid="32"/>
                                        </p:tgtEl>
                                      </p:cBhvr>
                                      <p:to x="100000" y="100000"/>
                                    </p:animScale>
                                    <p:animScale>
                                      <p:cBhvr>
                                        <p:cTn id="65" dur="26">
                                          <p:stCondLst>
                                            <p:cond delay="1642"/>
                                          </p:stCondLst>
                                        </p:cTn>
                                        <p:tgtEl>
                                          <p:spTgt spid="32"/>
                                        </p:tgtEl>
                                      </p:cBhvr>
                                      <p:to x="100000" y="90000"/>
                                    </p:animScale>
                                    <p:animScale>
                                      <p:cBhvr>
                                        <p:cTn id="66" dur="166" decel="50000">
                                          <p:stCondLst>
                                            <p:cond delay="1668"/>
                                          </p:stCondLst>
                                        </p:cTn>
                                        <p:tgtEl>
                                          <p:spTgt spid="32"/>
                                        </p:tgtEl>
                                      </p:cBhvr>
                                      <p:to x="100000" y="100000"/>
                                    </p:animScale>
                                    <p:animScale>
                                      <p:cBhvr>
                                        <p:cTn id="67" dur="26">
                                          <p:stCondLst>
                                            <p:cond delay="1808"/>
                                          </p:stCondLst>
                                        </p:cTn>
                                        <p:tgtEl>
                                          <p:spTgt spid="32"/>
                                        </p:tgtEl>
                                      </p:cBhvr>
                                      <p:to x="100000" y="95000"/>
                                    </p:animScale>
                                    <p:animScale>
                                      <p:cBhvr>
                                        <p:cTn id="68" dur="166" decel="50000">
                                          <p:stCondLst>
                                            <p:cond delay="1834"/>
                                          </p:stCondLst>
                                        </p:cTn>
                                        <p:tgtEl>
                                          <p:spTgt spid="32"/>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80">
                                          <p:stCondLst>
                                            <p:cond delay="0"/>
                                          </p:stCondLst>
                                        </p:cTn>
                                        <p:tgtEl>
                                          <p:spTgt spid="35"/>
                                        </p:tgtEl>
                                      </p:cBhvr>
                                    </p:animEffect>
                                    <p:anim calcmode="lin" valueType="num">
                                      <p:cBhvr>
                                        <p:cTn id="7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7" dur="26">
                                          <p:stCondLst>
                                            <p:cond delay="650"/>
                                          </p:stCondLst>
                                        </p:cTn>
                                        <p:tgtEl>
                                          <p:spTgt spid="35"/>
                                        </p:tgtEl>
                                      </p:cBhvr>
                                      <p:to x="100000" y="60000"/>
                                    </p:animScale>
                                    <p:animScale>
                                      <p:cBhvr>
                                        <p:cTn id="78" dur="166" decel="50000">
                                          <p:stCondLst>
                                            <p:cond delay="676"/>
                                          </p:stCondLst>
                                        </p:cTn>
                                        <p:tgtEl>
                                          <p:spTgt spid="35"/>
                                        </p:tgtEl>
                                      </p:cBhvr>
                                      <p:to x="100000" y="100000"/>
                                    </p:animScale>
                                    <p:animScale>
                                      <p:cBhvr>
                                        <p:cTn id="79" dur="26">
                                          <p:stCondLst>
                                            <p:cond delay="1312"/>
                                          </p:stCondLst>
                                        </p:cTn>
                                        <p:tgtEl>
                                          <p:spTgt spid="35"/>
                                        </p:tgtEl>
                                      </p:cBhvr>
                                      <p:to x="100000" y="80000"/>
                                    </p:animScale>
                                    <p:animScale>
                                      <p:cBhvr>
                                        <p:cTn id="80" dur="166" decel="50000">
                                          <p:stCondLst>
                                            <p:cond delay="1338"/>
                                          </p:stCondLst>
                                        </p:cTn>
                                        <p:tgtEl>
                                          <p:spTgt spid="35"/>
                                        </p:tgtEl>
                                      </p:cBhvr>
                                      <p:to x="100000" y="100000"/>
                                    </p:animScale>
                                    <p:animScale>
                                      <p:cBhvr>
                                        <p:cTn id="81" dur="26">
                                          <p:stCondLst>
                                            <p:cond delay="1642"/>
                                          </p:stCondLst>
                                        </p:cTn>
                                        <p:tgtEl>
                                          <p:spTgt spid="35"/>
                                        </p:tgtEl>
                                      </p:cBhvr>
                                      <p:to x="100000" y="90000"/>
                                    </p:animScale>
                                    <p:animScale>
                                      <p:cBhvr>
                                        <p:cTn id="82" dur="166" decel="50000">
                                          <p:stCondLst>
                                            <p:cond delay="1668"/>
                                          </p:stCondLst>
                                        </p:cTn>
                                        <p:tgtEl>
                                          <p:spTgt spid="35"/>
                                        </p:tgtEl>
                                      </p:cBhvr>
                                      <p:to x="100000" y="100000"/>
                                    </p:animScale>
                                    <p:animScale>
                                      <p:cBhvr>
                                        <p:cTn id="83" dur="26">
                                          <p:stCondLst>
                                            <p:cond delay="1808"/>
                                          </p:stCondLst>
                                        </p:cTn>
                                        <p:tgtEl>
                                          <p:spTgt spid="35"/>
                                        </p:tgtEl>
                                      </p:cBhvr>
                                      <p:to x="100000" y="95000"/>
                                    </p:animScale>
                                    <p:animScale>
                                      <p:cBhvr>
                                        <p:cTn id="84" dur="166" decel="50000">
                                          <p:stCondLst>
                                            <p:cond delay="1834"/>
                                          </p:stCondLst>
                                        </p:cTn>
                                        <p:tgtEl>
                                          <p:spTgt spid="3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80">
                                          <p:stCondLst>
                                            <p:cond delay="0"/>
                                          </p:stCondLst>
                                        </p:cTn>
                                        <p:tgtEl>
                                          <p:spTgt spid="34"/>
                                        </p:tgtEl>
                                      </p:cBhvr>
                                    </p:animEffect>
                                    <p:anim calcmode="lin" valueType="num">
                                      <p:cBhvr>
                                        <p:cTn id="8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93" dur="26">
                                          <p:stCondLst>
                                            <p:cond delay="650"/>
                                          </p:stCondLst>
                                        </p:cTn>
                                        <p:tgtEl>
                                          <p:spTgt spid="34"/>
                                        </p:tgtEl>
                                      </p:cBhvr>
                                      <p:to x="100000" y="60000"/>
                                    </p:animScale>
                                    <p:animScale>
                                      <p:cBhvr>
                                        <p:cTn id="94" dur="166" decel="50000">
                                          <p:stCondLst>
                                            <p:cond delay="676"/>
                                          </p:stCondLst>
                                        </p:cTn>
                                        <p:tgtEl>
                                          <p:spTgt spid="34"/>
                                        </p:tgtEl>
                                      </p:cBhvr>
                                      <p:to x="100000" y="100000"/>
                                    </p:animScale>
                                    <p:animScale>
                                      <p:cBhvr>
                                        <p:cTn id="95" dur="26">
                                          <p:stCondLst>
                                            <p:cond delay="1312"/>
                                          </p:stCondLst>
                                        </p:cTn>
                                        <p:tgtEl>
                                          <p:spTgt spid="34"/>
                                        </p:tgtEl>
                                      </p:cBhvr>
                                      <p:to x="100000" y="80000"/>
                                    </p:animScale>
                                    <p:animScale>
                                      <p:cBhvr>
                                        <p:cTn id="96" dur="166" decel="50000">
                                          <p:stCondLst>
                                            <p:cond delay="1338"/>
                                          </p:stCondLst>
                                        </p:cTn>
                                        <p:tgtEl>
                                          <p:spTgt spid="34"/>
                                        </p:tgtEl>
                                      </p:cBhvr>
                                      <p:to x="100000" y="100000"/>
                                    </p:animScale>
                                    <p:animScale>
                                      <p:cBhvr>
                                        <p:cTn id="97" dur="26">
                                          <p:stCondLst>
                                            <p:cond delay="1642"/>
                                          </p:stCondLst>
                                        </p:cTn>
                                        <p:tgtEl>
                                          <p:spTgt spid="34"/>
                                        </p:tgtEl>
                                      </p:cBhvr>
                                      <p:to x="100000" y="90000"/>
                                    </p:animScale>
                                    <p:animScale>
                                      <p:cBhvr>
                                        <p:cTn id="98" dur="166" decel="50000">
                                          <p:stCondLst>
                                            <p:cond delay="1668"/>
                                          </p:stCondLst>
                                        </p:cTn>
                                        <p:tgtEl>
                                          <p:spTgt spid="34"/>
                                        </p:tgtEl>
                                      </p:cBhvr>
                                      <p:to x="100000" y="100000"/>
                                    </p:animScale>
                                    <p:animScale>
                                      <p:cBhvr>
                                        <p:cTn id="99" dur="26">
                                          <p:stCondLst>
                                            <p:cond delay="1808"/>
                                          </p:stCondLst>
                                        </p:cTn>
                                        <p:tgtEl>
                                          <p:spTgt spid="34"/>
                                        </p:tgtEl>
                                      </p:cBhvr>
                                      <p:to x="100000" y="95000"/>
                                    </p:animScale>
                                    <p:animScale>
                                      <p:cBhvr>
                                        <p:cTn id="100" dur="166" decel="50000">
                                          <p:stCondLst>
                                            <p:cond delay="1834"/>
                                          </p:stCondLst>
                                        </p:cTn>
                                        <p:tgtEl>
                                          <p:spTgt spid="34"/>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down)">
                                      <p:cBhvr>
                                        <p:cTn id="103" dur="580">
                                          <p:stCondLst>
                                            <p:cond delay="0"/>
                                          </p:stCondLst>
                                        </p:cTn>
                                        <p:tgtEl>
                                          <p:spTgt spid="37"/>
                                        </p:tgtEl>
                                      </p:cBhvr>
                                    </p:animEffect>
                                    <p:anim calcmode="lin" valueType="num">
                                      <p:cBhvr>
                                        <p:cTn id="10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09" dur="26">
                                          <p:stCondLst>
                                            <p:cond delay="650"/>
                                          </p:stCondLst>
                                        </p:cTn>
                                        <p:tgtEl>
                                          <p:spTgt spid="37"/>
                                        </p:tgtEl>
                                      </p:cBhvr>
                                      <p:to x="100000" y="60000"/>
                                    </p:animScale>
                                    <p:animScale>
                                      <p:cBhvr>
                                        <p:cTn id="110" dur="166" decel="50000">
                                          <p:stCondLst>
                                            <p:cond delay="676"/>
                                          </p:stCondLst>
                                        </p:cTn>
                                        <p:tgtEl>
                                          <p:spTgt spid="37"/>
                                        </p:tgtEl>
                                      </p:cBhvr>
                                      <p:to x="100000" y="100000"/>
                                    </p:animScale>
                                    <p:animScale>
                                      <p:cBhvr>
                                        <p:cTn id="111" dur="26">
                                          <p:stCondLst>
                                            <p:cond delay="1312"/>
                                          </p:stCondLst>
                                        </p:cTn>
                                        <p:tgtEl>
                                          <p:spTgt spid="37"/>
                                        </p:tgtEl>
                                      </p:cBhvr>
                                      <p:to x="100000" y="80000"/>
                                    </p:animScale>
                                    <p:animScale>
                                      <p:cBhvr>
                                        <p:cTn id="112" dur="166" decel="50000">
                                          <p:stCondLst>
                                            <p:cond delay="1338"/>
                                          </p:stCondLst>
                                        </p:cTn>
                                        <p:tgtEl>
                                          <p:spTgt spid="37"/>
                                        </p:tgtEl>
                                      </p:cBhvr>
                                      <p:to x="100000" y="100000"/>
                                    </p:animScale>
                                    <p:animScale>
                                      <p:cBhvr>
                                        <p:cTn id="113" dur="26">
                                          <p:stCondLst>
                                            <p:cond delay="1642"/>
                                          </p:stCondLst>
                                        </p:cTn>
                                        <p:tgtEl>
                                          <p:spTgt spid="37"/>
                                        </p:tgtEl>
                                      </p:cBhvr>
                                      <p:to x="100000" y="90000"/>
                                    </p:animScale>
                                    <p:animScale>
                                      <p:cBhvr>
                                        <p:cTn id="114" dur="166" decel="50000">
                                          <p:stCondLst>
                                            <p:cond delay="1668"/>
                                          </p:stCondLst>
                                        </p:cTn>
                                        <p:tgtEl>
                                          <p:spTgt spid="37"/>
                                        </p:tgtEl>
                                      </p:cBhvr>
                                      <p:to x="100000" y="100000"/>
                                    </p:animScale>
                                    <p:animScale>
                                      <p:cBhvr>
                                        <p:cTn id="115" dur="26">
                                          <p:stCondLst>
                                            <p:cond delay="1808"/>
                                          </p:stCondLst>
                                        </p:cTn>
                                        <p:tgtEl>
                                          <p:spTgt spid="37"/>
                                        </p:tgtEl>
                                      </p:cBhvr>
                                      <p:to x="100000" y="95000"/>
                                    </p:animScale>
                                    <p:animScale>
                                      <p:cBhvr>
                                        <p:cTn id="116" dur="166" decel="50000">
                                          <p:stCondLst>
                                            <p:cond delay="1834"/>
                                          </p:stCondLst>
                                        </p:cTn>
                                        <p:tgtEl>
                                          <p:spTgt spid="37"/>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80">
                                          <p:stCondLst>
                                            <p:cond delay="0"/>
                                          </p:stCondLst>
                                        </p:cTn>
                                        <p:tgtEl>
                                          <p:spTgt spid="36"/>
                                        </p:tgtEl>
                                      </p:cBhvr>
                                    </p:animEffect>
                                    <p:anim calcmode="lin" valueType="num">
                                      <p:cBhvr>
                                        <p:cTn id="12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25" dur="26">
                                          <p:stCondLst>
                                            <p:cond delay="650"/>
                                          </p:stCondLst>
                                        </p:cTn>
                                        <p:tgtEl>
                                          <p:spTgt spid="36"/>
                                        </p:tgtEl>
                                      </p:cBhvr>
                                      <p:to x="100000" y="60000"/>
                                    </p:animScale>
                                    <p:animScale>
                                      <p:cBhvr>
                                        <p:cTn id="126" dur="166" decel="50000">
                                          <p:stCondLst>
                                            <p:cond delay="676"/>
                                          </p:stCondLst>
                                        </p:cTn>
                                        <p:tgtEl>
                                          <p:spTgt spid="36"/>
                                        </p:tgtEl>
                                      </p:cBhvr>
                                      <p:to x="100000" y="100000"/>
                                    </p:animScale>
                                    <p:animScale>
                                      <p:cBhvr>
                                        <p:cTn id="127" dur="26">
                                          <p:stCondLst>
                                            <p:cond delay="1312"/>
                                          </p:stCondLst>
                                        </p:cTn>
                                        <p:tgtEl>
                                          <p:spTgt spid="36"/>
                                        </p:tgtEl>
                                      </p:cBhvr>
                                      <p:to x="100000" y="80000"/>
                                    </p:animScale>
                                    <p:animScale>
                                      <p:cBhvr>
                                        <p:cTn id="128" dur="166" decel="50000">
                                          <p:stCondLst>
                                            <p:cond delay="1338"/>
                                          </p:stCondLst>
                                        </p:cTn>
                                        <p:tgtEl>
                                          <p:spTgt spid="36"/>
                                        </p:tgtEl>
                                      </p:cBhvr>
                                      <p:to x="100000" y="100000"/>
                                    </p:animScale>
                                    <p:animScale>
                                      <p:cBhvr>
                                        <p:cTn id="129" dur="26">
                                          <p:stCondLst>
                                            <p:cond delay="1642"/>
                                          </p:stCondLst>
                                        </p:cTn>
                                        <p:tgtEl>
                                          <p:spTgt spid="36"/>
                                        </p:tgtEl>
                                      </p:cBhvr>
                                      <p:to x="100000" y="90000"/>
                                    </p:animScale>
                                    <p:animScale>
                                      <p:cBhvr>
                                        <p:cTn id="130" dur="166" decel="50000">
                                          <p:stCondLst>
                                            <p:cond delay="1668"/>
                                          </p:stCondLst>
                                        </p:cTn>
                                        <p:tgtEl>
                                          <p:spTgt spid="36"/>
                                        </p:tgtEl>
                                      </p:cBhvr>
                                      <p:to x="100000" y="100000"/>
                                    </p:animScale>
                                    <p:animScale>
                                      <p:cBhvr>
                                        <p:cTn id="131" dur="26">
                                          <p:stCondLst>
                                            <p:cond delay="1808"/>
                                          </p:stCondLst>
                                        </p:cTn>
                                        <p:tgtEl>
                                          <p:spTgt spid="36"/>
                                        </p:tgtEl>
                                      </p:cBhvr>
                                      <p:to x="100000" y="95000"/>
                                    </p:animScale>
                                    <p:animScale>
                                      <p:cBhvr>
                                        <p:cTn id="132" dur="166" decel="50000">
                                          <p:stCondLst>
                                            <p:cond delay="1834"/>
                                          </p:stCondLst>
                                        </p:cTn>
                                        <p:tgtEl>
                                          <p:spTgt spid="36"/>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wipe(down)">
                                      <p:cBhvr>
                                        <p:cTn id="135" dur="580">
                                          <p:stCondLst>
                                            <p:cond delay="0"/>
                                          </p:stCondLst>
                                        </p:cTn>
                                        <p:tgtEl>
                                          <p:spTgt spid="39"/>
                                        </p:tgtEl>
                                      </p:cBhvr>
                                    </p:animEffect>
                                    <p:anim calcmode="lin" valueType="num">
                                      <p:cBhvr>
                                        <p:cTn id="13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1" dur="26">
                                          <p:stCondLst>
                                            <p:cond delay="650"/>
                                          </p:stCondLst>
                                        </p:cTn>
                                        <p:tgtEl>
                                          <p:spTgt spid="39"/>
                                        </p:tgtEl>
                                      </p:cBhvr>
                                      <p:to x="100000" y="60000"/>
                                    </p:animScale>
                                    <p:animScale>
                                      <p:cBhvr>
                                        <p:cTn id="142" dur="166" decel="50000">
                                          <p:stCondLst>
                                            <p:cond delay="676"/>
                                          </p:stCondLst>
                                        </p:cTn>
                                        <p:tgtEl>
                                          <p:spTgt spid="39"/>
                                        </p:tgtEl>
                                      </p:cBhvr>
                                      <p:to x="100000" y="100000"/>
                                    </p:animScale>
                                    <p:animScale>
                                      <p:cBhvr>
                                        <p:cTn id="143" dur="26">
                                          <p:stCondLst>
                                            <p:cond delay="1312"/>
                                          </p:stCondLst>
                                        </p:cTn>
                                        <p:tgtEl>
                                          <p:spTgt spid="39"/>
                                        </p:tgtEl>
                                      </p:cBhvr>
                                      <p:to x="100000" y="80000"/>
                                    </p:animScale>
                                    <p:animScale>
                                      <p:cBhvr>
                                        <p:cTn id="144" dur="166" decel="50000">
                                          <p:stCondLst>
                                            <p:cond delay="1338"/>
                                          </p:stCondLst>
                                        </p:cTn>
                                        <p:tgtEl>
                                          <p:spTgt spid="39"/>
                                        </p:tgtEl>
                                      </p:cBhvr>
                                      <p:to x="100000" y="100000"/>
                                    </p:animScale>
                                    <p:animScale>
                                      <p:cBhvr>
                                        <p:cTn id="145" dur="26">
                                          <p:stCondLst>
                                            <p:cond delay="1642"/>
                                          </p:stCondLst>
                                        </p:cTn>
                                        <p:tgtEl>
                                          <p:spTgt spid="39"/>
                                        </p:tgtEl>
                                      </p:cBhvr>
                                      <p:to x="100000" y="90000"/>
                                    </p:animScale>
                                    <p:animScale>
                                      <p:cBhvr>
                                        <p:cTn id="146" dur="166" decel="50000">
                                          <p:stCondLst>
                                            <p:cond delay="1668"/>
                                          </p:stCondLst>
                                        </p:cTn>
                                        <p:tgtEl>
                                          <p:spTgt spid="39"/>
                                        </p:tgtEl>
                                      </p:cBhvr>
                                      <p:to x="100000" y="100000"/>
                                    </p:animScale>
                                    <p:animScale>
                                      <p:cBhvr>
                                        <p:cTn id="147" dur="26">
                                          <p:stCondLst>
                                            <p:cond delay="1808"/>
                                          </p:stCondLst>
                                        </p:cTn>
                                        <p:tgtEl>
                                          <p:spTgt spid="39"/>
                                        </p:tgtEl>
                                      </p:cBhvr>
                                      <p:to x="100000" y="95000"/>
                                    </p:animScale>
                                    <p:animScale>
                                      <p:cBhvr>
                                        <p:cTn id="148" dur="166" decel="50000">
                                          <p:stCondLst>
                                            <p:cond delay="1834"/>
                                          </p:stCondLst>
                                        </p:cTn>
                                        <p:tgtEl>
                                          <p:spTgt spid="39"/>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wipe(down)">
                                      <p:cBhvr>
                                        <p:cTn id="151" dur="580">
                                          <p:stCondLst>
                                            <p:cond delay="0"/>
                                          </p:stCondLst>
                                        </p:cTn>
                                        <p:tgtEl>
                                          <p:spTgt spid="38"/>
                                        </p:tgtEl>
                                      </p:cBhvr>
                                    </p:animEffect>
                                    <p:anim calcmode="lin" valueType="num">
                                      <p:cBhvr>
                                        <p:cTn id="15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57" dur="26">
                                          <p:stCondLst>
                                            <p:cond delay="650"/>
                                          </p:stCondLst>
                                        </p:cTn>
                                        <p:tgtEl>
                                          <p:spTgt spid="38"/>
                                        </p:tgtEl>
                                      </p:cBhvr>
                                      <p:to x="100000" y="60000"/>
                                    </p:animScale>
                                    <p:animScale>
                                      <p:cBhvr>
                                        <p:cTn id="158" dur="166" decel="50000">
                                          <p:stCondLst>
                                            <p:cond delay="676"/>
                                          </p:stCondLst>
                                        </p:cTn>
                                        <p:tgtEl>
                                          <p:spTgt spid="38"/>
                                        </p:tgtEl>
                                      </p:cBhvr>
                                      <p:to x="100000" y="100000"/>
                                    </p:animScale>
                                    <p:animScale>
                                      <p:cBhvr>
                                        <p:cTn id="159" dur="26">
                                          <p:stCondLst>
                                            <p:cond delay="1312"/>
                                          </p:stCondLst>
                                        </p:cTn>
                                        <p:tgtEl>
                                          <p:spTgt spid="38"/>
                                        </p:tgtEl>
                                      </p:cBhvr>
                                      <p:to x="100000" y="80000"/>
                                    </p:animScale>
                                    <p:animScale>
                                      <p:cBhvr>
                                        <p:cTn id="160" dur="166" decel="50000">
                                          <p:stCondLst>
                                            <p:cond delay="1338"/>
                                          </p:stCondLst>
                                        </p:cTn>
                                        <p:tgtEl>
                                          <p:spTgt spid="38"/>
                                        </p:tgtEl>
                                      </p:cBhvr>
                                      <p:to x="100000" y="100000"/>
                                    </p:animScale>
                                    <p:animScale>
                                      <p:cBhvr>
                                        <p:cTn id="161" dur="26">
                                          <p:stCondLst>
                                            <p:cond delay="1642"/>
                                          </p:stCondLst>
                                        </p:cTn>
                                        <p:tgtEl>
                                          <p:spTgt spid="38"/>
                                        </p:tgtEl>
                                      </p:cBhvr>
                                      <p:to x="100000" y="90000"/>
                                    </p:animScale>
                                    <p:animScale>
                                      <p:cBhvr>
                                        <p:cTn id="162" dur="166" decel="50000">
                                          <p:stCondLst>
                                            <p:cond delay="1668"/>
                                          </p:stCondLst>
                                        </p:cTn>
                                        <p:tgtEl>
                                          <p:spTgt spid="38"/>
                                        </p:tgtEl>
                                      </p:cBhvr>
                                      <p:to x="100000" y="100000"/>
                                    </p:animScale>
                                    <p:animScale>
                                      <p:cBhvr>
                                        <p:cTn id="163" dur="26">
                                          <p:stCondLst>
                                            <p:cond delay="1808"/>
                                          </p:stCondLst>
                                        </p:cTn>
                                        <p:tgtEl>
                                          <p:spTgt spid="38"/>
                                        </p:tgtEl>
                                      </p:cBhvr>
                                      <p:to x="100000" y="95000"/>
                                    </p:animScale>
                                    <p:animScale>
                                      <p:cBhvr>
                                        <p:cTn id="164" dur="166" decel="50000">
                                          <p:stCondLst>
                                            <p:cond delay="1834"/>
                                          </p:stCondLst>
                                        </p:cTn>
                                        <p:tgtEl>
                                          <p:spTgt spid="38"/>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1"/>
                                        </p:tgtEl>
                                        <p:attrNameLst>
                                          <p:attrName>style.visibility</p:attrName>
                                        </p:attrNameLst>
                                      </p:cBhvr>
                                      <p:to>
                                        <p:strVal val="visible"/>
                                      </p:to>
                                    </p:set>
                                    <p:animEffect transition="in" filter="wipe(down)">
                                      <p:cBhvr>
                                        <p:cTn id="167" dur="580">
                                          <p:stCondLst>
                                            <p:cond delay="0"/>
                                          </p:stCondLst>
                                        </p:cTn>
                                        <p:tgtEl>
                                          <p:spTgt spid="41"/>
                                        </p:tgtEl>
                                      </p:cBhvr>
                                    </p:animEffect>
                                    <p:anim calcmode="lin" valueType="num">
                                      <p:cBhvr>
                                        <p:cTn id="16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73" dur="26">
                                          <p:stCondLst>
                                            <p:cond delay="650"/>
                                          </p:stCondLst>
                                        </p:cTn>
                                        <p:tgtEl>
                                          <p:spTgt spid="41"/>
                                        </p:tgtEl>
                                      </p:cBhvr>
                                      <p:to x="100000" y="60000"/>
                                    </p:animScale>
                                    <p:animScale>
                                      <p:cBhvr>
                                        <p:cTn id="174" dur="166" decel="50000">
                                          <p:stCondLst>
                                            <p:cond delay="676"/>
                                          </p:stCondLst>
                                        </p:cTn>
                                        <p:tgtEl>
                                          <p:spTgt spid="41"/>
                                        </p:tgtEl>
                                      </p:cBhvr>
                                      <p:to x="100000" y="100000"/>
                                    </p:animScale>
                                    <p:animScale>
                                      <p:cBhvr>
                                        <p:cTn id="175" dur="26">
                                          <p:stCondLst>
                                            <p:cond delay="1312"/>
                                          </p:stCondLst>
                                        </p:cTn>
                                        <p:tgtEl>
                                          <p:spTgt spid="41"/>
                                        </p:tgtEl>
                                      </p:cBhvr>
                                      <p:to x="100000" y="80000"/>
                                    </p:animScale>
                                    <p:animScale>
                                      <p:cBhvr>
                                        <p:cTn id="176" dur="166" decel="50000">
                                          <p:stCondLst>
                                            <p:cond delay="1338"/>
                                          </p:stCondLst>
                                        </p:cTn>
                                        <p:tgtEl>
                                          <p:spTgt spid="41"/>
                                        </p:tgtEl>
                                      </p:cBhvr>
                                      <p:to x="100000" y="100000"/>
                                    </p:animScale>
                                    <p:animScale>
                                      <p:cBhvr>
                                        <p:cTn id="177" dur="26">
                                          <p:stCondLst>
                                            <p:cond delay="1642"/>
                                          </p:stCondLst>
                                        </p:cTn>
                                        <p:tgtEl>
                                          <p:spTgt spid="41"/>
                                        </p:tgtEl>
                                      </p:cBhvr>
                                      <p:to x="100000" y="90000"/>
                                    </p:animScale>
                                    <p:animScale>
                                      <p:cBhvr>
                                        <p:cTn id="178" dur="166" decel="50000">
                                          <p:stCondLst>
                                            <p:cond delay="1668"/>
                                          </p:stCondLst>
                                        </p:cTn>
                                        <p:tgtEl>
                                          <p:spTgt spid="41"/>
                                        </p:tgtEl>
                                      </p:cBhvr>
                                      <p:to x="100000" y="100000"/>
                                    </p:animScale>
                                    <p:animScale>
                                      <p:cBhvr>
                                        <p:cTn id="179" dur="26">
                                          <p:stCondLst>
                                            <p:cond delay="1808"/>
                                          </p:stCondLst>
                                        </p:cTn>
                                        <p:tgtEl>
                                          <p:spTgt spid="41"/>
                                        </p:tgtEl>
                                      </p:cBhvr>
                                      <p:to x="100000" y="95000"/>
                                    </p:animScale>
                                    <p:animScale>
                                      <p:cBhvr>
                                        <p:cTn id="180" dur="166" decel="50000">
                                          <p:stCondLst>
                                            <p:cond delay="1834"/>
                                          </p:stCondLst>
                                        </p:cTn>
                                        <p:tgtEl>
                                          <p:spTgt spid="41"/>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0"/>
                                        </p:tgtEl>
                                        <p:attrNameLst>
                                          <p:attrName>style.visibility</p:attrName>
                                        </p:attrNameLst>
                                      </p:cBhvr>
                                      <p:to>
                                        <p:strVal val="visible"/>
                                      </p:to>
                                    </p:set>
                                    <p:animEffect transition="in" filter="wipe(down)">
                                      <p:cBhvr>
                                        <p:cTn id="183" dur="580">
                                          <p:stCondLst>
                                            <p:cond delay="0"/>
                                          </p:stCondLst>
                                        </p:cTn>
                                        <p:tgtEl>
                                          <p:spTgt spid="40"/>
                                        </p:tgtEl>
                                      </p:cBhvr>
                                    </p:animEffect>
                                    <p:anim calcmode="lin" valueType="num">
                                      <p:cBhvr>
                                        <p:cTn id="18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89" dur="26">
                                          <p:stCondLst>
                                            <p:cond delay="650"/>
                                          </p:stCondLst>
                                        </p:cTn>
                                        <p:tgtEl>
                                          <p:spTgt spid="40"/>
                                        </p:tgtEl>
                                      </p:cBhvr>
                                      <p:to x="100000" y="60000"/>
                                    </p:animScale>
                                    <p:animScale>
                                      <p:cBhvr>
                                        <p:cTn id="190" dur="166" decel="50000">
                                          <p:stCondLst>
                                            <p:cond delay="676"/>
                                          </p:stCondLst>
                                        </p:cTn>
                                        <p:tgtEl>
                                          <p:spTgt spid="40"/>
                                        </p:tgtEl>
                                      </p:cBhvr>
                                      <p:to x="100000" y="100000"/>
                                    </p:animScale>
                                    <p:animScale>
                                      <p:cBhvr>
                                        <p:cTn id="191" dur="26">
                                          <p:stCondLst>
                                            <p:cond delay="1312"/>
                                          </p:stCondLst>
                                        </p:cTn>
                                        <p:tgtEl>
                                          <p:spTgt spid="40"/>
                                        </p:tgtEl>
                                      </p:cBhvr>
                                      <p:to x="100000" y="80000"/>
                                    </p:animScale>
                                    <p:animScale>
                                      <p:cBhvr>
                                        <p:cTn id="192" dur="166" decel="50000">
                                          <p:stCondLst>
                                            <p:cond delay="1338"/>
                                          </p:stCondLst>
                                        </p:cTn>
                                        <p:tgtEl>
                                          <p:spTgt spid="40"/>
                                        </p:tgtEl>
                                      </p:cBhvr>
                                      <p:to x="100000" y="100000"/>
                                    </p:animScale>
                                    <p:animScale>
                                      <p:cBhvr>
                                        <p:cTn id="193" dur="26">
                                          <p:stCondLst>
                                            <p:cond delay="1642"/>
                                          </p:stCondLst>
                                        </p:cTn>
                                        <p:tgtEl>
                                          <p:spTgt spid="40"/>
                                        </p:tgtEl>
                                      </p:cBhvr>
                                      <p:to x="100000" y="90000"/>
                                    </p:animScale>
                                    <p:animScale>
                                      <p:cBhvr>
                                        <p:cTn id="194" dur="166" decel="50000">
                                          <p:stCondLst>
                                            <p:cond delay="1668"/>
                                          </p:stCondLst>
                                        </p:cTn>
                                        <p:tgtEl>
                                          <p:spTgt spid="40"/>
                                        </p:tgtEl>
                                      </p:cBhvr>
                                      <p:to x="100000" y="100000"/>
                                    </p:animScale>
                                    <p:animScale>
                                      <p:cBhvr>
                                        <p:cTn id="195" dur="26">
                                          <p:stCondLst>
                                            <p:cond delay="1808"/>
                                          </p:stCondLst>
                                        </p:cTn>
                                        <p:tgtEl>
                                          <p:spTgt spid="40"/>
                                        </p:tgtEl>
                                      </p:cBhvr>
                                      <p:to x="100000" y="95000"/>
                                    </p:animScale>
                                    <p:animScale>
                                      <p:cBhvr>
                                        <p:cTn id="196" dur="166" decel="50000">
                                          <p:stCondLst>
                                            <p:cond delay="1834"/>
                                          </p:stCondLst>
                                        </p:cTn>
                                        <p:tgtEl>
                                          <p:spTgt spid="40"/>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wipe(down)">
                                      <p:cBhvr>
                                        <p:cTn id="199" dur="580">
                                          <p:stCondLst>
                                            <p:cond delay="0"/>
                                          </p:stCondLst>
                                        </p:cTn>
                                        <p:tgtEl>
                                          <p:spTgt spid="43"/>
                                        </p:tgtEl>
                                      </p:cBhvr>
                                    </p:animEffect>
                                    <p:anim calcmode="lin" valueType="num">
                                      <p:cBhvr>
                                        <p:cTn id="2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05" dur="26">
                                          <p:stCondLst>
                                            <p:cond delay="650"/>
                                          </p:stCondLst>
                                        </p:cTn>
                                        <p:tgtEl>
                                          <p:spTgt spid="43"/>
                                        </p:tgtEl>
                                      </p:cBhvr>
                                      <p:to x="100000" y="60000"/>
                                    </p:animScale>
                                    <p:animScale>
                                      <p:cBhvr>
                                        <p:cTn id="206" dur="166" decel="50000">
                                          <p:stCondLst>
                                            <p:cond delay="676"/>
                                          </p:stCondLst>
                                        </p:cTn>
                                        <p:tgtEl>
                                          <p:spTgt spid="43"/>
                                        </p:tgtEl>
                                      </p:cBhvr>
                                      <p:to x="100000" y="100000"/>
                                    </p:animScale>
                                    <p:animScale>
                                      <p:cBhvr>
                                        <p:cTn id="207" dur="26">
                                          <p:stCondLst>
                                            <p:cond delay="1312"/>
                                          </p:stCondLst>
                                        </p:cTn>
                                        <p:tgtEl>
                                          <p:spTgt spid="43"/>
                                        </p:tgtEl>
                                      </p:cBhvr>
                                      <p:to x="100000" y="80000"/>
                                    </p:animScale>
                                    <p:animScale>
                                      <p:cBhvr>
                                        <p:cTn id="208" dur="166" decel="50000">
                                          <p:stCondLst>
                                            <p:cond delay="1338"/>
                                          </p:stCondLst>
                                        </p:cTn>
                                        <p:tgtEl>
                                          <p:spTgt spid="43"/>
                                        </p:tgtEl>
                                      </p:cBhvr>
                                      <p:to x="100000" y="100000"/>
                                    </p:animScale>
                                    <p:animScale>
                                      <p:cBhvr>
                                        <p:cTn id="209" dur="26">
                                          <p:stCondLst>
                                            <p:cond delay="1642"/>
                                          </p:stCondLst>
                                        </p:cTn>
                                        <p:tgtEl>
                                          <p:spTgt spid="43"/>
                                        </p:tgtEl>
                                      </p:cBhvr>
                                      <p:to x="100000" y="90000"/>
                                    </p:animScale>
                                    <p:animScale>
                                      <p:cBhvr>
                                        <p:cTn id="210" dur="166" decel="50000">
                                          <p:stCondLst>
                                            <p:cond delay="1668"/>
                                          </p:stCondLst>
                                        </p:cTn>
                                        <p:tgtEl>
                                          <p:spTgt spid="43"/>
                                        </p:tgtEl>
                                      </p:cBhvr>
                                      <p:to x="100000" y="100000"/>
                                    </p:animScale>
                                    <p:animScale>
                                      <p:cBhvr>
                                        <p:cTn id="211" dur="26">
                                          <p:stCondLst>
                                            <p:cond delay="1808"/>
                                          </p:stCondLst>
                                        </p:cTn>
                                        <p:tgtEl>
                                          <p:spTgt spid="43"/>
                                        </p:tgtEl>
                                      </p:cBhvr>
                                      <p:to x="100000" y="95000"/>
                                    </p:animScale>
                                    <p:animScale>
                                      <p:cBhvr>
                                        <p:cTn id="212" dur="166" decel="50000">
                                          <p:stCondLst>
                                            <p:cond delay="1834"/>
                                          </p:stCondLst>
                                        </p:cTn>
                                        <p:tgtEl>
                                          <p:spTgt spid="43"/>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9" fill="hold" display="0">
                  <p:stCondLst>
                    <p:cond delay="indefinite"/>
                  </p:stCondLst>
                </p:cTn>
                <p:tgtEl>
                  <p:spTgt spid="47"/>
                </p:tgtEl>
              </p:cMediaNode>
            </p:video>
          </p:childTnLst>
        </p:cTn>
      </p:par>
    </p:tnLst>
    <p:bldLst>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401444" y="-100361"/>
            <a:ext cx="2096429"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2436800" y="550387"/>
            <a:ext cx="6620757" cy="1939628"/>
            <a:chOff x="1699009" y="801349"/>
            <a:chExt cx="6162601" cy="1939628"/>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6162601" cy="1016299"/>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2" y="801985"/>
              <a:ext cx="5689909" cy="1938992"/>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ĐÂY LÀ TỪ GÌ?</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id="{3B62CDF9-FDAE-25B9-EAE5-B098A2C0C534}"/>
              </a:ext>
            </a:extLst>
          </p:cNvPr>
          <p:cNvSpPr/>
          <p:nvPr/>
        </p:nvSpPr>
        <p:spPr>
          <a:xfrm>
            <a:off x="1786985"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4D279F3-EC8F-CA4B-3C3F-7C4F401D0645}"/>
              </a:ext>
            </a:extLst>
          </p:cNvPr>
          <p:cNvSpPr txBox="1"/>
          <p:nvPr/>
        </p:nvSpPr>
        <p:spPr>
          <a:xfrm>
            <a:off x="1912439" y="2648551"/>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3A076EB-8FBE-EFB5-EA07-FECF29A7F89D}"/>
              </a:ext>
            </a:extLst>
          </p:cNvPr>
          <p:cNvSpPr/>
          <p:nvPr/>
        </p:nvSpPr>
        <p:spPr>
          <a:xfrm>
            <a:off x="3044294"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C887876-CCCA-23C1-870B-01BD6AB0A4A5}"/>
              </a:ext>
            </a:extLst>
          </p:cNvPr>
          <p:cNvSpPr txBox="1"/>
          <p:nvPr/>
        </p:nvSpPr>
        <p:spPr>
          <a:xfrm>
            <a:off x="3411373" y="2639314"/>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1642BC5-DD86-0A8B-044B-76D61B3479CC}"/>
              </a:ext>
            </a:extLst>
          </p:cNvPr>
          <p:cNvSpPr/>
          <p:nvPr/>
        </p:nvSpPr>
        <p:spPr>
          <a:xfrm>
            <a:off x="4321114"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7B4F21-2E26-D536-DD72-BDF3E8CAAAF7}"/>
              </a:ext>
            </a:extLst>
          </p:cNvPr>
          <p:cNvSpPr txBox="1"/>
          <p:nvPr/>
        </p:nvSpPr>
        <p:spPr>
          <a:xfrm>
            <a:off x="4500885" y="2624502"/>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D034F559-556F-1E34-B01D-7C3CD56ED145}"/>
              </a:ext>
            </a:extLst>
          </p:cNvPr>
          <p:cNvSpPr/>
          <p:nvPr/>
        </p:nvSpPr>
        <p:spPr>
          <a:xfrm>
            <a:off x="5548643" y="2644890"/>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06E0036-8A37-2A47-0DAE-CD0CFD019A6B}"/>
              </a:ext>
            </a:extLst>
          </p:cNvPr>
          <p:cNvSpPr txBox="1"/>
          <p:nvPr/>
        </p:nvSpPr>
        <p:spPr>
          <a:xfrm>
            <a:off x="5674097" y="2648551"/>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4BC16226-BBBC-363F-64A0-7A69684E3143}"/>
              </a:ext>
            </a:extLst>
          </p:cNvPr>
          <p:cNvSpPr/>
          <p:nvPr/>
        </p:nvSpPr>
        <p:spPr>
          <a:xfrm>
            <a:off x="6805951" y="2616315"/>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F5B6EFA-C248-5D1D-9F6D-3884BC42DC3A}"/>
              </a:ext>
            </a:extLst>
          </p:cNvPr>
          <p:cNvSpPr txBox="1"/>
          <p:nvPr/>
        </p:nvSpPr>
        <p:spPr>
          <a:xfrm>
            <a:off x="7076370" y="2619976"/>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A5470762-7470-58AA-0697-09C10F695AAB}"/>
              </a:ext>
            </a:extLst>
          </p:cNvPr>
          <p:cNvSpPr/>
          <p:nvPr/>
        </p:nvSpPr>
        <p:spPr>
          <a:xfrm>
            <a:off x="8080939" y="2616315"/>
            <a:ext cx="1081669" cy="1111657"/>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F324928-5991-8E2B-095A-205007B019C7}"/>
              </a:ext>
            </a:extLst>
          </p:cNvPr>
          <p:cNvSpPr txBox="1"/>
          <p:nvPr/>
        </p:nvSpPr>
        <p:spPr>
          <a:xfrm>
            <a:off x="8246307" y="2612654"/>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1182D91A-4069-430C-B2FB-3EBF50C50314}"/>
              </a:ext>
            </a:extLst>
          </p:cNvPr>
          <p:cNvSpPr/>
          <p:nvPr/>
        </p:nvSpPr>
        <p:spPr>
          <a:xfrm>
            <a:off x="1786985"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9740FA52-55AE-0DB3-8B52-18F5BB35AEB5}"/>
              </a:ext>
            </a:extLst>
          </p:cNvPr>
          <p:cNvSpPr txBox="1"/>
          <p:nvPr/>
        </p:nvSpPr>
        <p:spPr>
          <a:xfrm>
            <a:off x="1912439" y="5002872"/>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D3EFAE08-D31A-D7F7-FAC5-F7B52B842FAD}"/>
              </a:ext>
            </a:extLst>
          </p:cNvPr>
          <p:cNvSpPr/>
          <p:nvPr/>
        </p:nvSpPr>
        <p:spPr>
          <a:xfrm>
            <a:off x="3044294"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DE1CBBDE-C93A-DB9F-0A06-842395E7E127}"/>
              </a:ext>
            </a:extLst>
          </p:cNvPr>
          <p:cNvSpPr txBox="1"/>
          <p:nvPr/>
        </p:nvSpPr>
        <p:spPr>
          <a:xfrm>
            <a:off x="3169748" y="5002872"/>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851A68E5-257A-B2B5-96C5-7849BEB4EBF8}"/>
              </a:ext>
            </a:extLst>
          </p:cNvPr>
          <p:cNvSpPr/>
          <p:nvPr/>
        </p:nvSpPr>
        <p:spPr>
          <a:xfrm>
            <a:off x="4321114"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5EE102A2-DBC3-CD91-E48E-9DFF22180831}"/>
              </a:ext>
            </a:extLst>
          </p:cNvPr>
          <p:cNvSpPr txBox="1"/>
          <p:nvPr/>
        </p:nvSpPr>
        <p:spPr>
          <a:xfrm>
            <a:off x="4619119" y="4999211"/>
            <a:ext cx="811250" cy="1107996"/>
          </a:xfrm>
          <a:prstGeom prst="rect">
            <a:avLst/>
          </a:prstGeom>
          <a:noFill/>
        </p:spPr>
        <p:txBody>
          <a:bodyPr wrap="square">
            <a:spAutoFit/>
          </a:bodyPr>
          <a:lstStyle/>
          <a:p>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1627D810-A529-D097-40A8-2F6E7314A89D}"/>
              </a:ext>
            </a:extLst>
          </p:cNvPr>
          <p:cNvSpPr/>
          <p:nvPr/>
        </p:nvSpPr>
        <p:spPr>
          <a:xfrm>
            <a:off x="5548643" y="4999211"/>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9F2622D-75FB-65C0-BD50-2EF50D66670C}"/>
              </a:ext>
            </a:extLst>
          </p:cNvPr>
          <p:cNvSpPr txBox="1"/>
          <p:nvPr/>
        </p:nvSpPr>
        <p:spPr>
          <a:xfrm>
            <a:off x="5674097" y="5002872"/>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112CE309-4680-9C4B-98CB-4E9041616E7C}"/>
              </a:ext>
            </a:extLst>
          </p:cNvPr>
          <p:cNvSpPr/>
          <p:nvPr/>
        </p:nvSpPr>
        <p:spPr>
          <a:xfrm>
            <a:off x="6805951" y="4970636"/>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CEC43BF1-722A-39AF-C22E-16224CD73758}"/>
              </a:ext>
            </a:extLst>
          </p:cNvPr>
          <p:cNvSpPr txBox="1"/>
          <p:nvPr/>
        </p:nvSpPr>
        <p:spPr>
          <a:xfrm>
            <a:off x="7107045" y="4974297"/>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A8CD2332-DDF6-7F99-187E-2FB0D180E8C9}"/>
              </a:ext>
            </a:extLst>
          </p:cNvPr>
          <p:cNvSpPr/>
          <p:nvPr/>
        </p:nvSpPr>
        <p:spPr>
          <a:xfrm>
            <a:off x="8080939" y="4970636"/>
            <a:ext cx="1081669" cy="1111657"/>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F32A26B9-1CFE-F8AE-7390-397E5E2CCE3F}"/>
              </a:ext>
            </a:extLst>
          </p:cNvPr>
          <p:cNvSpPr txBox="1"/>
          <p:nvPr/>
        </p:nvSpPr>
        <p:spPr>
          <a:xfrm>
            <a:off x="8103615" y="4916130"/>
            <a:ext cx="811250" cy="1107996"/>
          </a:xfrm>
          <a:prstGeom prst="rect">
            <a:avLst/>
          </a:prstGeom>
          <a:noFill/>
        </p:spPr>
        <p:txBody>
          <a:bodyPr wrap="square">
            <a:spAutoFit/>
          </a:bodyPr>
          <a:lstStyle/>
          <a:p>
            <a:r>
              <a:rPr lang="en-US" sz="66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a:t>
            </a:r>
            <a:endParaRPr lang="en-US" sz="6600" dirty="0">
              <a:solidFill>
                <a:srgbClr val="FFFF00"/>
              </a:solidFill>
              <a:latin typeface="Times New Roman" panose="02020603050405020304" pitchFamily="18" charset="0"/>
              <a:cs typeface="Times New Roman" panose="02020603050405020304" pitchFamily="18" charset="0"/>
            </a:endParaRPr>
          </a:p>
        </p:txBody>
      </p:sp>
      <p:pic>
        <p:nvPicPr>
          <p:cNvPr id="46" name="Picture 2" descr="mui-ten-gif - quocthinh.net">
            <a:extLst>
              <a:ext uri="{FF2B5EF4-FFF2-40B4-BE49-F238E27FC236}">
                <a16:creationId xmlns:a16="http://schemas.microsoft.com/office/drawing/2014/main" id="{0A8C5522-D04C-7BC5-74F6-703C7ECD485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5400000">
            <a:off x="4919217" y="3970079"/>
            <a:ext cx="1022302" cy="658945"/>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ng hồ đếm ngược 5 phút - 5 Minutes">
            <a:hlinkClick r:id="" action="ppaction://media"/>
            <a:extLst>
              <a:ext uri="{FF2B5EF4-FFF2-40B4-BE49-F238E27FC236}">
                <a16:creationId xmlns:a16="http://schemas.microsoft.com/office/drawing/2014/main" id="{45E9BB22-A081-83B3-C7CC-DEC4BEF3394A}"/>
              </a:ext>
            </a:extLst>
          </p:cNvPr>
          <p:cNvPicPr>
            <a:picLocks noChangeAspect="1"/>
          </p:cNvPicPr>
          <p:nvPr>
            <a:videoFile r:link="rId1"/>
            <p:extLst>
              <p:ext uri="{DAA4B4D4-6D71-4841-9C94-3DE7FCFB9230}">
                <p14:media xmlns:p14="http://schemas.microsoft.com/office/powerpoint/2010/main" r:embed="rId2">
                  <p14:trim st="280415"/>
                </p14:media>
              </p:ext>
            </p:extLst>
          </p:nvPr>
        </p:nvPicPr>
        <p:blipFill>
          <a:blip r:embed="rId8"/>
          <a:stretch>
            <a:fillRect/>
          </a:stretch>
        </p:blipFill>
        <p:spPr>
          <a:xfrm>
            <a:off x="9512947" y="550387"/>
            <a:ext cx="1629488" cy="1104159"/>
          </a:xfrm>
          <a:prstGeom prst="rect">
            <a:avLst/>
          </a:prstGeom>
        </p:spPr>
      </p:pic>
    </p:spTree>
    <p:extLst>
      <p:ext uri="{BB962C8B-B14F-4D97-AF65-F5344CB8AC3E}">
        <p14:creationId xmlns:p14="http://schemas.microsoft.com/office/powerpoint/2010/main" val="27253852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80">
                                          <p:stCondLst>
                                            <p:cond delay="0"/>
                                          </p:stCondLst>
                                        </p:cTn>
                                        <p:tgtEl>
                                          <p:spTgt spid="33"/>
                                        </p:tgtEl>
                                      </p:cBhvr>
                                    </p:animEffect>
                                    <p:anim calcmode="lin" valueType="num">
                                      <p:cBhvr>
                                        <p:cTn id="4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5" dur="26">
                                          <p:stCondLst>
                                            <p:cond delay="650"/>
                                          </p:stCondLst>
                                        </p:cTn>
                                        <p:tgtEl>
                                          <p:spTgt spid="33"/>
                                        </p:tgtEl>
                                      </p:cBhvr>
                                      <p:to x="100000" y="60000"/>
                                    </p:animScale>
                                    <p:animScale>
                                      <p:cBhvr>
                                        <p:cTn id="46" dur="166" decel="50000">
                                          <p:stCondLst>
                                            <p:cond delay="676"/>
                                          </p:stCondLst>
                                        </p:cTn>
                                        <p:tgtEl>
                                          <p:spTgt spid="33"/>
                                        </p:tgtEl>
                                      </p:cBhvr>
                                      <p:to x="100000" y="100000"/>
                                    </p:animScale>
                                    <p:animScale>
                                      <p:cBhvr>
                                        <p:cTn id="47" dur="26">
                                          <p:stCondLst>
                                            <p:cond delay="1312"/>
                                          </p:stCondLst>
                                        </p:cTn>
                                        <p:tgtEl>
                                          <p:spTgt spid="33"/>
                                        </p:tgtEl>
                                      </p:cBhvr>
                                      <p:to x="100000" y="80000"/>
                                    </p:animScale>
                                    <p:animScale>
                                      <p:cBhvr>
                                        <p:cTn id="48" dur="166" decel="50000">
                                          <p:stCondLst>
                                            <p:cond delay="1338"/>
                                          </p:stCondLst>
                                        </p:cTn>
                                        <p:tgtEl>
                                          <p:spTgt spid="33"/>
                                        </p:tgtEl>
                                      </p:cBhvr>
                                      <p:to x="100000" y="100000"/>
                                    </p:animScale>
                                    <p:animScale>
                                      <p:cBhvr>
                                        <p:cTn id="49" dur="26">
                                          <p:stCondLst>
                                            <p:cond delay="1642"/>
                                          </p:stCondLst>
                                        </p:cTn>
                                        <p:tgtEl>
                                          <p:spTgt spid="33"/>
                                        </p:tgtEl>
                                      </p:cBhvr>
                                      <p:to x="100000" y="90000"/>
                                    </p:animScale>
                                    <p:animScale>
                                      <p:cBhvr>
                                        <p:cTn id="50" dur="166" decel="50000">
                                          <p:stCondLst>
                                            <p:cond delay="1668"/>
                                          </p:stCondLst>
                                        </p:cTn>
                                        <p:tgtEl>
                                          <p:spTgt spid="33"/>
                                        </p:tgtEl>
                                      </p:cBhvr>
                                      <p:to x="100000" y="100000"/>
                                    </p:animScale>
                                    <p:animScale>
                                      <p:cBhvr>
                                        <p:cTn id="51" dur="26">
                                          <p:stCondLst>
                                            <p:cond delay="1808"/>
                                          </p:stCondLst>
                                        </p:cTn>
                                        <p:tgtEl>
                                          <p:spTgt spid="33"/>
                                        </p:tgtEl>
                                      </p:cBhvr>
                                      <p:to x="100000" y="95000"/>
                                    </p:animScale>
                                    <p:animScale>
                                      <p:cBhvr>
                                        <p:cTn id="52" dur="166" decel="50000">
                                          <p:stCondLst>
                                            <p:cond delay="1834"/>
                                          </p:stCondLst>
                                        </p:cTn>
                                        <p:tgtEl>
                                          <p:spTgt spid="3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80">
                                          <p:stCondLst>
                                            <p:cond delay="0"/>
                                          </p:stCondLst>
                                        </p:cTn>
                                        <p:tgtEl>
                                          <p:spTgt spid="32"/>
                                        </p:tgtEl>
                                      </p:cBhvr>
                                    </p:animEffect>
                                    <p:anim calcmode="lin" valueType="num">
                                      <p:cBhvr>
                                        <p:cTn id="5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1" dur="26">
                                          <p:stCondLst>
                                            <p:cond delay="650"/>
                                          </p:stCondLst>
                                        </p:cTn>
                                        <p:tgtEl>
                                          <p:spTgt spid="32"/>
                                        </p:tgtEl>
                                      </p:cBhvr>
                                      <p:to x="100000" y="60000"/>
                                    </p:animScale>
                                    <p:animScale>
                                      <p:cBhvr>
                                        <p:cTn id="62" dur="166" decel="50000">
                                          <p:stCondLst>
                                            <p:cond delay="676"/>
                                          </p:stCondLst>
                                        </p:cTn>
                                        <p:tgtEl>
                                          <p:spTgt spid="32"/>
                                        </p:tgtEl>
                                      </p:cBhvr>
                                      <p:to x="100000" y="100000"/>
                                    </p:animScale>
                                    <p:animScale>
                                      <p:cBhvr>
                                        <p:cTn id="63" dur="26">
                                          <p:stCondLst>
                                            <p:cond delay="1312"/>
                                          </p:stCondLst>
                                        </p:cTn>
                                        <p:tgtEl>
                                          <p:spTgt spid="32"/>
                                        </p:tgtEl>
                                      </p:cBhvr>
                                      <p:to x="100000" y="80000"/>
                                    </p:animScale>
                                    <p:animScale>
                                      <p:cBhvr>
                                        <p:cTn id="64" dur="166" decel="50000">
                                          <p:stCondLst>
                                            <p:cond delay="1338"/>
                                          </p:stCondLst>
                                        </p:cTn>
                                        <p:tgtEl>
                                          <p:spTgt spid="32"/>
                                        </p:tgtEl>
                                      </p:cBhvr>
                                      <p:to x="100000" y="100000"/>
                                    </p:animScale>
                                    <p:animScale>
                                      <p:cBhvr>
                                        <p:cTn id="65" dur="26">
                                          <p:stCondLst>
                                            <p:cond delay="1642"/>
                                          </p:stCondLst>
                                        </p:cTn>
                                        <p:tgtEl>
                                          <p:spTgt spid="32"/>
                                        </p:tgtEl>
                                      </p:cBhvr>
                                      <p:to x="100000" y="90000"/>
                                    </p:animScale>
                                    <p:animScale>
                                      <p:cBhvr>
                                        <p:cTn id="66" dur="166" decel="50000">
                                          <p:stCondLst>
                                            <p:cond delay="1668"/>
                                          </p:stCondLst>
                                        </p:cTn>
                                        <p:tgtEl>
                                          <p:spTgt spid="32"/>
                                        </p:tgtEl>
                                      </p:cBhvr>
                                      <p:to x="100000" y="100000"/>
                                    </p:animScale>
                                    <p:animScale>
                                      <p:cBhvr>
                                        <p:cTn id="67" dur="26">
                                          <p:stCondLst>
                                            <p:cond delay="1808"/>
                                          </p:stCondLst>
                                        </p:cTn>
                                        <p:tgtEl>
                                          <p:spTgt spid="32"/>
                                        </p:tgtEl>
                                      </p:cBhvr>
                                      <p:to x="100000" y="95000"/>
                                    </p:animScale>
                                    <p:animScale>
                                      <p:cBhvr>
                                        <p:cTn id="68" dur="166" decel="50000">
                                          <p:stCondLst>
                                            <p:cond delay="1834"/>
                                          </p:stCondLst>
                                        </p:cTn>
                                        <p:tgtEl>
                                          <p:spTgt spid="32"/>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80">
                                          <p:stCondLst>
                                            <p:cond delay="0"/>
                                          </p:stCondLst>
                                        </p:cTn>
                                        <p:tgtEl>
                                          <p:spTgt spid="35"/>
                                        </p:tgtEl>
                                      </p:cBhvr>
                                    </p:animEffect>
                                    <p:anim calcmode="lin" valueType="num">
                                      <p:cBhvr>
                                        <p:cTn id="7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7" dur="26">
                                          <p:stCondLst>
                                            <p:cond delay="650"/>
                                          </p:stCondLst>
                                        </p:cTn>
                                        <p:tgtEl>
                                          <p:spTgt spid="35"/>
                                        </p:tgtEl>
                                      </p:cBhvr>
                                      <p:to x="100000" y="60000"/>
                                    </p:animScale>
                                    <p:animScale>
                                      <p:cBhvr>
                                        <p:cTn id="78" dur="166" decel="50000">
                                          <p:stCondLst>
                                            <p:cond delay="676"/>
                                          </p:stCondLst>
                                        </p:cTn>
                                        <p:tgtEl>
                                          <p:spTgt spid="35"/>
                                        </p:tgtEl>
                                      </p:cBhvr>
                                      <p:to x="100000" y="100000"/>
                                    </p:animScale>
                                    <p:animScale>
                                      <p:cBhvr>
                                        <p:cTn id="79" dur="26">
                                          <p:stCondLst>
                                            <p:cond delay="1312"/>
                                          </p:stCondLst>
                                        </p:cTn>
                                        <p:tgtEl>
                                          <p:spTgt spid="35"/>
                                        </p:tgtEl>
                                      </p:cBhvr>
                                      <p:to x="100000" y="80000"/>
                                    </p:animScale>
                                    <p:animScale>
                                      <p:cBhvr>
                                        <p:cTn id="80" dur="166" decel="50000">
                                          <p:stCondLst>
                                            <p:cond delay="1338"/>
                                          </p:stCondLst>
                                        </p:cTn>
                                        <p:tgtEl>
                                          <p:spTgt spid="35"/>
                                        </p:tgtEl>
                                      </p:cBhvr>
                                      <p:to x="100000" y="100000"/>
                                    </p:animScale>
                                    <p:animScale>
                                      <p:cBhvr>
                                        <p:cTn id="81" dur="26">
                                          <p:stCondLst>
                                            <p:cond delay="1642"/>
                                          </p:stCondLst>
                                        </p:cTn>
                                        <p:tgtEl>
                                          <p:spTgt spid="35"/>
                                        </p:tgtEl>
                                      </p:cBhvr>
                                      <p:to x="100000" y="90000"/>
                                    </p:animScale>
                                    <p:animScale>
                                      <p:cBhvr>
                                        <p:cTn id="82" dur="166" decel="50000">
                                          <p:stCondLst>
                                            <p:cond delay="1668"/>
                                          </p:stCondLst>
                                        </p:cTn>
                                        <p:tgtEl>
                                          <p:spTgt spid="35"/>
                                        </p:tgtEl>
                                      </p:cBhvr>
                                      <p:to x="100000" y="100000"/>
                                    </p:animScale>
                                    <p:animScale>
                                      <p:cBhvr>
                                        <p:cTn id="83" dur="26">
                                          <p:stCondLst>
                                            <p:cond delay="1808"/>
                                          </p:stCondLst>
                                        </p:cTn>
                                        <p:tgtEl>
                                          <p:spTgt spid="35"/>
                                        </p:tgtEl>
                                      </p:cBhvr>
                                      <p:to x="100000" y="95000"/>
                                    </p:animScale>
                                    <p:animScale>
                                      <p:cBhvr>
                                        <p:cTn id="84" dur="166" decel="50000">
                                          <p:stCondLst>
                                            <p:cond delay="1834"/>
                                          </p:stCondLst>
                                        </p:cTn>
                                        <p:tgtEl>
                                          <p:spTgt spid="3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80">
                                          <p:stCondLst>
                                            <p:cond delay="0"/>
                                          </p:stCondLst>
                                        </p:cTn>
                                        <p:tgtEl>
                                          <p:spTgt spid="34"/>
                                        </p:tgtEl>
                                      </p:cBhvr>
                                    </p:animEffect>
                                    <p:anim calcmode="lin" valueType="num">
                                      <p:cBhvr>
                                        <p:cTn id="8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93" dur="26">
                                          <p:stCondLst>
                                            <p:cond delay="650"/>
                                          </p:stCondLst>
                                        </p:cTn>
                                        <p:tgtEl>
                                          <p:spTgt spid="34"/>
                                        </p:tgtEl>
                                      </p:cBhvr>
                                      <p:to x="100000" y="60000"/>
                                    </p:animScale>
                                    <p:animScale>
                                      <p:cBhvr>
                                        <p:cTn id="94" dur="166" decel="50000">
                                          <p:stCondLst>
                                            <p:cond delay="676"/>
                                          </p:stCondLst>
                                        </p:cTn>
                                        <p:tgtEl>
                                          <p:spTgt spid="34"/>
                                        </p:tgtEl>
                                      </p:cBhvr>
                                      <p:to x="100000" y="100000"/>
                                    </p:animScale>
                                    <p:animScale>
                                      <p:cBhvr>
                                        <p:cTn id="95" dur="26">
                                          <p:stCondLst>
                                            <p:cond delay="1312"/>
                                          </p:stCondLst>
                                        </p:cTn>
                                        <p:tgtEl>
                                          <p:spTgt spid="34"/>
                                        </p:tgtEl>
                                      </p:cBhvr>
                                      <p:to x="100000" y="80000"/>
                                    </p:animScale>
                                    <p:animScale>
                                      <p:cBhvr>
                                        <p:cTn id="96" dur="166" decel="50000">
                                          <p:stCondLst>
                                            <p:cond delay="1338"/>
                                          </p:stCondLst>
                                        </p:cTn>
                                        <p:tgtEl>
                                          <p:spTgt spid="34"/>
                                        </p:tgtEl>
                                      </p:cBhvr>
                                      <p:to x="100000" y="100000"/>
                                    </p:animScale>
                                    <p:animScale>
                                      <p:cBhvr>
                                        <p:cTn id="97" dur="26">
                                          <p:stCondLst>
                                            <p:cond delay="1642"/>
                                          </p:stCondLst>
                                        </p:cTn>
                                        <p:tgtEl>
                                          <p:spTgt spid="34"/>
                                        </p:tgtEl>
                                      </p:cBhvr>
                                      <p:to x="100000" y="90000"/>
                                    </p:animScale>
                                    <p:animScale>
                                      <p:cBhvr>
                                        <p:cTn id="98" dur="166" decel="50000">
                                          <p:stCondLst>
                                            <p:cond delay="1668"/>
                                          </p:stCondLst>
                                        </p:cTn>
                                        <p:tgtEl>
                                          <p:spTgt spid="34"/>
                                        </p:tgtEl>
                                      </p:cBhvr>
                                      <p:to x="100000" y="100000"/>
                                    </p:animScale>
                                    <p:animScale>
                                      <p:cBhvr>
                                        <p:cTn id="99" dur="26">
                                          <p:stCondLst>
                                            <p:cond delay="1808"/>
                                          </p:stCondLst>
                                        </p:cTn>
                                        <p:tgtEl>
                                          <p:spTgt spid="34"/>
                                        </p:tgtEl>
                                      </p:cBhvr>
                                      <p:to x="100000" y="95000"/>
                                    </p:animScale>
                                    <p:animScale>
                                      <p:cBhvr>
                                        <p:cTn id="100" dur="166" decel="50000">
                                          <p:stCondLst>
                                            <p:cond delay="1834"/>
                                          </p:stCondLst>
                                        </p:cTn>
                                        <p:tgtEl>
                                          <p:spTgt spid="34"/>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down)">
                                      <p:cBhvr>
                                        <p:cTn id="103" dur="580">
                                          <p:stCondLst>
                                            <p:cond delay="0"/>
                                          </p:stCondLst>
                                        </p:cTn>
                                        <p:tgtEl>
                                          <p:spTgt spid="37"/>
                                        </p:tgtEl>
                                      </p:cBhvr>
                                    </p:animEffect>
                                    <p:anim calcmode="lin" valueType="num">
                                      <p:cBhvr>
                                        <p:cTn id="10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09" dur="26">
                                          <p:stCondLst>
                                            <p:cond delay="650"/>
                                          </p:stCondLst>
                                        </p:cTn>
                                        <p:tgtEl>
                                          <p:spTgt spid="37"/>
                                        </p:tgtEl>
                                      </p:cBhvr>
                                      <p:to x="100000" y="60000"/>
                                    </p:animScale>
                                    <p:animScale>
                                      <p:cBhvr>
                                        <p:cTn id="110" dur="166" decel="50000">
                                          <p:stCondLst>
                                            <p:cond delay="676"/>
                                          </p:stCondLst>
                                        </p:cTn>
                                        <p:tgtEl>
                                          <p:spTgt spid="37"/>
                                        </p:tgtEl>
                                      </p:cBhvr>
                                      <p:to x="100000" y="100000"/>
                                    </p:animScale>
                                    <p:animScale>
                                      <p:cBhvr>
                                        <p:cTn id="111" dur="26">
                                          <p:stCondLst>
                                            <p:cond delay="1312"/>
                                          </p:stCondLst>
                                        </p:cTn>
                                        <p:tgtEl>
                                          <p:spTgt spid="37"/>
                                        </p:tgtEl>
                                      </p:cBhvr>
                                      <p:to x="100000" y="80000"/>
                                    </p:animScale>
                                    <p:animScale>
                                      <p:cBhvr>
                                        <p:cTn id="112" dur="166" decel="50000">
                                          <p:stCondLst>
                                            <p:cond delay="1338"/>
                                          </p:stCondLst>
                                        </p:cTn>
                                        <p:tgtEl>
                                          <p:spTgt spid="37"/>
                                        </p:tgtEl>
                                      </p:cBhvr>
                                      <p:to x="100000" y="100000"/>
                                    </p:animScale>
                                    <p:animScale>
                                      <p:cBhvr>
                                        <p:cTn id="113" dur="26">
                                          <p:stCondLst>
                                            <p:cond delay="1642"/>
                                          </p:stCondLst>
                                        </p:cTn>
                                        <p:tgtEl>
                                          <p:spTgt spid="37"/>
                                        </p:tgtEl>
                                      </p:cBhvr>
                                      <p:to x="100000" y="90000"/>
                                    </p:animScale>
                                    <p:animScale>
                                      <p:cBhvr>
                                        <p:cTn id="114" dur="166" decel="50000">
                                          <p:stCondLst>
                                            <p:cond delay="1668"/>
                                          </p:stCondLst>
                                        </p:cTn>
                                        <p:tgtEl>
                                          <p:spTgt spid="37"/>
                                        </p:tgtEl>
                                      </p:cBhvr>
                                      <p:to x="100000" y="100000"/>
                                    </p:animScale>
                                    <p:animScale>
                                      <p:cBhvr>
                                        <p:cTn id="115" dur="26">
                                          <p:stCondLst>
                                            <p:cond delay="1808"/>
                                          </p:stCondLst>
                                        </p:cTn>
                                        <p:tgtEl>
                                          <p:spTgt spid="37"/>
                                        </p:tgtEl>
                                      </p:cBhvr>
                                      <p:to x="100000" y="95000"/>
                                    </p:animScale>
                                    <p:animScale>
                                      <p:cBhvr>
                                        <p:cTn id="116" dur="166" decel="50000">
                                          <p:stCondLst>
                                            <p:cond delay="1834"/>
                                          </p:stCondLst>
                                        </p:cTn>
                                        <p:tgtEl>
                                          <p:spTgt spid="37"/>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80">
                                          <p:stCondLst>
                                            <p:cond delay="0"/>
                                          </p:stCondLst>
                                        </p:cTn>
                                        <p:tgtEl>
                                          <p:spTgt spid="36"/>
                                        </p:tgtEl>
                                      </p:cBhvr>
                                    </p:animEffect>
                                    <p:anim calcmode="lin" valueType="num">
                                      <p:cBhvr>
                                        <p:cTn id="12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25" dur="26">
                                          <p:stCondLst>
                                            <p:cond delay="650"/>
                                          </p:stCondLst>
                                        </p:cTn>
                                        <p:tgtEl>
                                          <p:spTgt spid="36"/>
                                        </p:tgtEl>
                                      </p:cBhvr>
                                      <p:to x="100000" y="60000"/>
                                    </p:animScale>
                                    <p:animScale>
                                      <p:cBhvr>
                                        <p:cTn id="126" dur="166" decel="50000">
                                          <p:stCondLst>
                                            <p:cond delay="676"/>
                                          </p:stCondLst>
                                        </p:cTn>
                                        <p:tgtEl>
                                          <p:spTgt spid="36"/>
                                        </p:tgtEl>
                                      </p:cBhvr>
                                      <p:to x="100000" y="100000"/>
                                    </p:animScale>
                                    <p:animScale>
                                      <p:cBhvr>
                                        <p:cTn id="127" dur="26">
                                          <p:stCondLst>
                                            <p:cond delay="1312"/>
                                          </p:stCondLst>
                                        </p:cTn>
                                        <p:tgtEl>
                                          <p:spTgt spid="36"/>
                                        </p:tgtEl>
                                      </p:cBhvr>
                                      <p:to x="100000" y="80000"/>
                                    </p:animScale>
                                    <p:animScale>
                                      <p:cBhvr>
                                        <p:cTn id="128" dur="166" decel="50000">
                                          <p:stCondLst>
                                            <p:cond delay="1338"/>
                                          </p:stCondLst>
                                        </p:cTn>
                                        <p:tgtEl>
                                          <p:spTgt spid="36"/>
                                        </p:tgtEl>
                                      </p:cBhvr>
                                      <p:to x="100000" y="100000"/>
                                    </p:animScale>
                                    <p:animScale>
                                      <p:cBhvr>
                                        <p:cTn id="129" dur="26">
                                          <p:stCondLst>
                                            <p:cond delay="1642"/>
                                          </p:stCondLst>
                                        </p:cTn>
                                        <p:tgtEl>
                                          <p:spTgt spid="36"/>
                                        </p:tgtEl>
                                      </p:cBhvr>
                                      <p:to x="100000" y="90000"/>
                                    </p:animScale>
                                    <p:animScale>
                                      <p:cBhvr>
                                        <p:cTn id="130" dur="166" decel="50000">
                                          <p:stCondLst>
                                            <p:cond delay="1668"/>
                                          </p:stCondLst>
                                        </p:cTn>
                                        <p:tgtEl>
                                          <p:spTgt spid="36"/>
                                        </p:tgtEl>
                                      </p:cBhvr>
                                      <p:to x="100000" y="100000"/>
                                    </p:animScale>
                                    <p:animScale>
                                      <p:cBhvr>
                                        <p:cTn id="131" dur="26">
                                          <p:stCondLst>
                                            <p:cond delay="1808"/>
                                          </p:stCondLst>
                                        </p:cTn>
                                        <p:tgtEl>
                                          <p:spTgt spid="36"/>
                                        </p:tgtEl>
                                      </p:cBhvr>
                                      <p:to x="100000" y="95000"/>
                                    </p:animScale>
                                    <p:animScale>
                                      <p:cBhvr>
                                        <p:cTn id="132" dur="166" decel="50000">
                                          <p:stCondLst>
                                            <p:cond delay="1834"/>
                                          </p:stCondLst>
                                        </p:cTn>
                                        <p:tgtEl>
                                          <p:spTgt spid="36"/>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wipe(down)">
                                      <p:cBhvr>
                                        <p:cTn id="135" dur="580">
                                          <p:stCondLst>
                                            <p:cond delay="0"/>
                                          </p:stCondLst>
                                        </p:cTn>
                                        <p:tgtEl>
                                          <p:spTgt spid="39"/>
                                        </p:tgtEl>
                                      </p:cBhvr>
                                    </p:animEffect>
                                    <p:anim calcmode="lin" valueType="num">
                                      <p:cBhvr>
                                        <p:cTn id="13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1" dur="26">
                                          <p:stCondLst>
                                            <p:cond delay="650"/>
                                          </p:stCondLst>
                                        </p:cTn>
                                        <p:tgtEl>
                                          <p:spTgt spid="39"/>
                                        </p:tgtEl>
                                      </p:cBhvr>
                                      <p:to x="100000" y="60000"/>
                                    </p:animScale>
                                    <p:animScale>
                                      <p:cBhvr>
                                        <p:cTn id="142" dur="166" decel="50000">
                                          <p:stCondLst>
                                            <p:cond delay="676"/>
                                          </p:stCondLst>
                                        </p:cTn>
                                        <p:tgtEl>
                                          <p:spTgt spid="39"/>
                                        </p:tgtEl>
                                      </p:cBhvr>
                                      <p:to x="100000" y="100000"/>
                                    </p:animScale>
                                    <p:animScale>
                                      <p:cBhvr>
                                        <p:cTn id="143" dur="26">
                                          <p:stCondLst>
                                            <p:cond delay="1312"/>
                                          </p:stCondLst>
                                        </p:cTn>
                                        <p:tgtEl>
                                          <p:spTgt spid="39"/>
                                        </p:tgtEl>
                                      </p:cBhvr>
                                      <p:to x="100000" y="80000"/>
                                    </p:animScale>
                                    <p:animScale>
                                      <p:cBhvr>
                                        <p:cTn id="144" dur="166" decel="50000">
                                          <p:stCondLst>
                                            <p:cond delay="1338"/>
                                          </p:stCondLst>
                                        </p:cTn>
                                        <p:tgtEl>
                                          <p:spTgt spid="39"/>
                                        </p:tgtEl>
                                      </p:cBhvr>
                                      <p:to x="100000" y="100000"/>
                                    </p:animScale>
                                    <p:animScale>
                                      <p:cBhvr>
                                        <p:cTn id="145" dur="26">
                                          <p:stCondLst>
                                            <p:cond delay="1642"/>
                                          </p:stCondLst>
                                        </p:cTn>
                                        <p:tgtEl>
                                          <p:spTgt spid="39"/>
                                        </p:tgtEl>
                                      </p:cBhvr>
                                      <p:to x="100000" y="90000"/>
                                    </p:animScale>
                                    <p:animScale>
                                      <p:cBhvr>
                                        <p:cTn id="146" dur="166" decel="50000">
                                          <p:stCondLst>
                                            <p:cond delay="1668"/>
                                          </p:stCondLst>
                                        </p:cTn>
                                        <p:tgtEl>
                                          <p:spTgt spid="39"/>
                                        </p:tgtEl>
                                      </p:cBhvr>
                                      <p:to x="100000" y="100000"/>
                                    </p:animScale>
                                    <p:animScale>
                                      <p:cBhvr>
                                        <p:cTn id="147" dur="26">
                                          <p:stCondLst>
                                            <p:cond delay="1808"/>
                                          </p:stCondLst>
                                        </p:cTn>
                                        <p:tgtEl>
                                          <p:spTgt spid="39"/>
                                        </p:tgtEl>
                                      </p:cBhvr>
                                      <p:to x="100000" y="95000"/>
                                    </p:animScale>
                                    <p:animScale>
                                      <p:cBhvr>
                                        <p:cTn id="148" dur="166" decel="50000">
                                          <p:stCondLst>
                                            <p:cond delay="1834"/>
                                          </p:stCondLst>
                                        </p:cTn>
                                        <p:tgtEl>
                                          <p:spTgt spid="39"/>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wipe(down)">
                                      <p:cBhvr>
                                        <p:cTn id="151" dur="580">
                                          <p:stCondLst>
                                            <p:cond delay="0"/>
                                          </p:stCondLst>
                                        </p:cTn>
                                        <p:tgtEl>
                                          <p:spTgt spid="38"/>
                                        </p:tgtEl>
                                      </p:cBhvr>
                                    </p:animEffect>
                                    <p:anim calcmode="lin" valueType="num">
                                      <p:cBhvr>
                                        <p:cTn id="15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57" dur="26">
                                          <p:stCondLst>
                                            <p:cond delay="650"/>
                                          </p:stCondLst>
                                        </p:cTn>
                                        <p:tgtEl>
                                          <p:spTgt spid="38"/>
                                        </p:tgtEl>
                                      </p:cBhvr>
                                      <p:to x="100000" y="60000"/>
                                    </p:animScale>
                                    <p:animScale>
                                      <p:cBhvr>
                                        <p:cTn id="158" dur="166" decel="50000">
                                          <p:stCondLst>
                                            <p:cond delay="676"/>
                                          </p:stCondLst>
                                        </p:cTn>
                                        <p:tgtEl>
                                          <p:spTgt spid="38"/>
                                        </p:tgtEl>
                                      </p:cBhvr>
                                      <p:to x="100000" y="100000"/>
                                    </p:animScale>
                                    <p:animScale>
                                      <p:cBhvr>
                                        <p:cTn id="159" dur="26">
                                          <p:stCondLst>
                                            <p:cond delay="1312"/>
                                          </p:stCondLst>
                                        </p:cTn>
                                        <p:tgtEl>
                                          <p:spTgt spid="38"/>
                                        </p:tgtEl>
                                      </p:cBhvr>
                                      <p:to x="100000" y="80000"/>
                                    </p:animScale>
                                    <p:animScale>
                                      <p:cBhvr>
                                        <p:cTn id="160" dur="166" decel="50000">
                                          <p:stCondLst>
                                            <p:cond delay="1338"/>
                                          </p:stCondLst>
                                        </p:cTn>
                                        <p:tgtEl>
                                          <p:spTgt spid="38"/>
                                        </p:tgtEl>
                                      </p:cBhvr>
                                      <p:to x="100000" y="100000"/>
                                    </p:animScale>
                                    <p:animScale>
                                      <p:cBhvr>
                                        <p:cTn id="161" dur="26">
                                          <p:stCondLst>
                                            <p:cond delay="1642"/>
                                          </p:stCondLst>
                                        </p:cTn>
                                        <p:tgtEl>
                                          <p:spTgt spid="38"/>
                                        </p:tgtEl>
                                      </p:cBhvr>
                                      <p:to x="100000" y="90000"/>
                                    </p:animScale>
                                    <p:animScale>
                                      <p:cBhvr>
                                        <p:cTn id="162" dur="166" decel="50000">
                                          <p:stCondLst>
                                            <p:cond delay="1668"/>
                                          </p:stCondLst>
                                        </p:cTn>
                                        <p:tgtEl>
                                          <p:spTgt spid="38"/>
                                        </p:tgtEl>
                                      </p:cBhvr>
                                      <p:to x="100000" y="100000"/>
                                    </p:animScale>
                                    <p:animScale>
                                      <p:cBhvr>
                                        <p:cTn id="163" dur="26">
                                          <p:stCondLst>
                                            <p:cond delay="1808"/>
                                          </p:stCondLst>
                                        </p:cTn>
                                        <p:tgtEl>
                                          <p:spTgt spid="38"/>
                                        </p:tgtEl>
                                      </p:cBhvr>
                                      <p:to x="100000" y="95000"/>
                                    </p:animScale>
                                    <p:animScale>
                                      <p:cBhvr>
                                        <p:cTn id="164" dur="166" decel="50000">
                                          <p:stCondLst>
                                            <p:cond delay="1834"/>
                                          </p:stCondLst>
                                        </p:cTn>
                                        <p:tgtEl>
                                          <p:spTgt spid="38"/>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1"/>
                                        </p:tgtEl>
                                        <p:attrNameLst>
                                          <p:attrName>style.visibility</p:attrName>
                                        </p:attrNameLst>
                                      </p:cBhvr>
                                      <p:to>
                                        <p:strVal val="visible"/>
                                      </p:to>
                                    </p:set>
                                    <p:animEffect transition="in" filter="wipe(down)">
                                      <p:cBhvr>
                                        <p:cTn id="167" dur="580">
                                          <p:stCondLst>
                                            <p:cond delay="0"/>
                                          </p:stCondLst>
                                        </p:cTn>
                                        <p:tgtEl>
                                          <p:spTgt spid="41"/>
                                        </p:tgtEl>
                                      </p:cBhvr>
                                    </p:animEffect>
                                    <p:anim calcmode="lin" valueType="num">
                                      <p:cBhvr>
                                        <p:cTn id="16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73" dur="26">
                                          <p:stCondLst>
                                            <p:cond delay="650"/>
                                          </p:stCondLst>
                                        </p:cTn>
                                        <p:tgtEl>
                                          <p:spTgt spid="41"/>
                                        </p:tgtEl>
                                      </p:cBhvr>
                                      <p:to x="100000" y="60000"/>
                                    </p:animScale>
                                    <p:animScale>
                                      <p:cBhvr>
                                        <p:cTn id="174" dur="166" decel="50000">
                                          <p:stCondLst>
                                            <p:cond delay="676"/>
                                          </p:stCondLst>
                                        </p:cTn>
                                        <p:tgtEl>
                                          <p:spTgt spid="41"/>
                                        </p:tgtEl>
                                      </p:cBhvr>
                                      <p:to x="100000" y="100000"/>
                                    </p:animScale>
                                    <p:animScale>
                                      <p:cBhvr>
                                        <p:cTn id="175" dur="26">
                                          <p:stCondLst>
                                            <p:cond delay="1312"/>
                                          </p:stCondLst>
                                        </p:cTn>
                                        <p:tgtEl>
                                          <p:spTgt spid="41"/>
                                        </p:tgtEl>
                                      </p:cBhvr>
                                      <p:to x="100000" y="80000"/>
                                    </p:animScale>
                                    <p:animScale>
                                      <p:cBhvr>
                                        <p:cTn id="176" dur="166" decel="50000">
                                          <p:stCondLst>
                                            <p:cond delay="1338"/>
                                          </p:stCondLst>
                                        </p:cTn>
                                        <p:tgtEl>
                                          <p:spTgt spid="41"/>
                                        </p:tgtEl>
                                      </p:cBhvr>
                                      <p:to x="100000" y="100000"/>
                                    </p:animScale>
                                    <p:animScale>
                                      <p:cBhvr>
                                        <p:cTn id="177" dur="26">
                                          <p:stCondLst>
                                            <p:cond delay="1642"/>
                                          </p:stCondLst>
                                        </p:cTn>
                                        <p:tgtEl>
                                          <p:spTgt spid="41"/>
                                        </p:tgtEl>
                                      </p:cBhvr>
                                      <p:to x="100000" y="90000"/>
                                    </p:animScale>
                                    <p:animScale>
                                      <p:cBhvr>
                                        <p:cTn id="178" dur="166" decel="50000">
                                          <p:stCondLst>
                                            <p:cond delay="1668"/>
                                          </p:stCondLst>
                                        </p:cTn>
                                        <p:tgtEl>
                                          <p:spTgt spid="41"/>
                                        </p:tgtEl>
                                      </p:cBhvr>
                                      <p:to x="100000" y="100000"/>
                                    </p:animScale>
                                    <p:animScale>
                                      <p:cBhvr>
                                        <p:cTn id="179" dur="26">
                                          <p:stCondLst>
                                            <p:cond delay="1808"/>
                                          </p:stCondLst>
                                        </p:cTn>
                                        <p:tgtEl>
                                          <p:spTgt spid="41"/>
                                        </p:tgtEl>
                                      </p:cBhvr>
                                      <p:to x="100000" y="95000"/>
                                    </p:animScale>
                                    <p:animScale>
                                      <p:cBhvr>
                                        <p:cTn id="180" dur="166" decel="50000">
                                          <p:stCondLst>
                                            <p:cond delay="1834"/>
                                          </p:stCondLst>
                                        </p:cTn>
                                        <p:tgtEl>
                                          <p:spTgt spid="41"/>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0"/>
                                        </p:tgtEl>
                                        <p:attrNameLst>
                                          <p:attrName>style.visibility</p:attrName>
                                        </p:attrNameLst>
                                      </p:cBhvr>
                                      <p:to>
                                        <p:strVal val="visible"/>
                                      </p:to>
                                    </p:set>
                                    <p:animEffect transition="in" filter="wipe(down)">
                                      <p:cBhvr>
                                        <p:cTn id="183" dur="580">
                                          <p:stCondLst>
                                            <p:cond delay="0"/>
                                          </p:stCondLst>
                                        </p:cTn>
                                        <p:tgtEl>
                                          <p:spTgt spid="40"/>
                                        </p:tgtEl>
                                      </p:cBhvr>
                                    </p:animEffect>
                                    <p:anim calcmode="lin" valueType="num">
                                      <p:cBhvr>
                                        <p:cTn id="18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89" dur="26">
                                          <p:stCondLst>
                                            <p:cond delay="650"/>
                                          </p:stCondLst>
                                        </p:cTn>
                                        <p:tgtEl>
                                          <p:spTgt spid="40"/>
                                        </p:tgtEl>
                                      </p:cBhvr>
                                      <p:to x="100000" y="60000"/>
                                    </p:animScale>
                                    <p:animScale>
                                      <p:cBhvr>
                                        <p:cTn id="190" dur="166" decel="50000">
                                          <p:stCondLst>
                                            <p:cond delay="676"/>
                                          </p:stCondLst>
                                        </p:cTn>
                                        <p:tgtEl>
                                          <p:spTgt spid="40"/>
                                        </p:tgtEl>
                                      </p:cBhvr>
                                      <p:to x="100000" y="100000"/>
                                    </p:animScale>
                                    <p:animScale>
                                      <p:cBhvr>
                                        <p:cTn id="191" dur="26">
                                          <p:stCondLst>
                                            <p:cond delay="1312"/>
                                          </p:stCondLst>
                                        </p:cTn>
                                        <p:tgtEl>
                                          <p:spTgt spid="40"/>
                                        </p:tgtEl>
                                      </p:cBhvr>
                                      <p:to x="100000" y="80000"/>
                                    </p:animScale>
                                    <p:animScale>
                                      <p:cBhvr>
                                        <p:cTn id="192" dur="166" decel="50000">
                                          <p:stCondLst>
                                            <p:cond delay="1338"/>
                                          </p:stCondLst>
                                        </p:cTn>
                                        <p:tgtEl>
                                          <p:spTgt spid="40"/>
                                        </p:tgtEl>
                                      </p:cBhvr>
                                      <p:to x="100000" y="100000"/>
                                    </p:animScale>
                                    <p:animScale>
                                      <p:cBhvr>
                                        <p:cTn id="193" dur="26">
                                          <p:stCondLst>
                                            <p:cond delay="1642"/>
                                          </p:stCondLst>
                                        </p:cTn>
                                        <p:tgtEl>
                                          <p:spTgt spid="40"/>
                                        </p:tgtEl>
                                      </p:cBhvr>
                                      <p:to x="100000" y="90000"/>
                                    </p:animScale>
                                    <p:animScale>
                                      <p:cBhvr>
                                        <p:cTn id="194" dur="166" decel="50000">
                                          <p:stCondLst>
                                            <p:cond delay="1668"/>
                                          </p:stCondLst>
                                        </p:cTn>
                                        <p:tgtEl>
                                          <p:spTgt spid="40"/>
                                        </p:tgtEl>
                                      </p:cBhvr>
                                      <p:to x="100000" y="100000"/>
                                    </p:animScale>
                                    <p:animScale>
                                      <p:cBhvr>
                                        <p:cTn id="195" dur="26">
                                          <p:stCondLst>
                                            <p:cond delay="1808"/>
                                          </p:stCondLst>
                                        </p:cTn>
                                        <p:tgtEl>
                                          <p:spTgt spid="40"/>
                                        </p:tgtEl>
                                      </p:cBhvr>
                                      <p:to x="100000" y="95000"/>
                                    </p:animScale>
                                    <p:animScale>
                                      <p:cBhvr>
                                        <p:cTn id="196"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7" fill="hold" display="0">
                  <p:stCondLst>
                    <p:cond delay="indefinite"/>
                  </p:stCondLst>
                </p:cTn>
                <p:tgtEl>
                  <p:spTgt spid="47"/>
                </p:tgtEl>
              </p:cMediaNode>
            </p:video>
          </p:childTnLst>
        </p:cTn>
      </p:par>
    </p:tnLst>
    <p:bldLst>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917"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913941" y="823105"/>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KHOÁNG SẢN VIỆT </a:t>
            </a:r>
            <a:r>
              <a:rPr lang="en-US" sz="3000" b="1" dirty="0" smtClean="0">
                <a:ln w="10541" cmpd="sng">
                  <a:solidFill>
                    <a:schemeClr val="accent1">
                      <a:shade val="88000"/>
                      <a:satMod val="110000"/>
                    </a:schemeClr>
                  </a:solidFill>
                  <a:prstDash val="solid"/>
                </a:ln>
                <a:solidFill>
                  <a:srgbClr val="FF0000"/>
                </a:solidFill>
                <a:latin typeface="Cambria" pitchFamily="18" charset="0"/>
              </a:rPr>
              <a:t>NAM</a:t>
            </a:r>
            <a:br>
              <a:rPr lang="en-US" sz="3000" b="1" dirty="0" smtClean="0">
                <a:ln w="10541" cmpd="sng">
                  <a:solidFill>
                    <a:schemeClr val="accent1">
                      <a:shade val="88000"/>
                      <a:satMod val="110000"/>
                    </a:schemeClr>
                  </a:solidFill>
                  <a:prstDash val="solid"/>
                </a:ln>
                <a:solidFill>
                  <a:srgbClr val="FF0000"/>
                </a:solidFill>
                <a:latin typeface="Cambria" pitchFamily="18" charset="0"/>
              </a:rPr>
            </a:br>
            <a:r>
              <a:rPr lang="en-US" sz="3000" b="1" dirty="0" smtClean="0">
                <a:ln w="10541" cmpd="sng">
                  <a:solidFill>
                    <a:schemeClr val="accent1">
                      <a:shade val="88000"/>
                      <a:satMod val="110000"/>
                    </a:schemeClr>
                  </a:solidFill>
                  <a:prstDash val="solid"/>
                </a:ln>
                <a:solidFill>
                  <a:srgbClr val="FF0000"/>
                </a:solidFill>
                <a:latin typeface="Cambria" pitchFamily="18" charset="0"/>
              </a:rPr>
              <a:t>                 (</a:t>
            </a:r>
            <a:r>
              <a:rPr lang="en-US" sz="3000" b="1" dirty="0" err="1" smtClean="0">
                <a:ln w="10541" cmpd="sng">
                  <a:solidFill>
                    <a:schemeClr val="accent1">
                      <a:shade val="88000"/>
                      <a:satMod val="110000"/>
                    </a:schemeClr>
                  </a:solidFill>
                  <a:prstDash val="solid"/>
                </a:ln>
                <a:solidFill>
                  <a:srgbClr val="FF0000"/>
                </a:solidFill>
                <a:latin typeface="Cambria" pitchFamily="18" charset="0"/>
              </a:rPr>
              <a:t>Tiết</a:t>
            </a:r>
            <a:r>
              <a:rPr lang="en-US" sz="3000" b="1" dirty="0" smtClean="0">
                <a:ln w="10541" cmpd="sng">
                  <a:solidFill>
                    <a:schemeClr val="accent1">
                      <a:shade val="88000"/>
                      <a:satMod val="110000"/>
                    </a:schemeClr>
                  </a:solidFill>
                  <a:prstDash val="solid"/>
                </a:ln>
                <a:solidFill>
                  <a:srgbClr val="FF0000"/>
                </a:solidFill>
                <a:latin typeface="Cambria" pitchFamily="18" charset="0"/>
              </a:rPr>
              <a:t> 2)</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334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3</a:t>
            </a: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3175169" y="5351443"/>
            <a:ext cx="5807765" cy="1003143"/>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rgbClr val="FFFF00"/>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LỊCH SỬ- ĐỊA </a:t>
            </a:r>
            <a:r>
              <a:rPr lang="en-US" sz="5000" b="1" dirty="0">
                <a:ln w="19050">
                  <a:solidFill>
                    <a:schemeClr val="tx2">
                      <a:tint val="1000"/>
                    </a:schemeClr>
                  </a:solidFill>
                  <a:prstDash val="solid"/>
                </a:ln>
                <a:solidFill>
                  <a:srgbClr val="FFFF00"/>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LÍ </a:t>
            </a:r>
            <a:r>
              <a:rPr lang="en-US" sz="5000" b="1" dirty="0" smtClean="0">
                <a:ln w="19050">
                  <a:solidFill>
                    <a:schemeClr val="tx2">
                      <a:tint val="1000"/>
                    </a:schemeClr>
                  </a:solidFill>
                  <a:prstDash val="solid"/>
                </a:ln>
                <a:solidFill>
                  <a:srgbClr val="FFFF00"/>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8</a:t>
            </a:r>
          </a:p>
          <a:p>
            <a:r>
              <a:rPr lang="en-US" sz="5000" b="1" dirty="0" smtClean="0">
                <a:ln w="19050">
                  <a:solidFill>
                    <a:schemeClr val="tx2">
                      <a:tint val="1000"/>
                    </a:schemeClr>
                  </a:solidFill>
                  <a:prstDash val="solid"/>
                </a:ln>
                <a:solidFill>
                  <a:srgbClr val="FFFF00"/>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a:t>
            </a:r>
            <a:r>
              <a:rPr lang="en-US" sz="5000" b="1" dirty="0" err="1" smtClean="0">
                <a:ln w="19050">
                  <a:solidFill>
                    <a:schemeClr val="tx2">
                      <a:tint val="1000"/>
                    </a:schemeClr>
                  </a:solidFill>
                  <a:prstDash val="solid"/>
                </a:ln>
                <a:solidFill>
                  <a:srgbClr val="FFFF00"/>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Phần</a:t>
            </a:r>
            <a:r>
              <a:rPr lang="en-US" sz="5000" b="1" dirty="0" smtClean="0">
                <a:ln w="19050">
                  <a:solidFill>
                    <a:schemeClr val="tx2">
                      <a:tint val="1000"/>
                    </a:schemeClr>
                  </a:solidFill>
                  <a:prstDash val="solid"/>
                </a:ln>
                <a:solidFill>
                  <a:srgbClr val="FFFF00"/>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 </a:t>
            </a:r>
            <a:r>
              <a:rPr lang="en-US" sz="5000" b="1" dirty="0" err="1" smtClean="0">
                <a:ln w="19050">
                  <a:solidFill>
                    <a:schemeClr val="tx2">
                      <a:tint val="1000"/>
                    </a:schemeClr>
                  </a:solidFill>
                  <a:prstDash val="solid"/>
                </a:ln>
                <a:solidFill>
                  <a:srgbClr val="FFFF00"/>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a:t>
            </a:r>
            <a:r>
              <a:rPr lang="en-US" sz="5000" b="1" dirty="0" smtClean="0">
                <a:ln w="19050">
                  <a:solidFill>
                    <a:schemeClr val="tx2">
                      <a:tint val="1000"/>
                    </a:schemeClr>
                  </a:solidFill>
                  <a:prstDash val="solid"/>
                </a:ln>
                <a:solidFill>
                  <a:srgbClr val="FFFF00"/>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 </a:t>
            </a:r>
            <a:r>
              <a:rPr lang="en-US" sz="5000" b="1" dirty="0" err="1" smtClean="0">
                <a:ln w="19050">
                  <a:solidFill>
                    <a:schemeClr val="tx2">
                      <a:tint val="1000"/>
                    </a:schemeClr>
                  </a:solidFill>
                  <a:prstDash val="solid"/>
                </a:ln>
                <a:solidFill>
                  <a:srgbClr val="FFFF00"/>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lí</a:t>
            </a:r>
            <a:r>
              <a:rPr lang="en-US" sz="5000" b="1" dirty="0" smtClean="0">
                <a:ln w="19050">
                  <a:solidFill>
                    <a:schemeClr val="tx2">
                      <a:tint val="1000"/>
                    </a:schemeClr>
                  </a:solidFill>
                  <a:prstDash val="solid"/>
                </a:ln>
                <a:solidFill>
                  <a:srgbClr val="FFFF00"/>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a:t>
            </a:r>
            <a:endParaRPr lang="en-US" sz="5000" b="1" dirty="0">
              <a:ln w="19050">
                <a:solidFill>
                  <a:schemeClr val="tx2">
                    <a:tint val="1000"/>
                  </a:schemeClr>
                </a:solidFill>
                <a:prstDash val="solid"/>
              </a:ln>
              <a:solidFill>
                <a:srgbClr val="FFFF00"/>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Nguyễn</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Văn</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Đạo</a:t>
            </a:r>
            <a:endParaRPr lang="en-US" sz="2500" b="1" dirty="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smtClean="0">
                <a:ln w="10541" cmpd="sng">
                  <a:solidFill>
                    <a:schemeClr val="accent1">
                      <a:shade val="88000"/>
                      <a:satMod val="110000"/>
                    </a:schemeClr>
                  </a:solidFill>
                  <a:prstDash val="solid"/>
                </a:ln>
                <a:solidFill>
                  <a:srgbClr val="002060"/>
                </a:solidFill>
                <a:latin typeface="Cambria" pitchFamily="18" charset="0"/>
              </a:rPr>
              <a:t>8A2</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77"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462589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174810"/>
            <a:ext cx="11942168" cy="1119117"/>
          </a:xfrm>
        </p:spPr>
        <p:txBody>
          <a:bodyPr>
            <a:no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HOẠT </a:t>
            </a:r>
            <a:r>
              <a:rPr lang="en-US" sz="2400" b="1" dirty="0">
                <a:solidFill>
                  <a:srgbClr val="FF0000"/>
                </a:solidFill>
                <a:latin typeface="Times New Roman" panose="02020603050405020304" pitchFamily="18" charset="0"/>
                <a:cs typeface="Times New Roman" panose="02020603050405020304" pitchFamily="18" charset="0"/>
              </a:rPr>
              <a:t>ĐỘNG CÁ NHÂN: </a:t>
            </a:r>
            <a:r>
              <a:rPr lang="en-US" sz="2400" dirty="0" smtClean="0">
                <a:latin typeface="Times New Roman" panose="02020603050405020304" pitchFamily="18" charset="0"/>
                <a:cs typeface="Times New Roman" panose="02020603050405020304" pitchFamily="18" charset="0"/>
              </a:rPr>
              <a:t/>
            </a:r>
            <a:br>
              <a:rPr lang="en-US" sz="2400" dirty="0" smtClean="0">
                <a:latin typeface="Times New Roman" panose="02020603050405020304" pitchFamily="18" charset="0"/>
                <a:cs typeface="Times New Roman" panose="02020603050405020304" pitchFamily="18" charset="0"/>
              </a:rPr>
            </a:br>
            <a:r>
              <a:rPr lang="en-US" sz="1800" dirty="0" err="1" smtClean="0">
                <a:latin typeface="Times New Roman" panose="02020603050405020304" pitchFamily="18" charset="0"/>
                <a:cs typeface="Times New Roman" panose="02020603050405020304" pitchFamily="18" charset="0"/>
              </a:rPr>
              <a:t>Nhiệm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vụ</a:t>
            </a:r>
            <a:r>
              <a:rPr lang="en-US" sz="1800" dirty="0" smtClean="0">
                <a:latin typeface="Times New Roman" panose="02020603050405020304" pitchFamily="18" charset="0"/>
                <a:cs typeface="Times New Roman" panose="02020603050405020304" pitchFamily="18" charset="0"/>
              </a:rPr>
              <a:t> 1:Dựa </a:t>
            </a:r>
            <a:r>
              <a:rPr lang="en-US" sz="1800" dirty="0" err="1" smtClean="0">
                <a:latin typeface="Times New Roman" panose="02020603050405020304" pitchFamily="18" charset="0"/>
                <a:cs typeface="Times New Roman" panose="02020603050405020304" pitchFamily="18" charset="0"/>
              </a:rPr>
              <a:t>và</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thông</a:t>
            </a:r>
            <a:r>
              <a:rPr lang="en-US" sz="1800" dirty="0">
                <a:latin typeface="Times New Roman" panose="02020603050405020304" pitchFamily="18" charset="0"/>
                <a:cs typeface="Times New Roman" panose="02020603050405020304" pitchFamily="18" charset="0"/>
              </a:rPr>
              <a:t> tin </a:t>
            </a:r>
            <a:r>
              <a:rPr lang="en-US" sz="1800" dirty="0" err="1">
                <a:latin typeface="Times New Roman" panose="02020603050405020304" pitchFamily="18" charset="0"/>
                <a:cs typeface="Times New Roman" panose="02020603050405020304" pitchFamily="18" charset="0"/>
              </a:rPr>
              <a:t>sgk</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trang</a:t>
            </a:r>
            <a:r>
              <a:rPr lang="en-US" sz="1800" dirty="0">
                <a:latin typeface="Times New Roman" panose="02020603050405020304" pitchFamily="18" charset="0"/>
                <a:cs typeface="Times New Roman" panose="02020603050405020304" pitchFamily="18" charset="0"/>
              </a:rPr>
              <a:t> 110, </a:t>
            </a:r>
            <a:r>
              <a:rPr lang="en-US" sz="1800" dirty="0" err="1">
                <a:latin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cs typeface="Times New Roman" panose="02020603050405020304" pitchFamily="18" charset="0"/>
              </a:rPr>
              <a:t> 3.3 </a:t>
            </a:r>
            <a:r>
              <a:rPr lang="en-US" sz="1800" dirty="0" err="1">
                <a:latin typeface="Times New Roman" panose="02020603050405020304" pitchFamily="18" charset="0"/>
                <a:cs typeface="Times New Roman" panose="02020603050405020304" pitchFamily="18" charset="0"/>
              </a:rPr>
              <a:t>trang</a:t>
            </a:r>
            <a:r>
              <a:rPr lang="en-US" sz="1800" dirty="0">
                <a:latin typeface="Times New Roman" panose="02020603050405020304" pitchFamily="18" charset="0"/>
                <a:cs typeface="Times New Roman" panose="02020603050405020304" pitchFamily="18" charset="0"/>
              </a:rPr>
              <a:t> 111 </a:t>
            </a:r>
            <a:r>
              <a:rPr lang="en-US" sz="1800" dirty="0" err="1">
                <a:latin typeface="Times New Roman" panose="02020603050405020304" pitchFamily="18" charset="0"/>
                <a:cs typeface="Times New Roman" panose="02020603050405020304" pitchFamily="18" charset="0"/>
              </a:rPr>
              <a:t>hoàn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phiếu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tập</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sau</a:t>
            </a:r>
            <a:r>
              <a:rPr lang="en-US" sz="1800" dirty="0" smtClean="0">
                <a:latin typeface="Times New Roman" panose="02020603050405020304" pitchFamily="18" charset="0"/>
                <a:cs typeface="Times New Roman" panose="02020603050405020304" pitchFamily="18" charset="0"/>
              </a:rPr>
              <a:t>:(T/G 5 </a:t>
            </a:r>
            <a:r>
              <a:rPr lang="en-US" sz="1800" dirty="0" err="1" smtClean="0">
                <a:latin typeface="Times New Roman" panose="02020603050405020304" pitchFamily="18" charset="0"/>
                <a:cs typeface="Times New Roman" panose="02020603050405020304" pitchFamily="18" charset="0"/>
              </a:rPr>
              <a:t>phút</a:t>
            </a:r>
            <a:r>
              <a:rPr lang="en-US" sz="1800" dirty="0" smtClean="0">
                <a:latin typeface="Times New Roman" panose="02020603050405020304" pitchFamily="18" charset="0"/>
                <a:cs typeface="Times New Roman" panose="02020603050405020304" pitchFamily="18" charset="0"/>
              </a:rPr>
              <a:t>)</a:t>
            </a:r>
            <a:br>
              <a:rPr lang="en-US" sz="1800" dirty="0" smtClean="0">
                <a:latin typeface="Times New Roman" panose="02020603050405020304" pitchFamily="18" charset="0"/>
                <a:cs typeface="Times New Roman" panose="02020603050405020304" pitchFamily="18" charset="0"/>
              </a:rPr>
            </a:br>
            <a:r>
              <a:rPr lang="en-US" sz="1800" dirty="0" err="1" smtClean="0">
                <a:latin typeface="Times New Roman" panose="02020603050405020304" pitchFamily="18" charset="0"/>
                <a:cs typeface="Times New Roman" panose="02020603050405020304" pitchFamily="18" charset="0"/>
              </a:rPr>
              <a:t>Nhiệm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vụ</a:t>
            </a:r>
            <a:r>
              <a:rPr lang="en-US" sz="1800" dirty="0" smtClean="0">
                <a:latin typeface="Times New Roman" panose="02020603050405020304" pitchFamily="18" charset="0"/>
                <a:cs typeface="Times New Roman" panose="02020603050405020304" pitchFamily="18" charset="0"/>
              </a:rPr>
              <a:t> 2: </a:t>
            </a:r>
            <a:r>
              <a:rPr lang="en-US" sz="1800" dirty="0" err="1" smtClean="0">
                <a:latin typeface="Times New Roman" panose="02020603050405020304" pitchFamily="18" charset="0"/>
                <a:cs typeface="Times New Roman" panose="02020603050405020304" pitchFamily="18" charset="0"/>
              </a:rPr>
              <a:t>Hết</a:t>
            </a:r>
            <a:r>
              <a:rPr lang="en-US" sz="1800" dirty="0" smtClean="0">
                <a:latin typeface="Times New Roman" panose="02020603050405020304" pitchFamily="18" charset="0"/>
                <a:cs typeface="Times New Roman" panose="02020603050405020304" pitchFamily="18" charset="0"/>
              </a:rPr>
              <a:t>  5 </a:t>
            </a:r>
            <a:r>
              <a:rPr lang="en-US" sz="1800" dirty="0" err="1" smtClean="0">
                <a:latin typeface="Times New Roman" panose="02020603050405020304" pitchFamily="18" charset="0"/>
                <a:cs typeface="Times New Roman" panose="02020603050405020304" pitchFamily="18" charset="0"/>
              </a:rPr>
              <a:t>phút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học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sinh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đổi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phiếu</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học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tập</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cho</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bạn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bên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cạnh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chấm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điểm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Mỗi</a:t>
            </a:r>
            <a:r>
              <a:rPr lang="en-US" sz="1800" dirty="0" smtClean="0">
                <a:latin typeface="Times New Roman" panose="02020603050405020304" pitchFamily="18" charset="0"/>
                <a:cs typeface="Times New Roman" panose="02020603050405020304" pitchFamily="18" charset="0"/>
              </a:rPr>
              <a:t> ý </a:t>
            </a:r>
            <a:r>
              <a:rPr lang="en-US" sz="1800" dirty="0" err="1" smtClean="0">
                <a:latin typeface="Times New Roman" panose="02020603050405020304" pitchFamily="18" charset="0"/>
                <a:cs typeface="Times New Roman" panose="02020603050405020304" pitchFamily="18" charset="0"/>
              </a:rPr>
              <a:t>đúng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được</a:t>
            </a:r>
            <a:r>
              <a:rPr lang="en-US" sz="1800" dirty="0" smtClean="0">
                <a:latin typeface="Times New Roman" panose="02020603050405020304" pitchFamily="18" charset="0"/>
                <a:cs typeface="Times New Roman" panose="02020603050405020304" pitchFamily="18" charset="0"/>
              </a:rPr>
              <a:t> 0,25 </a:t>
            </a:r>
            <a:r>
              <a:rPr lang="en-US" sz="1800" dirty="0" err="1" smtClean="0">
                <a:latin typeface="Times New Roman" panose="02020603050405020304" pitchFamily="18" charset="0"/>
                <a:cs typeface="Times New Roman" panose="02020603050405020304" pitchFamily="18" charset="0"/>
              </a:rPr>
              <a:t>điểm</a:t>
            </a:r>
            <a:r>
              <a:rPr lang="en-US" sz="1800" dirty="0" smtClean="0">
                <a:latin typeface="Times New Roman" panose="02020603050405020304" pitchFamily="18" charset="0"/>
                <a:cs typeface="Times New Roman" panose="02020603050405020304" pitchFamily="18" charset="0"/>
              </a:rPr>
              <a:t> ( T/G 3 </a:t>
            </a:r>
            <a:r>
              <a:rPr lang="en-US" sz="1800" dirty="0" err="1" smtClean="0">
                <a:latin typeface="Times New Roman" panose="02020603050405020304" pitchFamily="18" charset="0"/>
                <a:cs typeface="Times New Roman" panose="02020603050405020304" pitchFamily="18" charset="0"/>
              </a:rPr>
              <a:t>Phút</a:t>
            </a:r>
            <a:r>
              <a:rPr lang="en-US" sz="1800" dirty="0" smtClean="0">
                <a:latin typeface="Times New Roman" panose="02020603050405020304" pitchFamily="18" charset="0"/>
                <a:cs typeface="Times New Roman" panose="02020603050405020304" pitchFamily="18" charset="0"/>
              </a:rPr>
              <a:t>)</a:t>
            </a:r>
            <a:endParaRPr lang="en-US" sz="1800" b="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12663516"/>
              </p:ext>
            </p:extLst>
          </p:nvPr>
        </p:nvGraphicFramePr>
        <p:xfrm>
          <a:off x="498613" y="1868560"/>
          <a:ext cx="11194774" cy="4282678"/>
        </p:xfrm>
        <a:graphic>
          <a:graphicData uri="http://schemas.openxmlformats.org/drawingml/2006/table">
            <a:tbl>
              <a:tblPr firstRow="1" bandRow="1">
                <a:tableStyleId>{5C22544A-7EE6-4342-B048-85BDC9FD1C3A}</a:tableStyleId>
              </a:tblPr>
              <a:tblGrid>
                <a:gridCol w="498654">
                  <a:extLst>
                    <a:ext uri="{9D8B030D-6E8A-4147-A177-3AD203B41FA5}">
                      <a16:colId xmlns:a16="http://schemas.microsoft.com/office/drawing/2014/main" val="3129339069"/>
                    </a:ext>
                  </a:extLst>
                </a:gridCol>
                <a:gridCol w="1345980">
                  <a:extLst>
                    <a:ext uri="{9D8B030D-6E8A-4147-A177-3AD203B41FA5}">
                      <a16:colId xmlns:a16="http://schemas.microsoft.com/office/drawing/2014/main" val="2543973623"/>
                    </a:ext>
                  </a:extLst>
                </a:gridCol>
                <a:gridCol w="1455870">
                  <a:extLst>
                    <a:ext uri="{9D8B030D-6E8A-4147-A177-3AD203B41FA5}">
                      <a16:colId xmlns:a16="http://schemas.microsoft.com/office/drawing/2014/main" val="597549137"/>
                    </a:ext>
                  </a:extLst>
                </a:gridCol>
                <a:gridCol w="3482286">
                  <a:extLst>
                    <a:ext uri="{9D8B030D-6E8A-4147-A177-3AD203B41FA5}">
                      <a16:colId xmlns:a16="http://schemas.microsoft.com/office/drawing/2014/main" val="2211738750"/>
                    </a:ext>
                  </a:extLst>
                </a:gridCol>
                <a:gridCol w="4411984">
                  <a:extLst>
                    <a:ext uri="{9D8B030D-6E8A-4147-A177-3AD203B41FA5}">
                      <a16:colId xmlns:a16="http://schemas.microsoft.com/office/drawing/2014/main" val="278283528"/>
                    </a:ext>
                  </a:extLst>
                </a:gridCol>
              </a:tblGrid>
              <a:tr h="544495">
                <a:tc>
                  <a:txBody>
                    <a:bodyPr/>
                    <a:lstStyle/>
                    <a:p>
                      <a:pPr algn="ctr"/>
                      <a:r>
                        <a:rPr lang="en-US" sz="1400" b="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STT</a:t>
                      </a:r>
                      <a:endParaRPr lang="en-US" sz="1400" b="0" dirty="0">
                        <a:ln>
                          <a:solidFill>
                            <a:schemeClr val="tx1"/>
                          </a:solidFill>
                        </a:ln>
                        <a:solidFill>
                          <a:schemeClr val="tx1"/>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KHOÁNG</a:t>
                      </a:r>
                      <a:r>
                        <a:rPr lang="en-US" sz="1400" baseline="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 SẢN</a:t>
                      </a:r>
                      <a:endParaRPr lang="en-US" sz="1400" dirty="0">
                        <a:ln>
                          <a:solidFill>
                            <a:schemeClr val="tx1"/>
                          </a:solidFill>
                        </a:ln>
                        <a:solidFill>
                          <a:schemeClr val="tx1"/>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TRỮ</a:t>
                      </a:r>
                      <a:r>
                        <a:rPr lang="en-US" sz="1400" baseline="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 LƯỢNG</a:t>
                      </a:r>
                      <a:endParaRPr lang="en-US" sz="1400" dirty="0">
                        <a:ln>
                          <a:solidFill>
                            <a:schemeClr val="tx1"/>
                          </a:solidFill>
                        </a:ln>
                        <a:solidFill>
                          <a:schemeClr val="tx1"/>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TÊN</a:t>
                      </a:r>
                      <a:r>
                        <a:rPr lang="en-US" sz="1400" baseline="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 MỘT SỐ MỎ CHÍNH</a:t>
                      </a:r>
                      <a:endParaRPr lang="en-US" sz="1400" dirty="0">
                        <a:ln>
                          <a:solidFill>
                            <a:schemeClr val="tx1"/>
                          </a:solidFill>
                        </a:ln>
                        <a:solidFill>
                          <a:schemeClr val="tx1"/>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PHÂN</a:t>
                      </a:r>
                      <a:r>
                        <a:rPr lang="en-US" sz="1400" baseline="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 BỐ</a:t>
                      </a:r>
                      <a:endParaRPr lang="en-US" sz="1400" dirty="0">
                        <a:ln>
                          <a:solidFill>
                            <a:schemeClr val="tx1"/>
                          </a:solidFill>
                        </a:ln>
                        <a:solidFill>
                          <a:schemeClr val="tx1"/>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6420852"/>
                  </a:ext>
                </a:extLst>
              </a:tr>
              <a:tr h="544495">
                <a:tc>
                  <a:txBody>
                    <a:bodyPr/>
                    <a:lstStyle/>
                    <a:p>
                      <a:pPr algn="ctr"/>
                      <a:r>
                        <a:rPr lang="en-US" sz="1800" dirty="0" smtClean="0">
                          <a:latin typeface="Times New Roman" panose="02020603050405020304" pitchFamily="18" charset="0"/>
                          <a:cs typeface="Times New Roman" panose="02020603050405020304" pitchFamily="18" charset="0"/>
                        </a:rPr>
                        <a:t>1</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latin typeface="Times New Roman" panose="02020603050405020304" pitchFamily="18" charset="0"/>
                          <a:cs typeface="Times New Roman" panose="02020603050405020304" pitchFamily="18" charset="0"/>
                        </a:rPr>
                        <a:t>Quảng</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Ninh</a:t>
                      </a:r>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628000"/>
                  </a:ext>
                </a:extLst>
              </a:tr>
              <a:tr h="544495">
                <a:tc>
                  <a:txBody>
                    <a:bodyPr/>
                    <a:lstStyle/>
                    <a:p>
                      <a:pPr algn="ctr"/>
                      <a:r>
                        <a:rPr lang="en-US" sz="1800" dirty="0" smtClean="0">
                          <a:latin typeface="Times New Roman" panose="02020603050405020304" pitchFamily="18" charset="0"/>
                          <a:cs typeface="Times New Roman" panose="02020603050405020304" pitchFamily="18" charset="0"/>
                        </a:rPr>
                        <a:t>2</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latin typeface="Times New Roman" panose="02020603050405020304" pitchFamily="18" charset="0"/>
                          <a:cs typeface="Times New Roman" panose="02020603050405020304" pitchFamily="18" charset="0"/>
                        </a:rPr>
                        <a:t>Dầu</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khí</a:t>
                      </a:r>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8187520"/>
                  </a:ext>
                </a:extLst>
              </a:tr>
              <a:tr h="471213">
                <a:tc>
                  <a:txBody>
                    <a:bodyPr/>
                    <a:lstStyle/>
                    <a:p>
                      <a:pPr algn="ctr"/>
                      <a:r>
                        <a:rPr lang="en-US" sz="1800" dirty="0" smtClean="0">
                          <a:latin typeface="Times New Roman" panose="02020603050405020304" pitchFamily="18" charset="0"/>
                          <a:cs typeface="Times New Roman" panose="02020603050405020304" pitchFamily="18" charset="0"/>
                        </a:rPr>
                        <a:t>3</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latin typeface="Times New Roman" panose="02020603050405020304" pitchFamily="18" charset="0"/>
                          <a:cs typeface="Times New Roman" panose="02020603050405020304" pitchFamily="18" charset="0"/>
                        </a:rPr>
                        <a:t>Măng</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Đen</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Krông</a:t>
                      </a:r>
                      <a:r>
                        <a:rPr lang="en-US" sz="1800" b="0" baseline="0" dirty="0" smtClean="0">
                          <a:latin typeface="Times New Roman" panose="02020603050405020304" pitchFamily="18" charset="0"/>
                          <a:cs typeface="Times New Roman" panose="02020603050405020304" pitchFamily="18" charset="0"/>
                        </a:rPr>
                        <a:t> Buk…</a:t>
                      </a:r>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latin typeface="Times New Roman" panose="02020603050405020304" pitchFamily="18" charset="0"/>
                          <a:cs typeface="Times New Roman" panose="02020603050405020304" pitchFamily="18" charset="0"/>
                        </a:rPr>
                        <a:t>Tây</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Nguyên</a:t>
                      </a:r>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9110855"/>
                  </a:ext>
                </a:extLst>
              </a:tr>
              <a:tr h="544495">
                <a:tc>
                  <a:txBody>
                    <a:bodyPr/>
                    <a:lstStyle/>
                    <a:p>
                      <a:pPr algn="ctr"/>
                      <a:r>
                        <a:rPr lang="en-US" sz="1800" dirty="0" smtClean="0">
                          <a:latin typeface="Times New Roman" panose="02020603050405020304" pitchFamily="18" charset="0"/>
                          <a:cs typeface="Times New Roman" panose="02020603050405020304" pitchFamily="18" charset="0"/>
                        </a:rPr>
                        <a:t>4</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latin typeface="Times New Roman" panose="02020603050405020304" pitchFamily="18" charset="0"/>
                          <a:cs typeface="Times New Roman" panose="02020603050405020304" pitchFamily="18" charset="0"/>
                        </a:rPr>
                        <a:t>Sắt</a:t>
                      </a:r>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234270"/>
                  </a:ext>
                </a:extLst>
              </a:tr>
              <a:tr h="544495">
                <a:tc>
                  <a:txBody>
                    <a:bodyPr/>
                    <a:lstStyle/>
                    <a:p>
                      <a:pPr algn="ctr"/>
                      <a:r>
                        <a:rPr lang="en-US" sz="1800" dirty="0" smtClean="0">
                          <a:latin typeface="Times New Roman" panose="02020603050405020304" pitchFamily="18" charset="0"/>
                          <a:cs typeface="Times New Roman" panose="02020603050405020304" pitchFamily="18" charset="0"/>
                        </a:rPr>
                        <a:t>5</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latin typeface="Times New Roman" panose="02020603050405020304" pitchFamily="18" charset="0"/>
                          <a:cs typeface="Times New Roman" panose="02020603050405020304" pitchFamily="18" charset="0"/>
                        </a:rPr>
                        <a:t>Lào</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Cai</a:t>
                      </a:r>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5579871"/>
                  </a:ext>
                </a:extLst>
              </a:tr>
              <a:tr h="544495">
                <a:tc>
                  <a:txBody>
                    <a:bodyPr/>
                    <a:lstStyle/>
                    <a:p>
                      <a:pPr algn="ctr"/>
                      <a:r>
                        <a:rPr lang="en-US" sz="1800" dirty="0" smtClean="0">
                          <a:latin typeface="Times New Roman" panose="02020603050405020304" pitchFamily="18" charset="0"/>
                          <a:cs typeface="Times New Roman" panose="02020603050405020304" pitchFamily="18" charset="0"/>
                        </a:rPr>
                        <a:t>6</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smtClean="0">
                          <a:latin typeface="Times New Roman" panose="02020603050405020304" pitchFamily="18" charset="0"/>
                          <a:cs typeface="Times New Roman" panose="02020603050405020304" pitchFamily="18" charset="0"/>
                        </a:rPr>
                        <a:t>663 </a:t>
                      </a:r>
                      <a:r>
                        <a:rPr lang="en-US" sz="1800" b="0" dirty="0" err="1" smtClean="0">
                          <a:latin typeface="Times New Roman" panose="02020603050405020304" pitchFamily="18" charset="0"/>
                          <a:cs typeface="Times New Roman" panose="02020603050405020304" pitchFamily="18" charset="0"/>
                        </a:rPr>
                        <a:t>triệu</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tấn</a:t>
                      </a:r>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433532"/>
                  </a:ext>
                </a:extLst>
              </a:tr>
              <a:tr h="544495">
                <a:tc>
                  <a:txBody>
                    <a:bodyPr/>
                    <a:lstStyle/>
                    <a:p>
                      <a:pPr algn="ctr"/>
                      <a:r>
                        <a:rPr lang="en-US" sz="1800" dirty="0" smtClean="0">
                          <a:latin typeface="Times New Roman" panose="02020603050405020304" pitchFamily="18" charset="0"/>
                          <a:cs typeface="Times New Roman" panose="02020603050405020304" pitchFamily="18" charset="0"/>
                        </a:rPr>
                        <a:t>7</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latin typeface="Times New Roman" panose="02020603050405020304" pitchFamily="18" charset="0"/>
                          <a:cs typeface="Times New Roman" panose="02020603050405020304" pitchFamily="18" charset="0"/>
                        </a:rPr>
                        <a:t>Vùng</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núi</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phía</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bắc</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và</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Bắc</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Trung</a:t>
                      </a:r>
                      <a:r>
                        <a:rPr lang="en-US" sz="1800" b="0" baseline="0" dirty="0" smtClean="0">
                          <a:latin typeface="Times New Roman" panose="02020603050405020304" pitchFamily="18" charset="0"/>
                          <a:cs typeface="Times New Roman" panose="02020603050405020304" pitchFamily="18" charset="0"/>
                        </a:rPr>
                        <a:t> </a:t>
                      </a:r>
                      <a:r>
                        <a:rPr lang="en-US" sz="1800" b="0" baseline="0" dirty="0" err="1" smtClean="0">
                          <a:latin typeface="Times New Roman" panose="02020603050405020304" pitchFamily="18" charset="0"/>
                          <a:cs typeface="Times New Roman" panose="02020603050405020304" pitchFamily="18" charset="0"/>
                        </a:rPr>
                        <a:t>Bộ</a:t>
                      </a:r>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8352101"/>
                  </a:ext>
                </a:extLst>
              </a:tr>
            </a:tbl>
          </a:graphicData>
        </a:graphic>
      </p:graphicFrame>
      <p:pic>
        <p:nvPicPr>
          <p:cNvPr id="5" name="Đồng hồ đếm ngược 5 phút - 5 Minutes">
            <a:hlinkClick r:id="" action="ppaction://media"/>
            <a:extLst>
              <a:ext uri="{FF2B5EF4-FFF2-40B4-BE49-F238E27FC236}">
                <a16:creationId xmlns:a16="http://schemas.microsoft.com/office/drawing/2014/main" id="{ED258CDE-3D32-4EF7-8BA3-BAD236F2D1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08088" y="29359"/>
            <a:ext cx="1253350" cy="705010"/>
          </a:xfrm>
          <a:prstGeom prst="rect">
            <a:avLst/>
          </a:prstGeom>
        </p:spPr>
      </p:pic>
    </p:spTree>
    <p:extLst>
      <p:ext uri="{BB962C8B-B14F-4D97-AF65-F5344CB8AC3E}">
        <p14:creationId xmlns:p14="http://schemas.microsoft.com/office/powerpoint/2010/main" val="51047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21628414"/>
              </p:ext>
            </p:extLst>
          </p:nvPr>
        </p:nvGraphicFramePr>
        <p:xfrm>
          <a:off x="278468" y="1226477"/>
          <a:ext cx="11582402" cy="5447568"/>
        </p:xfrm>
        <a:graphic>
          <a:graphicData uri="http://schemas.openxmlformats.org/drawingml/2006/table">
            <a:tbl>
              <a:tblPr firstRow="1" bandRow="1">
                <a:tableStyleId>{5C22544A-7EE6-4342-B048-85BDC9FD1C3A}</a:tableStyleId>
              </a:tblPr>
              <a:tblGrid>
                <a:gridCol w="515920">
                  <a:extLst>
                    <a:ext uri="{9D8B030D-6E8A-4147-A177-3AD203B41FA5}">
                      <a16:colId xmlns:a16="http://schemas.microsoft.com/office/drawing/2014/main" val="3129339069"/>
                    </a:ext>
                  </a:extLst>
                </a:gridCol>
                <a:gridCol w="1392586">
                  <a:extLst>
                    <a:ext uri="{9D8B030D-6E8A-4147-A177-3AD203B41FA5}">
                      <a16:colId xmlns:a16="http://schemas.microsoft.com/office/drawing/2014/main" val="2543973623"/>
                    </a:ext>
                  </a:extLst>
                </a:gridCol>
                <a:gridCol w="1506281">
                  <a:extLst>
                    <a:ext uri="{9D8B030D-6E8A-4147-A177-3AD203B41FA5}">
                      <a16:colId xmlns:a16="http://schemas.microsoft.com/office/drawing/2014/main" val="597549137"/>
                    </a:ext>
                  </a:extLst>
                </a:gridCol>
                <a:gridCol w="3602863">
                  <a:extLst>
                    <a:ext uri="{9D8B030D-6E8A-4147-A177-3AD203B41FA5}">
                      <a16:colId xmlns:a16="http://schemas.microsoft.com/office/drawing/2014/main" val="2211738750"/>
                    </a:ext>
                  </a:extLst>
                </a:gridCol>
                <a:gridCol w="4564752">
                  <a:extLst>
                    <a:ext uri="{9D8B030D-6E8A-4147-A177-3AD203B41FA5}">
                      <a16:colId xmlns:a16="http://schemas.microsoft.com/office/drawing/2014/main" val="278283528"/>
                    </a:ext>
                  </a:extLst>
                </a:gridCol>
              </a:tblGrid>
              <a:tr h="686784">
                <a:tc>
                  <a:txBody>
                    <a:bodyPr/>
                    <a:lstStyle/>
                    <a:p>
                      <a:pPr algn="ctr"/>
                      <a:r>
                        <a:rPr lang="en-US" sz="1400" b="0" dirty="0" smtClean="0">
                          <a:solidFill>
                            <a:schemeClr val="tx1"/>
                          </a:solidFill>
                          <a:latin typeface="Times New Roman" panose="02020603050405020304" pitchFamily="18" charset="0"/>
                          <a:cs typeface="Times New Roman" panose="02020603050405020304" pitchFamily="18" charset="0"/>
                        </a:rPr>
                        <a:t>STT</a:t>
                      </a:r>
                      <a:endParaRPr lang="en-US"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KHOÁNG</a:t>
                      </a:r>
                      <a:r>
                        <a:rPr lang="en-US" sz="1400" baseline="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 SẢN</a:t>
                      </a:r>
                      <a:endParaRPr lang="en-US" sz="1400" dirty="0">
                        <a:ln>
                          <a:solidFill>
                            <a:schemeClr val="tx1"/>
                          </a:solidFill>
                        </a:ln>
                        <a:solidFill>
                          <a:schemeClr val="tx1"/>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TRỮ</a:t>
                      </a:r>
                      <a:r>
                        <a:rPr lang="en-US" sz="1400" baseline="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 LƯỢNG</a:t>
                      </a:r>
                      <a:endParaRPr lang="en-US" sz="1400" dirty="0">
                        <a:ln>
                          <a:solidFill>
                            <a:schemeClr val="tx1"/>
                          </a:solidFill>
                        </a:ln>
                        <a:solidFill>
                          <a:schemeClr val="tx1"/>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TÊN</a:t>
                      </a:r>
                      <a:r>
                        <a:rPr lang="en-US" sz="1400" baseline="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 MỘT SỐ MỎ CHÍNH</a:t>
                      </a:r>
                      <a:endParaRPr lang="en-US" sz="1400" dirty="0">
                        <a:ln>
                          <a:solidFill>
                            <a:schemeClr val="tx1"/>
                          </a:solidFill>
                        </a:ln>
                        <a:solidFill>
                          <a:schemeClr val="tx1"/>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PHÂN</a:t>
                      </a:r>
                      <a:r>
                        <a:rPr lang="en-US" sz="1400" baseline="0" dirty="0" smtClean="0">
                          <a:ln>
                            <a:solidFill>
                              <a:schemeClr val="tx1"/>
                            </a:solidFill>
                          </a:ln>
                          <a:solidFill>
                            <a:schemeClr val="tx1"/>
                          </a:solidFill>
                          <a:effectLst/>
                          <a:latin typeface="Times New Roman" panose="02020603050405020304" pitchFamily="18" charset="0"/>
                          <a:cs typeface="Times New Roman" panose="02020603050405020304" pitchFamily="18" charset="0"/>
                        </a:rPr>
                        <a:t> BỐ</a:t>
                      </a:r>
                      <a:endParaRPr lang="en-US" sz="1400" dirty="0">
                        <a:ln>
                          <a:solidFill>
                            <a:schemeClr val="tx1"/>
                          </a:solidFill>
                        </a:ln>
                        <a:solidFill>
                          <a:schemeClr val="tx1"/>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6420852"/>
                  </a:ext>
                </a:extLst>
              </a:tr>
              <a:tr h="686784">
                <a:tc>
                  <a:txBody>
                    <a:bodyPr/>
                    <a:lstStyle/>
                    <a:p>
                      <a:pPr algn="ctr"/>
                      <a:r>
                        <a:rPr lang="en-US" sz="1800" dirty="0" smtClean="0">
                          <a:latin typeface="Times New Roman" panose="02020603050405020304" pitchFamily="18" charset="0"/>
                          <a:cs typeface="Times New Roman" panose="02020603050405020304" pitchFamily="18" charset="0"/>
                        </a:rPr>
                        <a:t>1</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rgbClr val="FF0000"/>
                          </a:solidFill>
                          <a:latin typeface="Times New Roman" panose="02020603050405020304" pitchFamily="18" charset="0"/>
                          <a:cs typeface="Times New Roman" panose="02020603050405020304" pitchFamily="18" charset="0"/>
                        </a:rPr>
                        <a:t>Than </a:t>
                      </a:r>
                      <a:r>
                        <a:rPr lang="en-US" sz="1800" b="0" dirty="0" err="1" smtClean="0">
                          <a:solidFill>
                            <a:srgbClr val="FF0000"/>
                          </a:solidFill>
                          <a:latin typeface="Times New Roman" panose="02020603050405020304" pitchFamily="18" charset="0"/>
                          <a:cs typeface="Times New Roman" panose="02020603050405020304" pitchFamily="18" charset="0"/>
                        </a:rPr>
                        <a:t>đá</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rgbClr val="FF0000"/>
                          </a:solidFill>
                          <a:latin typeface="Times New Roman" panose="02020603050405020304" pitchFamily="18" charset="0"/>
                          <a:cs typeface="Times New Roman" panose="02020603050405020304" pitchFamily="18" charset="0"/>
                        </a:rPr>
                        <a:t>7 </a:t>
                      </a:r>
                      <a:r>
                        <a:rPr lang="en-US" sz="1800" b="0" dirty="0" err="1" smtClean="0">
                          <a:solidFill>
                            <a:srgbClr val="FF0000"/>
                          </a:solidFill>
                          <a:latin typeface="Times New Roman" panose="02020603050405020304" pitchFamily="18" charset="0"/>
                          <a:cs typeface="Times New Roman" panose="02020603050405020304" pitchFamily="18" charset="0"/>
                        </a:rPr>
                        <a:t>tỉ</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tấn</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solidFill>
                            <a:srgbClr val="FF0000"/>
                          </a:solidFill>
                          <a:latin typeface="Times New Roman" panose="02020603050405020304" pitchFamily="18" charset="0"/>
                          <a:cs typeface="Times New Roman" panose="02020603050405020304" pitchFamily="18" charset="0"/>
                        </a:rPr>
                        <a:t>Cẩm</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Phả</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Vàng</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danh</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Quỳnh</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Nhai</a:t>
                      </a:r>
                      <a:r>
                        <a:rPr lang="en-US" sz="1800" b="0" baseline="0" dirty="0" smtClean="0">
                          <a:solidFill>
                            <a:srgbClr val="FF0000"/>
                          </a:solidFill>
                          <a:latin typeface="Times New Roman" panose="02020603050405020304" pitchFamily="18" charset="0"/>
                          <a:cs typeface="Times New Roman" panose="02020603050405020304" pitchFamily="18" charset="0"/>
                        </a:rPr>
                        <a:t>…</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solidFill>
                            <a:srgbClr val="FF0000"/>
                          </a:solidFill>
                          <a:latin typeface="Times New Roman" panose="02020603050405020304" pitchFamily="18" charset="0"/>
                          <a:cs typeface="Times New Roman" panose="02020603050405020304" pitchFamily="18" charset="0"/>
                        </a:rPr>
                        <a:t>Quảng</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Ninh</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628000"/>
                  </a:ext>
                </a:extLst>
              </a:tr>
              <a:tr h="686784">
                <a:tc>
                  <a:txBody>
                    <a:bodyPr/>
                    <a:lstStyle/>
                    <a:p>
                      <a:pPr algn="ctr"/>
                      <a:r>
                        <a:rPr lang="en-US" sz="1800" dirty="0" smtClean="0">
                          <a:latin typeface="Times New Roman" panose="02020603050405020304" pitchFamily="18" charset="0"/>
                          <a:cs typeface="Times New Roman" panose="02020603050405020304" pitchFamily="18" charset="0"/>
                        </a:rPr>
                        <a:t>2</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err="1" smtClean="0">
                          <a:solidFill>
                            <a:schemeClr val="tx1"/>
                          </a:solidFill>
                          <a:latin typeface="Times New Roman" panose="02020603050405020304" pitchFamily="18" charset="0"/>
                          <a:cs typeface="Times New Roman" panose="02020603050405020304" pitchFamily="18" charset="0"/>
                        </a:rPr>
                        <a:t>Dầu</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khí</a:t>
                      </a:r>
                      <a:endParaRPr lang="en-US" sz="18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rgbClr val="FF0000"/>
                          </a:solidFill>
                          <a:latin typeface="Times New Roman" panose="02020603050405020304" pitchFamily="18" charset="0"/>
                          <a:cs typeface="Times New Roman" panose="02020603050405020304" pitchFamily="18" charset="0"/>
                        </a:rPr>
                        <a:t>10 </a:t>
                      </a:r>
                      <a:r>
                        <a:rPr lang="en-US" sz="1800" b="0" dirty="0" err="1" smtClean="0">
                          <a:solidFill>
                            <a:srgbClr val="FF0000"/>
                          </a:solidFill>
                          <a:latin typeface="Times New Roman" panose="02020603050405020304" pitchFamily="18" charset="0"/>
                          <a:cs typeface="Times New Roman" panose="02020603050405020304" pitchFamily="18" charset="0"/>
                        </a:rPr>
                        <a:t>tỉ</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tấn</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solidFill>
                            <a:srgbClr val="FF0000"/>
                          </a:solidFill>
                          <a:latin typeface="Times New Roman" panose="02020603050405020304" pitchFamily="18" charset="0"/>
                          <a:cs typeface="Times New Roman" panose="02020603050405020304" pitchFamily="18" charset="0"/>
                        </a:rPr>
                        <a:t>Hồng</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Ngọc</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Rạng</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Đông</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Bạch</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Hổ</a:t>
                      </a:r>
                      <a:r>
                        <a:rPr lang="en-US" sz="1800" b="0" baseline="0" dirty="0" smtClean="0">
                          <a:solidFill>
                            <a:srgbClr val="FF0000"/>
                          </a:solidFill>
                          <a:latin typeface="Times New Roman" panose="02020603050405020304" pitchFamily="18" charset="0"/>
                          <a:cs typeface="Times New Roman" panose="02020603050405020304" pitchFamily="18" charset="0"/>
                        </a:rPr>
                        <a:t>…</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solidFill>
                            <a:schemeClr val="tx1"/>
                          </a:solidFill>
                          <a:latin typeface="Times New Roman" panose="02020603050405020304" pitchFamily="18" charset="0"/>
                          <a:cs typeface="Times New Roman" panose="02020603050405020304" pitchFamily="18" charset="0"/>
                        </a:rPr>
                        <a:t>Thềm</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lục</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địa</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Đông</a:t>
                      </a:r>
                      <a:r>
                        <a:rPr lang="en-US" sz="1800" b="0" baseline="0" dirty="0" smtClean="0">
                          <a:solidFill>
                            <a:schemeClr val="tx1"/>
                          </a:solidFill>
                          <a:latin typeface="Times New Roman" panose="02020603050405020304" pitchFamily="18" charset="0"/>
                          <a:cs typeface="Times New Roman" panose="02020603050405020304" pitchFamily="18" charset="0"/>
                        </a:rPr>
                        <a:t> Nam </a:t>
                      </a:r>
                      <a:r>
                        <a:rPr lang="en-US" sz="1800" b="0" baseline="0" dirty="0" err="1" smtClean="0">
                          <a:solidFill>
                            <a:schemeClr val="tx1"/>
                          </a:solidFill>
                          <a:latin typeface="Times New Roman" panose="02020603050405020304" pitchFamily="18" charset="0"/>
                          <a:cs typeface="Times New Roman" panose="02020603050405020304" pitchFamily="18" charset="0"/>
                        </a:rPr>
                        <a:t>Bộ</a:t>
                      </a:r>
                      <a:endParaRPr lang="en-US" sz="18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8187520"/>
                  </a:ext>
                </a:extLst>
              </a:tr>
              <a:tr h="594351">
                <a:tc>
                  <a:txBody>
                    <a:bodyPr/>
                    <a:lstStyle/>
                    <a:p>
                      <a:pPr algn="ctr"/>
                      <a:r>
                        <a:rPr lang="en-US" sz="1800" dirty="0" smtClean="0">
                          <a:latin typeface="Times New Roman" panose="02020603050405020304" pitchFamily="18" charset="0"/>
                          <a:cs typeface="Times New Roman" panose="02020603050405020304" pitchFamily="18" charset="0"/>
                        </a:rPr>
                        <a:t>3</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err="1" smtClean="0">
                          <a:solidFill>
                            <a:srgbClr val="FF0000"/>
                          </a:solidFill>
                          <a:latin typeface="Times New Roman" panose="02020603050405020304" pitchFamily="18" charset="0"/>
                          <a:cs typeface="Times New Roman" panose="02020603050405020304" pitchFamily="18" charset="0"/>
                        </a:rPr>
                        <a:t>Bô</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xít</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rgbClr val="FF0000"/>
                          </a:solidFill>
                          <a:latin typeface="Times New Roman" panose="02020603050405020304" pitchFamily="18" charset="0"/>
                          <a:cs typeface="Times New Roman" panose="02020603050405020304" pitchFamily="18" charset="0"/>
                        </a:rPr>
                        <a:t>9,6 </a:t>
                      </a:r>
                      <a:r>
                        <a:rPr lang="en-US" sz="1800" b="0" baseline="0" dirty="0" err="1" smtClean="0">
                          <a:solidFill>
                            <a:srgbClr val="FF0000"/>
                          </a:solidFill>
                          <a:latin typeface="Times New Roman" panose="02020603050405020304" pitchFamily="18" charset="0"/>
                          <a:cs typeface="Times New Roman" panose="02020603050405020304" pitchFamily="18" charset="0"/>
                        </a:rPr>
                        <a:t>tỉ</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tấn</a:t>
                      </a:r>
                      <a:endParaRPr lang="en-US" sz="1800" b="0" dirty="0" smtClean="0">
                        <a:solidFill>
                          <a:srgbClr val="FF0000"/>
                        </a:solidFill>
                        <a:latin typeface="Times New Roman" panose="02020603050405020304" pitchFamily="18" charset="0"/>
                        <a:cs typeface="Times New Roman" panose="02020603050405020304" pitchFamily="18" charset="0"/>
                      </a:endParaRPr>
                    </a:p>
                    <a:p>
                      <a:pPr algn="ct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solidFill>
                            <a:schemeClr val="tx1"/>
                          </a:solidFill>
                          <a:latin typeface="Times New Roman" panose="02020603050405020304" pitchFamily="18" charset="0"/>
                          <a:cs typeface="Times New Roman" panose="02020603050405020304" pitchFamily="18" charset="0"/>
                        </a:rPr>
                        <a:t>Măng</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Đen</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Krông</a:t>
                      </a:r>
                      <a:r>
                        <a:rPr lang="en-US" sz="1800" b="0" baseline="0" dirty="0" smtClean="0">
                          <a:solidFill>
                            <a:schemeClr val="tx1"/>
                          </a:solidFill>
                          <a:latin typeface="Times New Roman" panose="02020603050405020304" pitchFamily="18" charset="0"/>
                          <a:cs typeface="Times New Roman" panose="02020603050405020304" pitchFamily="18" charset="0"/>
                        </a:rPr>
                        <a:t> Buk…</a:t>
                      </a:r>
                      <a:endParaRPr lang="en-US" sz="18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solidFill>
                            <a:srgbClr val="FF0000"/>
                          </a:solidFill>
                          <a:latin typeface="Times New Roman" panose="02020603050405020304" pitchFamily="18" charset="0"/>
                          <a:cs typeface="Times New Roman" panose="02020603050405020304" pitchFamily="18" charset="0"/>
                        </a:rPr>
                        <a:t>Tây</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Nguyên</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9110855"/>
                  </a:ext>
                </a:extLst>
              </a:tr>
              <a:tr h="686784">
                <a:tc>
                  <a:txBody>
                    <a:bodyPr/>
                    <a:lstStyle/>
                    <a:p>
                      <a:pPr algn="ctr"/>
                      <a:r>
                        <a:rPr lang="en-US" sz="1800" dirty="0" smtClean="0">
                          <a:latin typeface="Times New Roman" panose="02020603050405020304" pitchFamily="18" charset="0"/>
                          <a:cs typeface="Times New Roman" panose="02020603050405020304" pitchFamily="18" charset="0"/>
                        </a:rPr>
                        <a:t>4</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err="1" smtClean="0">
                          <a:solidFill>
                            <a:schemeClr val="tx1"/>
                          </a:solidFill>
                          <a:latin typeface="Times New Roman" panose="02020603050405020304" pitchFamily="18" charset="0"/>
                          <a:cs typeface="Times New Roman" panose="02020603050405020304" pitchFamily="18" charset="0"/>
                        </a:rPr>
                        <a:t>Sắt</a:t>
                      </a:r>
                      <a:endParaRPr lang="en-US" sz="18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rgbClr val="FF0000"/>
                          </a:solidFill>
                          <a:latin typeface="Times New Roman" panose="02020603050405020304" pitchFamily="18" charset="0"/>
                          <a:cs typeface="Times New Roman" panose="02020603050405020304" pitchFamily="18" charset="0"/>
                        </a:rPr>
                        <a:t>1,1 </a:t>
                      </a:r>
                      <a:r>
                        <a:rPr lang="en-US" sz="1800" b="0" dirty="0" err="1" smtClean="0">
                          <a:solidFill>
                            <a:srgbClr val="FF0000"/>
                          </a:solidFill>
                          <a:latin typeface="Times New Roman" panose="02020603050405020304" pitchFamily="18" charset="0"/>
                          <a:cs typeface="Times New Roman" panose="02020603050405020304" pitchFamily="18" charset="0"/>
                        </a:rPr>
                        <a:t>tỉ</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solidFill>
                            <a:srgbClr val="FF0000"/>
                          </a:solidFill>
                          <a:latin typeface="Times New Roman" panose="02020603050405020304" pitchFamily="18" charset="0"/>
                          <a:cs typeface="Times New Roman" panose="02020603050405020304" pitchFamily="18" charset="0"/>
                        </a:rPr>
                        <a:t>Trại</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Cau</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Tùng</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Bá</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Thạch</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Khê</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smtClean="0">
                          <a:solidFill>
                            <a:schemeClr val="tx1"/>
                          </a:solidFill>
                          <a:latin typeface="Times New Roman" panose="02020603050405020304" pitchFamily="18" charset="0"/>
                          <a:cs typeface="Times New Roman" panose="02020603050405020304" pitchFamily="18" charset="0"/>
                        </a:rPr>
                        <a:t>+ </a:t>
                      </a:r>
                      <a:r>
                        <a:rPr lang="en-US" sz="1800" b="0" dirty="0" err="1" smtClean="0">
                          <a:solidFill>
                            <a:schemeClr val="tx1"/>
                          </a:solidFill>
                          <a:latin typeface="Times New Roman" panose="02020603050405020304" pitchFamily="18" charset="0"/>
                          <a:cs typeface="Times New Roman" panose="02020603050405020304" pitchFamily="18" charset="0"/>
                        </a:rPr>
                        <a:t>Đông</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Bắc</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Thái</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Nguyên</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Hà</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Giang</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Lào</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cai</a:t>
                      </a:r>
                      <a:endParaRPr lang="en-US" sz="1800" b="0" baseline="0" dirty="0" smtClean="0">
                        <a:solidFill>
                          <a:schemeClr val="tx1"/>
                        </a:solidFill>
                        <a:latin typeface="Times New Roman" panose="02020603050405020304" pitchFamily="18" charset="0"/>
                        <a:cs typeface="Times New Roman" panose="02020603050405020304" pitchFamily="18" charset="0"/>
                      </a:endParaRPr>
                    </a:p>
                    <a:p>
                      <a:r>
                        <a:rPr lang="en-US" sz="1800" b="0" baseline="0" dirty="0" smtClean="0">
                          <a:solidFill>
                            <a:schemeClr val="tx1"/>
                          </a:solidFill>
                          <a:latin typeface="Times New Roman" panose="02020603050405020304" pitchFamily="18" charset="0"/>
                          <a:cs typeface="Times New Roman" panose="02020603050405020304" pitchFamily="18" charset="0"/>
                        </a:rPr>
                        <a:t>+</a:t>
                      </a:r>
                      <a:r>
                        <a:rPr lang="en-US" sz="1800" b="0" baseline="0" dirty="0" err="1" smtClean="0">
                          <a:solidFill>
                            <a:schemeClr val="tx1"/>
                          </a:solidFill>
                          <a:latin typeface="Times New Roman" panose="02020603050405020304" pitchFamily="18" charset="0"/>
                          <a:cs typeface="Times New Roman" panose="02020603050405020304" pitchFamily="18" charset="0"/>
                        </a:rPr>
                        <a:t>Bắc</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Trung</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Bộ</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Hà</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Tĩnh</a:t>
                      </a:r>
                      <a:endParaRPr lang="en-US" sz="18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234270"/>
                  </a:ext>
                </a:extLst>
              </a:tr>
              <a:tr h="686784">
                <a:tc>
                  <a:txBody>
                    <a:bodyPr/>
                    <a:lstStyle/>
                    <a:p>
                      <a:pPr algn="ctr"/>
                      <a:r>
                        <a:rPr lang="en-US" sz="1800" dirty="0" smtClean="0">
                          <a:latin typeface="Times New Roman" panose="02020603050405020304" pitchFamily="18" charset="0"/>
                          <a:cs typeface="Times New Roman" panose="02020603050405020304" pitchFamily="18" charset="0"/>
                        </a:rPr>
                        <a:t>5</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rgbClr val="FF0000"/>
                          </a:solidFill>
                          <a:latin typeface="Times New Roman" panose="02020603050405020304" pitchFamily="18" charset="0"/>
                          <a:cs typeface="Times New Roman" panose="02020603050405020304" pitchFamily="18" charset="0"/>
                        </a:rPr>
                        <a:t>A-Pa-</a:t>
                      </a:r>
                      <a:r>
                        <a:rPr lang="en-US" sz="1800" b="0" dirty="0" err="1" smtClean="0">
                          <a:solidFill>
                            <a:srgbClr val="FF0000"/>
                          </a:solidFill>
                          <a:latin typeface="Times New Roman" panose="02020603050405020304" pitchFamily="18" charset="0"/>
                          <a:cs typeface="Times New Roman" panose="02020603050405020304" pitchFamily="18" charset="0"/>
                        </a:rPr>
                        <a:t>Tít</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rgbClr val="FF0000"/>
                          </a:solidFill>
                          <a:latin typeface="Times New Roman" panose="02020603050405020304" pitchFamily="18" charset="0"/>
                          <a:cs typeface="Times New Roman" panose="02020603050405020304" pitchFamily="18" charset="0"/>
                        </a:rPr>
                        <a:t>2 </a:t>
                      </a:r>
                      <a:r>
                        <a:rPr lang="en-US" sz="1800" b="0" dirty="0" err="1" smtClean="0">
                          <a:solidFill>
                            <a:srgbClr val="FF0000"/>
                          </a:solidFill>
                          <a:latin typeface="Times New Roman" panose="02020603050405020304" pitchFamily="18" charset="0"/>
                          <a:cs typeface="Times New Roman" panose="02020603050405020304" pitchFamily="18" charset="0"/>
                        </a:rPr>
                        <a:t>tỉ</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tấn</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smtClean="0">
                          <a:solidFill>
                            <a:srgbClr val="FF0000"/>
                          </a:solidFill>
                          <a:latin typeface="Times New Roman" panose="02020603050405020304" pitchFamily="18" charset="0"/>
                          <a:cs typeface="Times New Roman" panose="02020603050405020304" pitchFamily="18" charset="0"/>
                        </a:rPr>
                        <a:t>Cam </a:t>
                      </a:r>
                      <a:r>
                        <a:rPr lang="en-US" sz="1800" b="0" dirty="0" err="1" smtClean="0">
                          <a:solidFill>
                            <a:srgbClr val="FF0000"/>
                          </a:solidFill>
                          <a:latin typeface="Times New Roman" panose="02020603050405020304" pitchFamily="18" charset="0"/>
                          <a:cs typeface="Times New Roman" panose="02020603050405020304" pitchFamily="18" charset="0"/>
                        </a:rPr>
                        <a:t>Đường</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solidFill>
                            <a:srgbClr val="FF0000"/>
                          </a:solidFill>
                          <a:latin typeface="Times New Roman" panose="02020603050405020304" pitchFamily="18" charset="0"/>
                          <a:cs typeface="Times New Roman" panose="02020603050405020304" pitchFamily="18" charset="0"/>
                        </a:rPr>
                        <a:t>Lào</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Cai</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5579871"/>
                  </a:ext>
                </a:extLst>
              </a:tr>
              <a:tr h="686784">
                <a:tc>
                  <a:txBody>
                    <a:bodyPr/>
                    <a:lstStyle/>
                    <a:p>
                      <a:pPr algn="ctr"/>
                      <a:r>
                        <a:rPr lang="en-US" sz="1800" dirty="0" smtClean="0">
                          <a:latin typeface="Times New Roman" panose="02020603050405020304" pitchFamily="18" charset="0"/>
                          <a:cs typeface="Times New Roman" panose="02020603050405020304" pitchFamily="18" charset="0"/>
                        </a:rPr>
                        <a:t>6</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err="1" smtClean="0">
                          <a:solidFill>
                            <a:srgbClr val="FF0000"/>
                          </a:solidFill>
                          <a:latin typeface="Times New Roman" panose="02020603050405020304" pitchFamily="18" charset="0"/>
                          <a:cs typeface="Times New Roman" panose="02020603050405020304" pitchFamily="18" charset="0"/>
                        </a:rPr>
                        <a:t>Ti</a:t>
                      </a:r>
                      <a:r>
                        <a:rPr lang="en-US" sz="1800" b="0" dirty="0" smtClean="0">
                          <a:solidFill>
                            <a:srgbClr val="FF0000"/>
                          </a:solidFill>
                          <a:latin typeface="Times New Roman" panose="02020603050405020304" pitchFamily="18" charset="0"/>
                          <a:cs typeface="Times New Roman" panose="02020603050405020304" pitchFamily="18" charset="0"/>
                        </a:rPr>
                        <a:t> tan</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chemeClr val="tx1"/>
                          </a:solidFill>
                          <a:latin typeface="Times New Roman" panose="02020603050405020304" pitchFamily="18" charset="0"/>
                          <a:cs typeface="Times New Roman" panose="02020603050405020304" pitchFamily="18" charset="0"/>
                        </a:rPr>
                        <a:t>663 </a:t>
                      </a:r>
                      <a:r>
                        <a:rPr lang="en-US" sz="1800" b="0" dirty="0" err="1" smtClean="0">
                          <a:solidFill>
                            <a:schemeClr val="tx1"/>
                          </a:solidFill>
                          <a:latin typeface="Times New Roman" panose="02020603050405020304" pitchFamily="18" charset="0"/>
                          <a:cs typeface="Times New Roman" panose="02020603050405020304" pitchFamily="18" charset="0"/>
                        </a:rPr>
                        <a:t>triệu</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tấn</a:t>
                      </a:r>
                      <a:endParaRPr lang="en-US" sz="18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solidFill>
                            <a:srgbClr val="FF0000"/>
                          </a:solidFill>
                          <a:latin typeface="Times New Roman" panose="02020603050405020304" pitchFamily="18" charset="0"/>
                          <a:cs typeface="Times New Roman" panose="02020603050405020304" pitchFamily="18" charset="0"/>
                        </a:rPr>
                        <a:t>Hà</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Tĩnh</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Phú</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Vang</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Hàm</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Tân</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solidFill>
                            <a:schemeClr val="tx1"/>
                          </a:solidFill>
                          <a:latin typeface="Times New Roman" panose="02020603050405020304" pitchFamily="18" charset="0"/>
                          <a:cs typeface="Times New Roman" panose="02020603050405020304" pitchFamily="18" charset="0"/>
                        </a:rPr>
                        <a:t>Rải</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rác</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ven</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biển</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Quảng</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Ninh</a:t>
                      </a:r>
                      <a:r>
                        <a:rPr lang="en-US" sz="1800" b="0" baseline="0" dirty="0" smtClean="0">
                          <a:solidFill>
                            <a:schemeClr val="tx1"/>
                          </a:solidFill>
                          <a:latin typeface="Times New Roman" panose="02020603050405020304" pitchFamily="18" charset="0"/>
                          <a:cs typeface="Times New Roman" panose="02020603050405020304" pitchFamily="18" charset="0"/>
                        </a:rPr>
                        <a:t> – </a:t>
                      </a:r>
                      <a:r>
                        <a:rPr lang="en-US" sz="1800" b="0" baseline="0" dirty="0" err="1" smtClean="0">
                          <a:solidFill>
                            <a:schemeClr val="tx1"/>
                          </a:solidFill>
                          <a:latin typeface="Times New Roman" panose="02020603050405020304" pitchFamily="18" charset="0"/>
                          <a:cs typeface="Times New Roman" panose="02020603050405020304" pitchFamily="18" charset="0"/>
                        </a:rPr>
                        <a:t>Vũng</a:t>
                      </a:r>
                      <a:r>
                        <a:rPr lang="en-US" sz="1800" b="0" baseline="0" dirty="0" smtClean="0">
                          <a:solidFill>
                            <a:schemeClr val="tx1"/>
                          </a:solidFill>
                          <a:latin typeface="Times New Roman" panose="02020603050405020304" pitchFamily="18" charset="0"/>
                          <a:cs typeface="Times New Roman" panose="02020603050405020304" pitchFamily="18" charset="0"/>
                        </a:rPr>
                        <a:t> </a:t>
                      </a:r>
                      <a:r>
                        <a:rPr lang="en-US" sz="1800" b="0" baseline="0" dirty="0" err="1" smtClean="0">
                          <a:solidFill>
                            <a:schemeClr val="tx1"/>
                          </a:solidFill>
                          <a:latin typeface="Times New Roman" panose="02020603050405020304" pitchFamily="18" charset="0"/>
                          <a:cs typeface="Times New Roman" panose="02020603050405020304" pitchFamily="18" charset="0"/>
                        </a:rPr>
                        <a:t>Tàu</a:t>
                      </a:r>
                      <a:endParaRPr lang="en-US" sz="18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433532"/>
                  </a:ext>
                </a:extLst>
              </a:tr>
              <a:tr h="686784">
                <a:tc>
                  <a:txBody>
                    <a:bodyPr/>
                    <a:lstStyle/>
                    <a:p>
                      <a:pPr algn="ctr"/>
                      <a:r>
                        <a:rPr lang="en-US" sz="1800" dirty="0" smtClean="0">
                          <a:latin typeface="Times New Roman" panose="02020603050405020304" pitchFamily="18" charset="0"/>
                          <a:cs typeface="Times New Roman" panose="02020603050405020304" pitchFamily="18" charset="0"/>
                        </a:rPr>
                        <a:t>7</a:t>
                      </a:r>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err="1" smtClean="0">
                          <a:solidFill>
                            <a:srgbClr val="FF0000"/>
                          </a:solidFill>
                          <a:latin typeface="Times New Roman" panose="02020603050405020304" pitchFamily="18" charset="0"/>
                          <a:cs typeface="Times New Roman" panose="02020603050405020304" pitchFamily="18" charset="0"/>
                        </a:rPr>
                        <a:t>Đá</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vôi</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0" dirty="0" smtClean="0">
                          <a:solidFill>
                            <a:srgbClr val="FF0000"/>
                          </a:solidFill>
                          <a:latin typeface="Times New Roman" panose="02020603050405020304" pitchFamily="18" charset="0"/>
                          <a:cs typeface="Times New Roman" panose="02020603050405020304" pitchFamily="18" charset="0"/>
                        </a:rPr>
                        <a:t>8 </a:t>
                      </a:r>
                      <a:r>
                        <a:rPr lang="en-US" sz="1800" b="0" dirty="0" err="1" smtClean="0">
                          <a:solidFill>
                            <a:srgbClr val="FF0000"/>
                          </a:solidFill>
                          <a:latin typeface="Times New Roman" panose="02020603050405020304" pitchFamily="18" charset="0"/>
                          <a:cs typeface="Times New Roman" panose="02020603050405020304" pitchFamily="18" charset="0"/>
                        </a:rPr>
                        <a:t>tỉ</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tấn</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solidFill>
                            <a:srgbClr val="FF0000"/>
                          </a:solidFill>
                          <a:latin typeface="Times New Roman" panose="02020603050405020304" pitchFamily="18" charset="0"/>
                          <a:cs typeface="Times New Roman" panose="02020603050405020304" pitchFamily="18" charset="0"/>
                        </a:rPr>
                        <a:t>Hà</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Giang</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Sơn</a:t>
                      </a:r>
                      <a:r>
                        <a:rPr lang="en-US" sz="1800" b="0" baseline="0" dirty="0" smtClean="0">
                          <a:solidFill>
                            <a:srgbClr val="FF0000"/>
                          </a:solidFill>
                          <a:latin typeface="Times New Roman" panose="02020603050405020304" pitchFamily="18" charset="0"/>
                          <a:cs typeface="Times New Roman" panose="02020603050405020304" pitchFamily="18" charset="0"/>
                        </a:rPr>
                        <a:t> La, </a:t>
                      </a:r>
                      <a:r>
                        <a:rPr lang="en-US" sz="1800" b="0" baseline="0" dirty="0" err="1" smtClean="0">
                          <a:solidFill>
                            <a:srgbClr val="FF0000"/>
                          </a:solidFill>
                          <a:latin typeface="Times New Roman" panose="02020603050405020304" pitchFamily="18" charset="0"/>
                          <a:cs typeface="Times New Roman" panose="02020603050405020304" pitchFamily="18" charset="0"/>
                        </a:rPr>
                        <a:t>Lạng</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Sơn</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err="1" smtClean="0">
                          <a:solidFill>
                            <a:srgbClr val="FF0000"/>
                          </a:solidFill>
                          <a:latin typeface="Times New Roman" panose="02020603050405020304" pitchFamily="18" charset="0"/>
                          <a:cs typeface="Times New Roman" panose="02020603050405020304" pitchFamily="18" charset="0"/>
                        </a:rPr>
                        <a:t>Vùng</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núi</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phía</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bắc</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và</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Bắc</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Trung</a:t>
                      </a:r>
                      <a:r>
                        <a:rPr lang="en-US" sz="1800" b="0" baseline="0" dirty="0" smtClean="0">
                          <a:solidFill>
                            <a:srgbClr val="FF0000"/>
                          </a:solidFill>
                          <a:latin typeface="Times New Roman" panose="02020603050405020304" pitchFamily="18" charset="0"/>
                          <a:cs typeface="Times New Roman" panose="02020603050405020304" pitchFamily="18" charset="0"/>
                        </a:rPr>
                        <a:t> </a:t>
                      </a:r>
                      <a:r>
                        <a:rPr lang="en-US" sz="1800" b="0" baseline="0" dirty="0" err="1" smtClean="0">
                          <a:solidFill>
                            <a:srgbClr val="FF0000"/>
                          </a:solidFill>
                          <a:latin typeface="Times New Roman" panose="02020603050405020304" pitchFamily="18" charset="0"/>
                          <a:cs typeface="Times New Roman" panose="02020603050405020304" pitchFamily="18" charset="0"/>
                        </a:rPr>
                        <a:t>Bộ</a:t>
                      </a:r>
                      <a:endParaRPr lang="en-US" sz="18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8352101"/>
                  </a:ext>
                </a:extLst>
              </a:tr>
            </a:tbl>
          </a:graphicData>
        </a:graphic>
      </p:graphicFrame>
      <p:sp>
        <p:nvSpPr>
          <p:cNvPr id="5" name="Title 1"/>
          <p:cNvSpPr>
            <a:spLocks noGrp="1"/>
          </p:cNvSpPr>
          <p:nvPr>
            <p:ph type="title"/>
          </p:nvPr>
        </p:nvSpPr>
        <p:spPr>
          <a:xfrm>
            <a:off x="450574" y="131763"/>
            <a:ext cx="11569148" cy="703262"/>
          </a:xfrm>
        </p:spPr>
        <p:txBody>
          <a:bodyPr>
            <a:no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HOẠT </a:t>
            </a:r>
            <a:r>
              <a:rPr lang="en-US" sz="2400" b="1" dirty="0">
                <a:solidFill>
                  <a:srgbClr val="FF0000"/>
                </a:solidFill>
                <a:latin typeface="Times New Roman" panose="02020603050405020304" pitchFamily="18" charset="0"/>
                <a:cs typeface="Times New Roman" panose="02020603050405020304" pitchFamily="18" charset="0"/>
              </a:rPr>
              <a:t>ĐỘNG CÁ NHÂN: </a:t>
            </a:r>
            <a:r>
              <a:rPr lang="en-US" sz="2400" dirty="0" smtClean="0">
                <a:latin typeface="Times New Roman" panose="02020603050405020304" pitchFamily="18" charset="0"/>
                <a:cs typeface="Times New Roman" panose="02020603050405020304" pitchFamily="18" charset="0"/>
              </a:rPr>
              <a:t/>
            </a:r>
            <a:br>
              <a:rPr lang="en-US" sz="2400" dirty="0" smtClean="0">
                <a:latin typeface="Times New Roman" panose="02020603050405020304" pitchFamily="18" charset="0"/>
                <a:cs typeface="Times New Roman" panose="02020603050405020304" pitchFamily="18" charset="0"/>
              </a:rPr>
            </a:br>
            <a:r>
              <a:rPr lang="en-US" sz="1800" dirty="0" err="1" smtClean="0">
                <a:latin typeface="Times New Roman" panose="02020603050405020304" pitchFamily="18" charset="0"/>
                <a:cs typeface="Times New Roman" panose="02020603050405020304" pitchFamily="18" charset="0"/>
              </a:rPr>
              <a:t>Nhiệm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vụ</a:t>
            </a:r>
            <a:r>
              <a:rPr lang="en-US" sz="1800" dirty="0" smtClean="0">
                <a:latin typeface="Times New Roman" panose="02020603050405020304" pitchFamily="18" charset="0"/>
                <a:cs typeface="Times New Roman" panose="02020603050405020304" pitchFamily="18" charset="0"/>
              </a:rPr>
              <a:t> 2: </a:t>
            </a:r>
            <a:r>
              <a:rPr lang="en-US" sz="1800" dirty="0" err="1" smtClean="0">
                <a:latin typeface="Times New Roman" panose="02020603050405020304" pitchFamily="18" charset="0"/>
                <a:cs typeface="Times New Roman" panose="02020603050405020304" pitchFamily="18" charset="0"/>
              </a:rPr>
              <a:t>Học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sinh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đổi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phiếu</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học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tập</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cho</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bạn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bên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cạnh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chấm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điểm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Mỗi</a:t>
            </a:r>
            <a:r>
              <a:rPr lang="en-US" sz="1800" dirty="0" smtClean="0">
                <a:latin typeface="Times New Roman" panose="02020603050405020304" pitchFamily="18" charset="0"/>
                <a:cs typeface="Times New Roman" panose="02020603050405020304" pitchFamily="18" charset="0"/>
              </a:rPr>
              <a:t> ý </a:t>
            </a:r>
            <a:r>
              <a:rPr lang="en-US" sz="1800" dirty="0" err="1" smtClean="0">
                <a:latin typeface="Times New Roman" panose="02020603050405020304" pitchFamily="18" charset="0"/>
                <a:cs typeface="Times New Roman" panose="02020603050405020304" pitchFamily="18" charset="0"/>
              </a:rPr>
              <a:t>đúng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được</a:t>
            </a:r>
            <a:r>
              <a:rPr lang="en-US" sz="1800" dirty="0" smtClean="0">
                <a:latin typeface="Times New Roman" panose="02020603050405020304" pitchFamily="18" charset="0"/>
                <a:cs typeface="Times New Roman" panose="02020603050405020304" pitchFamily="18" charset="0"/>
              </a:rPr>
              <a:t> 0,25 </a:t>
            </a:r>
            <a:r>
              <a:rPr lang="en-US" sz="1800" dirty="0" err="1" smtClean="0">
                <a:latin typeface="Times New Roman" panose="02020603050405020304" pitchFamily="18" charset="0"/>
                <a:cs typeface="Times New Roman" panose="02020603050405020304" pitchFamily="18" charset="0"/>
              </a:rPr>
              <a:t>điểm</a:t>
            </a:r>
            <a:r>
              <a:rPr lang="en-US" sz="1800" dirty="0" smtClean="0">
                <a:latin typeface="Times New Roman" panose="02020603050405020304" pitchFamily="18" charset="0"/>
                <a:cs typeface="Times New Roman" panose="02020603050405020304" pitchFamily="18" charset="0"/>
              </a:rPr>
              <a:t> ( T/G 3 </a:t>
            </a:r>
            <a:r>
              <a:rPr lang="en-US" sz="1800" dirty="0" err="1" smtClean="0">
                <a:latin typeface="Times New Roman" panose="02020603050405020304" pitchFamily="18" charset="0"/>
                <a:cs typeface="Times New Roman" panose="02020603050405020304" pitchFamily="18" charset="0"/>
              </a:rPr>
              <a:t>Phút</a:t>
            </a:r>
            <a:r>
              <a:rPr lang="en-US" sz="1800" dirty="0" smtClean="0">
                <a:latin typeface="Times New Roman" panose="02020603050405020304" pitchFamily="18" charset="0"/>
                <a:cs typeface="Times New Roman" panose="02020603050405020304" pitchFamily="18" charset="0"/>
              </a:rPr>
              <a:t>)</a:t>
            </a:r>
            <a:endParaRPr lang="en-US" sz="1800" b="1" dirty="0">
              <a:latin typeface="Times New Roman" panose="02020603050405020304" pitchFamily="18" charset="0"/>
              <a:cs typeface="Times New Roman" panose="02020603050405020304" pitchFamily="18" charset="0"/>
            </a:endParaRPr>
          </a:p>
        </p:txBody>
      </p:sp>
      <p:pic>
        <p:nvPicPr>
          <p:cNvPr id="6" name="Đồng hồ đếm ngược 3 phút - 3 Minutes">
            <a:hlinkClick r:id="" action="ppaction://media"/>
            <a:extLst>
              <a:ext uri="{FF2B5EF4-FFF2-40B4-BE49-F238E27FC236}">
                <a16:creationId xmlns:a16="http://schemas.microsoft.com/office/drawing/2014/main" id="{7B7697D7-7D6D-0116-4315-22923F75AA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799936" y="1226477"/>
            <a:ext cx="1060934" cy="662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Đồng hồ 1 phú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0968628" y="5985898"/>
            <a:ext cx="1223372" cy="688147"/>
          </a:xfrm>
          <a:prstGeom prst="rect">
            <a:avLst/>
          </a:prstGeom>
        </p:spPr>
      </p:pic>
    </p:spTree>
    <p:extLst>
      <p:ext uri="{BB962C8B-B14F-4D97-AF65-F5344CB8AC3E}">
        <p14:creationId xmlns:p14="http://schemas.microsoft.com/office/powerpoint/2010/main" val="315810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ography Subject for Elementary: Europe Continent by Slidesgo">
  <a:themeElements>
    <a:clrScheme name="Simple Light">
      <a:dk1>
        <a:srgbClr val="283039"/>
      </a:dk1>
      <a:lt1>
        <a:srgbClr val="FFFFFF"/>
      </a:lt1>
      <a:dk2>
        <a:srgbClr val="9BE1F2"/>
      </a:dk2>
      <a:lt2>
        <a:srgbClr val="E3C7A4"/>
      </a:lt2>
      <a:accent1>
        <a:srgbClr val="778697"/>
      </a:accent1>
      <a:accent2>
        <a:srgbClr val="DFDFDF"/>
      </a:accent2>
      <a:accent3>
        <a:srgbClr val="9DCC75"/>
      </a:accent3>
      <a:accent4>
        <a:srgbClr val="FFC515"/>
      </a:accent4>
      <a:accent5>
        <a:srgbClr val="64A9CC"/>
      </a:accent5>
      <a:accent6>
        <a:srgbClr val="FF5F5F"/>
      </a:accent6>
      <a:hlink>
        <a:srgbClr val="2830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10339</TotalTime>
  <Words>987</Words>
  <Application>Microsoft Office PowerPoint</Application>
  <PresentationFormat>Widescreen</PresentationFormat>
  <Paragraphs>282</Paragraphs>
  <Slides>25</Slides>
  <Notes>9</Notes>
  <HiddenSlides>0</HiddenSlides>
  <MMClips>13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Nunito Light</vt:lpstr>
      <vt:lpstr>Hind</vt:lpstr>
      <vt:lpstr>Bebas Neue</vt:lpstr>
      <vt:lpstr>Times New Roman</vt:lpstr>
      <vt:lpstr>PT Sans</vt:lpstr>
      <vt:lpstr>Arial</vt:lpstr>
      <vt:lpstr>Calibri Light</vt:lpstr>
      <vt:lpstr>Chewy</vt:lpstr>
      <vt:lpstr>Cambria</vt:lpstr>
      <vt:lpstr>Calibri</vt:lpstr>
      <vt:lpstr>Roboto Condensed Light</vt:lpstr>
      <vt:lpstr>Office Theme</vt:lpstr>
      <vt:lpstr>Geography Subject for Elementary: Europe Continent by Slidesgo</vt:lpstr>
      <vt:lpstr> PHÒNG GIÁO DỤC &amp; ĐÀO TẠO CẨM PHẢ TRƯỜNG THCS NAM HẢI </vt:lpstr>
      <vt:lpstr>PowerPoint Presentation</vt:lpstr>
      <vt:lpstr>PowerPoint Presentation</vt:lpstr>
      <vt:lpstr>PowerPoint Presentation</vt:lpstr>
      <vt:lpstr>PowerPoint Presentation</vt:lpstr>
      <vt:lpstr>PowerPoint Presentation</vt:lpstr>
      <vt:lpstr>KHOÁNG SẢN VIỆT NAM                  (Tiết 2)</vt:lpstr>
      <vt:lpstr>                                               HOẠT ĐỘNG CÁ NHÂN:  Nhiệm vụ 1:Dựa và thông tin sgk trang 110, Hình 3.3 trang 111 hoàn thành phiếu học tập sau:(T/G 5 phút) Nhiệm vụ 2: Hết  5 phút học sinh đổi phiếu học tập  cho bạn bên cạnh và chấm điểm. Mỗi ý đúng được 0,25 điểm ( T/G 3 Phút)</vt:lpstr>
      <vt:lpstr>                                               HOẠT ĐỘNG CÁ NHÂN:  Nhiệm vụ 2: Học sinh đổi phiếu học tập  cho bạn bên cạnh và chấm điểm. Mỗi ý đúng được 0,25 điểm ( T/G 3 Phút)</vt:lpstr>
      <vt:lpstr>Xác định trên bản đồ các mỏ khoáng sản: Than, sắt, dầu mỏ, khí đốt</vt:lpstr>
      <vt:lpstr>PowerPoint Presentation</vt:lpstr>
      <vt:lpstr>PowerPoint Presentation</vt:lpstr>
      <vt:lpstr>PowerPoint Presentation</vt:lpstr>
      <vt:lpstr>HOẠT ĐỘNG NHÓM Dựa vào thông tin SGK, H 3.3 hoàn thành nội dung sau: (TG 3 Phút)</vt:lpstr>
      <vt:lpstr>PowerPoint Presentation</vt:lpstr>
      <vt:lpstr>HOẠT ĐỘNG NHÓM (Dự án) Hãy trình bày hiểu biết của em về một loại khoáng sản thuộc một trong ba nhóm khoáng sản sau: Năng lượng, Kim Loại và Phi kim ( Hình thức trình bày pp, Poster, phóng sự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Administrator</cp:lastModifiedBy>
  <cp:revision>529</cp:revision>
  <dcterms:created xsi:type="dcterms:W3CDTF">2021-07-21T02:55:04Z</dcterms:created>
  <dcterms:modified xsi:type="dcterms:W3CDTF">2025-04-14T17:10:03Z</dcterms:modified>
</cp:coreProperties>
</file>