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0"/>
  </p:notesMasterIdLst>
  <p:sldIdLst>
    <p:sldId id="283" r:id="rId2"/>
    <p:sldId id="277" r:id="rId3"/>
    <p:sldId id="457" r:id="rId4"/>
    <p:sldId id="453" r:id="rId5"/>
    <p:sldId id="459" r:id="rId6"/>
    <p:sldId id="452" r:id="rId7"/>
    <p:sldId id="266" r:id="rId8"/>
    <p:sldId id="257" r:id="rId9"/>
    <p:sldId id="263" r:id="rId10"/>
    <p:sldId id="458" r:id="rId11"/>
    <p:sldId id="280" r:id="rId12"/>
    <p:sldId id="420" r:id="rId13"/>
    <p:sldId id="454" r:id="rId14"/>
    <p:sldId id="294" r:id="rId15"/>
    <p:sldId id="429" r:id="rId16"/>
    <p:sldId id="455" r:id="rId17"/>
    <p:sldId id="456" r:id="rId18"/>
    <p:sldId id="430" r:id="rId19"/>
  </p:sldIdLst>
  <p:sldSz cx="12192000" cy="6858000"/>
  <p:notesSz cx="6858000" cy="9144000"/>
  <p:embeddedFontLst>
    <p:embeddedFont>
      <p:font typeface="#9Slide03 AllRoundGothic Demi" panose="020B0604020202020204" charset="0"/>
      <p:regular r:id="rId21"/>
    </p:embeddedFont>
    <p:embeddedFont>
      <p:font typeface="#9Slide03 BoosterNextFYBlack" panose="020B0604020202020204" charset="0"/>
      <p:regular r:id="rId22"/>
    </p:embeddedFont>
    <p:embeddedFont>
      <p:font typeface="#9Slide03 SFU Futura_12" panose="020B0604020202020204" charset="0"/>
      <p:regular r:id="rId23"/>
    </p:embeddedFont>
    <p:embeddedFont>
      <p:font typeface="#9Slide05 SVNFourth" panose="020B0604020202020204" charset="0"/>
      <p:regular r:id="rId24"/>
      <p:bold r:id="rId25"/>
    </p:embeddedFont>
    <p:embeddedFont>
      <p:font typeface="#9Slide06 Hellvina Hand Script" panose="020B0604020202020204" charset="0"/>
      <p:regular r:id="rId26"/>
    </p:embeddedFont>
    <p:embeddedFont>
      <p:font typeface="#9Slide07 IcielBaliho Script" panose="020B0604020202020204" charset="0"/>
      <p:regular r:id="rId27"/>
    </p:embeddedFont>
    <p:embeddedFont>
      <p:font typeface="#9Slide07 SVNDessert Menu Scrip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9C5"/>
    <a:srgbClr val="EFBBEF"/>
    <a:srgbClr val="EDA7C9"/>
    <a:srgbClr val="F2D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8"/>
    <p:restoredTop sz="95781"/>
  </p:normalViewPr>
  <p:slideViewPr>
    <p:cSldViewPr snapToGrid="0" snapToObjects="1">
      <p:cViewPr varScale="1">
        <p:scale>
          <a:sx n="68" d="100"/>
          <a:sy n="68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96B80-964E-E445-8EE0-BB2B5F09BDAE}" type="doc">
      <dgm:prSet loTypeId="urn:microsoft.com/office/officeart/2005/8/layout/vList4" loCatId="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BEAFCC6-9755-884E-945A-C3D7D2CF5B8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4000" dirty="0" err="1">
              <a:latin typeface="#9Slide03 SFU Futura_12" pitchFamily="2" charset="77"/>
            </a:rPr>
            <a:t>Kể</a:t>
          </a:r>
          <a:r>
            <a:rPr lang="en-US" sz="4000" dirty="0">
              <a:latin typeface="#9Slide03 SFU Futura_12" pitchFamily="2" charset="77"/>
            </a:rPr>
            <a:t> </a:t>
          </a:r>
          <a:r>
            <a:rPr lang="en-US" sz="4000" dirty="0" err="1">
              <a:latin typeface="#9Slide03 SFU Futura_12" pitchFamily="2" charset="77"/>
            </a:rPr>
            <a:t>tên</a:t>
          </a:r>
          <a:r>
            <a:rPr lang="en-US" sz="4000" dirty="0">
              <a:latin typeface="#9Slide03 SFU Futura_12" pitchFamily="2" charset="77"/>
            </a:rPr>
            <a:t> </a:t>
          </a:r>
          <a:r>
            <a:rPr lang="en-US" sz="4000" dirty="0" err="1">
              <a:latin typeface="#9Slide03 SFU Futura_12" pitchFamily="2" charset="77"/>
            </a:rPr>
            <a:t>được</a:t>
          </a:r>
          <a:r>
            <a:rPr lang="en-US" sz="4000" dirty="0">
              <a:latin typeface="#9Slide03 SFU Futura_12" pitchFamily="2" charset="77"/>
            </a:rPr>
            <a:t> </a:t>
          </a:r>
          <a:r>
            <a:rPr lang="en-US" sz="4000" dirty="0" err="1">
              <a:latin typeface="#9Slide03 SFU Futura_12" pitchFamily="2" charset="77"/>
            </a:rPr>
            <a:t>các</a:t>
          </a:r>
          <a:r>
            <a:rPr lang="en-US" sz="4000" dirty="0">
              <a:latin typeface="#9Slide03 SFU Futura_12" pitchFamily="2" charset="77"/>
            </a:rPr>
            <a:t> </a:t>
          </a:r>
          <a:r>
            <a:rPr lang="en-US" sz="4000" dirty="0" err="1">
              <a:latin typeface="#9Slide03 SFU Futura_12" pitchFamily="2" charset="77"/>
            </a:rPr>
            <a:t>thành</a:t>
          </a:r>
          <a:r>
            <a:rPr lang="en-US" sz="4000" dirty="0">
              <a:latin typeface="#9Slide03 SFU Futura_12" pitchFamily="2" charset="77"/>
            </a:rPr>
            <a:t> </a:t>
          </a:r>
          <a:r>
            <a:rPr lang="en-US" sz="4000" dirty="0" err="1">
              <a:latin typeface="#9Slide03 SFU Futura_12" pitchFamily="2" charset="77"/>
            </a:rPr>
            <a:t>phần</a:t>
          </a:r>
          <a:r>
            <a:rPr lang="en-US" sz="4000" dirty="0">
              <a:latin typeface="#9Slide03 SFU Futura_12" pitchFamily="2" charset="77"/>
            </a:rPr>
            <a:t> </a:t>
          </a:r>
          <a:r>
            <a:rPr lang="en-US" sz="4000" dirty="0" err="1">
              <a:latin typeface="#9Slide03 SFU Futura_12" pitchFamily="2" charset="77"/>
            </a:rPr>
            <a:t>chủ</a:t>
          </a:r>
          <a:r>
            <a:rPr lang="en-US" sz="4000" dirty="0">
              <a:latin typeface="#9Slide03 SFU Futura_12" pitchFamily="2" charset="77"/>
            </a:rPr>
            <a:t> </a:t>
          </a:r>
          <a:r>
            <a:rPr lang="en-US" sz="4000" dirty="0" err="1">
              <a:latin typeface="#9Slide03 SFU Futura_12" pitchFamily="2" charset="77"/>
            </a:rPr>
            <a:t>yếu</a:t>
          </a:r>
          <a:r>
            <a:rPr lang="en-US" sz="4000" dirty="0">
              <a:latin typeface="#9Slide03 SFU Futura_12" pitchFamily="2" charset="77"/>
            </a:rPr>
            <a:t> </a:t>
          </a:r>
          <a:r>
            <a:rPr lang="en-US" sz="4000" dirty="0" err="1">
              <a:latin typeface="#9Slide03 SFU Futura_12" pitchFamily="2" charset="77"/>
            </a:rPr>
            <a:t>của</a:t>
          </a:r>
          <a:r>
            <a:rPr lang="en-US" sz="4000" dirty="0">
              <a:latin typeface="#9Slide03 SFU Futura_12" pitchFamily="2" charset="77"/>
            </a:rPr>
            <a:t> </a:t>
          </a:r>
          <a:r>
            <a:rPr lang="en-US" sz="4000" dirty="0" err="1">
              <a:latin typeface="#9Slide03 SFU Futura_12" pitchFamily="2" charset="77"/>
            </a:rPr>
            <a:t>thuỷ</a:t>
          </a:r>
          <a:r>
            <a:rPr lang="en-US" sz="4000" dirty="0">
              <a:latin typeface="#9Slide03 SFU Futura_12" pitchFamily="2" charset="77"/>
            </a:rPr>
            <a:t> </a:t>
          </a:r>
          <a:r>
            <a:rPr lang="en-US" sz="4000" dirty="0" err="1">
              <a:latin typeface="#9Slide03 SFU Futura_12" pitchFamily="2" charset="77"/>
            </a:rPr>
            <a:t>quyển</a:t>
          </a:r>
          <a:endParaRPr lang="en-US" dirty="0">
            <a:latin typeface="#9Slide03 SFU Futura_12" pitchFamily="2" charset="77"/>
          </a:endParaRPr>
        </a:p>
      </dgm:t>
    </dgm:pt>
    <dgm:pt modelId="{5D1AE3BE-5A40-6148-89B2-B30C9DA15FE5}" type="parTrans" cxnId="{226C5C12-C2A2-1846-B3E9-EEBA91E51113}">
      <dgm:prSet/>
      <dgm:spPr/>
      <dgm:t>
        <a:bodyPr/>
        <a:lstStyle/>
        <a:p>
          <a:endParaRPr lang="en-US"/>
        </a:p>
      </dgm:t>
    </dgm:pt>
    <dgm:pt modelId="{B5C52E82-34A7-D740-9503-AB752BA1DCBB}" type="sibTrans" cxnId="{226C5C12-C2A2-1846-B3E9-EEBA91E51113}">
      <dgm:prSet/>
      <dgm:spPr/>
      <dgm:t>
        <a:bodyPr/>
        <a:lstStyle/>
        <a:p>
          <a:endParaRPr lang="en-US"/>
        </a:p>
      </dgm:t>
    </dgm:pt>
    <dgm:pt modelId="{DC265E6A-2E96-EF40-9EC8-13AF8F2494B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4000" dirty="0" err="1">
              <a:latin typeface="#9Slide03 SFU Futura_12" pitchFamily="2" charset="77"/>
            </a:rPr>
            <a:t>Mô</a:t>
          </a:r>
          <a:r>
            <a:rPr lang="en-US" sz="4000" dirty="0">
              <a:latin typeface="#9Slide03 SFU Futura_12" pitchFamily="2" charset="77"/>
            </a:rPr>
            <a:t> </a:t>
          </a:r>
          <a:r>
            <a:rPr lang="en-US" sz="4000" dirty="0" err="1">
              <a:latin typeface="#9Slide03 SFU Futura_12" pitchFamily="2" charset="77"/>
            </a:rPr>
            <a:t>tả</a:t>
          </a:r>
          <a:r>
            <a:rPr lang="en-US" sz="4000" dirty="0">
              <a:latin typeface="#9Slide03 SFU Futura_12" pitchFamily="2" charset="77"/>
            </a:rPr>
            <a:t> </a:t>
          </a:r>
          <a:r>
            <a:rPr lang="en-US" sz="4000" dirty="0" err="1">
              <a:latin typeface="#9Slide03 SFU Futura_12" pitchFamily="2" charset="77"/>
            </a:rPr>
            <a:t>được</a:t>
          </a:r>
          <a:r>
            <a:rPr lang="en-US" sz="4000" dirty="0">
              <a:latin typeface="#9Slide03 SFU Futura_12" pitchFamily="2" charset="77"/>
            </a:rPr>
            <a:t> </a:t>
          </a:r>
          <a:r>
            <a:rPr lang="en-US" sz="4000" dirty="0" err="1">
              <a:latin typeface="#9Slide03 SFU Futura_12" pitchFamily="2" charset="77"/>
            </a:rPr>
            <a:t>vòng</a:t>
          </a:r>
          <a:r>
            <a:rPr lang="en-US" sz="4000" dirty="0">
              <a:latin typeface="#9Slide03 SFU Futura_12" pitchFamily="2" charset="77"/>
            </a:rPr>
            <a:t> </a:t>
          </a:r>
          <a:r>
            <a:rPr lang="en-US" sz="4000" dirty="0" err="1">
              <a:latin typeface="#9Slide03 SFU Futura_12" pitchFamily="2" charset="77"/>
            </a:rPr>
            <a:t>tuần</a:t>
          </a:r>
          <a:r>
            <a:rPr lang="en-US" sz="4000" dirty="0">
              <a:latin typeface="#9Slide03 SFU Futura_12" pitchFamily="2" charset="77"/>
            </a:rPr>
            <a:t> </a:t>
          </a:r>
          <a:r>
            <a:rPr lang="en-US" sz="4000" dirty="0" err="1">
              <a:latin typeface="#9Slide03 SFU Futura_12" pitchFamily="2" charset="77"/>
            </a:rPr>
            <a:t>hoàn</a:t>
          </a:r>
          <a:r>
            <a:rPr lang="en-US" sz="4000" dirty="0">
              <a:latin typeface="#9Slide03 SFU Futura_12" pitchFamily="2" charset="77"/>
            </a:rPr>
            <a:t> </a:t>
          </a:r>
          <a:r>
            <a:rPr lang="en-US" sz="4000" dirty="0" err="1">
              <a:latin typeface="#9Slide03 SFU Futura_12" pitchFamily="2" charset="77"/>
            </a:rPr>
            <a:t>lớn</a:t>
          </a:r>
          <a:r>
            <a:rPr lang="en-US" sz="4000" dirty="0">
              <a:latin typeface="#9Slide03 SFU Futura_12" pitchFamily="2" charset="77"/>
            </a:rPr>
            <a:t> </a:t>
          </a:r>
          <a:r>
            <a:rPr lang="en-US" sz="4000" dirty="0" err="1">
              <a:latin typeface="#9Slide03 SFU Futura_12" pitchFamily="2" charset="77"/>
            </a:rPr>
            <a:t>của</a:t>
          </a:r>
          <a:r>
            <a:rPr lang="en-US" sz="4000" dirty="0">
              <a:latin typeface="#9Slide03 SFU Futura_12" pitchFamily="2" charset="77"/>
            </a:rPr>
            <a:t> </a:t>
          </a:r>
          <a:r>
            <a:rPr lang="en-US" sz="4000" dirty="0" err="1">
              <a:latin typeface="#9Slide03 SFU Futura_12" pitchFamily="2" charset="77"/>
            </a:rPr>
            <a:t>nước</a:t>
          </a:r>
          <a:endParaRPr lang="en-US" dirty="0">
            <a:latin typeface="#9Slide03 SFU Futura_12" pitchFamily="2" charset="77"/>
          </a:endParaRPr>
        </a:p>
      </dgm:t>
    </dgm:pt>
    <dgm:pt modelId="{2DD01359-6A66-A845-B3B5-A999F4E295BB}" type="parTrans" cxnId="{0B621B69-70EE-624D-BB43-9F55795FF27F}">
      <dgm:prSet/>
      <dgm:spPr/>
      <dgm:t>
        <a:bodyPr/>
        <a:lstStyle/>
        <a:p>
          <a:endParaRPr lang="en-US"/>
        </a:p>
      </dgm:t>
    </dgm:pt>
    <dgm:pt modelId="{A34BC002-E2BD-C44A-B29E-BC609638443A}" type="sibTrans" cxnId="{0B621B69-70EE-624D-BB43-9F55795FF27F}">
      <dgm:prSet/>
      <dgm:spPr/>
      <dgm:t>
        <a:bodyPr/>
        <a:lstStyle/>
        <a:p>
          <a:endParaRPr lang="en-US"/>
        </a:p>
      </dgm:t>
    </dgm:pt>
    <dgm:pt modelId="{2CA3ECC1-23B2-164A-87C3-B790A777FECC}" type="pres">
      <dgm:prSet presAssocID="{69996B80-964E-E445-8EE0-BB2B5F09BDAE}" presName="linear" presStyleCnt="0">
        <dgm:presLayoutVars>
          <dgm:dir/>
          <dgm:resizeHandles val="exact"/>
        </dgm:presLayoutVars>
      </dgm:prSet>
      <dgm:spPr/>
    </dgm:pt>
    <dgm:pt modelId="{2EB62948-8270-3744-BBC4-4B4675E1A1E7}" type="pres">
      <dgm:prSet presAssocID="{0BEAFCC6-9755-884E-945A-C3D7D2CF5B8F}" presName="comp" presStyleCnt="0"/>
      <dgm:spPr/>
    </dgm:pt>
    <dgm:pt modelId="{09733982-94DC-E44D-8258-E281BBA5F422}" type="pres">
      <dgm:prSet presAssocID="{0BEAFCC6-9755-884E-945A-C3D7D2CF5B8F}" presName="box" presStyleLbl="node1" presStyleIdx="0" presStyleCnt="2"/>
      <dgm:spPr/>
    </dgm:pt>
    <dgm:pt modelId="{5D1C098A-9DED-0B4C-AD47-52DBF0E6372C}" type="pres">
      <dgm:prSet presAssocID="{0BEAFCC6-9755-884E-945A-C3D7D2CF5B8F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DCD5DCA-D42F-EE48-968C-B49D72F51606}" type="pres">
      <dgm:prSet presAssocID="{0BEAFCC6-9755-884E-945A-C3D7D2CF5B8F}" presName="text" presStyleLbl="node1" presStyleIdx="0" presStyleCnt="2">
        <dgm:presLayoutVars>
          <dgm:bulletEnabled val="1"/>
        </dgm:presLayoutVars>
      </dgm:prSet>
      <dgm:spPr/>
    </dgm:pt>
    <dgm:pt modelId="{71FFEB37-2D74-9A45-A8E2-E37E374C07C0}" type="pres">
      <dgm:prSet presAssocID="{B5C52E82-34A7-D740-9503-AB752BA1DCBB}" presName="spacer" presStyleCnt="0"/>
      <dgm:spPr/>
    </dgm:pt>
    <dgm:pt modelId="{F40F4AB2-ED2B-C84E-9ABF-D85AB42FA683}" type="pres">
      <dgm:prSet presAssocID="{DC265E6A-2E96-EF40-9EC8-13AF8F2494BF}" presName="comp" presStyleCnt="0"/>
      <dgm:spPr/>
    </dgm:pt>
    <dgm:pt modelId="{4908A28C-C8D5-8949-92EC-9C26BE47A683}" type="pres">
      <dgm:prSet presAssocID="{DC265E6A-2E96-EF40-9EC8-13AF8F2494BF}" presName="box" presStyleLbl="node1" presStyleIdx="1" presStyleCnt="2" custLinFactNeighborX="1631" custLinFactNeighborY="1018"/>
      <dgm:spPr/>
    </dgm:pt>
    <dgm:pt modelId="{C20ABD2A-CC6B-3346-9D87-E1A5F5D07B23}" type="pres">
      <dgm:prSet presAssocID="{DC265E6A-2E96-EF40-9EC8-13AF8F2494BF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306AC4F-9FD6-E64E-A86C-4A2636C46E8A}" type="pres">
      <dgm:prSet presAssocID="{DC265E6A-2E96-EF40-9EC8-13AF8F2494BF}" presName="text" presStyleLbl="node1" presStyleIdx="1" presStyleCnt="2">
        <dgm:presLayoutVars>
          <dgm:bulletEnabled val="1"/>
        </dgm:presLayoutVars>
      </dgm:prSet>
      <dgm:spPr/>
    </dgm:pt>
  </dgm:ptLst>
  <dgm:cxnLst>
    <dgm:cxn modelId="{99A2160F-765E-A949-8ECF-44A8CDF4021E}" type="presOf" srcId="{DC265E6A-2E96-EF40-9EC8-13AF8F2494BF}" destId="{2306AC4F-9FD6-E64E-A86C-4A2636C46E8A}" srcOrd="1" destOrd="0" presId="urn:microsoft.com/office/officeart/2005/8/layout/vList4"/>
    <dgm:cxn modelId="{226C5C12-C2A2-1846-B3E9-EEBA91E51113}" srcId="{69996B80-964E-E445-8EE0-BB2B5F09BDAE}" destId="{0BEAFCC6-9755-884E-945A-C3D7D2CF5B8F}" srcOrd="0" destOrd="0" parTransId="{5D1AE3BE-5A40-6148-89B2-B30C9DA15FE5}" sibTransId="{B5C52E82-34A7-D740-9503-AB752BA1DCBB}"/>
    <dgm:cxn modelId="{5C828E18-51AA-1841-8B72-36DA7DB2249C}" type="presOf" srcId="{0BEAFCC6-9755-884E-945A-C3D7D2CF5B8F}" destId="{09733982-94DC-E44D-8258-E281BBA5F422}" srcOrd="0" destOrd="0" presId="urn:microsoft.com/office/officeart/2005/8/layout/vList4"/>
    <dgm:cxn modelId="{6691FD1A-E5B2-5142-9D87-CB95F808613F}" type="presOf" srcId="{0BEAFCC6-9755-884E-945A-C3D7D2CF5B8F}" destId="{8DCD5DCA-D42F-EE48-968C-B49D72F51606}" srcOrd="1" destOrd="0" presId="urn:microsoft.com/office/officeart/2005/8/layout/vList4"/>
    <dgm:cxn modelId="{341E3C45-FE51-3144-9F3F-6E99CA782603}" type="presOf" srcId="{69996B80-964E-E445-8EE0-BB2B5F09BDAE}" destId="{2CA3ECC1-23B2-164A-87C3-B790A777FECC}" srcOrd="0" destOrd="0" presId="urn:microsoft.com/office/officeart/2005/8/layout/vList4"/>
    <dgm:cxn modelId="{0B621B69-70EE-624D-BB43-9F55795FF27F}" srcId="{69996B80-964E-E445-8EE0-BB2B5F09BDAE}" destId="{DC265E6A-2E96-EF40-9EC8-13AF8F2494BF}" srcOrd="1" destOrd="0" parTransId="{2DD01359-6A66-A845-B3B5-A999F4E295BB}" sibTransId="{A34BC002-E2BD-C44A-B29E-BC609638443A}"/>
    <dgm:cxn modelId="{504AD359-5A57-EB4D-97B8-F7943737DCC3}" type="presOf" srcId="{DC265E6A-2E96-EF40-9EC8-13AF8F2494BF}" destId="{4908A28C-C8D5-8949-92EC-9C26BE47A683}" srcOrd="0" destOrd="0" presId="urn:microsoft.com/office/officeart/2005/8/layout/vList4"/>
    <dgm:cxn modelId="{0B3ADCA6-D923-EF45-849D-0B67633ECB0E}" type="presParOf" srcId="{2CA3ECC1-23B2-164A-87C3-B790A777FECC}" destId="{2EB62948-8270-3744-BBC4-4B4675E1A1E7}" srcOrd="0" destOrd="0" presId="urn:microsoft.com/office/officeart/2005/8/layout/vList4"/>
    <dgm:cxn modelId="{0DE058D1-F5F9-054E-B738-C7875950C1FA}" type="presParOf" srcId="{2EB62948-8270-3744-BBC4-4B4675E1A1E7}" destId="{09733982-94DC-E44D-8258-E281BBA5F422}" srcOrd="0" destOrd="0" presId="urn:microsoft.com/office/officeart/2005/8/layout/vList4"/>
    <dgm:cxn modelId="{37EC6759-792A-014A-8478-42BD5CA6F3C5}" type="presParOf" srcId="{2EB62948-8270-3744-BBC4-4B4675E1A1E7}" destId="{5D1C098A-9DED-0B4C-AD47-52DBF0E6372C}" srcOrd="1" destOrd="0" presId="urn:microsoft.com/office/officeart/2005/8/layout/vList4"/>
    <dgm:cxn modelId="{A4EF4659-1CBD-AF42-B674-C8F1A3BB02B8}" type="presParOf" srcId="{2EB62948-8270-3744-BBC4-4B4675E1A1E7}" destId="{8DCD5DCA-D42F-EE48-968C-B49D72F51606}" srcOrd="2" destOrd="0" presId="urn:microsoft.com/office/officeart/2005/8/layout/vList4"/>
    <dgm:cxn modelId="{74F6DA80-DCAC-D047-87BF-7DCC5594249B}" type="presParOf" srcId="{2CA3ECC1-23B2-164A-87C3-B790A777FECC}" destId="{71FFEB37-2D74-9A45-A8E2-E37E374C07C0}" srcOrd="1" destOrd="0" presId="urn:microsoft.com/office/officeart/2005/8/layout/vList4"/>
    <dgm:cxn modelId="{87DD6F4B-84A5-0448-8A4A-E49D6C40393E}" type="presParOf" srcId="{2CA3ECC1-23B2-164A-87C3-B790A777FECC}" destId="{F40F4AB2-ED2B-C84E-9ABF-D85AB42FA683}" srcOrd="2" destOrd="0" presId="urn:microsoft.com/office/officeart/2005/8/layout/vList4"/>
    <dgm:cxn modelId="{9F038520-3431-6B45-BA9B-176A2EB51D2B}" type="presParOf" srcId="{F40F4AB2-ED2B-C84E-9ABF-D85AB42FA683}" destId="{4908A28C-C8D5-8949-92EC-9C26BE47A683}" srcOrd="0" destOrd="0" presId="urn:microsoft.com/office/officeart/2005/8/layout/vList4"/>
    <dgm:cxn modelId="{B1F1ED77-9B30-DD40-824A-607B4D172CA4}" type="presParOf" srcId="{F40F4AB2-ED2B-C84E-9ABF-D85AB42FA683}" destId="{C20ABD2A-CC6B-3346-9D87-E1A5F5D07B23}" srcOrd="1" destOrd="0" presId="urn:microsoft.com/office/officeart/2005/8/layout/vList4"/>
    <dgm:cxn modelId="{57664DEC-3BD7-4242-9537-34B8552A6AD4}" type="presParOf" srcId="{F40F4AB2-ED2B-C84E-9ABF-D85AB42FA683}" destId="{2306AC4F-9FD6-E64E-A86C-4A2636C46E8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7AEC99-48A1-3947-8CD5-21C627E0E117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7B12DEF-D0E7-9A45-8A22-50508990208C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endParaRPr lang="en-VN" kern="1200" dirty="0">
            <a:latin typeface="#9Slide07 IcielBaliho Script" pitchFamily="2" charset="77"/>
          </a:endParaRPr>
        </a:p>
      </dgm:t>
    </dgm:pt>
    <dgm:pt modelId="{A080888B-47ED-5348-A70A-DE7B8DBBF4A5}" type="parTrans" cxnId="{245CEB75-52A9-2240-B787-6585232D003D}">
      <dgm:prSet/>
      <dgm:spPr/>
      <dgm:t>
        <a:bodyPr/>
        <a:lstStyle/>
        <a:p>
          <a:endParaRPr lang="en-US"/>
        </a:p>
      </dgm:t>
    </dgm:pt>
    <dgm:pt modelId="{9BB146A7-B67A-574F-934D-77A31F1CE713}" type="sibTrans" cxnId="{245CEB75-52A9-2240-B787-6585232D003D}">
      <dgm:prSet/>
      <dgm:spPr/>
      <dgm:t>
        <a:bodyPr/>
        <a:lstStyle/>
        <a:p>
          <a:endParaRPr lang="en-US"/>
        </a:p>
      </dgm:t>
    </dgm:pt>
    <dgm:pt modelId="{A300DDDE-2BA7-3449-AD90-A8ECFC1C2CFA}">
      <dgm:prSet phldrT="[Text]"/>
      <dgm:spPr>
        <a:solidFill>
          <a:srgbClr val="00B050"/>
        </a:solidFill>
      </dgm:spPr>
      <dgm:t>
        <a:bodyPr/>
        <a:lstStyle/>
        <a:p>
          <a:pPr>
            <a:lnSpc>
              <a:spcPct val="150000"/>
            </a:lnSpc>
          </a:pPr>
          <a:endParaRPr lang="en-US" kern="1200" dirty="0">
            <a:latin typeface="#9Slide07 IcielBaliho Script" pitchFamily="2" charset="77"/>
            <a:ea typeface="+mn-ea"/>
            <a:cs typeface="+mn-cs"/>
          </a:endParaRPr>
        </a:p>
      </dgm:t>
    </dgm:pt>
    <dgm:pt modelId="{9DC298C7-F1E9-9F43-B8D3-77243AD0B107}" type="parTrans" cxnId="{1897D353-BD8C-D141-AB83-23745E4C71C4}">
      <dgm:prSet/>
      <dgm:spPr/>
      <dgm:t>
        <a:bodyPr/>
        <a:lstStyle/>
        <a:p>
          <a:endParaRPr lang="en-US"/>
        </a:p>
      </dgm:t>
    </dgm:pt>
    <dgm:pt modelId="{C471B874-23BB-C744-97F0-5B1EF6864F66}" type="sibTrans" cxnId="{1897D353-BD8C-D141-AB83-23745E4C71C4}">
      <dgm:prSet/>
      <dgm:spPr/>
      <dgm:t>
        <a:bodyPr/>
        <a:lstStyle/>
        <a:p>
          <a:endParaRPr lang="en-US"/>
        </a:p>
      </dgm:t>
    </dgm:pt>
    <dgm:pt modelId="{248EC237-4C30-3146-9E8B-C6EFDC0A2E44}">
      <dgm:prSet phldrT="[Text]"/>
      <dgm:spPr/>
      <dgm:t>
        <a:bodyPr/>
        <a:lstStyle/>
        <a:p>
          <a:pPr>
            <a:lnSpc>
              <a:spcPct val="150000"/>
            </a:lnSpc>
          </a:pPr>
          <a:endParaRPr lang="en-US" kern="1200" dirty="0">
            <a:latin typeface="#9Slide07 IcielBaliho Script" pitchFamily="2" charset="77"/>
            <a:ea typeface="+mn-ea"/>
            <a:cs typeface="+mn-cs"/>
          </a:endParaRPr>
        </a:p>
      </dgm:t>
    </dgm:pt>
    <dgm:pt modelId="{11769970-59D9-B64B-BF49-665B63D8F629}" type="parTrans" cxnId="{619F8EAD-574B-B943-A2A6-E7363C3B4493}">
      <dgm:prSet/>
      <dgm:spPr/>
      <dgm:t>
        <a:bodyPr/>
        <a:lstStyle/>
        <a:p>
          <a:endParaRPr lang="en-US"/>
        </a:p>
      </dgm:t>
    </dgm:pt>
    <dgm:pt modelId="{8C704828-55B4-8D42-8909-B2B88D6A0835}" type="sibTrans" cxnId="{619F8EAD-574B-B943-A2A6-E7363C3B4493}">
      <dgm:prSet/>
      <dgm:spPr/>
      <dgm:t>
        <a:bodyPr/>
        <a:lstStyle/>
        <a:p>
          <a:endParaRPr lang="en-US"/>
        </a:p>
      </dgm:t>
    </dgm:pt>
    <dgm:pt modelId="{5F1D94C2-E375-AD45-B8D1-70E2F529DA2C}" type="pres">
      <dgm:prSet presAssocID="{047AEC99-48A1-3947-8CD5-21C627E0E117}" presName="outerComposite" presStyleCnt="0">
        <dgm:presLayoutVars>
          <dgm:chMax val="5"/>
          <dgm:dir/>
          <dgm:resizeHandles val="exact"/>
        </dgm:presLayoutVars>
      </dgm:prSet>
      <dgm:spPr/>
    </dgm:pt>
    <dgm:pt modelId="{811B7CD8-FE55-8B44-BEBF-42D4BFA56E3F}" type="pres">
      <dgm:prSet presAssocID="{047AEC99-48A1-3947-8CD5-21C627E0E117}" presName="dummyMaxCanvas" presStyleCnt="0">
        <dgm:presLayoutVars/>
      </dgm:prSet>
      <dgm:spPr/>
    </dgm:pt>
    <dgm:pt modelId="{B92B529E-1944-984C-92F6-9261BF52218C}" type="pres">
      <dgm:prSet presAssocID="{047AEC99-48A1-3947-8CD5-21C627E0E117}" presName="ThreeNodes_1" presStyleLbl="node1" presStyleIdx="0" presStyleCnt="3">
        <dgm:presLayoutVars>
          <dgm:bulletEnabled val="1"/>
        </dgm:presLayoutVars>
      </dgm:prSet>
      <dgm:spPr/>
    </dgm:pt>
    <dgm:pt modelId="{40D6F8DA-B7FC-B549-839D-1A89FE4962AE}" type="pres">
      <dgm:prSet presAssocID="{047AEC99-48A1-3947-8CD5-21C627E0E117}" presName="ThreeNodes_2" presStyleLbl="node1" presStyleIdx="1" presStyleCnt="3">
        <dgm:presLayoutVars>
          <dgm:bulletEnabled val="1"/>
        </dgm:presLayoutVars>
      </dgm:prSet>
      <dgm:spPr/>
    </dgm:pt>
    <dgm:pt modelId="{12CA1D3C-2003-BA47-AC98-11EC3E15D284}" type="pres">
      <dgm:prSet presAssocID="{047AEC99-48A1-3947-8CD5-21C627E0E117}" presName="ThreeNodes_3" presStyleLbl="node1" presStyleIdx="2" presStyleCnt="3">
        <dgm:presLayoutVars>
          <dgm:bulletEnabled val="1"/>
        </dgm:presLayoutVars>
      </dgm:prSet>
      <dgm:spPr/>
    </dgm:pt>
    <dgm:pt modelId="{001A09C3-C70E-B845-BB61-7F7526FB20BE}" type="pres">
      <dgm:prSet presAssocID="{047AEC99-48A1-3947-8CD5-21C627E0E117}" presName="ThreeConn_1-2" presStyleLbl="fgAccFollowNode1" presStyleIdx="0" presStyleCnt="2">
        <dgm:presLayoutVars>
          <dgm:bulletEnabled val="1"/>
        </dgm:presLayoutVars>
      </dgm:prSet>
      <dgm:spPr/>
    </dgm:pt>
    <dgm:pt modelId="{4BAB5950-57AD-4D40-B6A8-320E17429D2E}" type="pres">
      <dgm:prSet presAssocID="{047AEC99-48A1-3947-8CD5-21C627E0E117}" presName="ThreeConn_2-3" presStyleLbl="fgAccFollowNode1" presStyleIdx="1" presStyleCnt="2">
        <dgm:presLayoutVars>
          <dgm:bulletEnabled val="1"/>
        </dgm:presLayoutVars>
      </dgm:prSet>
      <dgm:spPr/>
    </dgm:pt>
    <dgm:pt modelId="{05B08C9D-22D6-D142-9613-8CF9A4861F99}" type="pres">
      <dgm:prSet presAssocID="{047AEC99-48A1-3947-8CD5-21C627E0E117}" presName="ThreeNodes_1_text" presStyleLbl="node1" presStyleIdx="2" presStyleCnt="3">
        <dgm:presLayoutVars>
          <dgm:bulletEnabled val="1"/>
        </dgm:presLayoutVars>
      </dgm:prSet>
      <dgm:spPr/>
    </dgm:pt>
    <dgm:pt modelId="{5CEB6F65-047E-F249-9E23-5D1DA4DC3D90}" type="pres">
      <dgm:prSet presAssocID="{047AEC99-48A1-3947-8CD5-21C627E0E117}" presName="ThreeNodes_2_text" presStyleLbl="node1" presStyleIdx="2" presStyleCnt="3">
        <dgm:presLayoutVars>
          <dgm:bulletEnabled val="1"/>
        </dgm:presLayoutVars>
      </dgm:prSet>
      <dgm:spPr/>
    </dgm:pt>
    <dgm:pt modelId="{669AE451-A3CE-A942-8397-1A9F796C989E}" type="pres">
      <dgm:prSet presAssocID="{047AEC99-48A1-3947-8CD5-21C627E0E11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56DE82F-3487-204E-BB08-495FBF55F0B3}" type="presOf" srcId="{A300DDDE-2BA7-3449-AD90-A8ECFC1C2CFA}" destId="{40D6F8DA-B7FC-B549-839D-1A89FE4962AE}" srcOrd="0" destOrd="0" presId="urn:microsoft.com/office/officeart/2005/8/layout/vProcess5"/>
    <dgm:cxn modelId="{CF9F8E3E-2206-8640-B735-87DFA5DB84FF}" type="presOf" srcId="{27B12DEF-D0E7-9A45-8A22-50508990208C}" destId="{B92B529E-1944-984C-92F6-9261BF52218C}" srcOrd="0" destOrd="0" presId="urn:microsoft.com/office/officeart/2005/8/layout/vProcess5"/>
    <dgm:cxn modelId="{A018FF41-970B-2C42-8F56-101012A32C62}" type="presOf" srcId="{248EC237-4C30-3146-9E8B-C6EFDC0A2E44}" destId="{12CA1D3C-2003-BA47-AC98-11EC3E15D284}" srcOrd="0" destOrd="0" presId="urn:microsoft.com/office/officeart/2005/8/layout/vProcess5"/>
    <dgm:cxn modelId="{4986A667-E233-8744-836F-BD2D1D9973F1}" type="presOf" srcId="{27B12DEF-D0E7-9A45-8A22-50508990208C}" destId="{05B08C9D-22D6-D142-9613-8CF9A4861F99}" srcOrd="1" destOrd="0" presId="urn:microsoft.com/office/officeart/2005/8/layout/vProcess5"/>
    <dgm:cxn modelId="{1897D353-BD8C-D141-AB83-23745E4C71C4}" srcId="{047AEC99-48A1-3947-8CD5-21C627E0E117}" destId="{A300DDDE-2BA7-3449-AD90-A8ECFC1C2CFA}" srcOrd="1" destOrd="0" parTransId="{9DC298C7-F1E9-9F43-B8D3-77243AD0B107}" sibTransId="{C471B874-23BB-C744-97F0-5B1EF6864F66}"/>
    <dgm:cxn modelId="{245CEB75-52A9-2240-B787-6585232D003D}" srcId="{047AEC99-48A1-3947-8CD5-21C627E0E117}" destId="{27B12DEF-D0E7-9A45-8A22-50508990208C}" srcOrd="0" destOrd="0" parTransId="{A080888B-47ED-5348-A70A-DE7B8DBBF4A5}" sibTransId="{9BB146A7-B67A-574F-934D-77A31F1CE713}"/>
    <dgm:cxn modelId="{91CAF57A-73F0-A04D-8632-F97D165CC3EB}" type="presOf" srcId="{9BB146A7-B67A-574F-934D-77A31F1CE713}" destId="{001A09C3-C70E-B845-BB61-7F7526FB20BE}" srcOrd="0" destOrd="0" presId="urn:microsoft.com/office/officeart/2005/8/layout/vProcess5"/>
    <dgm:cxn modelId="{BDEEDEA9-8A16-324A-9020-944D077B320C}" type="presOf" srcId="{047AEC99-48A1-3947-8CD5-21C627E0E117}" destId="{5F1D94C2-E375-AD45-B8D1-70E2F529DA2C}" srcOrd="0" destOrd="0" presId="urn:microsoft.com/office/officeart/2005/8/layout/vProcess5"/>
    <dgm:cxn modelId="{619F8EAD-574B-B943-A2A6-E7363C3B4493}" srcId="{047AEC99-48A1-3947-8CD5-21C627E0E117}" destId="{248EC237-4C30-3146-9E8B-C6EFDC0A2E44}" srcOrd="2" destOrd="0" parTransId="{11769970-59D9-B64B-BF49-665B63D8F629}" sibTransId="{8C704828-55B4-8D42-8909-B2B88D6A0835}"/>
    <dgm:cxn modelId="{81A757BE-D90C-2040-9433-E91F6FB1D5CF}" type="presOf" srcId="{A300DDDE-2BA7-3449-AD90-A8ECFC1C2CFA}" destId="{5CEB6F65-047E-F249-9E23-5D1DA4DC3D90}" srcOrd="1" destOrd="0" presId="urn:microsoft.com/office/officeart/2005/8/layout/vProcess5"/>
    <dgm:cxn modelId="{7DEC9AE6-7C04-1D44-9D1D-3B1C59BFF387}" type="presOf" srcId="{C471B874-23BB-C744-97F0-5B1EF6864F66}" destId="{4BAB5950-57AD-4D40-B6A8-320E17429D2E}" srcOrd="0" destOrd="0" presId="urn:microsoft.com/office/officeart/2005/8/layout/vProcess5"/>
    <dgm:cxn modelId="{6EED82EE-E40B-F14D-A1D4-7BE1F44765F6}" type="presOf" srcId="{248EC237-4C30-3146-9E8B-C6EFDC0A2E44}" destId="{669AE451-A3CE-A942-8397-1A9F796C989E}" srcOrd="1" destOrd="0" presId="urn:microsoft.com/office/officeart/2005/8/layout/vProcess5"/>
    <dgm:cxn modelId="{B5617E46-47D5-3143-A40E-2491D7CF9F2A}" type="presParOf" srcId="{5F1D94C2-E375-AD45-B8D1-70E2F529DA2C}" destId="{811B7CD8-FE55-8B44-BEBF-42D4BFA56E3F}" srcOrd="0" destOrd="0" presId="urn:microsoft.com/office/officeart/2005/8/layout/vProcess5"/>
    <dgm:cxn modelId="{6B444911-10CF-D84A-9980-63F5C5B00876}" type="presParOf" srcId="{5F1D94C2-E375-AD45-B8D1-70E2F529DA2C}" destId="{B92B529E-1944-984C-92F6-9261BF52218C}" srcOrd="1" destOrd="0" presId="urn:microsoft.com/office/officeart/2005/8/layout/vProcess5"/>
    <dgm:cxn modelId="{9342F53C-EA27-D04E-8867-EAA3E54E21AC}" type="presParOf" srcId="{5F1D94C2-E375-AD45-B8D1-70E2F529DA2C}" destId="{40D6F8DA-B7FC-B549-839D-1A89FE4962AE}" srcOrd="2" destOrd="0" presId="urn:microsoft.com/office/officeart/2005/8/layout/vProcess5"/>
    <dgm:cxn modelId="{BB27F515-EDCA-A94D-AEED-7953AC0F78C7}" type="presParOf" srcId="{5F1D94C2-E375-AD45-B8D1-70E2F529DA2C}" destId="{12CA1D3C-2003-BA47-AC98-11EC3E15D284}" srcOrd="3" destOrd="0" presId="urn:microsoft.com/office/officeart/2005/8/layout/vProcess5"/>
    <dgm:cxn modelId="{CE72CABD-4A94-7442-BE69-49B9E7D6C648}" type="presParOf" srcId="{5F1D94C2-E375-AD45-B8D1-70E2F529DA2C}" destId="{001A09C3-C70E-B845-BB61-7F7526FB20BE}" srcOrd="4" destOrd="0" presId="urn:microsoft.com/office/officeart/2005/8/layout/vProcess5"/>
    <dgm:cxn modelId="{013C8BF7-BF0F-B343-8480-205FAFF7D92A}" type="presParOf" srcId="{5F1D94C2-E375-AD45-B8D1-70E2F529DA2C}" destId="{4BAB5950-57AD-4D40-B6A8-320E17429D2E}" srcOrd="5" destOrd="0" presId="urn:microsoft.com/office/officeart/2005/8/layout/vProcess5"/>
    <dgm:cxn modelId="{1A3A3A2D-92DC-1049-A0A3-C3CCBB99FEBF}" type="presParOf" srcId="{5F1D94C2-E375-AD45-B8D1-70E2F529DA2C}" destId="{05B08C9D-22D6-D142-9613-8CF9A4861F99}" srcOrd="6" destOrd="0" presId="urn:microsoft.com/office/officeart/2005/8/layout/vProcess5"/>
    <dgm:cxn modelId="{C7E4A9A6-32B4-2C47-AA8C-04D5DEEE4D59}" type="presParOf" srcId="{5F1D94C2-E375-AD45-B8D1-70E2F529DA2C}" destId="{5CEB6F65-047E-F249-9E23-5D1DA4DC3D90}" srcOrd="7" destOrd="0" presId="urn:microsoft.com/office/officeart/2005/8/layout/vProcess5"/>
    <dgm:cxn modelId="{40E6A6EB-1B7D-FF49-B253-EAAF1E63F648}" type="presParOf" srcId="{5F1D94C2-E375-AD45-B8D1-70E2F529DA2C}" destId="{669AE451-A3CE-A942-8397-1A9F796C989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C7E10-B2AA-DF4F-978D-03798410204E}" type="doc">
      <dgm:prSet loTypeId="urn:microsoft.com/office/officeart/2005/8/layout/list1" loCatId="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5EA4B07-34B0-0E40-AEE5-9997853F9428}">
      <dgm:prSet phldrT="[Text]" custT="1"/>
      <dgm:spPr/>
      <dgm:t>
        <a:bodyPr/>
        <a:lstStyle/>
        <a:p>
          <a:r>
            <a:rPr lang="en-US" sz="40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1. </a:t>
          </a:r>
          <a:r>
            <a:rPr lang="en-US" sz="40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Tìm</a:t>
          </a:r>
          <a:r>
            <a:rPr lang="en-US" sz="40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40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hiểu</a:t>
          </a:r>
          <a:r>
            <a:rPr lang="en-US" sz="40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40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các</a:t>
          </a:r>
          <a:r>
            <a:rPr lang="en-US" sz="40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40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thành</a:t>
          </a:r>
          <a:r>
            <a:rPr lang="en-US" sz="40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40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phần</a:t>
          </a:r>
          <a:r>
            <a:rPr lang="en-US" sz="40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40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chủ</a:t>
          </a:r>
          <a:r>
            <a:rPr lang="en-US" sz="40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40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yếu</a:t>
          </a:r>
          <a:r>
            <a:rPr lang="en-US" sz="40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40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của</a:t>
          </a:r>
          <a:r>
            <a:rPr lang="en-US" sz="40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40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thuỷ</a:t>
          </a:r>
          <a:r>
            <a:rPr lang="en-US" sz="40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40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quyển</a:t>
          </a:r>
          <a:endParaRPr lang="en-US" sz="4000" dirty="0">
            <a:solidFill>
              <a:schemeClr val="tx1"/>
            </a:solidFill>
            <a:latin typeface="#9Slide07 IcielBaliho Script" pitchFamily="2" charset="77"/>
            <a:cs typeface="#9Slide03 Arima Madurai Medium" pitchFamily="2" charset="77"/>
          </a:endParaRPr>
        </a:p>
      </dgm:t>
    </dgm:pt>
    <dgm:pt modelId="{E31869D6-85E7-9F46-9E0C-3DFC1E42A8F1}" type="parTrans" cxnId="{93011D39-4395-9D49-8E22-9CBFCF876F0C}">
      <dgm:prSet/>
      <dgm:spPr/>
      <dgm:t>
        <a:bodyPr/>
        <a:lstStyle/>
        <a:p>
          <a:endParaRPr lang="en-US"/>
        </a:p>
      </dgm:t>
    </dgm:pt>
    <dgm:pt modelId="{54AD5FDA-891C-AD4F-ADF9-D91AEAB21425}" type="sibTrans" cxnId="{93011D39-4395-9D49-8E22-9CBFCF876F0C}">
      <dgm:prSet/>
      <dgm:spPr/>
      <dgm:t>
        <a:bodyPr/>
        <a:lstStyle/>
        <a:p>
          <a:endParaRPr lang="en-US"/>
        </a:p>
      </dgm:t>
    </dgm:pt>
    <dgm:pt modelId="{192278CE-2C4F-FE41-9570-7FAF94216701}">
      <dgm:prSet phldrT="[Text]" custT="1"/>
      <dgm:spPr>
        <a:solidFill>
          <a:srgbClr val="EDA7C9"/>
        </a:solidFill>
      </dgm:spPr>
      <dgm:t>
        <a:bodyPr/>
        <a:lstStyle/>
        <a:p>
          <a:r>
            <a:rPr lang="en-US" sz="36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2. </a:t>
          </a:r>
          <a:r>
            <a:rPr lang="en-US" sz="36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Tìm</a:t>
          </a:r>
          <a:r>
            <a:rPr lang="en-US" sz="36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hiểu</a:t>
          </a:r>
          <a:r>
            <a:rPr lang="en-US" sz="36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về</a:t>
          </a:r>
          <a:r>
            <a:rPr lang="en-US" sz="36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vòng</a:t>
          </a:r>
          <a:r>
            <a:rPr lang="en-US" sz="36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tuần</a:t>
          </a:r>
          <a:r>
            <a:rPr lang="en-US" sz="36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hoàn</a:t>
          </a:r>
          <a:r>
            <a:rPr lang="en-US" sz="36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nước</a:t>
          </a:r>
          <a:r>
            <a:rPr lang="en-US" sz="36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trên</a:t>
          </a:r>
          <a:r>
            <a:rPr lang="en-US" sz="36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Trái</a:t>
          </a:r>
          <a:r>
            <a:rPr lang="en-US" sz="36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Đất</a:t>
          </a:r>
          <a:endParaRPr lang="en-US" sz="3600" kern="1200" dirty="0">
            <a:solidFill>
              <a:schemeClr val="tx1"/>
            </a:solidFill>
            <a:latin typeface="#9Slide07 IcielBaliho Script" pitchFamily="2" charset="77"/>
            <a:ea typeface="+mn-ea"/>
            <a:cs typeface="#9Slide03 Arima Madurai Medium" pitchFamily="2" charset="77"/>
          </a:endParaRPr>
        </a:p>
      </dgm:t>
    </dgm:pt>
    <dgm:pt modelId="{DDF3A317-13AE-314B-825C-8996671BEE03}" type="parTrans" cxnId="{B50EECCE-0ABA-0F4D-BC16-17CFBD5CF7B3}">
      <dgm:prSet/>
      <dgm:spPr/>
      <dgm:t>
        <a:bodyPr/>
        <a:lstStyle/>
        <a:p>
          <a:endParaRPr lang="en-US"/>
        </a:p>
      </dgm:t>
    </dgm:pt>
    <dgm:pt modelId="{A57B3041-BE6A-C645-A84F-B6FC703F2126}" type="sibTrans" cxnId="{B50EECCE-0ABA-0F4D-BC16-17CFBD5CF7B3}">
      <dgm:prSet/>
      <dgm:spPr/>
      <dgm:t>
        <a:bodyPr/>
        <a:lstStyle/>
        <a:p>
          <a:endParaRPr lang="en-US"/>
        </a:p>
      </dgm:t>
    </dgm:pt>
    <dgm:pt modelId="{5E17F53A-F405-8246-BDC7-CE62EC6FFE60}" type="pres">
      <dgm:prSet presAssocID="{6B4C7E10-B2AA-DF4F-978D-03798410204E}" presName="linear" presStyleCnt="0">
        <dgm:presLayoutVars>
          <dgm:dir/>
          <dgm:animLvl val="lvl"/>
          <dgm:resizeHandles val="exact"/>
        </dgm:presLayoutVars>
      </dgm:prSet>
      <dgm:spPr/>
    </dgm:pt>
    <dgm:pt modelId="{016B64DC-A9B5-7243-A409-3EDBCE4B802F}" type="pres">
      <dgm:prSet presAssocID="{55EA4B07-34B0-0E40-AEE5-9997853F9428}" presName="parentLin" presStyleCnt="0"/>
      <dgm:spPr/>
    </dgm:pt>
    <dgm:pt modelId="{8BA6F995-33F0-2D4B-8349-810EA0792496}" type="pres">
      <dgm:prSet presAssocID="{55EA4B07-34B0-0E40-AEE5-9997853F9428}" presName="parentLeftMargin" presStyleLbl="node1" presStyleIdx="0" presStyleCnt="2"/>
      <dgm:spPr/>
    </dgm:pt>
    <dgm:pt modelId="{3DCDB055-A0EC-EE4D-A790-CFE9974D56A4}" type="pres">
      <dgm:prSet presAssocID="{55EA4B07-34B0-0E40-AEE5-9997853F9428}" presName="parentText" presStyleLbl="node1" presStyleIdx="0" presStyleCnt="2" custScaleX="129641" custLinFactNeighborX="2004" custLinFactNeighborY="134">
        <dgm:presLayoutVars>
          <dgm:chMax val="0"/>
          <dgm:bulletEnabled val="1"/>
        </dgm:presLayoutVars>
      </dgm:prSet>
      <dgm:spPr/>
    </dgm:pt>
    <dgm:pt modelId="{2F8F56FF-3324-1542-9113-0C753AA0BB71}" type="pres">
      <dgm:prSet presAssocID="{55EA4B07-34B0-0E40-AEE5-9997853F9428}" presName="negativeSpace" presStyleCnt="0"/>
      <dgm:spPr/>
    </dgm:pt>
    <dgm:pt modelId="{33AB64F6-29CF-1345-A2D2-D18C665E9EA3}" type="pres">
      <dgm:prSet presAssocID="{55EA4B07-34B0-0E40-AEE5-9997853F9428}" presName="childText" presStyleLbl="conFgAcc1" presStyleIdx="0" presStyleCnt="2">
        <dgm:presLayoutVars>
          <dgm:bulletEnabled val="1"/>
        </dgm:presLayoutVars>
      </dgm:prSet>
      <dgm:spPr/>
    </dgm:pt>
    <dgm:pt modelId="{EB18BDC1-3881-194C-8A3D-6AE74A457BF3}" type="pres">
      <dgm:prSet presAssocID="{54AD5FDA-891C-AD4F-ADF9-D91AEAB21425}" presName="spaceBetweenRectangles" presStyleCnt="0"/>
      <dgm:spPr/>
    </dgm:pt>
    <dgm:pt modelId="{87CFD14E-A70C-594F-A9A9-37954EFA9DEB}" type="pres">
      <dgm:prSet presAssocID="{192278CE-2C4F-FE41-9570-7FAF94216701}" presName="parentLin" presStyleCnt="0"/>
      <dgm:spPr/>
    </dgm:pt>
    <dgm:pt modelId="{F7B0D8B4-480F-8347-9D6C-FD9B088A0627}" type="pres">
      <dgm:prSet presAssocID="{192278CE-2C4F-FE41-9570-7FAF94216701}" presName="parentLeftMargin" presStyleLbl="node1" presStyleIdx="0" presStyleCnt="2"/>
      <dgm:spPr/>
    </dgm:pt>
    <dgm:pt modelId="{A952590C-E1DF-0843-B65E-AD00D67949B6}" type="pres">
      <dgm:prSet presAssocID="{192278CE-2C4F-FE41-9570-7FAF94216701}" presName="parentText" presStyleLbl="node1" presStyleIdx="1" presStyleCnt="2" custScaleX="129839" custLinFactNeighborX="3784">
        <dgm:presLayoutVars>
          <dgm:chMax val="0"/>
          <dgm:bulletEnabled val="1"/>
        </dgm:presLayoutVars>
      </dgm:prSet>
      <dgm:spPr/>
    </dgm:pt>
    <dgm:pt modelId="{3176AA9D-9C47-EF45-920B-7218262C38EB}" type="pres">
      <dgm:prSet presAssocID="{192278CE-2C4F-FE41-9570-7FAF94216701}" presName="negativeSpace" presStyleCnt="0"/>
      <dgm:spPr/>
    </dgm:pt>
    <dgm:pt modelId="{4293CD6D-D497-8C44-B5D2-C771DD5C5FC8}" type="pres">
      <dgm:prSet presAssocID="{192278CE-2C4F-FE41-9570-7FAF9421670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C37F910-1A46-B346-A779-3975C54D40E9}" type="presOf" srcId="{192278CE-2C4F-FE41-9570-7FAF94216701}" destId="{A952590C-E1DF-0843-B65E-AD00D67949B6}" srcOrd="1" destOrd="0" presId="urn:microsoft.com/office/officeart/2005/8/layout/list1"/>
    <dgm:cxn modelId="{6C6C581F-280B-D145-9D7F-BD2CFE2DD69B}" type="presOf" srcId="{6B4C7E10-B2AA-DF4F-978D-03798410204E}" destId="{5E17F53A-F405-8246-BDC7-CE62EC6FFE60}" srcOrd="0" destOrd="0" presId="urn:microsoft.com/office/officeart/2005/8/layout/list1"/>
    <dgm:cxn modelId="{93011D39-4395-9D49-8E22-9CBFCF876F0C}" srcId="{6B4C7E10-B2AA-DF4F-978D-03798410204E}" destId="{55EA4B07-34B0-0E40-AEE5-9997853F9428}" srcOrd="0" destOrd="0" parTransId="{E31869D6-85E7-9F46-9E0C-3DFC1E42A8F1}" sibTransId="{54AD5FDA-891C-AD4F-ADF9-D91AEAB21425}"/>
    <dgm:cxn modelId="{22E81765-1482-CD48-B333-765503C08D84}" type="presOf" srcId="{192278CE-2C4F-FE41-9570-7FAF94216701}" destId="{F7B0D8B4-480F-8347-9D6C-FD9B088A0627}" srcOrd="0" destOrd="0" presId="urn:microsoft.com/office/officeart/2005/8/layout/list1"/>
    <dgm:cxn modelId="{CA05F7B0-95C6-5545-AABC-E0F2A0F0EB2D}" type="presOf" srcId="{55EA4B07-34B0-0E40-AEE5-9997853F9428}" destId="{3DCDB055-A0EC-EE4D-A790-CFE9974D56A4}" srcOrd="1" destOrd="0" presId="urn:microsoft.com/office/officeart/2005/8/layout/list1"/>
    <dgm:cxn modelId="{B50EECCE-0ABA-0F4D-BC16-17CFBD5CF7B3}" srcId="{6B4C7E10-B2AA-DF4F-978D-03798410204E}" destId="{192278CE-2C4F-FE41-9570-7FAF94216701}" srcOrd="1" destOrd="0" parTransId="{DDF3A317-13AE-314B-825C-8996671BEE03}" sibTransId="{A57B3041-BE6A-C645-A84F-B6FC703F2126}"/>
    <dgm:cxn modelId="{77B559FE-897E-5849-A96F-9B52D8DA3B29}" type="presOf" srcId="{55EA4B07-34B0-0E40-AEE5-9997853F9428}" destId="{8BA6F995-33F0-2D4B-8349-810EA0792496}" srcOrd="0" destOrd="0" presId="urn:microsoft.com/office/officeart/2005/8/layout/list1"/>
    <dgm:cxn modelId="{813835BA-40F6-0740-884B-39F62E77A364}" type="presParOf" srcId="{5E17F53A-F405-8246-BDC7-CE62EC6FFE60}" destId="{016B64DC-A9B5-7243-A409-3EDBCE4B802F}" srcOrd="0" destOrd="0" presId="urn:microsoft.com/office/officeart/2005/8/layout/list1"/>
    <dgm:cxn modelId="{F5A783C5-0F31-3A4F-9FFB-D0262FAFE17E}" type="presParOf" srcId="{016B64DC-A9B5-7243-A409-3EDBCE4B802F}" destId="{8BA6F995-33F0-2D4B-8349-810EA0792496}" srcOrd="0" destOrd="0" presId="urn:microsoft.com/office/officeart/2005/8/layout/list1"/>
    <dgm:cxn modelId="{AD3D0DA6-44BB-EB44-B303-7A440F53114A}" type="presParOf" srcId="{016B64DC-A9B5-7243-A409-3EDBCE4B802F}" destId="{3DCDB055-A0EC-EE4D-A790-CFE9974D56A4}" srcOrd="1" destOrd="0" presId="urn:microsoft.com/office/officeart/2005/8/layout/list1"/>
    <dgm:cxn modelId="{AC94935E-F45E-4842-83EC-C354AB14FC33}" type="presParOf" srcId="{5E17F53A-F405-8246-BDC7-CE62EC6FFE60}" destId="{2F8F56FF-3324-1542-9113-0C753AA0BB71}" srcOrd="1" destOrd="0" presId="urn:microsoft.com/office/officeart/2005/8/layout/list1"/>
    <dgm:cxn modelId="{0D04BE7B-ABE9-5842-B140-47EBB4C6BA58}" type="presParOf" srcId="{5E17F53A-F405-8246-BDC7-CE62EC6FFE60}" destId="{33AB64F6-29CF-1345-A2D2-D18C665E9EA3}" srcOrd="2" destOrd="0" presId="urn:microsoft.com/office/officeart/2005/8/layout/list1"/>
    <dgm:cxn modelId="{AAD94F78-5C59-9043-96B8-B36F0C7351D0}" type="presParOf" srcId="{5E17F53A-F405-8246-BDC7-CE62EC6FFE60}" destId="{EB18BDC1-3881-194C-8A3D-6AE74A457BF3}" srcOrd="3" destOrd="0" presId="urn:microsoft.com/office/officeart/2005/8/layout/list1"/>
    <dgm:cxn modelId="{9BA59FE5-666D-384B-8E74-84BAEF7AAB1B}" type="presParOf" srcId="{5E17F53A-F405-8246-BDC7-CE62EC6FFE60}" destId="{87CFD14E-A70C-594F-A9A9-37954EFA9DEB}" srcOrd="4" destOrd="0" presId="urn:microsoft.com/office/officeart/2005/8/layout/list1"/>
    <dgm:cxn modelId="{16FCFAC7-E340-A340-ABCF-9A926535DE03}" type="presParOf" srcId="{87CFD14E-A70C-594F-A9A9-37954EFA9DEB}" destId="{F7B0D8B4-480F-8347-9D6C-FD9B088A0627}" srcOrd="0" destOrd="0" presId="urn:microsoft.com/office/officeart/2005/8/layout/list1"/>
    <dgm:cxn modelId="{40F8C71E-5EC1-AA41-BAD9-F9C089E25D49}" type="presParOf" srcId="{87CFD14E-A70C-594F-A9A9-37954EFA9DEB}" destId="{A952590C-E1DF-0843-B65E-AD00D67949B6}" srcOrd="1" destOrd="0" presId="urn:microsoft.com/office/officeart/2005/8/layout/list1"/>
    <dgm:cxn modelId="{9528D326-C6D5-094A-A43E-0A059E038908}" type="presParOf" srcId="{5E17F53A-F405-8246-BDC7-CE62EC6FFE60}" destId="{3176AA9D-9C47-EF45-920B-7218262C38EB}" srcOrd="5" destOrd="0" presId="urn:microsoft.com/office/officeart/2005/8/layout/list1"/>
    <dgm:cxn modelId="{A936768C-0778-2B45-B4B1-CDB2ABB8B4FE}" type="presParOf" srcId="{5E17F53A-F405-8246-BDC7-CE62EC6FFE60}" destId="{4293CD6D-D497-8C44-B5D2-C771DD5C5FC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33982-94DC-E44D-8258-E281BBA5F422}">
      <dsp:nvSpPr>
        <dsp:cNvPr id="0" name=""/>
        <dsp:cNvSpPr/>
      </dsp:nvSpPr>
      <dsp:spPr>
        <a:xfrm>
          <a:off x="0" y="0"/>
          <a:ext cx="11872686" cy="21144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#9Slide03 SFU Futura_12" pitchFamily="2" charset="77"/>
            </a:rPr>
            <a:t>Kể</a:t>
          </a:r>
          <a:r>
            <a:rPr lang="en-US" sz="4000" kern="1200" dirty="0">
              <a:latin typeface="#9Slide03 SFU Futura_12" pitchFamily="2" charset="77"/>
            </a:rPr>
            <a:t> </a:t>
          </a:r>
          <a:r>
            <a:rPr lang="en-US" sz="4000" kern="1200" dirty="0" err="1">
              <a:latin typeface="#9Slide03 SFU Futura_12" pitchFamily="2" charset="77"/>
            </a:rPr>
            <a:t>tên</a:t>
          </a:r>
          <a:r>
            <a:rPr lang="en-US" sz="4000" kern="1200" dirty="0">
              <a:latin typeface="#9Slide03 SFU Futura_12" pitchFamily="2" charset="77"/>
            </a:rPr>
            <a:t> </a:t>
          </a:r>
          <a:r>
            <a:rPr lang="en-US" sz="4000" kern="1200" dirty="0" err="1">
              <a:latin typeface="#9Slide03 SFU Futura_12" pitchFamily="2" charset="77"/>
            </a:rPr>
            <a:t>được</a:t>
          </a:r>
          <a:r>
            <a:rPr lang="en-US" sz="4000" kern="1200" dirty="0">
              <a:latin typeface="#9Slide03 SFU Futura_12" pitchFamily="2" charset="77"/>
            </a:rPr>
            <a:t> </a:t>
          </a:r>
          <a:r>
            <a:rPr lang="en-US" sz="4000" kern="1200" dirty="0" err="1">
              <a:latin typeface="#9Slide03 SFU Futura_12" pitchFamily="2" charset="77"/>
            </a:rPr>
            <a:t>các</a:t>
          </a:r>
          <a:r>
            <a:rPr lang="en-US" sz="4000" kern="1200" dirty="0">
              <a:latin typeface="#9Slide03 SFU Futura_12" pitchFamily="2" charset="77"/>
            </a:rPr>
            <a:t> </a:t>
          </a:r>
          <a:r>
            <a:rPr lang="en-US" sz="4000" kern="1200" dirty="0" err="1">
              <a:latin typeface="#9Slide03 SFU Futura_12" pitchFamily="2" charset="77"/>
            </a:rPr>
            <a:t>thành</a:t>
          </a:r>
          <a:r>
            <a:rPr lang="en-US" sz="4000" kern="1200" dirty="0">
              <a:latin typeface="#9Slide03 SFU Futura_12" pitchFamily="2" charset="77"/>
            </a:rPr>
            <a:t> </a:t>
          </a:r>
          <a:r>
            <a:rPr lang="en-US" sz="4000" kern="1200" dirty="0" err="1">
              <a:latin typeface="#9Slide03 SFU Futura_12" pitchFamily="2" charset="77"/>
            </a:rPr>
            <a:t>phần</a:t>
          </a:r>
          <a:r>
            <a:rPr lang="en-US" sz="4000" kern="1200" dirty="0">
              <a:latin typeface="#9Slide03 SFU Futura_12" pitchFamily="2" charset="77"/>
            </a:rPr>
            <a:t> </a:t>
          </a:r>
          <a:r>
            <a:rPr lang="en-US" sz="4000" kern="1200" dirty="0" err="1">
              <a:latin typeface="#9Slide03 SFU Futura_12" pitchFamily="2" charset="77"/>
            </a:rPr>
            <a:t>chủ</a:t>
          </a:r>
          <a:r>
            <a:rPr lang="en-US" sz="4000" kern="1200" dirty="0">
              <a:latin typeface="#9Slide03 SFU Futura_12" pitchFamily="2" charset="77"/>
            </a:rPr>
            <a:t> </a:t>
          </a:r>
          <a:r>
            <a:rPr lang="en-US" sz="4000" kern="1200" dirty="0" err="1">
              <a:latin typeface="#9Slide03 SFU Futura_12" pitchFamily="2" charset="77"/>
            </a:rPr>
            <a:t>yếu</a:t>
          </a:r>
          <a:r>
            <a:rPr lang="en-US" sz="4000" kern="1200" dirty="0">
              <a:latin typeface="#9Slide03 SFU Futura_12" pitchFamily="2" charset="77"/>
            </a:rPr>
            <a:t> </a:t>
          </a:r>
          <a:r>
            <a:rPr lang="en-US" sz="4000" kern="1200" dirty="0" err="1">
              <a:latin typeface="#9Slide03 SFU Futura_12" pitchFamily="2" charset="77"/>
            </a:rPr>
            <a:t>của</a:t>
          </a:r>
          <a:r>
            <a:rPr lang="en-US" sz="4000" kern="1200" dirty="0">
              <a:latin typeface="#9Slide03 SFU Futura_12" pitchFamily="2" charset="77"/>
            </a:rPr>
            <a:t> </a:t>
          </a:r>
          <a:r>
            <a:rPr lang="en-US" sz="4000" kern="1200" dirty="0" err="1">
              <a:latin typeface="#9Slide03 SFU Futura_12" pitchFamily="2" charset="77"/>
            </a:rPr>
            <a:t>thuỷ</a:t>
          </a:r>
          <a:r>
            <a:rPr lang="en-US" sz="4000" kern="1200" dirty="0">
              <a:latin typeface="#9Slide03 SFU Futura_12" pitchFamily="2" charset="77"/>
            </a:rPr>
            <a:t> </a:t>
          </a:r>
          <a:r>
            <a:rPr lang="en-US" sz="4000" kern="1200" dirty="0" err="1">
              <a:latin typeface="#9Slide03 SFU Futura_12" pitchFamily="2" charset="77"/>
            </a:rPr>
            <a:t>quyển</a:t>
          </a:r>
          <a:endParaRPr lang="en-US" kern="1200" dirty="0">
            <a:latin typeface="#9Slide03 SFU Futura_12" pitchFamily="2" charset="77"/>
          </a:endParaRPr>
        </a:p>
      </dsp:txBody>
      <dsp:txXfrm>
        <a:off x="2585979" y="0"/>
        <a:ext cx="9286706" cy="2114422"/>
      </dsp:txXfrm>
    </dsp:sp>
    <dsp:sp modelId="{5D1C098A-9DED-0B4C-AD47-52DBF0E6372C}">
      <dsp:nvSpPr>
        <dsp:cNvPr id="0" name=""/>
        <dsp:cNvSpPr/>
      </dsp:nvSpPr>
      <dsp:spPr>
        <a:xfrm>
          <a:off x="211442" y="211442"/>
          <a:ext cx="2374537" cy="16915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08A28C-C8D5-8949-92EC-9C26BE47A683}">
      <dsp:nvSpPr>
        <dsp:cNvPr id="0" name=""/>
        <dsp:cNvSpPr/>
      </dsp:nvSpPr>
      <dsp:spPr>
        <a:xfrm>
          <a:off x="0" y="2326948"/>
          <a:ext cx="11872686" cy="2114422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#9Slide03 SFU Futura_12" pitchFamily="2" charset="77"/>
            </a:rPr>
            <a:t>Mô</a:t>
          </a:r>
          <a:r>
            <a:rPr lang="en-US" sz="4000" kern="1200" dirty="0">
              <a:latin typeface="#9Slide03 SFU Futura_12" pitchFamily="2" charset="77"/>
            </a:rPr>
            <a:t> </a:t>
          </a:r>
          <a:r>
            <a:rPr lang="en-US" sz="4000" kern="1200" dirty="0" err="1">
              <a:latin typeface="#9Slide03 SFU Futura_12" pitchFamily="2" charset="77"/>
            </a:rPr>
            <a:t>tả</a:t>
          </a:r>
          <a:r>
            <a:rPr lang="en-US" sz="4000" kern="1200" dirty="0">
              <a:latin typeface="#9Slide03 SFU Futura_12" pitchFamily="2" charset="77"/>
            </a:rPr>
            <a:t> </a:t>
          </a:r>
          <a:r>
            <a:rPr lang="en-US" sz="4000" kern="1200" dirty="0" err="1">
              <a:latin typeface="#9Slide03 SFU Futura_12" pitchFamily="2" charset="77"/>
            </a:rPr>
            <a:t>được</a:t>
          </a:r>
          <a:r>
            <a:rPr lang="en-US" sz="4000" kern="1200" dirty="0">
              <a:latin typeface="#9Slide03 SFU Futura_12" pitchFamily="2" charset="77"/>
            </a:rPr>
            <a:t> </a:t>
          </a:r>
          <a:r>
            <a:rPr lang="en-US" sz="4000" kern="1200" dirty="0" err="1">
              <a:latin typeface="#9Slide03 SFU Futura_12" pitchFamily="2" charset="77"/>
            </a:rPr>
            <a:t>vòng</a:t>
          </a:r>
          <a:r>
            <a:rPr lang="en-US" sz="4000" kern="1200" dirty="0">
              <a:latin typeface="#9Slide03 SFU Futura_12" pitchFamily="2" charset="77"/>
            </a:rPr>
            <a:t> </a:t>
          </a:r>
          <a:r>
            <a:rPr lang="en-US" sz="4000" kern="1200" dirty="0" err="1">
              <a:latin typeface="#9Slide03 SFU Futura_12" pitchFamily="2" charset="77"/>
            </a:rPr>
            <a:t>tuần</a:t>
          </a:r>
          <a:r>
            <a:rPr lang="en-US" sz="4000" kern="1200" dirty="0">
              <a:latin typeface="#9Slide03 SFU Futura_12" pitchFamily="2" charset="77"/>
            </a:rPr>
            <a:t> </a:t>
          </a:r>
          <a:r>
            <a:rPr lang="en-US" sz="4000" kern="1200" dirty="0" err="1">
              <a:latin typeface="#9Slide03 SFU Futura_12" pitchFamily="2" charset="77"/>
            </a:rPr>
            <a:t>hoàn</a:t>
          </a:r>
          <a:r>
            <a:rPr lang="en-US" sz="4000" kern="1200" dirty="0">
              <a:latin typeface="#9Slide03 SFU Futura_12" pitchFamily="2" charset="77"/>
            </a:rPr>
            <a:t> </a:t>
          </a:r>
          <a:r>
            <a:rPr lang="en-US" sz="4000" kern="1200" dirty="0" err="1">
              <a:latin typeface="#9Slide03 SFU Futura_12" pitchFamily="2" charset="77"/>
            </a:rPr>
            <a:t>lớn</a:t>
          </a:r>
          <a:r>
            <a:rPr lang="en-US" sz="4000" kern="1200" dirty="0">
              <a:latin typeface="#9Slide03 SFU Futura_12" pitchFamily="2" charset="77"/>
            </a:rPr>
            <a:t> </a:t>
          </a:r>
          <a:r>
            <a:rPr lang="en-US" sz="4000" kern="1200" dirty="0" err="1">
              <a:latin typeface="#9Slide03 SFU Futura_12" pitchFamily="2" charset="77"/>
            </a:rPr>
            <a:t>của</a:t>
          </a:r>
          <a:r>
            <a:rPr lang="en-US" sz="4000" kern="1200" dirty="0">
              <a:latin typeface="#9Slide03 SFU Futura_12" pitchFamily="2" charset="77"/>
            </a:rPr>
            <a:t> </a:t>
          </a:r>
          <a:r>
            <a:rPr lang="en-US" sz="4000" kern="1200" dirty="0" err="1">
              <a:latin typeface="#9Slide03 SFU Futura_12" pitchFamily="2" charset="77"/>
            </a:rPr>
            <a:t>nước</a:t>
          </a:r>
          <a:endParaRPr lang="en-US" kern="1200" dirty="0">
            <a:latin typeface="#9Slide03 SFU Futura_12" pitchFamily="2" charset="77"/>
          </a:endParaRPr>
        </a:p>
      </dsp:txBody>
      <dsp:txXfrm>
        <a:off x="2585979" y="2326948"/>
        <a:ext cx="9286706" cy="2114422"/>
      </dsp:txXfrm>
    </dsp:sp>
    <dsp:sp modelId="{C20ABD2A-CC6B-3346-9D87-E1A5F5D07B23}">
      <dsp:nvSpPr>
        <dsp:cNvPr id="0" name=""/>
        <dsp:cNvSpPr/>
      </dsp:nvSpPr>
      <dsp:spPr>
        <a:xfrm>
          <a:off x="211442" y="2537306"/>
          <a:ext cx="2374537" cy="16915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B529E-1944-984C-92F6-9261BF52218C}">
      <dsp:nvSpPr>
        <dsp:cNvPr id="0" name=""/>
        <dsp:cNvSpPr/>
      </dsp:nvSpPr>
      <dsp:spPr>
        <a:xfrm>
          <a:off x="0" y="0"/>
          <a:ext cx="10267265" cy="148010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n-VN" sz="5200" kern="1200" dirty="0">
            <a:latin typeface="#9Slide07 IcielBaliho Script" pitchFamily="2" charset="77"/>
          </a:endParaRPr>
        </a:p>
      </dsp:txBody>
      <dsp:txXfrm>
        <a:off x="43351" y="43351"/>
        <a:ext cx="8670118" cy="1393400"/>
      </dsp:txXfrm>
    </dsp:sp>
    <dsp:sp modelId="{40D6F8DA-B7FC-B549-839D-1A89FE4962AE}">
      <dsp:nvSpPr>
        <dsp:cNvPr id="0" name=""/>
        <dsp:cNvSpPr/>
      </dsp:nvSpPr>
      <dsp:spPr>
        <a:xfrm>
          <a:off x="905935" y="1726786"/>
          <a:ext cx="10267265" cy="148010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 dirty="0">
            <a:latin typeface="#9Slide07 IcielBaliho Script" pitchFamily="2" charset="77"/>
            <a:ea typeface="+mn-ea"/>
            <a:cs typeface="+mn-cs"/>
          </a:endParaRPr>
        </a:p>
      </dsp:txBody>
      <dsp:txXfrm>
        <a:off x="949286" y="1770137"/>
        <a:ext cx="8312561" cy="1393400"/>
      </dsp:txXfrm>
    </dsp:sp>
    <dsp:sp modelId="{12CA1D3C-2003-BA47-AC98-11EC3E15D284}">
      <dsp:nvSpPr>
        <dsp:cNvPr id="0" name=""/>
        <dsp:cNvSpPr/>
      </dsp:nvSpPr>
      <dsp:spPr>
        <a:xfrm>
          <a:off x="1811870" y="3453573"/>
          <a:ext cx="10267265" cy="1480102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 dirty="0">
            <a:latin typeface="#9Slide07 IcielBaliho Script" pitchFamily="2" charset="77"/>
            <a:ea typeface="+mn-ea"/>
            <a:cs typeface="+mn-cs"/>
          </a:endParaRPr>
        </a:p>
      </dsp:txBody>
      <dsp:txXfrm>
        <a:off x="1855221" y="3496924"/>
        <a:ext cx="8312561" cy="1393400"/>
      </dsp:txXfrm>
    </dsp:sp>
    <dsp:sp modelId="{001A09C3-C70E-B845-BB61-7F7526FB20BE}">
      <dsp:nvSpPr>
        <dsp:cNvPr id="0" name=""/>
        <dsp:cNvSpPr/>
      </dsp:nvSpPr>
      <dsp:spPr>
        <a:xfrm>
          <a:off x="9305198" y="1122411"/>
          <a:ext cx="962066" cy="96206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521663" y="1122411"/>
        <a:ext cx="529136" cy="723955"/>
      </dsp:txXfrm>
    </dsp:sp>
    <dsp:sp modelId="{4BAB5950-57AD-4D40-B6A8-320E17429D2E}">
      <dsp:nvSpPr>
        <dsp:cNvPr id="0" name=""/>
        <dsp:cNvSpPr/>
      </dsp:nvSpPr>
      <dsp:spPr>
        <a:xfrm>
          <a:off x="10211133" y="2839330"/>
          <a:ext cx="962066" cy="96206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0427598" y="2839330"/>
        <a:ext cx="529136" cy="723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B64F6-29CF-1345-A2D2-D18C665E9EA3}">
      <dsp:nvSpPr>
        <dsp:cNvPr id="0" name=""/>
        <dsp:cNvSpPr/>
      </dsp:nvSpPr>
      <dsp:spPr>
        <a:xfrm>
          <a:off x="0" y="772259"/>
          <a:ext cx="11153802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DB055-A0EC-EE4D-A790-CFE9974D56A4}">
      <dsp:nvSpPr>
        <dsp:cNvPr id="0" name=""/>
        <dsp:cNvSpPr/>
      </dsp:nvSpPr>
      <dsp:spPr>
        <a:xfrm>
          <a:off x="568866" y="21516"/>
          <a:ext cx="10121930" cy="1505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5111" tIns="0" rIns="295111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1. </a:t>
          </a:r>
          <a:r>
            <a:rPr lang="en-US" sz="40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Tìm</a:t>
          </a:r>
          <a:r>
            <a:rPr lang="en-US" sz="40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hiểu</a:t>
          </a:r>
          <a:r>
            <a:rPr lang="en-US" sz="40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các</a:t>
          </a:r>
          <a:r>
            <a:rPr lang="en-US" sz="40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thành</a:t>
          </a:r>
          <a:r>
            <a:rPr lang="en-US" sz="40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phần</a:t>
          </a:r>
          <a:r>
            <a:rPr lang="en-US" sz="40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chủ</a:t>
          </a:r>
          <a:r>
            <a:rPr lang="en-US" sz="40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yếu</a:t>
          </a:r>
          <a:r>
            <a:rPr lang="en-US" sz="40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của</a:t>
          </a:r>
          <a:r>
            <a:rPr lang="en-US" sz="40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thuỷ</a:t>
          </a:r>
          <a:r>
            <a:rPr lang="en-US" sz="40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40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quyển</a:t>
          </a:r>
          <a:endParaRPr lang="en-US" sz="4000" kern="1200" dirty="0">
            <a:solidFill>
              <a:schemeClr val="tx1"/>
            </a:solidFill>
            <a:latin typeface="#9Slide07 IcielBaliho Script" pitchFamily="2" charset="77"/>
            <a:cs typeface="#9Slide03 Arima Madurai Medium" pitchFamily="2" charset="77"/>
          </a:endParaRPr>
        </a:p>
      </dsp:txBody>
      <dsp:txXfrm>
        <a:off x="642359" y="95009"/>
        <a:ext cx="9974944" cy="1358534"/>
      </dsp:txXfrm>
    </dsp:sp>
    <dsp:sp modelId="{4293CD6D-D497-8C44-B5D2-C771DD5C5FC8}">
      <dsp:nvSpPr>
        <dsp:cNvPr id="0" name=""/>
        <dsp:cNvSpPr/>
      </dsp:nvSpPr>
      <dsp:spPr>
        <a:xfrm>
          <a:off x="0" y="3085619"/>
          <a:ext cx="11153802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2590C-E1DF-0843-B65E-AD00D67949B6}">
      <dsp:nvSpPr>
        <dsp:cNvPr id="0" name=""/>
        <dsp:cNvSpPr/>
      </dsp:nvSpPr>
      <dsp:spPr>
        <a:xfrm>
          <a:off x="578793" y="2332859"/>
          <a:ext cx="10137389" cy="1505520"/>
        </a:xfrm>
        <a:prstGeom prst="roundRect">
          <a:avLst/>
        </a:prstGeom>
        <a:solidFill>
          <a:srgbClr val="EDA7C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5111" tIns="0" rIns="295111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2. </a:t>
          </a:r>
          <a:r>
            <a:rPr lang="en-US" sz="36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Tìm</a:t>
          </a:r>
          <a:r>
            <a:rPr lang="en-US" sz="36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hiểu</a:t>
          </a:r>
          <a:r>
            <a:rPr lang="en-US" sz="36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về</a:t>
          </a:r>
          <a:r>
            <a:rPr lang="en-US" sz="36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vòng</a:t>
          </a:r>
          <a:r>
            <a:rPr lang="en-US" sz="36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tuần</a:t>
          </a:r>
          <a:r>
            <a:rPr lang="en-US" sz="36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hoàn</a:t>
          </a:r>
          <a:r>
            <a:rPr lang="en-US" sz="36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nước</a:t>
          </a:r>
          <a:r>
            <a:rPr lang="en-US" sz="36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trên</a:t>
          </a:r>
          <a:r>
            <a:rPr lang="en-US" sz="36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Trái</a:t>
          </a:r>
          <a:r>
            <a:rPr lang="en-US" sz="3600" kern="1200" dirty="0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#9Slide07 IcielBaliho Script" pitchFamily="2" charset="77"/>
              <a:cs typeface="#9Slide03 Arima Madurai Medium" pitchFamily="2" charset="77"/>
            </a:rPr>
            <a:t>Đất</a:t>
          </a:r>
          <a:endParaRPr lang="en-US" sz="3600" kern="1200" dirty="0">
            <a:solidFill>
              <a:schemeClr val="tx1"/>
            </a:solidFill>
            <a:latin typeface="#9Slide07 IcielBaliho Script" pitchFamily="2" charset="77"/>
            <a:ea typeface="+mn-ea"/>
            <a:cs typeface="#9Slide03 Arima Madurai Medium" pitchFamily="2" charset="77"/>
          </a:endParaRPr>
        </a:p>
      </dsp:txBody>
      <dsp:txXfrm>
        <a:off x="652286" y="2406352"/>
        <a:ext cx="9990403" cy="1358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34228-56E0-4D4F-ADE4-14F6C3A60E99}" type="datetimeFigureOut">
              <a:rPr lang="en-VN" smtClean="0"/>
              <a:t>02/11/2023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E410F-B716-4240-882A-CF77AE1306D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3789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F07F-567C-4439-B731-77C01526D5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89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F07F-567C-4439-B731-77C01526D5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93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F07F-567C-4439-B731-77C01526D5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11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F07F-567C-4439-B731-77C01526D5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8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D087-C5E4-624B-A313-9A114243E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8B409-3694-EF45-8324-E945077EA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F80D1-09A2-3043-832C-A564006E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0EA3-3B8B-1849-B200-DB91721A6983}" type="datetimeFigureOut">
              <a:rPr lang="en-VN" smtClean="0"/>
              <a:t>02/11/2023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90988-0F17-EB46-83E6-A462AF885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466D0-D5F0-7941-9A39-3D42D941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418E-4229-1845-A908-581BD294B6E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627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F57E-0934-444A-B5BA-AE14E7C8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32539A-3375-7547-A3D6-9143323A1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ECAB7-F23F-6141-BB11-B4CD37A1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0EA3-3B8B-1849-B200-DB91721A6983}" type="datetimeFigureOut">
              <a:rPr lang="en-VN" smtClean="0"/>
              <a:t>02/11/2023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C0CA4-354C-4F4D-A37E-29FFA9927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F710C-8CEF-8A4A-986B-41BFDF85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418E-4229-1845-A908-581BD294B6E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992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AF25BB-7279-C74D-8663-4F2191DA6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10B10-6685-C746-9455-D63F0A594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083C2-2220-7549-B6E6-718303743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0EA3-3B8B-1849-B200-DB91721A6983}" type="datetimeFigureOut">
              <a:rPr lang="en-VN" smtClean="0"/>
              <a:t>02/11/2023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759C0-B1CC-F640-9F5F-65C6E235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AB48E-6C56-1A48-9166-A6D3F5AF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418E-4229-1845-A908-581BD294B6E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6944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705C8-1A4D-C64C-BCED-9465CE1D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F06B9-45A7-D94F-B985-7E1B61C77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DA9C-E90C-9D43-A7BA-4C78EC9AA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0EA3-3B8B-1849-B200-DB91721A6983}" type="datetimeFigureOut">
              <a:rPr lang="en-VN" smtClean="0"/>
              <a:t>02/11/2023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89D79-6442-CD4D-AF4E-5BB02B46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923D1-A264-3E4C-92B0-DBA80D5D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418E-4229-1845-A908-581BD294B6E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8802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CE86F-6D05-E64D-81D4-9C390F00B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A09DF-81CE-3542-9712-459009A1D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D4F81-C2FE-B54A-BCE6-D16AB9710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0EA3-3B8B-1849-B200-DB91721A6983}" type="datetimeFigureOut">
              <a:rPr lang="en-VN" smtClean="0"/>
              <a:t>02/11/2023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A07D6-4FFF-E144-97FE-BD00237B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BB5AB-23BD-C147-9FE3-F8CE02F6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418E-4229-1845-A908-581BD294B6E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5914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4571-B209-D24B-823F-EE2E98DD8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9D862-6369-4441-B3E0-DEC720393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DC1AC-DB2D-894D-8960-BF92CFB30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8D494-4F4C-974E-9F85-10DD75F28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0EA3-3B8B-1849-B200-DB91721A6983}" type="datetimeFigureOut">
              <a:rPr lang="en-VN" smtClean="0"/>
              <a:t>02/11/2023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9FE13-5820-1B48-B744-C8877268F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4FEE9-D4A0-814E-996A-60330F05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418E-4229-1845-A908-581BD294B6E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003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FBF5C-D2E9-BB4C-9BE0-770EDF5A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7D747-8471-F346-956E-BA1700C60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B612C-6951-E74A-AEA8-3C7462DF2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B4322-3BE8-8B4C-BA5C-A21341A5E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3ECFB4-EF34-5647-945C-AEC500D82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063AD-AEF5-BB40-9157-D4D259E0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0EA3-3B8B-1849-B200-DB91721A6983}" type="datetimeFigureOut">
              <a:rPr lang="en-VN" smtClean="0"/>
              <a:t>02/11/2023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D91DBB-C139-A549-9124-39604029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ABCBD-AAEC-E54C-A795-CEAE405C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418E-4229-1845-A908-581BD294B6E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5128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9E441-4718-784E-9933-AE9A450FA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84C70-7801-634A-93E5-F1C46276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0EA3-3B8B-1849-B200-DB91721A6983}" type="datetimeFigureOut">
              <a:rPr lang="en-VN" smtClean="0"/>
              <a:t>02/11/2023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19B11-B808-AF48-99C5-57135594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EC231-C327-AC4B-963F-516ADF5E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418E-4229-1845-A908-581BD294B6E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7335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D50E4-D42A-9E48-98EB-58E7FB461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0EA3-3B8B-1849-B200-DB91721A6983}" type="datetimeFigureOut">
              <a:rPr lang="en-VN" smtClean="0"/>
              <a:t>02/11/2023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46DF95-01AA-4640-A375-68457FF2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F84E5-F3DC-1341-82BC-1EE8C7E5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418E-4229-1845-A908-581BD294B6E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0828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F0A8-2564-464B-A306-92AFECE0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2FB33-E961-BF4E-9B24-D92BF3688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5667B-D2D6-1148-AE23-BC7A412E7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7BAA3-E343-404D-BD6A-F2ADAFB0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0EA3-3B8B-1849-B200-DB91721A6983}" type="datetimeFigureOut">
              <a:rPr lang="en-VN" smtClean="0"/>
              <a:t>02/11/2023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1B4E5-4580-5A4D-9864-DB80D6970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A8BE8-54EF-8C4B-99AC-FEB13A77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418E-4229-1845-A908-581BD294B6E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3239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280B2-BC45-8E45-A55E-A1EFE739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183D1D-E3EB-4541-83F8-9675F46C7E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0E7DB-9C41-D345-B55C-72360904F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99E02-3334-F046-A765-82984DBB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0EA3-3B8B-1849-B200-DB91721A6983}" type="datetimeFigureOut">
              <a:rPr lang="en-VN" smtClean="0"/>
              <a:t>02/11/2023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F3AA2-4ACF-3E47-A6DC-3A000EFA7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844A0-DA0A-3E46-ABDA-334F308A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418E-4229-1845-A908-581BD294B6E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0602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FD4676-5EBA-1546-B9D3-FA0A873F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C6114-A4BA-4A45-9C27-A18C54737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3D9C6-3F21-C44E-AF05-0C27CC708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70EA3-3B8B-1849-B200-DB91721A6983}" type="datetimeFigureOut">
              <a:rPr lang="en-VN" smtClean="0"/>
              <a:t>02/11/2023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C0433-297C-7140-BDBD-E6D1E3AF2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EB355-02A2-AC44-9A1E-497B60190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418E-4229-1845-A908-581BD294B6E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1479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VIDEO_BAI17.mp4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36623" y="204143"/>
          <a:ext cx="7797838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647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0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5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3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396">
                  <a:extLst>
                    <a:ext uri="{9D8B030D-6E8A-4147-A177-3AD203B41FA5}">
                      <a16:colId xmlns:a16="http://schemas.microsoft.com/office/drawing/2014/main" val="644842337"/>
                    </a:ext>
                  </a:extLst>
                </a:gridCol>
                <a:gridCol w="648396">
                  <a:extLst>
                    <a:ext uri="{9D8B030D-6E8A-4147-A177-3AD203B41FA5}">
                      <a16:colId xmlns:a16="http://schemas.microsoft.com/office/drawing/2014/main" val="3437951885"/>
                    </a:ext>
                  </a:extLst>
                </a:gridCol>
                <a:gridCol w="648396">
                  <a:extLst>
                    <a:ext uri="{9D8B030D-6E8A-4147-A177-3AD203B41FA5}">
                      <a16:colId xmlns:a16="http://schemas.microsoft.com/office/drawing/2014/main" val="930775192"/>
                    </a:ext>
                  </a:extLst>
                </a:gridCol>
                <a:gridCol w="648396">
                  <a:extLst>
                    <a:ext uri="{9D8B030D-6E8A-4147-A177-3AD203B41FA5}">
                      <a16:colId xmlns:a16="http://schemas.microsoft.com/office/drawing/2014/main" val="387443751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 err="1">
                          <a:effectLst/>
                          <a:latin typeface="Times New Roman"/>
                          <a:ea typeface="Times New Roman"/>
                        </a:rPr>
                        <a:t>Đ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 err="1">
                          <a:effectLst/>
                          <a:latin typeface="Times New Roman"/>
                          <a:ea typeface="Times New Roman"/>
                        </a:rPr>
                        <a:t>Ớ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 err="1">
                          <a:effectLst/>
                          <a:latin typeface="Times New Roman"/>
                          <a:ea typeface="Times New Roman"/>
                        </a:rPr>
                        <a:t>Ó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</a:rPr>
                        <a:t>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Ơ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Ư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</a:rPr>
                        <a:t> 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3200" b="1" dirty="0" err="1">
                          <a:effectLst/>
                          <a:latin typeface="Times New Roman"/>
                          <a:ea typeface="Times New Roman"/>
                        </a:rPr>
                        <a:t>Ư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3200" b="1" dirty="0" err="1">
                          <a:effectLst/>
                          <a:latin typeface="Times New Roman"/>
                          <a:ea typeface="Times New Roman"/>
                        </a:rPr>
                        <a:t>Ớ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 err="1">
                          <a:effectLst/>
                          <a:latin typeface="Times New Roman"/>
                          <a:ea typeface="Times New Roman"/>
                        </a:rPr>
                        <a:t>Ể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</a:rPr>
                        <a:t> 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 err="1">
                          <a:effectLst/>
                          <a:latin typeface="Times New Roman"/>
                          <a:ea typeface="Times New Roman"/>
                        </a:rPr>
                        <a:t>Â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</a:rPr>
                        <a:t>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776167" y="228600"/>
            <a:ext cx="5334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1780879" y="856313"/>
            <a:ext cx="5334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776167" y="1490823"/>
            <a:ext cx="5334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1776167" y="2145485"/>
            <a:ext cx="5334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431705" y="116633"/>
          <a:ext cx="4608513" cy="705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8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83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83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5855">
                <a:tc>
                  <a:txBody>
                    <a:bodyPr/>
                    <a:lstStyle/>
                    <a:p>
                      <a:r>
                        <a:rPr lang="en-US" sz="1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5</a:t>
                      </a:r>
                      <a:endParaRPr lang="en-US" sz="1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720306" y="1413090"/>
          <a:ext cx="2040871" cy="600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156">
                <a:tc>
                  <a:txBody>
                    <a:bodyPr/>
                    <a:lstStyle/>
                    <a:p>
                      <a:r>
                        <a:rPr lang="en-US" sz="1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40181" y="2011189"/>
          <a:ext cx="7794276" cy="631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523">
                  <a:extLst>
                    <a:ext uri="{9D8B030D-6E8A-4147-A177-3AD203B41FA5}">
                      <a16:colId xmlns:a16="http://schemas.microsoft.com/office/drawing/2014/main" val="2174020820"/>
                    </a:ext>
                  </a:extLst>
                </a:gridCol>
                <a:gridCol w="649523">
                  <a:extLst>
                    <a:ext uri="{9D8B030D-6E8A-4147-A177-3AD203B41FA5}">
                      <a16:colId xmlns:a16="http://schemas.microsoft.com/office/drawing/2014/main" val="1603260853"/>
                    </a:ext>
                  </a:extLst>
                </a:gridCol>
                <a:gridCol w="649523">
                  <a:extLst>
                    <a:ext uri="{9D8B030D-6E8A-4147-A177-3AD203B41FA5}">
                      <a16:colId xmlns:a16="http://schemas.microsoft.com/office/drawing/2014/main" val="166059346"/>
                    </a:ext>
                  </a:extLst>
                </a:gridCol>
                <a:gridCol w="649523">
                  <a:extLst>
                    <a:ext uri="{9D8B030D-6E8A-4147-A177-3AD203B41FA5}">
                      <a16:colId xmlns:a16="http://schemas.microsoft.com/office/drawing/2014/main" val="1455505375"/>
                    </a:ext>
                  </a:extLst>
                </a:gridCol>
                <a:gridCol w="649523">
                  <a:extLst>
                    <a:ext uri="{9D8B030D-6E8A-4147-A177-3AD203B41FA5}">
                      <a16:colId xmlns:a16="http://schemas.microsoft.com/office/drawing/2014/main" val="3919893707"/>
                    </a:ext>
                  </a:extLst>
                </a:gridCol>
                <a:gridCol w="649523">
                  <a:extLst>
                    <a:ext uri="{9D8B030D-6E8A-4147-A177-3AD203B41FA5}">
                      <a16:colId xmlns:a16="http://schemas.microsoft.com/office/drawing/2014/main" val="288861512"/>
                    </a:ext>
                  </a:extLst>
                </a:gridCol>
                <a:gridCol w="649523">
                  <a:extLst>
                    <a:ext uri="{9D8B030D-6E8A-4147-A177-3AD203B41FA5}">
                      <a16:colId xmlns:a16="http://schemas.microsoft.com/office/drawing/2014/main" val="3862009698"/>
                    </a:ext>
                  </a:extLst>
                </a:gridCol>
                <a:gridCol w="649523">
                  <a:extLst>
                    <a:ext uri="{9D8B030D-6E8A-4147-A177-3AD203B41FA5}">
                      <a16:colId xmlns:a16="http://schemas.microsoft.com/office/drawing/2014/main" val="2685410713"/>
                    </a:ext>
                  </a:extLst>
                </a:gridCol>
                <a:gridCol w="649523">
                  <a:extLst>
                    <a:ext uri="{9D8B030D-6E8A-4147-A177-3AD203B41FA5}">
                      <a16:colId xmlns:a16="http://schemas.microsoft.com/office/drawing/2014/main" val="1478509869"/>
                    </a:ext>
                  </a:extLst>
                </a:gridCol>
              </a:tblGrid>
              <a:tr h="631355">
                <a:tc>
                  <a:txBody>
                    <a:bodyPr/>
                    <a:lstStyle/>
                    <a:p>
                      <a:r>
                        <a:rPr lang="en-US" sz="1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096879" y="822487"/>
          <a:ext cx="1999123" cy="600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0155">
                <a:tc>
                  <a:txBody>
                    <a:bodyPr/>
                    <a:lstStyle/>
                    <a:p>
                      <a:r>
                        <a:rPr lang="en-US" sz="1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5-Point Star 15"/>
          <p:cNvSpPr/>
          <p:nvPr/>
        </p:nvSpPr>
        <p:spPr>
          <a:xfrm>
            <a:off x="2840183" y="2780930"/>
            <a:ext cx="838200" cy="772391"/>
          </a:xfrm>
          <a:prstGeom prst="star5">
            <a:avLst/>
          </a:prstGeom>
          <a:ln w="57150">
            <a:solidFill>
              <a:srgbClr val="16BC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9398" y="4241801"/>
            <a:ext cx="10757646" cy="805157"/>
          </a:xfrm>
          <a:prstGeom prst="rect">
            <a:avLst/>
          </a:prstGeom>
          <a:solidFill>
            <a:srgbClr val="F7E3F7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>
                <a:latin typeface="#9Slide03 SFU Futura_12" pitchFamily="2" charset="77"/>
              </a:rPr>
              <a:t>Câu</a:t>
            </a:r>
            <a:r>
              <a:rPr lang="en-US" sz="2000" b="1" dirty="0">
                <a:latin typeface="#9Slide03 SFU Futura_12" pitchFamily="2" charset="77"/>
              </a:rPr>
              <a:t> 2. </a:t>
            </a:r>
            <a:r>
              <a:rPr lang="vi-VN" sz="2000" dirty="0">
                <a:latin typeface="#9Slide03 SFU Futura_12" pitchFamily="2" charset="77"/>
              </a:rPr>
              <a:t>Do ảnh hưởng của nhiệt độ, nước từ biển, đại dương, ao hồ, sông ngòi… sẽ chuyển từ trạng thái lỏng sang trạng thái nào?</a:t>
            </a:r>
            <a:r>
              <a:rPr lang="en-VN" sz="2000" dirty="0">
                <a:latin typeface="#9Slide03 SFU Futura_12" pitchFamily="2" charset="77"/>
              </a:rPr>
              <a:t> </a:t>
            </a:r>
            <a:endParaRPr lang="en-US" sz="2000" dirty="0">
              <a:latin typeface="#9Slide03 SFU Futura_12" pitchFamily="2" charset="77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4667129" y="2819451"/>
            <a:ext cx="838200" cy="772391"/>
          </a:xfrm>
          <a:prstGeom prst="star5">
            <a:avLst/>
          </a:prstGeom>
          <a:ln w="57150">
            <a:solidFill>
              <a:srgbClr val="16BC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Ơ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9398" y="5156201"/>
            <a:ext cx="10757646" cy="8051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>
                <a:latin typeface="#9Slide03 SFU Futura_12" pitchFamily="2" charset="77"/>
              </a:rPr>
              <a:t>Câu</a:t>
            </a:r>
            <a:r>
              <a:rPr lang="en-US" sz="2000" b="1" dirty="0">
                <a:latin typeface="#9Slide03 SFU Futura_12" pitchFamily="2" charset="77"/>
              </a:rPr>
              <a:t> 3. </a:t>
            </a:r>
            <a:r>
              <a:rPr lang="vi-VN" sz="2000" dirty="0">
                <a:latin typeface="#9Slide03 SFU Futura_12" pitchFamily="2" charset="77"/>
              </a:rPr>
              <a:t>Khi các hạt nước trong đám mây có kích thước ngày càng lớn, thắng được lực cản của không khí sẽ sinh ra……. </a:t>
            </a:r>
            <a:endParaRPr lang="en-US" sz="2000" dirty="0">
              <a:latin typeface="#9Slide03 SFU Futura_12" pitchFamily="2" charset="77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6389875" y="2826819"/>
            <a:ext cx="838200" cy="772391"/>
          </a:xfrm>
          <a:prstGeom prst="star5">
            <a:avLst/>
          </a:prstGeom>
          <a:ln w="57150">
            <a:solidFill>
              <a:srgbClr val="16BC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8169023" y="2880727"/>
            <a:ext cx="838200" cy="772391"/>
          </a:xfrm>
          <a:prstGeom prst="star5">
            <a:avLst/>
          </a:prstGeom>
          <a:ln w="57150">
            <a:solidFill>
              <a:srgbClr val="16BC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96879" y="1380268"/>
            <a:ext cx="36891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highlight>
                  <a:srgbClr val="FFFF00"/>
                </a:highlight>
                <a:latin typeface="#9Slide03 SFU Futura_12" pitchFamily="2" charset="77"/>
              </a:rPr>
              <a:t>NƯỚC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9398" y="6059508"/>
            <a:ext cx="10757646" cy="805157"/>
          </a:xfrm>
          <a:prstGeom prst="rect">
            <a:avLst/>
          </a:prstGeom>
          <a:solidFill>
            <a:srgbClr val="F5F2D7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>
                <a:latin typeface="#9Slide03 SFU Futura_12" pitchFamily="2" charset="77"/>
              </a:rPr>
              <a:t>Câu</a:t>
            </a:r>
            <a:r>
              <a:rPr lang="en-US" sz="2000" b="1" dirty="0">
                <a:latin typeface="#9Slide03 SFU Futura_12" pitchFamily="2" charset="77"/>
              </a:rPr>
              <a:t> 4. </a:t>
            </a:r>
            <a:r>
              <a:rPr lang="vi-VN" sz="2000" dirty="0">
                <a:latin typeface="#9Slide03 SFU Futura_12" pitchFamily="2" charset="77"/>
              </a:rPr>
              <a:t>Biểu hiện nào của biến đổi khí hậu có tác động mạnh mẽ nhất lên các tỉnh ven biển và khu vực Đồng bằng sông Cửu Long ở nước ta? </a:t>
            </a:r>
            <a:endParaRPr lang="en-US" sz="2000" dirty="0">
              <a:latin typeface="#9Slide03 SFU Futura_12" pitchFamily="2" charset="7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9398" y="3746403"/>
            <a:ext cx="10757645" cy="400110"/>
          </a:xfrm>
          <a:prstGeom prst="rect">
            <a:avLst/>
          </a:prstGeom>
          <a:solidFill>
            <a:srgbClr val="EDE4A7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#9Slide03 SFU Futura_12" pitchFamily="2" charset="77"/>
              </a:rPr>
              <a:t>Câu</a:t>
            </a:r>
            <a:r>
              <a:rPr lang="en-US" sz="2000" b="1" dirty="0">
                <a:latin typeface="#9Slide03 SFU Futura_12" pitchFamily="2" charset="77"/>
              </a:rPr>
              <a:t> 1. </a:t>
            </a:r>
            <a:r>
              <a:rPr lang="vi-VN" sz="2000" dirty="0">
                <a:latin typeface="#9Slide03 SFU Futura_12" pitchFamily="2" charset="77"/>
              </a:rPr>
              <a:t>Đới khí hậu nào trên Trái Đất có lượng mưa lớn nhất ?</a:t>
            </a:r>
            <a:r>
              <a:rPr lang="en-VN" sz="2000" dirty="0">
                <a:latin typeface="#9Slide03 SFU Futura_12" pitchFamily="2" charset="77"/>
              </a:rPr>
              <a:t> </a:t>
            </a:r>
            <a:endParaRPr lang="en-US" sz="2000" b="1" dirty="0">
              <a:latin typeface="#9Slide03 SFU Futura_12" pitchFamily="2" charset="77"/>
            </a:endParaRPr>
          </a:p>
        </p:txBody>
      </p:sp>
      <p:pic>
        <p:nvPicPr>
          <p:cNvPr id="21" name="Picture 20" descr="Diagram&#10;&#10;Description automatically generated with low confidence">
            <a:extLst>
              <a:ext uri="{FF2B5EF4-FFF2-40B4-BE49-F238E27FC236}">
                <a16:creationId xmlns:a16="http://schemas.microsoft.com/office/drawing/2014/main" id="{5F490440-4191-C24D-A5A1-0A9F2E1A8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091" y="6075091"/>
            <a:ext cx="782909" cy="78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17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6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80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6" name="Picture 8" descr="Top 50 hình ảnh về biển đẹp nhất mang lại cảm giác mát mẻ cho người xem">
            <a:extLst>
              <a:ext uri="{FF2B5EF4-FFF2-40B4-BE49-F238E27FC236}">
                <a16:creationId xmlns:a16="http://schemas.microsoft.com/office/drawing/2014/main" id="{02E33039-F198-6B45-B33C-DA03B1E36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265" y="321734"/>
            <a:ext cx="3574312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11 sự khác biệt thú vị giữa 2 đầu cực của Trái Đất: Bắc Cực và Nam Cực">
            <a:extLst>
              <a:ext uri="{FF2B5EF4-FFF2-40B4-BE49-F238E27FC236}">
                <a16:creationId xmlns:a16="http://schemas.microsoft.com/office/drawing/2014/main" id="{844898FB-BC65-A647-802F-9A00EE534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759" y="2422097"/>
            <a:ext cx="3074509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í thuyết bài 21: Ba thể của nước | SGK Khoa học lớp 4">
            <a:extLst>
              <a:ext uri="{FF2B5EF4-FFF2-40B4-BE49-F238E27FC236}">
                <a16:creationId xmlns:a16="http://schemas.microsoft.com/office/drawing/2014/main" id="{C7E5B69E-1538-1C46-BFD2-9F3D239ED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2549" y="1002260"/>
            <a:ext cx="3793472" cy="275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op 5 hang động nổi tiếng tại Quảng Bình - Cho thuê xe máy Quảng Bình">
            <a:extLst>
              <a:ext uri="{FF2B5EF4-FFF2-40B4-BE49-F238E27FC236}">
                <a16:creationId xmlns:a16="http://schemas.microsoft.com/office/drawing/2014/main" id="{8C81C8B5-D6AF-7E44-9B83-4ACBEEF56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6176" y="1109816"/>
            <a:ext cx="3797984" cy="253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83" name="Straight Connector 82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8" name="Picture 10" descr="Các bài viết về sông Lam - Trang 1 - Cẩm nang du lịch iVivu.com">
            <a:extLst>
              <a:ext uri="{FF2B5EF4-FFF2-40B4-BE49-F238E27FC236}">
                <a16:creationId xmlns:a16="http://schemas.microsoft.com/office/drawing/2014/main" id="{76CCA20D-4CFC-9243-B4E4-EE44A3BF6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858" y="4525715"/>
            <a:ext cx="3574312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42DF5A7-A8E7-494B-A3D0-1E4EC31E36D0}"/>
              </a:ext>
            </a:extLst>
          </p:cNvPr>
          <p:cNvSpPr/>
          <p:nvPr/>
        </p:nvSpPr>
        <p:spPr>
          <a:xfrm>
            <a:off x="4113499" y="4254622"/>
            <a:ext cx="8078502" cy="25465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000" dirty="0">
              <a:latin typeface="#9Slide05 SVNFourth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000" dirty="0">
              <a:effectLst/>
              <a:latin typeface="#9Slide05 SVNFourth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Diagram&#10;&#10;Description automatically generated with low confidence">
            <a:extLst>
              <a:ext uri="{FF2B5EF4-FFF2-40B4-BE49-F238E27FC236}">
                <a16:creationId xmlns:a16="http://schemas.microsoft.com/office/drawing/2014/main" id="{5D6B60AA-2BDC-9E47-BEA0-8AE1ED98DC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09118" y="0"/>
            <a:ext cx="782909" cy="78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742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FE3FFAE4-30FF-DC4B-BDAA-0EA5D1D8A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091" y="6075091"/>
            <a:ext cx="782909" cy="78290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5864E42-7148-D14B-BC7E-E6BA45AB10FF}"/>
              </a:ext>
            </a:extLst>
          </p:cNvPr>
          <p:cNvSpPr txBox="1">
            <a:spLocks/>
          </p:cNvSpPr>
          <p:nvPr/>
        </p:nvSpPr>
        <p:spPr>
          <a:xfrm>
            <a:off x="86061" y="79957"/>
            <a:ext cx="8294146" cy="533229"/>
          </a:xfrm>
          <a:prstGeom prst="rect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llRoundGothic Demi" panose="020B0703020202020104" pitchFamily="34" charset="77"/>
                <a:cs typeface="Arial" pitchFamily="34" charset="0"/>
              </a:rPr>
              <a:t>1. CÁC THÀNH PHẦN CHỦ YẾU CỦA THUỶ QUYỂN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AllRoundGothic Demi" panose="020B0703020202020104" pitchFamily="34" charset="77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EFE3F0-8803-2941-9642-17B4C8CB6769}"/>
              </a:ext>
            </a:extLst>
          </p:cNvPr>
          <p:cNvSpPr/>
          <p:nvPr/>
        </p:nvSpPr>
        <p:spPr>
          <a:xfrm>
            <a:off x="376519" y="989770"/>
            <a:ext cx="11032572" cy="3178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dirty="0">
              <a:latin typeface="#9Slide03 SFU Futura_12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VN" dirty="0">
              <a:latin typeface="#9Slide03 SFU Futura_12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(97,2%),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dirty="0">
              <a:latin typeface="#9Slide03 SFU Futura_12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  +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ngọt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chiếm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tỉ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lệ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rất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nhỏ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(2,8%),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tồn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tại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ở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sông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hồ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băng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hà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khí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quyển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sinh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khe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nứt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đá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…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đóng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vai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trò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hết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sức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quan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latin typeface="#9Slide03 SFU Futura_12" pitchFamily="2" charset="77"/>
                <a:ea typeface="Times New Roman" panose="02020603050405020304" pitchFamily="18" charset="0"/>
              </a:rPr>
              <a:t>.</a:t>
            </a:r>
            <a:r>
              <a:rPr lang="en-VN" sz="2400" dirty="0">
                <a:latin typeface="#9Slide03 SFU Futura_12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3767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6061" y="79957"/>
            <a:ext cx="7562968" cy="533229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llRoundGothic Demi" panose="020B0703020202020104" pitchFamily="34" charset="77"/>
                <a:cs typeface="Arial" pitchFamily="34" charset="0"/>
              </a:rPr>
              <a:t>2.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llRoundGothic Demi" panose="020B0703020202020104" pitchFamily="34" charset="77"/>
                <a:cs typeface="Arial" pitchFamily="34" charset="0"/>
              </a:rPr>
              <a:t>Tuần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llRoundGothic Demi" panose="020B0703020202020104" pitchFamily="34" charset="77"/>
                <a:cs typeface="Arial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llRoundGothic Demi" panose="020B0703020202020104" pitchFamily="34" charset="77"/>
                <a:cs typeface="Arial" pitchFamily="34" charset="0"/>
              </a:rPr>
              <a:t>hoàn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llRoundGothic Demi" panose="020B0703020202020104" pitchFamily="34" charset="77"/>
                <a:cs typeface="Arial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llRoundGothic Demi" panose="020B0703020202020104" pitchFamily="34" charset="77"/>
                <a:cs typeface="Arial" pitchFamily="34" charset="0"/>
              </a:rPr>
              <a:t>nước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llRoundGothic Demi" panose="020B0703020202020104" pitchFamily="34" charset="77"/>
                <a:cs typeface="Arial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llRoundGothic Demi" panose="020B0703020202020104" pitchFamily="34" charset="77"/>
                <a:cs typeface="Arial" pitchFamily="34" charset="0"/>
              </a:rPr>
              <a:t>trên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llRoundGothic Demi" panose="020B0703020202020104" pitchFamily="34" charset="77"/>
                <a:cs typeface="Arial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llRoundGothic Demi" panose="020B0703020202020104" pitchFamily="34" charset="77"/>
                <a:cs typeface="Arial" pitchFamily="34" charset="0"/>
              </a:rPr>
              <a:t>Trái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llRoundGothic Demi" panose="020B0703020202020104" pitchFamily="34" charset="77"/>
                <a:cs typeface="Arial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llRoundGothic Demi" panose="020B0703020202020104" pitchFamily="34" charset="77"/>
                <a:cs typeface="Arial" pitchFamily="34" charset="0"/>
              </a:rPr>
              <a:t>Đất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AllRoundGothic Demi" panose="020B0703020202020104" pitchFamily="34" charset="77"/>
              <a:cs typeface="Arial" pitchFamily="34" charset="0"/>
            </a:endParaRP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36DA1CF2-B9FA-D54F-AB35-D83C00CB1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9091" y="6075091"/>
            <a:ext cx="782909" cy="78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88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Hình nền Powerpoint đẹp 1 - Dạy học online">
            <a:extLst>
              <a:ext uri="{FF2B5EF4-FFF2-40B4-BE49-F238E27FC236}">
                <a16:creationId xmlns:a16="http://schemas.microsoft.com/office/drawing/2014/main" id="{F9489E11-96C0-D449-9433-6E00B27FC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uble Wave 6">
            <a:extLst>
              <a:ext uri="{FF2B5EF4-FFF2-40B4-BE49-F238E27FC236}">
                <a16:creationId xmlns:a16="http://schemas.microsoft.com/office/drawing/2014/main" id="{4D42111A-09EB-054F-A4EE-8B67525B3AE0}"/>
              </a:ext>
            </a:extLst>
          </p:cNvPr>
          <p:cNvSpPr/>
          <p:nvPr/>
        </p:nvSpPr>
        <p:spPr>
          <a:xfrm>
            <a:off x="344245" y="3205779"/>
            <a:ext cx="11064846" cy="3506993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8" name="Picture 1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5A66A66-07DE-E84E-99AF-FB72696A8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187" y="32373"/>
            <a:ext cx="3588359" cy="33598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5A65F5-2DE7-2A4C-956C-C460B442E14F}"/>
              </a:ext>
            </a:extLst>
          </p:cNvPr>
          <p:cNvSpPr/>
          <p:nvPr/>
        </p:nvSpPr>
        <p:spPr>
          <a:xfrm>
            <a:off x="537289" y="3465826"/>
            <a:ext cx="10801271" cy="2807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  <a:hlinkClick r:id="rId5"/>
              </a:rPr>
              <a:t>Quan sát video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về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vòng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tuần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hoàn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nước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sau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đây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1.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Thảo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luận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theo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nhóm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4 HS,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viết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nội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dung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lời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thoại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mô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tả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về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vòng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tuần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hoàn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nước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Chương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trình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“</a:t>
            </a:r>
            <a:r>
              <a:rPr lang="en-US" sz="2400" i="1" dirty="0">
                <a:latin typeface="#9Slide03 SFU Futura_12" pitchFamily="2" charset="77"/>
                <a:ea typeface="Calibri" panose="020F0502020204030204" pitchFamily="34" charset="0"/>
              </a:rPr>
              <a:t>Khoa </a:t>
            </a:r>
            <a:r>
              <a:rPr lang="en-US" sz="2400" i="1" dirty="0" err="1">
                <a:latin typeface="#9Slide03 SFU Futura_12" pitchFamily="2" charset="77"/>
                <a:ea typeface="Calibri" panose="020F0502020204030204" pitchFamily="34" charset="0"/>
              </a:rPr>
              <a:t>học</a:t>
            </a:r>
            <a:r>
              <a:rPr lang="en-US" sz="2400" i="1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#9Slide03 SFU Futura_12" pitchFamily="2" charset="77"/>
                <a:ea typeface="Calibri" panose="020F0502020204030204" pitchFamily="34" charset="0"/>
              </a:rPr>
              <a:t>vui</a:t>
            </a:r>
            <a:r>
              <a:rPr lang="en-US" sz="2400" i="1" dirty="0">
                <a:latin typeface="#9Slide03 SFU Futura_12" pitchFamily="2" charset="77"/>
                <a:ea typeface="Calibri" panose="020F0502020204030204" pitchFamily="34" charset="0"/>
              </a:rPr>
              <a:t>”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phát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sóng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trên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VTV7.</a:t>
            </a:r>
            <a:r>
              <a:rPr lang="en-VN" sz="2400" dirty="0">
                <a:latin typeface="#9Slide03 SFU Futura_12" pitchFamily="2" charset="77"/>
              </a:rPr>
              <a:t> (Thời gian: 7 phút)</a:t>
            </a:r>
          </a:p>
          <a:p>
            <a:pPr algn="just">
              <a:lnSpc>
                <a:spcPct val="150000"/>
              </a:lnSpc>
            </a:pPr>
            <a:r>
              <a:rPr lang="en-VN" sz="2400" dirty="0">
                <a:latin typeface="#9Slide03 SFU Futura_12" pitchFamily="2" charset="77"/>
              </a:rPr>
              <a:t>2</a:t>
            </a:r>
            <a:r>
              <a:rPr lang="en-VN" sz="2400" dirty="0">
                <a:latin typeface="#9Slide03 SFU Futura_12" pitchFamily="2" charset="77"/>
                <a:ea typeface="Calibri" panose="020F0502020204030204" pitchFamily="34" charset="0"/>
              </a:rPr>
              <a:t>.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Nhóm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nào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nội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dung hay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nhất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độc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đáo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nhất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sẽ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đạt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danh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hiệu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SFU Futura_12" pitchFamily="2" charset="77"/>
                <a:ea typeface="Calibri" panose="020F0502020204030204" pitchFamily="34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SFU Futura_12" pitchFamily="2" charset="77"/>
                <a:ea typeface="Calibri" panose="020F0502020204030204" pitchFamily="34" charset="0"/>
              </a:rPr>
              <a:t>biên</a:t>
            </a:r>
            <a:r>
              <a:rPr lang="en-US" sz="2400" dirty="0">
                <a:solidFill>
                  <a:srgbClr val="FF0000"/>
                </a:solidFill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SFU Futura_12" pitchFamily="2" charset="77"/>
                <a:ea typeface="Calibri" panose="020F0502020204030204" pitchFamily="34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SFU Futura_12" pitchFamily="2" charset="77"/>
                <a:ea typeface="Calibri" panose="020F0502020204030204" pitchFamily="34" charset="0"/>
              </a:rPr>
              <a:t>tài</a:t>
            </a:r>
            <a:r>
              <a:rPr lang="en-US" sz="2400" dirty="0">
                <a:solidFill>
                  <a:srgbClr val="FF0000"/>
                </a:solidFill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SFU Futura_12" pitchFamily="2" charset="77"/>
                <a:ea typeface="Calibri" panose="020F050202020403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được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để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lồng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tiếng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hoàn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thiện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#9Slide03 SFU Futura_12" pitchFamily="2" charset="77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#9Slide03 SFU Futura_12" pitchFamily="2" charset="77"/>
                <a:ea typeface="Calibri" panose="020F0502020204030204" pitchFamily="34" charset="0"/>
              </a:rPr>
              <a:t> video.</a:t>
            </a:r>
            <a:endParaRPr lang="en-VN" sz="2400" dirty="0">
              <a:latin typeface="#9Slide03 SFU Futura_12" pitchFamily="2" charset="77"/>
              <a:ea typeface="Calibri" panose="020F0502020204030204" pitchFamily="34" charset="0"/>
            </a:endParaRP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36DA1CF2-B9FA-D54F-AB35-D83C00CB13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9091" y="6075091"/>
            <a:ext cx="782909" cy="782909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4435C0-4994-1640-B95E-20B90DEE02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97825">
            <a:off x="1151663" y="611731"/>
            <a:ext cx="7350411" cy="183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56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id="{A1A62BF1-5CE1-1247-A51B-BF644704A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9091" y="6075091"/>
            <a:ext cx="782909" cy="7829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D09252-22E4-6947-9818-5EFF9A65AD9B}"/>
              </a:ext>
            </a:extLst>
          </p:cNvPr>
          <p:cNvSpPr/>
          <p:nvPr/>
        </p:nvSpPr>
        <p:spPr>
          <a:xfrm>
            <a:off x="551030" y="862764"/>
            <a:ext cx="10755599" cy="2216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trên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Trái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nằm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yên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tại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chỗ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mà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luôn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vận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từ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nơi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này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nơi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khác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tạo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vòng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tuần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hoàn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khép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kín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gọi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vòng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tuần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hoàn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3 SFU Futura_12" pitchFamily="2" charset="77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latin typeface="#9Slide03 SFU Futura_12" pitchFamily="2" charset="77"/>
                <a:ea typeface="Times New Roman" panose="02020603050405020304" pitchFamily="18" charset="0"/>
              </a:rPr>
              <a:t>.</a:t>
            </a:r>
            <a:r>
              <a:rPr lang="en-VN" sz="3200" dirty="0">
                <a:latin typeface="#9Slide03 SFU Futura_12" pitchFamily="2" charset="77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5C261AF-8BF0-B445-9779-6AE77555727B}"/>
              </a:ext>
            </a:extLst>
          </p:cNvPr>
          <p:cNvSpPr txBox="1">
            <a:spLocks/>
          </p:cNvSpPr>
          <p:nvPr/>
        </p:nvSpPr>
        <p:spPr>
          <a:xfrm>
            <a:off x="86061" y="79957"/>
            <a:ext cx="7562968" cy="533229"/>
          </a:xfrm>
          <a:prstGeom prst="rect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llRoundGothic Demi" panose="020B0703020202020104" pitchFamily="34" charset="77"/>
                <a:cs typeface="Arial" pitchFamily="34" charset="0"/>
              </a:rPr>
              <a:t>2. Tuần hoàn nước trên Trái Đất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AllRoundGothic Demi" panose="020B0703020202020104" pitchFamily="34" charset="7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ệ thống lọc tổng: 5 điều thú vị có thể bạn chưa hề biết tới">
            <a:extLst>
              <a:ext uri="{FF2B5EF4-FFF2-40B4-BE49-F238E27FC236}">
                <a16:creationId xmlns:a16="http://schemas.microsoft.com/office/drawing/2014/main" id="{9878C1AB-DE19-A744-A6BD-2552E3764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Đây là 5 thói quen tốt giúp bạn luyện tập và cải thiện não bộ">
            <a:extLst>
              <a:ext uri="{FF2B5EF4-FFF2-40B4-BE49-F238E27FC236}">
                <a16:creationId xmlns:a16="http://schemas.microsoft.com/office/drawing/2014/main" id="{F87EBF0D-CB46-6A45-A343-762605A7C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6220">
            <a:off x="667209" y="161189"/>
            <a:ext cx="2083279" cy="132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DC907A-E1E9-F04B-BBAF-CF3C31EE3493}"/>
              </a:ext>
            </a:extLst>
          </p:cNvPr>
          <p:cNvSpPr txBox="1"/>
          <p:nvPr/>
        </p:nvSpPr>
        <p:spPr>
          <a:xfrm>
            <a:off x="3135085" y="360706"/>
            <a:ext cx="5921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  <a:latin typeface="#9Slide06 Hellvina Hand Script" pitchFamily="2" charset="77"/>
              </a:rPr>
              <a:t>LUYỆN TẬP</a:t>
            </a:r>
          </a:p>
        </p:txBody>
      </p:sp>
      <p:pic>
        <p:nvPicPr>
          <p:cNvPr id="11" name="Picture 10" descr="Diagram&#10;&#10;Description automatically generated with low confidence">
            <a:extLst>
              <a:ext uri="{FF2B5EF4-FFF2-40B4-BE49-F238E27FC236}">
                <a16:creationId xmlns:a16="http://schemas.microsoft.com/office/drawing/2014/main" id="{473F2575-E948-ED4E-91E9-64FBBFE36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9091" y="6075091"/>
            <a:ext cx="782909" cy="7829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50D5AF-CA1E-2F41-869B-571EA2B3592E}"/>
              </a:ext>
            </a:extLst>
          </p:cNvPr>
          <p:cNvSpPr/>
          <p:nvPr/>
        </p:nvSpPr>
        <p:spPr>
          <a:xfrm>
            <a:off x="645468" y="2157706"/>
            <a:ext cx="4942532" cy="363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7030A0"/>
                </a:solidFill>
                <a:latin typeface="#9Slide05 SVNFourth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800" b="1" dirty="0">
              <a:solidFill>
                <a:srgbClr val="7030A0"/>
              </a:solidFill>
              <a:effectLst/>
              <a:latin typeface="#9Slide05 SVNFourth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18850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Cần 21.000 tỷ đồng cho giao thông thủy Sài Gòn - VnExpress">
            <a:extLst>
              <a:ext uri="{FF2B5EF4-FFF2-40B4-BE49-F238E27FC236}">
                <a16:creationId xmlns:a16="http://schemas.microsoft.com/office/drawing/2014/main" id="{D89CB4F7-A745-734F-AE31-B615F2A3F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3" r="536" b="-2"/>
          <a:stretch/>
        </p:blipFill>
        <p:spPr bwMode="auto"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VAI TRÒ CỦA NƯỚC ĐỐI VỚI CƠ THỂ ? – Doctor Water">
            <a:extLst>
              <a:ext uri="{FF2B5EF4-FFF2-40B4-BE49-F238E27FC236}">
                <a16:creationId xmlns:a16="http://schemas.microsoft.com/office/drawing/2014/main" id="{6A5736F7-BD35-4B44-B56A-236DE2175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803"/>
          <a:stretch/>
        </p:blipFill>
        <p:spPr bwMode="auto">
          <a:xfrm>
            <a:off x="20" y="4069976"/>
            <a:ext cx="3535311" cy="27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Lào đẩy mạnh các biện pháp an toàn đập thủy điện - Báo Nhân Dân">
            <a:extLst>
              <a:ext uri="{FF2B5EF4-FFF2-40B4-BE49-F238E27FC236}">
                <a16:creationId xmlns:a16="http://schemas.microsoft.com/office/drawing/2014/main" id="{FD218149-B05B-6344-869F-D40817E84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16782" b="2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Vai Trò Của Nước Trong Đời Sống Và Sản Xuất Nông - Công Nghiệp l GREEN">
            <a:extLst>
              <a:ext uri="{FF2B5EF4-FFF2-40B4-BE49-F238E27FC236}">
                <a16:creationId xmlns:a16="http://schemas.microsoft.com/office/drawing/2014/main" id="{968E0529-BD81-2B4F-8442-C863161F2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"/>
          <a:stretch/>
        </p:blipFill>
        <p:spPr bwMode="auto"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Các loại nước giúp bù nước, bù khoáng nhanh chóng cho cơ thể mùa nắng">
            <a:extLst>
              <a:ext uri="{FF2B5EF4-FFF2-40B4-BE49-F238E27FC236}">
                <a16:creationId xmlns:a16="http://schemas.microsoft.com/office/drawing/2014/main" id="{2092C4B4-F0EA-FB46-AA43-DA87A701C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0" r="4087" b="-3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174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Bộ hình nền powerpoint đơn giản mà vẫn đẹp và sang trọng">
            <a:extLst>
              <a:ext uri="{FF2B5EF4-FFF2-40B4-BE49-F238E27FC236}">
                <a16:creationId xmlns:a16="http://schemas.microsoft.com/office/drawing/2014/main" id="{A37F3834-A25D-A34D-9A1F-9DDC74E29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Đây là 5 thói quen tốt giúp bạn luyện tập và cải thiện não bộ">
            <a:extLst>
              <a:ext uri="{FF2B5EF4-FFF2-40B4-BE49-F238E27FC236}">
                <a16:creationId xmlns:a16="http://schemas.microsoft.com/office/drawing/2014/main" id="{F87EBF0D-CB46-6A45-A343-762605A7C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6220">
            <a:off x="667209" y="161189"/>
            <a:ext cx="2083279" cy="132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DC907A-E1E9-F04B-BBAF-CF3C31EE3493}"/>
              </a:ext>
            </a:extLst>
          </p:cNvPr>
          <p:cNvSpPr txBox="1"/>
          <p:nvPr/>
        </p:nvSpPr>
        <p:spPr>
          <a:xfrm>
            <a:off x="3135085" y="360706"/>
            <a:ext cx="5921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  <a:latin typeface="#9Slide06 Hellvina Hand Script" pitchFamily="2" charset="77"/>
              </a:rPr>
              <a:t>LUYỆN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A782C-EC2F-E447-B221-274E20DA2B89}"/>
              </a:ext>
            </a:extLst>
          </p:cNvPr>
          <p:cNvSpPr txBox="1"/>
          <p:nvPr/>
        </p:nvSpPr>
        <p:spPr>
          <a:xfrm>
            <a:off x="3436049" y="1318285"/>
            <a:ext cx="776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>
                <a:solidFill>
                  <a:schemeClr val="accent1">
                    <a:lumMod val="75000"/>
                  </a:schemeClr>
                </a:solidFill>
                <a:latin typeface="#9Slide03 SFU Futura_12" pitchFamily="2" charset="77"/>
              </a:rPr>
              <a:t>Điền từ còn thiếu vào các chỗ trống sau:</a:t>
            </a:r>
          </a:p>
        </p:txBody>
      </p:sp>
      <p:pic>
        <p:nvPicPr>
          <p:cNvPr id="11" name="Picture 10" descr="Diagram&#10;&#10;Description automatically generated with low confidence">
            <a:extLst>
              <a:ext uri="{FF2B5EF4-FFF2-40B4-BE49-F238E27FC236}">
                <a16:creationId xmlns:a16="http://schemas.microsoft.com/office/drawing/2014/main" id="{473F2575-E948-ED4E-91E9-64FBBFE36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9091" y="6075091"/>
            <a:ext cx="782909" cy="782909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25A853FD-CCA0-624C-9252-B889F00065B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56" y="1841505"/>
            <a:ext cx="8812114" cy="50164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2EFDA2-C33E-ED4D-BAE5-80ADDA2882B0}"/>
              </a:ext>
            </a:extLst>
          </p:cNvPr>
          <p:cNvSpPr txBox="1"/>
          <p:nvPr/>
        </p:nvSpPr>
        <p:spPr>
          <a:xfrm>
            <a:off x="3991429" y="2281756"/>
            <a:ext cx="137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rgbClr val="FF0000"/>
                </a:solidFill>
                <a:latin typeface="#9Slide03 SFU Futura_12" pitchFamily="2" charset="77"/>
              </a:rPr>
              <a:t>Ngưng tụ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15B89-F574-C842-9967-411C4588D581}"/>
              </a:ext>
            </a:extLst>
          </p:cNvPr>
          <p:cNvSpPr txBox="1"/>
          <p:nvPr/>
        </p:nvSpPr>
        <p:spPr>
          <a:xfrm>
            <a:off x="5389126" y="3313678"/>
            <a:ext cx="137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rgbClr val="FF0000"/>
                </a:solidFill>
                <a:latin typeface="#9Slide03 SFU Futura_12" pitchFamily="2" charset="77"/>
              </a:rPr>
              <a:t>Mưa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450F3-744D-D749-85C7-8AE0FDCA3A7B}"/>
              </a:ext>
            </a:extLst>
          </p:cNvPr>
          <p:cNvSpPr txBox="1"/>
          <p:nvPr/>
        </p:nvSpPr>
        <p:spPr>
          <a:xfrm>
            <a:off x="9382935" y="3487056"/>
            <a:ext cx="137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rgbClr val="FF0000"/>
                </a:solidFill>
                <a:latin typeface="#9Slide03 SFU Futura_12" pitchFamily="2" charset="77"/>
              </a:rPr>
              <a:t>Bốc hơi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F0B54-D1D7-3C41-87E2-AD5C09344EBB}"/>
              </a:ext>
            </a:extLst>
          </p:cNvPr>
          <p:cNvSpPr txBox="1"/>
          <p:nvPr/>
        </p:nvSpPr>
        <p:spPr>
          <a:xfrm>
            <a:off x="7512544" y="3750706"/>
            <a:ext cx="137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rgbClr val="FF0000"/>
                </a:solidFill>
                <a:latin typeface="#9Slide03 SFU Futura_12" pitchFamily="2" charset="77"/>
              </a:rPr>
              <a:t>Thoát hơi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391E35-4634-BB42-8BA0-E37436343DC7}"/>
              </a:ext>
            </a:extLst>
          </p:cNvPr>
          <p:cNvSpPr txBox="1"/>
          <p:nvPr/>
        </p:nvSpPr>
        <p:spPr>
          <a:xfrm>
            <a:off x="7400368" y="5776877"/>
            <a:ext cx="137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rgbClr val="FF0000"/>
                </a:solidFill>
                <a:latin typeface="#9Slide03 SFU Futura_12" pitchFamily="2" charset="77"/>
              </a:rPr>
              <a:t>Nước ngầm</a:t>
            </a:r>
          </a:p>
        </p:txBody>
      </p:sp>
    </p:spTree>
    <p:extLst>
      <p:ext uri="{BB962C8B-B14F-4D97-AF65-F5344CB8AC3E}">
        <p14:creationId xmlns:p14="http://schemas.microsoft.com/office/powerpoint/2010/main" val="25987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Bộ hình nền powerpoint đơn giản mà vẫn đẹp và sang trọng">
            <a:extLst>
              <a:ext uri="{FF2B5EF4-FFF2-40B4-BE49-F238E27FC236}">
                <a16:creationId xmlns:a16="http://schemas.microsoft.com/office/drawing/2014/main" id="{094D0874-05F7-D24F-9296-894EB75FD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Đây là 5 thói quen tốt giúp bạn luyện tập và cải thiện não bộ">
            <a:extLst>
              <a:ext uri="{FF2B5EF4-FFF2-40B4-BE49-F238E27FC236}">
                <a16:creationId xmlns:a16="http://schemas.microsoft.com/office/drawing/2014/main" id="{F87EBF0D-CB46-6A45-A343-762605A7C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6220">
            <a:off x="260630" y="238076"/>
            <a:ext cx="2083279" cy="132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DC907A-E1E9-F04B-BBAF-CF3C31EE3493}"/>
              </a:ext>
            </a:extLst>
          </p:cNvPr>
          <p:cNvSpPr txBox="1"/>
          <p:nvPr/>
        </p:nvSpPr>
        <p:spPr>
          <a:xfrm>
            <a:off x="2870072" y="335402"/>
            <a:ext cx="5921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  <a:latin typeface="#9Slide06 Hellvina Hand Script" pitchFamily="2" charset="77"/>
              </a:rPr>
              <a:t>Vận dụng</a:t>
            </a:r>
          </a:p>
        </p:txBody>
      </p:sp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95385358-AFDE-ED43-8505-E6C8B65C7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9091" y="6056633"/>
            <a:ext cx="782909" cy="7829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279129-C661-0146-A11C-8B79CDE3102B}"/>
              </a:ext>
            </a:extLst>
          </p:cNvPr>
          <p:cNvSpPr/>
          <p:nvPr/>
        </p:nvSpPr>
        <p:spPr>
          <a:xfrm>
            <a:off x="655173" y="1882931"/>
            <a:ext cx="6096000" cy="41644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Có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ý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kiến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cho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rằng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: “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Tài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nguyên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nước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ngọt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của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Trái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Đất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đặc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biệt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là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nước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sông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hồ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là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vô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tận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”. </a:t>
            </a:r>
            <a:r>
              <a:rPr lang="en-US" sz="3600">
                <a:latin typeface="#9Slide05 SVNFourth" pitchFamily="2" charset="77"/>
                <a:ea typeface="Calibri" panose="020F0502020204030204" pitchFamily="34" charset="0"/>
              </a:rPr>
              <a:t>Em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đồng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tình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hay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không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đồng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tình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với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ý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kiến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đó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.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Tại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#9Slide05 SVNFourth" pitchFamily="2" charset="77"/>
                <a:ea typeface="Calibri" panose="020F0502020204030204" pitchFamily="34" charset="0"/>
              </a:rPr>
              <a:t>sao</a:t>
            </a:r>
            <a:r>
              <a:rPr lang="en-US" sz="3600" dirty="0">
                <a:latin typeface="#9Slide05 SVNFourth" pitchFamily="2" charset="77"/>
                <a:ea typeface="Calibri" panose="020F0502020204030204" pitchFamily="34" charset="0"/>
              </a:rPr>
              <a:t>?</a:t>
            </a:r>
            <a:r>
              <a:rPr lang="en-VN" sz="3600" dirty="0">
                <a:latin typeface="#9Slide05 SVNFourth" pitchFamily="2" charset="77"/>
              </a:rPr>
              <a:t> </a:t>
            </a:r>
          </a:p>
        </p:txBody>
      </p:sp>
      <p:pic>
        <p:nvPicPr>
          <p:cNvPr id="14338" name="Picture 2" descr="affiche de la journée mondiale de leau avec carte du monde 1428413 -  Telecharger Vectoriel Gratuit, Clipart Graphique, Vecteur Dessins et  Pictogramme Gratuit">
            <a:extLst>
              <a:ext uri="{FF2B5EF4-FFF2-40B4-BE49-F238E27FC236}">
                <a16:creationId xmlns:a16="http://schemas.microsoft.com/office/drawing/2014/main" id="{8104A4DD-F19A-4A41-A4CF-184B06640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73" y="1454052"/>
            <a:ext cx="5073441" cy="458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30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93CB4E6-D18E-3A42-9ECC-0ABB233624E8}"/>
              </a:ext>
            </a:extLst>
          </p:cNvPr>
          <p:cNvSpPr txBox="1"/>
          <p:nvPr/>
        </p:nvSpPr>
        <p:spPr>
          <a:xfrm>
            <a:off x="457201" y="742950"/>
            <a:ext cx="617220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Hướng dẫn: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VN" sz="2400" dirty="0"/>
              <a:t>Bấm vào số 1, 2, 3, 4 để hiển thị câu hỏi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VN" sz="2400" dirty="0"/>
              <a:t>Bấm vào nội dung câu hỏi để hiển thị đáp án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VN" sz="2400" dirty="0"/>
              <a:t>Bấm vào                </a:t>
            </a:r>
            <a:r>
              <a:rPr lang="en-US" sz="2400" dirty="0" err="1"/>
              <a:t>đ</a:t>
            </a:r>
            <a:r>
              <a:rPr lang="en-VN" sz="2400" dirty="0"/>
              <a:t>ể hiển thị từ khoá</a:t>
            </a:r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23733251-F8FC-AD46-AC1A-B2C93C5BC91D}"/>
              </a:ext>
            </a:extLst>
          </p:cNvPr>
          <p:cNvSpPr/>
          <p:nvPr/>
        </p:nvSpPr>
        <p:spPr>
          <a:xfrm>
            <a:off x="2133600" y="2450536"/>
            <a:ext cx="628650" cy="579293"/>
          </a:xfrm>
          <a:prstGeom prst="star5">
            <a:avLst/>
          </a:prstGeom>
          <a:ln w="57150">
            <a:solidFill>
              <a:srgbClr val="16BC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479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hình ảnh background nước đẹp nhất - Vector Free">
            <a:extLst>
              <a:ext uri="{FF2B5EF4-FFF2-40B4-BE49-F238E27FC236}">
                <a16:creationId xmlns:a16="http://schemas.microsoft.com/office/drawing/2014/main" id="{248B6DAD-AFB9-924E-9BFE-B57F44270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776" y="2083854"/>
            <a:ext cx="12192000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_Văn_Bản 7">
            <a:extLst>
              <a:ext uri="{FF2B5EF4-FFF2-40B4-BE49-F238E27FC236}">
                <a16:creationId xmlns:a16="http://schemas.microsoft.com/office/drawing/2014/main" id="{C8AD0D70-6372-7049-A5E4-D54546E07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343" y="2634368"/>
            <a:ext cx="3646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VN" sz="2800" b="1" dirty="0" err="1">
                <a:latin typeface="#9Slide07 IcielBaliho Script" pitchFamily="2" charset="77"/>
              </a:rPr>
              <a:t>Tiết</a:t>
            </a:r>
            <a:r>
              <a:rPr lang="en-US" altLang="en-VN" sz="2800" b="1" dirty="0">
                <a:latin typeface="#9Slide07 IcielBaliho Script" pitchFamily="2" charset="77"/>
              </a:rPr>
              <a:t> 36, 37 - BÀI 17, 18: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02B8EBA-38F1-FA47-817B-A9625EA94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4" y="3111867"/>
            <a:ext cx="9615199" cy="165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THÀNH PHẦN CHỦ YẾU CỦA THUỶ QUYỂN. SÔNG. NƯỚC NGẦM VÀ BĂNG HÀ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5AF281-ABFA-B642-AF28-1ED1611EFC81}"/>
              </a:ext>
            </a:extLst>
          </p:cNvPr>
          <p:cNvSpPr/>
          <p:nvPr/>
        </p:nvSpPr>
        <p:spPr>
          <a:xfrm>
            <a:off x="2211763" y="1292816"/>
            <a:ext cx="77684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aliho Script" pitchFamily="2" charset="77"/>
                <a:cs typeface="Arial" pitchFamily="34" charset="0"/>
              </a:rPr>
              <a:t>CHƯƠNG 5: NƯỚC TRÊN TRÁI ĐẤT</a:t>
            </a:r>
          </a:p>
        </p:txBody>
      </p:sp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DF0471E3-27AA-C845-BFDA-499E97A50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9091" y="6075091"/>
            <a:ext cx="782909" cy="78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1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ƯỚC TRONG SỨC KHỎE CON NGƯỜI">
            <a:extLst>
              <a:ext uri="{FF2B5EF4-FFF2-40B4-BE49-F238E27FC236}">
                <a16:creationId xmlns:a16="http://schemas.microsoft.com/office/drawing/2014/main" id="{3FA11AEF-AE0B-6F4D-A3C0-4BEAFA619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CDB3A4-C000-CC43-8293-D2EA2BC628FB}"/>
              </a:ext>
            </a:extLst>
          </p:cNvPr>
          <p:cNvSpPr/>
          <p:nvPr/>
        </p:nvSpPr>
        <p:spPr>
          <a:xfrm>
            <a:off x="554756" y="252330"/>
            <a:ext cx="378180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BoosterNextFYBlack" panose="02000A03000000020004" pitchFamily="2" charset="77"/>
              </a:rPr>
              <a:t>MỤC TIÊU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CF68405-EB83-DD43-93E3-E6567C938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3951689"/>
              </p:ext>
            </p:extLst>
          </p:nvPr>
        </p:nvGraphicFramePr>
        <p:xfrm>
          <a:off x="-804775" y="1477213"/>
          <a:ext cx="11872686" cy="444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0D9E2A21-79AB-0641-A1C9-F4B4B3BA68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09091" y="6075091"/>
            <a:ext cx="782909" cy="78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7120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1312AF-5773-CE4A-B11C-9D2BD82ABAC4}"/>
              </a:ext>
            </a:extLst>
          </p:cNvPr>
          <p:cNvSpPr/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SVNDessert Menu Scrip" pitchFamily="2" charset="77"/>
                <a:ea typeface="+mj-ea"/>
                <a:cs typeface="+mj-cs"/>
              </a:rPr>
              <a:t>MỤC TIÊU BÀI HỌC</a:t>
            </a:r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0D9E2A21-79AB-0641-A1C9-F4B4B3BA6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5319"/>
            <a:ext cx="782909" cy="782909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A46DA29-358F-544B-AB2B-854B75E7D094}"/>
              </a:ext>
            </a:extLst>
          </p:cNvPr>
          <p:cNvGraphicFramePr/>
          <p:nvPr/>
        </p:nvGraphicFramePr>
        <p:xfrm>
          <a:off x="112865" y="1706923"/>
          <a:ext cx="12079136" cy="4933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A9781AF-99C6-8C4B-86F9-20BEC1795D8E}"/>
              </a:ext>
            </a:extLst>
          </p:cNvPr>
          <p:cNvSpPr txBox="1"/>
          <p:nvPr/>
        </p:nvSpPr>
        <p:spPr>
          <a:xfrm>
            <a:off x="214464" y="1412653"/>
            <a:ext cx="10189028" cy="165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1.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Mô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tả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bộ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phận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dòng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sông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lớn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;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mối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quan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hệ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giữa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mùa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lũ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sông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nguồn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cấp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nước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sông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.</a:t>
            </a:r>
            <a:endParaRPr lang="en-VN" sz="3600" dirty="0">
              <a:solidFill>
                <a:schemeClr val="bg1"/>
              </a:solidFill>
              <a:latin typeface="#9Slide07 IcielBaliho Scrip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B011DC-81A9-574C-BCEF-2992795BCDA1}"/>
              </a:ext>
            </a:extLst>
          </p:cNvPr>
          <p:cNvSpPr txBox="1"/>
          <p:nvPr/>
        </p:nvSpPr>
        <p:spPr>
          <a:xfrm>
            <a:off x="1161143" y="3312885"/>
            <a:ext cx="9637486" cy="165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2.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Nêu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tầm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quan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trọng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việc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sử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dụng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tổng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hợp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nước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sông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hồ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308CF7-732A-3543-8D2D-37860EC4A3BD}"/>
              </a:ext>
            </a:extLst>
          </p:cNvPr>
          <p:cNvSpPr txBox="1"/>
          <p:nvPr/>
        </p:nvSpPr>
        <p:spPr>
          <a:xfrm>
            <a:off x="2180392" y="5479732"/>
            <a:ext cx="989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3.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Nêu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tầm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quan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trọng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nước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ngầm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băng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7 IcielBaliho Script" pitchFamily="2" charset="77"/>
              </a:rPr>
              <a:t>hà</a:t>
            </a:r>
            <a:r>
              <a:rPr lang="en-US" sz="3600" dirty="0">
                <a:solidFill>
                  <a:schemeClr val="bg1"/>
                </a:solidFill>
                <a:latin typeface="#9Slide07 IcielBaliho Scrip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314310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ƯỚC TRONG SỨC KHỎE CON NGƯỜI">
            <a:extLst>
              <a:ext uri="{FF2B5EF4-FFF2-40B4-BE49-F238E27FC236}">
                <a16:creationId xmlns:a16="http://schemas.microsoft.com/office/drawing/2014/main" id="{7DFC4DC6-BC4E-F546-8073-B3E14B7B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0595577-304B-F040-BF51-0777F8985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9808644"/>
              </p:ext>
            </p:extLst>
          </p:nvPr>
        </p:nvGraphicFramePr>
        <p:xfrm>
          <a:off x="346123" y="1684772"/>
          <a:ext cx="11153802" cy="439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942CB99-5F04-994E-A652-A583A0E1A3E2}"/>
              </a:ext>
            </a:extLst>
          </p:cNvPr>
          <p:cNvSpPr/>
          <p:nvPr/>
        </p:nvSpPr>
        <p:spPr>
          <a:xfrm>
            <a:off x="464457" y="290456"/>
            <a:ext cx="60960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6000" dirty="0">
                <a:highlight>
                  <a:srgbClr val="FFFF00"/>
                </a:highlight>
                <a:latin typeface="#9Slide07 SVNDessert Menu Scrip" pitchFamily="2" charset="77"/>
                <a:cs typeface="Apple Chancery" panose="03020702040506060504" pitchFamily="66" charset="-79"/>
              </a:rPr>
              <a:t>NỘI DUNG</a:t>
            </a:r>
            <a:endParaRPr lang="en-US" sz="6000" dirty="0">
              <a:highlight>
                <a:srgbClr val="FFFF00"/>
              </a:highlight>
              <a:latin typeface="#9Slide07 SVNDessert Menu Scrip" pitchFamily="2" charset="77"/>
            </a:endParaRPr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A9EC98D4-2E58-2940-AC08-21D8405798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09091" y="6075091"/>
            <a:ext cx="782909" cy="78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14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6061" y="79957"/>
            <a:ext cx="8294146" cy="533229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llRoundGothic Demi" panose="020B0703020202020104" pitchFamily="34" charset="77"/>
                <a:cs typeface="Arial" pitchFamily="34" charset="0"/>
              </a:rPr>
              <a:t>1. CÁC THÀNH PHẦN CHỦ YẾU CỦA THUỶ QUYỂN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EA5D9EF3-334B-8149-A1D0-CE34B59D6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9091" y="6075091"/>
            <a:ext cx="782909" cy="782909"/>
          </a:xfrm>
          <a:prstGeom prst="rect">
            <a:avLst/>
          </a:prstGeom>
        </p:spPr>
      </p:pic>
      <p:pic>
        <p:nvPicPr>
          <p:cNvPr id="5122" name="Picture 2" descr="Để uống được nước trong lọ, quạ nghĩ ra kế gì ? Đọc truyện">
            <a:extLst>
              <a:ext uri="{FF2B5EF4-FFF2-40B4-BE49-F238E27FC236}">
                <a16:creationId xmlns:a16="http://schemas.microsoft.com/office/drawing/2014/main" id="{8F48CE4B-4241-7249-BEC0-9CF8A4B73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308">
            <a:off x="6893809" y="2836841"/>
            <a:ext cx="4633280" cy="347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nip Same Side Corner Rectangle 2">
            <a:extLst>
              <a:ext uri="{FF2B5EF4-FFF2-40B4-BE49-F238E27FC236}">
                <a16:creationId xmlns:a16="http://schemas.microsoft.com/office/drawing/2014/main" id="{B7DC97D6-B6A7-CC4F-8149-C2537A8BED80}"/>
              </a:ext>
            </a:extLst>
          </p:cNvPr>
          <p:cNvSpPr/>
          <p:nvPr/>
        </p:nvSpPr>
        <p:spPr>
          <a:xfrm>
            <a:off x="53218" y="914400"/>
            <a:ext cx="6167031" cy="5622127"/>
          </a:xfrm>
          <a:prstGeom prst="snip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VN" sz="3200" dirty="0">
              <a:latin typeface="#9Slide03 SFU Futura_12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DF509B-2FD8-0148-9238-9ABE8F2EF342}"/>
              </a:ext>
            </a:extLst>
          </p:cNvPr>
          <p:cNvSpPr txBox="1"/>
          <p:nvPr/>
        </p:nvSpPr>
        <p:spPr>
          <a:xfrm>
            <a:off x="124251" y="1373537"/>
            <a:ext cx="5886423" cy="5182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latin typeface="#9Slide03 SFU Futura_12" pitchFamily="2" charset="77"/>
              </a:rPr>
              <a:t>1. Đọc nội dung SGK trang 164, thảo luận theo nhóm ( 2 đội chơi: đội A và đội B) tham gia vào trò chơi ”Giúp quạ uống nước”.</a:t>
            </a:r>
          </a:p>
          <a:p>
            <a:pPr algn="just">
              <a:lnSpc>
                <a:spcPct val="150000"/>
              </a:lnSpc>
            </a:pPr>
            <a:r>
              <a:rPr lang="en-VN" sz="2800" dirty="0">
                <a:latin typeface="#9Slide03 SFU Futura_12" pitchFamily="2" charset="77"/>
              </a:rPr>
              <a:t>2. Nghe câu hỏi, ghi đáp án trả lời ra bảng phụ. </a:t>
            </a:r>
          </a:p>
          <a:p>
            <a:pPr algn="just">
              <a:lnSpc>
                <a:spcPct val="150000"/>
              </a:lnSpc>
            </a:pPr>
            <a:r>
              <a:rPr lang="en-VN" sz="2800" dirty="0">
                <a:latin typeface="#9Slide03 SFU Futura_12" pitchFamily="2" charset="77"/>
              </a:rPr>
              <a:t>3. Đội nào trả lời đúng được nhiều câu hơn sẽ giành chiến thắng.</a:t>
            </a: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120DCD2D-F115-D44A-A31C-C1DE4AD4551C}"/>
              </a:ext>
            </a:extLst>
          </p:cNvPr>
          <p:cNvSpPr/>
          <p:nvPr/>
        </p:nvSpPr>
        <p:spPr>
          <a:xfrm>
            <a:off x="6353147" y="613186"/>
            <a:ext cx="5714602" cy="1669143"/>
          </a:xfrm>
          <a:prstGeom prst="doubleWave">
            <a:avLst/>
          </a:prstGeom>
          <a:solidFill>
            <a:srgbClr val="EFBBEF"/>
          </a:solidFill>
          <a:ln>
            <a:solidFill>
              <a:srgbClr val="EFBB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3200" dirty="0">
                <a:solidFill>
                  <a:srgbClr val="FF0000"/>
                </a:solidFill>
                <a:latin typeface="#9Slide07 SVNDessert Menu Scrip" pitchFamily="2" charset="77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VN" sz="3200" dirty="0">
                <a:solidFill>
                  <a:srgbClr val="FF0000"/>
                </a:solidFill>
                <a:latin typeface="#9Slide07 SVNDessert Menu Scrip" pitchFamily="2" charset="77"/>
              </a:rPr>
              <a:t>GIÚP QUẠ UỐNG NƯỚC</a:t>
            </a:r>
          </a:p>
        </p:txBody>
      </p:sp>
    </p:spTree>
    <p:extLst>
      <p:ext uri="{BB962C8B-B14F-4D97-AF65-F5344CB8AC3E}">
        <p14:creationId xmlns:p14="http://schemas.microsoft.com/office/powerpoint/2010/main" val="32323049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地方でも未来を考える教育を アイデアまでの土壌が育てばノーコードで形にできる | localinnoventures">
            <a:extLst>
              <a:ext uri="{FF2B5EF4-FFF2-40B4-BE49-F238E27FC236}">
                <a16:creationId xmlns:a16="http://schemas.microsoft.com/office/drawing/2014/main" id="{F5BADFC8-9C66-9241-A9E4-0A594E3CE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5" y="0"/>
            <a:ext cx="12205285" cy="688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518435" y="4446996"/>
            <a:ext cx="24384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Flowchart: Manual Operation 4"/>
          <p:cNvSpPr/>
          <p:nvPr/>
        </p:nvSpPr>
        <p:spPr>
          <a:xfrm>
            <a:off x="4331235" y="3938996"/>
            <a:ext cx="812800" cy="60960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7"/>
          <a:stretch/>
        </p:blipFill>
        <p:spPr>
          <a:xfrm>
            <a:off x="3518638" y="6074905"/>
            <a:ext cx="2438199" cy="4113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2"/>
          <a:stretch/>
        </p:blipFill>
        <p:spPr>
          <a:xfrm>
            <a:off x="3518537" y="5154570"/>
            <a:ext cx="2438199" cy="1320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8"/>
          <a:stretch/>
        </p:blipFill>
        <p:spPr>
          <a:xfrm>
            <a:off x="3518537" y="5677083"/>
            <a:ext cx="2438199" cy="798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6" b="-1"/>
          <a:stretch/>
        </p:blipFill>
        <p:spPr>
          <a:xfrm>
            <a:off x="3518537" y="5462998"/>
            <a:ext cx="2438199" cy="10123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2"/>
          <a:stretch/>
        </p:blipFill>
        <p:spPr>
          <a:xfrm>
            <a:off x="3518537" y="4849770"/>
            <a:ext cx="2438199" cy="16256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/>
          <a:stretch/>
        </p:blipFill>
        <p:spPr>
          <a:xfrm>
            <a:off x="3518537" y="4243797"/>
            <a:ext cx="2438199" cy="2231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9540">
            <a:off x="4213641" y="5961135"/>
            <a:ext cx="528276" cy="390112"/>
          </a:xfrm>
          <a:prstGeom prst="rect">
            <a:avLst/>
          </a:prstGeom>
        </p:spPr>
      </p:pic>
      <p:pic>
        <p:nvPicPr>
          <p:cNvPr id="12" name="yea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6.57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15543" y="6917804"/>
            <a:ext cx="812800" cy="81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00">
            <a:off x="4719599" y="6016879"/>
            <a:ext cx="528276" cy="390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64">
            <a:off x="3785597" y="5872575"/>
            <a:ext cx="528276" cy="390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739">
            <a:off x="4667041" y="5786127"/>
            <a:ext cx="528276" cy="390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061">
            <a:off x="4102921" y="5574729"/>
            <a:ext cx="528276" cy="390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91" y="4654898"/>
            <a:ext cx="1592956" cy="182864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501244" y="4504872"/>
            <a:ext cx="2828658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267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Chúc</a:t>
            </a:r>
            <a:r>
              <a:rPr lang="en-US" sz="4267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267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mừng</a:t>
            </a:r>
            <a:endParaRPr lang="en-US" sz="4267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6295384" y="4445000"/>
            <a:ext cx="24384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Flowchart: Manual Operation 23"/>
          <p:cNvSpPr/>
          <p:nvPr/>
        </p:nvSpPr>
        <p:spPr>
          <a:xfrm>
            <a:off x="7108184" y="3937000"/>
            <a:ext cx="812800" cy="60960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7"/>
          <a:stretch/>
        </p:blipFill>
        <p:spPr>
          <a:xfrm>
            <a:off x="6295587" y="6072909"/>
            <a:ext cx="2438199" cy="4113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2"/>
          <a:stretch/>
        </p:blipFill>
        <p:spPr>
          <a:xfrm>
            <a:off x="6295486" y="5152574"/>
            <a:ext cx="2438199" cy="13208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8"/>
          <a:stretch/>
        </p:blipFill>
        <p:spPr>
          <a:xfrm>
            <a:off x="6295486" y="5675087"/>
            <a:ext cx="2438199" cy="798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6" b="-1"/>
          <a:stretch/>
        </p:blipFill>
        <p:spPr>
          <a:xfrm>
            <a:off x="6295486" y="5461002"/>
            <a:ext cx="2438199" cy="10123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2"/>
          <a:stretch/>
        </p:blipFill>
        <p:spPr>
          <a:xfrm>
            <a:off x="6295486" y="4847774"/>
            <a:ext cx="2438199" cy="16256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/>
          <a:stretch/>
        </p:blipFill>
        <p:spPr>
          <a:xfrm>
            <a:off x="6295486" y="4241801"/>
            <a:ext cx="2438199" cy="22315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109">
            <a:off x="7078315" y="6060801"/>
            <a:ext cx="528276" cy="390112"/>
          </a:xfrm>
          <a:prstGeom prst="rect">
            <a:avLst/>
          </a:prstGeom>
        </p:spPr>
      </p:pic>
      <p:pic>
        <p:nvPicPr>
          <p:cNvPr id="32" name="yea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6.57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31543" y="7127360"/>
            <a:ext cx="812800" cy="8128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00">
            <a:off x="7496549" y="6014883"/>
            <a:ext cx="528276" cy="3901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64">
            <a:off x="6562546" y="5870579"/>
            <a:ext cx="528276" cy="3901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4396">
            <a:off x="7870310" y="5845984"/>
            <a:ext cx="528276" cy="39011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841">
            <a:off x="7261015" y="5687411"/>
            <a:ext cx="528276" cy="3901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3886" y="4685296"/>
            <a:ext cx="1592956" cy="182864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106311" y="4546601"/>
            <a:ext cx="2828658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267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Chúc</a:t>
            </a:r>
            <a:r>
              <a:rPr lang="en-US" sz="4267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267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mừng</a:t>
            </a:r>
            <a:endParaRPr lang="en-US" sz="4267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5983" y="5857650"/>
            <a:ext cx="1941878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333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 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845196" y="5788966"/>
            <a:ext cx="1909818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333" b="1" spc="67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 B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A60AB8-1DAC-0140-99A4-50A54421581A}"/>
              </a:ext>
            </a:extLst>
          </p:cNvPr>
          <p:cNvSpPr/>
          <p:nvPr/>
        </p:nvSpPr>
        <p:spPr>
          <a:xfrm>
            <a:off x="2287384" y="279400"/>
            <a:ext cx="7449243" cy="11176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#9Slide03 SFU Futura_12" pitchFamily="2" charset="77"/>
              </a:rPr>
              <a:t>Câu</a:t>
            </a:r>
            <a:r>
              <a:rPr lang="en-US" sz="2800" b="1" dirty="0">
                <a:latin typeface="#9Slide03 SFU Futura_12" pitchFamily="2" charset="77"/>
              </a:rPr>
              <a:t> 6: Khi </a:t>
            </a:r>
            <a:r>
              <a:rPr lang="en-US" sz="2800" b="1" dirty="0" err="1">
                <a:latin typeface="#9Slide03 SFU Futura_12" pitchFamily="2" charset="77"/>
              </a:rPr>
              <a:t>nhìn</a:t>
            </a:r>
            <a:r>
              <a:rPr lang="en-US" sz="2800" b="1" dirty="0">
                <a:latin typeface="#9Slide03 SFU Futura_12" pitchFamily="2" charset="77"/>
              </a:rPr>
              <a:t> </a:t>
            </a:r>
            <a:r>
              <a:rPr lang="en-US" sz="2800" b="1" dirty="0" err="1">
                <a:latin typeface="#9Slide03 SFU Futura_12" pitchFamily="2" charset="77"/>
              </a:rPr>
              <a:t>từ</a:t>
            </a:r>
            <a:r>
              <a:rPr lang="en-US" sz="2800" b="1" dirty="0">
                <a:latin typeface="#9Slide03 SFU Futura_12" pitchFamily="2" charset="77"/>
              </a:rPr>
              <a:t> </a:t>
            </a:r>
            <a:r>
              <a:rPr lang="en-US" sz="2800" b="1" dirty="0" err="1">
                <a:latin typeface="#9Slide03 SFU Futura_12" pitchFamily="2" charset="77"/>
              </a:rPr>
              <a:t>ngoài</a:t>
            </a:r>
            <a:r>
              <a:rPr lang="en-US" sz="2800" b="1" dirty="0">
                <a:latin typeface="#9Slide03 SFU Futura_12" pitchFamily="2" charset="77"/>
              </a:rPr>
              <a:t> </a:t>
            </a:r>
            <a:r>
              <a:rPr lang="en-US" sz="2800" b="1" dirty="0" err="1">
                <a:latin typeface="#9Slide03 SFU Futura_12" pitchFamily="2" charset="77"/>
              </a:rPr>
              <a:t>không</a:t>
            </a:r>
            <a:r>
              <a:rPr lang="en-US" sz="2800" b="1" dirty="0">
                <a:latin typeface="#9Slide03 SFU Futura_12" pitchFamily="2" charset="77"/>
              </a:rPr>
              <a:t> </a:t>
            </a:r>
            <a:r>
              <a:rPr lang="en-US" sz="2800" b="1" dirty="0" err="1">
                <a:latin typeface="#9Slide03 SFU Futura_12" pitchFamily="2" charset="77"/>
              </a:rPr>
              <a:t>gian</a:t>
            </a:r>
            <a:r>
              <a:rPr lang="en-US" sz="2800" b="1" dirty="0">
                <a:latin typeface="#9Slide03 SFU Futura_12" pitchFamily="2" charset="77"/>
              </a:rPr>
              <a:t>, </a:t>
            </a:r>
            <a:r>
              <a:rPr lang="en-US" sz="2800" b="1" dirty="0" err="1">
                <a:latin typeface="#9Slide03 SFU Futura_12" pitchFamily="2" charset="77"/>
              </a:rPr>
              <a:t>Trái</a:t>
            </a:r>
            <a:r>
              <a:rPr lang="en-US" sz="2800" b="1" dirty="0">
                <a:latin typeface="#9Slide03 SFU Futura_12" pitchFamily="2" charset="77"/>
              </a:rPr>
              <a:t> </a:t>
            </a:r>
            <a:r>
              <a:rPr lang="en-US" sz="2800" b="1" dirty="0" err="1">
                <a:latin typeface="#9Slide03 SFU Futura_12" pitchFamily="2" charset="77"/>
              </a:rPr>
              <a:t>Đất</a:t>
            </a:r>
            <a:r>
              <a:rPr lang="en-US" sz="2800" b="1" dirty="0">
                <a:latin typeface="#9Slide03 SFU Futura_12" pitchFamily="2" charset="77"/>
              </a:rPr>
              <a:t> </a:t>
            </a:r>
            <a:r>
              <a:rPr lang="en-US" sz="2800" b="1" dirty="0" err="1">
                <a:latin typeface="#9Slide03 SFU Futura_12" pitchFamily="2" charset="77"/>
              </a:rPr>
              <a:t>của</a:t>
            </a:r>
            <a:r>
              <a:rPr lang="en-US" sz="2800" b="1" dirty="0">
                <a:latin typeface="#9Slide03 SFU Futura_12" pitchFamily="2" charset="77"/>
              </a:rPr>
              <a:t> </a:t>
            </a:r>
            <a:r>
              <a:rPr lang="en-US" sz="2800" b="1" dirty="0" err="1">
                <a:latin typeface="#9Slide03 SFU Futura_12" pitchFamily="2" charset="77"/>
              </a:rPr>
              <a:t>chúng</a:t>
            </a:r>
            <a:r>
              <a:rPr lang="en-US" sz="2800" b="1" dirty="0">
                <a:latin typeface="#9Slide03 SFU Futura_12" pitchFamily="2" charset="77"/>
              </a:rPr>
              <a:t> ta </a:t>
            </a:r>
            <a:r>
              <a:rPr lang="en-US" sz="2800" b="1" dirty="0" err="1">
                <a:latin typeface="#9Slide03 SFU Futura_12" pitchFamily="2" charset="77"/>
              </a:rPr>
              <a:t>có</a:t>
            </a:r>
            <a:r>
              <a:rPr lang="en-US" sz="2800" b="1" dirty="0">
                <a:latin typeface="#9Slide03 SFU Futura_12" pitchFamily="2" charset="77"/>
              </a:rPr>
              <a:t> </a:t>
            </a:r>
            <a:r>
              <a:rPr lang="en-US" sz="2800" b="1" dirty="0" err="1">
                <a:latin typeface="#9Slide03 SFU Futura_12" pitchFamily="2" charset="77"/>
              </a:rPr>
              <a:t>màu</a:t>
            </a:r>
            <a:r>
              <a:rPr lang="en-US" sz="2800" b="1" dirty="0">
                <a:latin typeface="#9Slide03 SFU Futura_12" pitchFamily="2" charset="77"/>
              </a:rPr>
              <a:t> </a:t>
            </a:r>
            <a:r>
              <a:rPr lang="en-US" sz="2800" b="1" dirty="0" err="1">
                <a:latin typeface="#9Slide03 SFU Futura_12" pitchFamily="2" charset="77"/>
              </a:rPr>
              <a:t>xanh</a:t>
            </a:r>
            <a:r>
              <a:rPr lang="en-US" sz="2800" b="1" dirty="0">
                <a:latin typeface="#9Slide03 SFU Futura_12" pitchFamily="2" charset="77"/>
              </a:rPr>
              <a:t>, </a:t>
            </a:r>
            <a:r>
              <a:rPr lang="en-US" sz="2800" b="1" dirty="0" err="1">
                <a:latin typeface="#9Slide03 SFU Futura_12" pitchFamily="2" charset="77"/>
              </a:rPr>
              <a:t>đó</a:t>
            </a:r>
            <a:r>
              <a:rPr lang="en-US" sz="2800" b="1" dirty="0">
                <a:latin typeface="#9Slide03 SFU Futura_12" pitchFamily="2" charset="77"/>
              </a:rPr>
              <a:t> </a:t>
            </a:r>
            <a:r>
              <a:rPr lang="en-US" sz="2800" b="1" dirty="0" err="1">
                <a:latin typeface="#9Slide03 SFU Futura_12" pitchFamily="2" charset="77"/>
              </a:rPr>
              <a:t>là</a:t>
            </a:r>
            <a:r>
              <a:rPr lang="en-US" sz="2800" b="1" dirty="0">
                <a:latin typeface="#9Slide03 SFU Futura_12" pitchFamily="2" charset="77"/>
              </a:rPr>
              <a:t> </a:t>
            </a:r>
            <a:r>
              <a:rPr lang="en-US" sz="2800" b="1" dirty="0" err="1">
                <a:latin typeface="#9Slide03 SFU Futura_12" pitchFamily="2" charset="77"/>
              </a:rPr>
              <a:t>màu</a:t>
            </a:r>
            <a:r>
              <a:rPr lang="en-US" sz="2800" b="1" dirty="0">
                <a:latin typeface="#9Slide03 SFU Futura_12" pitchFamily="2" charset="77"/>
              </a:rPr>
              <a:t> </a:t>
            </a:r>
            <a:r>
              <a:rPr lang="en-US" sz="2800" b="1" dirty="0" err="1">
                <a:latin typeface="#9Slide03 SFU Futura_12" pitchFamily="2" charset="77"/>
              </a:rPr>
              <a:t>của</a:t>
            </a:r>
            <a:r>
              <a:rPr lang="en-US" sz="2800" b="1" dirty="0">
                <a:latin typeface="#9Slide03 SFU Futura_12" pitchFamily="2" charset="77"/>
              </a:rPr>
              <a:t>…..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6267BF-725C-C944-A094-D21F432B3091}"/>
              </a:ext>
            </a:extLst>
          </p:cNvPr>
          <p:cNvSpPr txBox="1"/>
          <p:nvPr/>
        </p:nvSpPr>
        <p:spPr>
          <a:xfrm>
            <a:off x="3518436" y="1955847"/>
            <a:ext cx="5523965" cy="584775"/>
          </a:xfrm>
          <a:prstGeom prst="rect">
            <a:avLst/>
          </a:prstGeom>
          <a:solidFill>
            <a:srgbClr val="EFBBEF"/>
          </a:solidFill>
          <a:ln>
            <a:solidFill>
              <a:srgbClr val="EFBBEF"/>
            </a:solidFill>
          </a:ln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#9Slide03 SFU Futura_12" pitchFamily="2" charset="77"/>
              </a:rPr>
              <a:t>Nước trong các đại dương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F2C4865-9A6D-A346-85FC-45DFAE40D1EB}"/>
              </a:ext>
            </a:extLst>
          </p:cNvPr>
          <p:cNvSpPr/>
          <p:nvPr/>
        </p:nvSpPr>
        <p:spPr>
          <a:xfrm>
            <a:off x="2287384" y="290819"/>
            <a:ext cx="7449243" cy="11176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#9Slide03 SFU Futura_12" pitchFamily="2" charset="77"/>
              </a:rPr>
              <a:t>Câu</a:t>
            </a:r>
            <a:r>
              <a:rPr lang="en-US" sz="3200" b="1" dirty="0">
                <a:latin typeface="#9Slide03 SFU Futura_12" pitchFamily="2" charset="77"/>
              </a:rPr>
              <a:t> 5: </a:t>
            </a:r>
            <a:r>
              <a:rPr lang="en-US" sz="3200" b="1" dirty="0" err="1">
                <a:latin typeface="#9Slide03 SFU Futura_12" pitchFamily="2" charset="77"/>
              </a:rPr>
              <a:t>Vì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sao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nói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nước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ngọt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có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vai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trò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hết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sức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quan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trọng</a:t>
            </a:r>
            <a:r>
              <a:rPr lang="en-US" sz="3200" b="1" dirty="0">
                <a:latin typeface="#9Slide03 SFU Futura_12" pitchFamily="2" charset="77"/>
              </a:rPr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56FFC88-B515-8942-92AF-3889AEAE40D9}"/>
              </a:ext>
            </a:extLst>
          </p:cNvPr>
          <p:cNvSpPr txBox="1"/>
          <p:nvPr/>
        </p:nvSpPr>
        <p:spPr>
          <a:xfrm>
            <a:off x="2269687" y="2151415"/>
            <a:ext cx="7263016" cy="1569660"/>
          </a:xfrm>
          <a:prstGeom prst="rect">
            <a:avLst/>
          </a:prstGeom>
          <a:solidFill>
            <a:srgbClr val="EFBBEF"/>
          </a:solidFill>
          <a:ln>
            <a:solidFill>
              <a:srgbClr val="EFBBE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#9Slide03 SFU Futura_12" pitchFamily="2" charset="77"/>
              </a:rPr>
              <a:t>- Chiếm tỉ lệ nhỏ</a:t>
            </a:r>
          </a:p>
          <a:p>
            <a:pPr algn="just"/>
            <a:r>
              <a:rPr lang="en-VN" sz="3200" b="1" dirty="0">
                <a:latin typeface="#9Slide03 SFU Futura_12" pitchFamily="2" charset="77"/>
              </a:rPr>
              <a:t>- Không thể thiếu trong sinh hoạt, sản xuất và sự phát triển của sinh vật.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19144B-82FC-1540-B5E0-6FEE077F36D6}"/>
              </a:ext>
            </a:extLst>
          </p:cNvPr>
          <p:cNvSpPr/>
          <p:nvPr/>
        </p:nvSpPr>
        <p:spPr>
          <a:xfrm>
            <a:off x="2287384" y="283998"/>
            <a:ext cx="7449243" cy="11176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#9Slide03 SFU Futura_12" pitchFamily="2" charset="77"/>
              </a:rPr>
              <a:t>Câu</a:t>
            </a:r>
            <a:r>
              <a:rPr lang="en-US" sz="3200" b="1" dirty="0">
                <a:latin typeface="#9Slide03 SFU Futura_12" pitchFamily="2" charset="77"/>
              </a:rPr>
              <a:t> 4: </a:t>
            </a:r>
            <a:r>
              <a:rPr lang="en-US" sz="3200" b="1" dirty="0" err="1">
                <a:latin typeface="#9Slide03 SFU Futura_12" pitchFamily="2" charset="77"/>
              </a:rPr>
              <a:t>Lượng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nước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ngọt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trên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Trái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Đất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tập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trung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ở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những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đâu</a:t>
            </a:r>
            <a:r>
              <a:rPr lang="en-US" sz="3200" b="1" dirty="0">
                <a:latin typeface="#9Slide03 SFU Futura_12" pitchFamily="2" charset="77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6485C93-3CD1-1B4D-8BDC-200A57600AA7}"/>
              </a:ext>
            </a:extLst>
          </p:cNvPr>
          <p:cNvSpPr txBox="1"/>
          <p:nvPr/>
        </p:nvSpPr>
        <p:spPr>
          <a:xfrm>
            <a:off x="2831074" y="2529082"/>
            <a:ext cx="6502400" cy="1077218"/>
          </a:xfrm>
          <a:prstGeom prst="rect">
            <a:avLst/>
          </a:prstGeom>
          <a:solidFill>
            <a:srgbClr val="EFBBEF"/>
          </a:solidFill>
          <a:ln>
            <a:solidFill>
              <a:srgbClr val="EFBBE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#9Slide03 SFU Futura_12" pitchFamily="2" charset="77"/>
              </a:rPr>
              <a:t>S</a:t>
            </a:r>
            <a:r>
              <a:rPr lang="en-VN" sz="3200" b="1" dirty="0">
                <a:latin typeface="#9Slide03 SFU Futura_12" pitchFamily="2" charset="77"/>
              </a:rPr>
              <a:t>ông, hồ, băng hà, khí quyển, sinh vật, khe nứt của đá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CE8794D-1285-754E-B8F1-68586EA26136}"/>
              </a:ext>
            </a:extLst>
          </p:cNvPr>
          <p:cNvSpPr/>
          <p:nvPr/>
        </p:nvSpPr>
        <p:spPr>
          <a:xfrm>
            <a:off x="2313321" y="283998"/>
            <a:ext cx="7449243" cy="11176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#9Slide03 SFU Futura_12" pitchFamily="2" charset="77"/>
              </a:rPr>
              <a:t>Câu</a:t>
            </a:r>
            <a:r>
              <a:rPr lang="en-US" sz="3200" b="1" dirty="0">
                <a:latin typeface="#9Slide03 SFU Futura_12" pitchFamily="2" charset="77"/>
              </a:rPr>
              <a:t> 3: </a:t>
            </a:r>
            <a:r>
              <a:rPr lang="en-US" sz="3200" b="1" dirty="0" err="1">
                <a:latin typeface="#9Slide03 SFU Futura_12" pitchFamily="2" charset="77"/>
              </a:rPr>
              <a:t>Lượng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nước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ngọt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trên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Trái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Đất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chiếm</a:t>
            </a:r>
            <a:r>
              <a:rPr lang="en-US" sz="3200" b="1" dirty="0">
                <a:latin typeface="#9Slide03 SFU Futura_12" pitchFamily="2" charset="77"/>
              </a:rPr>
              <a:t> bao </a:t>
            </a:r>
            <a:r>
              <a:rPr lang="en-US" sz="3200" b="1" dirty="0" err="1">
                <a:latin typeface="#9Slide03 SFU Futura_12" pitchFamily="2" charset="77"/>
              </a:rPr>
              <a:t>nhiêu</a:t>
            </a:r>
            <a:r>
              <a:rPr lang="en-US" sz="3200" b="1" dirty="0">
                <a:latin typeface="#9Slide03 SFU Futura_12" pitchFamily="2" charset="77"/>
              </a:rPr>
              <a:t> %?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0AD0E9A-EB19-8F49-A6DD-3651BAFBC6DE}"/>
              </a:ext>
            </a:extLst>
          </p:cNvPr>
          <p:cNvSpPr txBox="1"/>
          <p:nvPr/>
        </p:nvSpPr>
        <p:spPr>
          <a:xfrm>
            <a:off x="4569801" y="2572117"/>
            <a:ext cx="2051925" cy="584775"/>
          </a:xfrm>
          <a:prstGeom prst="rect">
            <a:avLst/>
          </a:prstGeom>
          <a:solidFill>
            <a:srgbClr val="EFBBEF"/>
          </a:solidFill>
          <a:ln>
            <a:solidFill>
              <a:srgbClr val="EFBBE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atin typeface="#9Slide03 SFU Futura_12" pitchFamily="2" charset="77"/>
              </a:rPr>
              <a:t>2.8 %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27AF8C-F30E-3A48-AC1B-18792F4F271A}"/>
              </a:ext>
            </a:extLst>
          </p:cNvPr>
          <p:cNvSpPr/>
          <p:nvPr/>
        </p:nvSpPr>
        <p:spPr>
          <a:xfrm>
            <a:off x="2300352" y="278003"/>
            <a:ext cx="7449243" cy="11176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#9Slide03 SFU Futura_12" pitchFamily="2" charset="77"/>
              </a:rPr>
              <a:t>Câu</a:t>
            </a:r>
            <a:r>
              <a:rPr lang="en-US" sz="3200" b="1" dirty="0">
                <a:latin typeface="#9Slide03 SFU Futura_12" pitchFamily="2" charset="77"/>
              </a:rPr>
              <a:t> 2: </a:t>
            </a:r>
            <a:r>
              <a:rPr lang="en-US" sz="3200" b="1" dirty="0" err="1">
                <a:latin typeface="#9Slide03 SFU Futura_12" pitchFamily="2" charset="77"/>
              </a:rPr>
              <a:t>Nước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trên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Trái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Đất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tập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trung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nhiều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nhất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ở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đâu</a:t>
            </a:r>
            <a:r>
              <a:rPr lang="en-US" sz="3200" b="1" dirty="0">
                <a:latin typeface="#9Slide03 SFU Futura_12" pitchFamily="2" charset="77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7E4528-6DB7-3D4E-8B13-57825D60AA83}"/>
              </a:ext>
            </a:extLst>
          </p:cNvPr>
          <p:cNvSpPr txBox="1"/>
          <p:nvPr/>
        </p:nvSpPr>
        <p:spPr>
          <a:xfrm>
            <a:off x="2865004" y="2608130"/>
            <a:ext cx="6072383" cy="584775"/>
          </a:xfrm>
          <a:prstGeom prst="rect">
            <a:avLst/>
          </a:prstGeom>
          <a:solidFill>
            <a:srgbClr val="EFBBEF"/>
          </a:solidFill>
          <a:ln>
            <a:solidFill>
              <a:srgbClr val="EFBBEF"/>
            </a:solidFill>
          </a:ln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#9Slide03 SFU Futura_12" pitchFamily="2" charset="77"/>
              </a:rPr>
              <a:t>Biển và đại dương ( 97.2 %)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091853-EBBD-4649-97A8-3521E60B289F}"/>
              </a:ext>
            </a:extLst>
          </p:cNvPr>
          <p:cNvSpPr/>
          <p:nvPr/>
        </p:nvSpPr>
        <p:spPr>
          <a:xfrm>
            <a:off x="2306836" y="280797"/>
            <a:ext cx="7449243" cy="11176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#9Slide03 SFU Futura_12" pitchFamily="2" charset="77"/>
              </a:rPr>
              <a:t>Câu</a:t>
            </a:r>
            <a:r>
              <a:rPr lang="en-US" sz="3200" b="1" dirty="0">
                <a:latin typeface="#9Slide03 SFU Futura_12" pitchFamily="2" charset="77"/>
              </a:rPr>
              <a:t> 1: </a:t>
            </a:r>
            <a:r>
              <a:rPr lang="en-US" sz="3200" b="1" dirty="0" err="1">
                <a:latin typeface="#9Slide03 SFU Futura_12" pitchFamily="2" charset="77"/>
              </a:rPr>
              <a:t>Nước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trên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Trái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Đất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tồn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tại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ở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những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trạng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thái</a:t>
            </a:r>
            <a:r>
              <a:rPr lang="en-US" sz="3200" b="1" dirty="0">
                <a:latin typeface="#9Slide03 SFU Futura_12" pitchFamily="2" charset="77"/>
              </a:rPr>
              <a:t> </a:t>
            </a:r>
            <a:r>
              <a:rPr lang="en-US" sz="3200" b="1" dirty="0" err="1">
                <a:latin typeface="#9Slide03 SFU Futura_12" pitchFamily="2" charset="77"/>
              </a:rPr>
              <a:t>nào</a:t>
            </a:r>
            <a:r>
              <a:rPr lang="en-US" sz="3200" b="1" dirty="0">
                <a:latin typeface="#9Slide03 SFU Futura_12" pitchFamily="2" charset="77"/>
              </a:rPr>
              <a:t>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C634F22-C80E-A842-8E9B-3EDEB011107A}"/>
              </a:ext>
            </a:extLst>
          </p:cNvPr>
          <p:cNvSpPr txBox="1"/>
          <p:nvPr/>
        </p:nvSpPr>
        <p:spPr>
          <a:xfrm>
            <a:off x="4244337" y="2506529"/>
            <a:ext cx="3890111" cy="584775"/>
          </a:xfrm>
          <a:prstGeom prst="rect">
            <a:avLst/>
          </a:prstGeom>
          <a:solidFill>
            <a:srgbClr val="EFBBEF"/>
          </a:solidFill>
          <a:ln>
            <a:solidFill>
              <a:srgbClr val="EFBBE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atin typeface="#9Slide03 SFU Futura_12" pitchFamily="2" charset="77"/>
              </a:rPr>
              <a:t>Rắn, lỏng, hơi</a:t>
            </a:r>
          </a:p>
        </p:txBody>
      </p:sp>
      <p:pic>
        <p:nvPicPr>
          <p:cNvPr id="53" name="Picture 52" descr="Diagram&#10;&#10;Description automatically generated with low confidence">
            <a:extLst>
              <a:ext uri="{FF2B5EF4-FFF2-40B4-BE49-F238E27FC236}">
                <a16:creationId xmlns:a16="http://schemas.microsoft.com/office/drawing/2014/main" id="{B1677BF1-EC2B-854E-9276-5765CB0C8B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5028" y="-20358"/>
            <a:ext cx="782909" cy="78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2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6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4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22" grpId="0"/>
      <p:bldP spid="22" grpId="1"/>
      <p:bldP spid="24" grpId="0" animBg="1"/>
      <p:bldP spid="24" grpId="1" animBg="1"/>
      <p:bldP spid="24" grpId="2" animBg="1"/>
      <p:bldP spid="24" grpId="3" animBg="1"/>
      <p:bldP spid="24" grpId="4" animBg="1"/>
      <p:bldP spid="38" grpId="0"/>
      <p:bldP spid="38" grpId="1"/>
      <p:bldP spid="44" grpId="0" animBg="1"/>
      <p:bldP spid="52" grpId="0" animBg="1"/>
      <p:bldP spid="52" grpId="1" animBg="1"/>
      <p:bldP spid="48" grpId="0" animBg="1"/>
      <p:bldP spid="49" grpId="0" animBg="1"/>
      <p:bldP spid="49" grpId="1" animBg="1"/>
      <p:bldP spid="50" grpId="0" animBg="1"/>
      <p:bldP spid="58" grpId="0" animBg="1"/>
      <p:bldP spid="58" grpId="1" animBg="1"/>
      <p:bldP spid="59" grpId="0" animBg="1"/>
      <p:bldP spid="60" grpId="0" animBg="1"/>
      <p:bldP spid="60" grpId="1" animBg="1"/>
      <p:bldP spid="61" grpId="0" animBg="1"/>
      <p:bldP spid="62" grpId="0" animBg="1"/>
      <p:bldP spid="62" grpId="1" animBg="1"/>
      <p:bldP spid="63" grpId="0" animBg="1"/>
      <p:bldP spid="64" grpId="0" animBg="1"/>
      <p:bldP spid="6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42DB5B-DB5E-814F-880D-374742D76993}"/>
              </a:ext>
            </a:extLst>
          </p:cNvPr>
          <p:cNvSpPr txBox="1"/>
          <p:nvPr/>
        </p:nvSpPr>
        <p:spPr>
          <a:xfrm>
            <a:off x="457201" y="742950"/>
            <a:ext cx="617220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Hướng dẫn:</a:t>
            </a:r>
          </a:p>
          <a:p>
            <a:pPr>
              <a:lnSpc>
                <a:spcPct val="150000"/>
              </a:lnSpc>
            </a:pPr>
            <a:r>
              <a:rPr lang="en-VN" sz="2400" dirty="0"/>
              <a:t>- Bấm click chuột vào vị trí bất kì/next slide để chuyển câu hỏi, hiển thị đáp án</a:t>
            </a:r>
          </a:p>
          <a:p>
            <a:pPr>
              <a:lnSpc>
                <a:spcPct val="150000"/>
              </a:lnSpc>
            </a:pPr>
            <a:r>
              <a:rPr lang="en-VN" sz="2400"/>
              <a:t>- Bấm </a:t>
            </a:r>
            <a:r>
              <a:rPr lang="en-VN" sz="2400" dirty="0"/>
              <a:t>vào miệng bình để bỏ đá, tăng mực nước trong bình.</a:t>
            </a:r>
          </a:p>
        </p:txBody>
      </p:sp>
    </p:spTree>
    <p:extLst>
      <p:ext uri="{BB962C8B-B14F-4D97-AF65-F5344CB8AC3E}">
        <p14:creationId xmlns:p14="http://schemas.microsoft.com/office/powerpoint/2010/main" val="366405303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1026</Words>
  <Application>Microsoft Office PowerPoint</Application>
  <PresentationFormat>Widescreen</PresentationFormat>
  <Paragraphs>139</Paragraphs>
  <Slides>18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Calibri</vt:lpstr>
      <vt:lpstr>#9Slide03 SFU Futura_12</vt:lpstr>
      <vt:lpstr>#9Slide05 SVNFourth</vt:lpstr>
      <vt:lpstr>Arial</vt:lpstr>
      <vt:lpstr>#9Slide06 Hellvina Hand Script</vt:lpstr>
      <vt:lpstr>#9Slide03 BoosterNextFYBlack</vt:lpstr>
      <vt:lpstr>#9Slide07 SVNDessert Menu Scrip</vt:lpstr>
      <vt:lpstr>#9Slide07 IcielBaliho Script</vt:lpstr>
      <vt:lpstr>Calibri Light</vt:lpstr>
      <vt:lpstr>#9Slide03 AllRoundGothic Demi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CÁC THÀNH PHẦN CHỦ YẾU CỦA THUỶ QUYỂN</vt:lpstr>
      <vt:lpstr>PowerPoint Presentation</vt:lpstr>
      <vt:lpstr>PowerPoint Presentation</vt:lpstr>
      <vt:lpstr>PowerPoint Presentation</vt:lpstr>
      <vt:lpstr>PowerPoint Presentation</vt:lpstr>
      <vt:lpstr>2. Tuần hoàn nước trên Trái Đất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chungoc268@gmail.com</dc:creator>
  <cp:lastModifiedBy>Administrator</cp:lastModifiedBy>
  <cp:revision>50</cp:revision>
  <dcterms:created xsi:type="dcterms:W3CDTF">2020-10-12T06:56:45Z</dcterms:created>
  <dcterms:modified xsi:type="dcterms:W3CDTF">2023-02-11T13:41:00Z</dcterms:modified>
</cp:coreProperties>
</file>