
<file path=[Content_Types].xml><?xml version="1.0" encoding="utf-8"?>
<Types xmlns="http://schemas.openxmlformats.org/package/2006/content-types">
  <Default Extension="wav" ContentType="audio/x-wav"/>
  <Default Extension="jpeg" ContentType="image/jpeg"/>
  <Default Extension="JPG" ContentType="image/.jpg"/>
  <Default Extension="png" ContentType="image/png"/>
  <Default Extension="gif" ContentType="image/gi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11"/>
  </p:notesMasterIdLst>
  <p:handoutMasterIdLst>
    <p:handoutMasterId r:id="rId26"/>
  </p:handoutMasterIdLst>
  <p:sldIdLst>
    <p:sldId id="267" r:id="rId3"/>
    <p:sldId id="257" r:id="rId4"/>
    <p:sldId id="256" r:id="rId5"/>
    <p:sldId id="258" r:id="rId6"/>
    <p:sldId id="259" r:id="rId7"/>
    <p:sldId id="260" r:id="rId8"/>
    <p:sldId id="261" r:id="rId9"/>
    <p:sldId id="465" r:id="rId10"/>
    <p:sldId id="499" r:id="rId12"/>
    <p:sldId id="501" r:id="rId13"/>
    <p:sldId id="502" r:id="rId14"/>
    <p:sldId id="500" r:id="rId15"/>
    <p:sldId id="494" r:id="rId16"/>
    <p:sldId id="495" r:id="rId17"/>
    <p:sldId id="496" r:id="rId18"/>
    <p:sldId id="497" r:id="rId19"/>
    <p:sldId id="509" r:id="rId20"/>
    <p:sldId id="505" r:id="rId21"/>
    <p:sldId id="507" r:id="rId22"/>
    <p:sldId id="498" r:id="rId23"/>
    <p:sldId id="506" r:id="rId24"/>
    <p:sldId id="477" r:id="rId25"/>
  </p:sldIdLst>
  <p:sldSz cx="9144000" cy="5143500" type="screen16x9"/>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38" userDrawn="1">
          <p15:clr>
            <a:srgbClr val="A4A3A4"/>
          </p15:clr>
        </p15:guide>
        <p15:guide id="2" pos="29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7E7"/>
    <a:srgbClr val="FBF9FA"/>
    <a:srgbClr val="8EB3CE"/>
    <a:srgbClr val="00BADB"/>
    <a:srgbClr val="D9D9D9"/>
    <a:srgbClr val="F5FB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7" autoAdjust="0"/>
    <p:restoredTop sz="94700" autoAdjust="0"/>
  </p:normalViewPr>
  <p:slideViewPr>
    <p:cSldViewPr showGuides="1">
      <p:cViewPr varScale="1">
        <p:scale>
          <a:sx n="88" d="100"/>
          <a:sy n="88" d="100"/>
        </p:scale>
        <p:origin x="640" y="40"/>
      </p:cViewPr>
      <p:guideLst>
        <p:guide orient="horz" pos="1638"/>
        <p:guide pos="291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88" d="100"/>
          <a:sy n="88" d="100"/>
        </p:scale>
        <p:origin x="2952" y="102"/>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0" Type="http://schemas.openxmlformats.org/officeDocument/2006/relationships/tags" Target="tags/tag1.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notesMaster" Target="notesMasters/notesMaster1.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Elsie" panose="02000000000000000000" charset="0"/>
              <a:ea typeface="Elsie" panose="02000000000000000000" charset="0"/>
              <a:cs typeface="Elsie" panose="02000000000000000000" charset="0"/>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ea typeface="Elsie" panose="02000000000000000000" charset="0"/>
              </a:rPr>
            </a:fld>
            <a:endParaRPr lang="zh-CN" altLang="en-US">
              <a:ea typeface="Elsie" panose="02000000000000000000" charset="0"/>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Elsie" panose="02000000000000000000" charset="0"/>
              <a:ea typeface="Elsie" panose="02000000000000000000" charset="0"/>
              <a:cs typeface="Elsie" panose="02000000000000000000" charset="0"/>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ea typeface="Elsie" panose="02000000000000000000" charset="0"/>
              </a:rPr>
            </a:fld>
            <a:endParaRPr lang="zh-CN" altLang="en-US">
              <a:ea typeface="Elsie" panose="02000000000000000000"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Elsie" panose="02000000000000000000" charset="0"/>
                <a:ea typeface="Elsie" panose="02000000000000000000" charset="0"/>
                <a:cs typeface="Elsie" panose="02000000000000000000"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Elsie" panose="02000000000000000000" charset="0"/>
                <a:ea typeface="Elsie" panose="02000000000000000000" charset="0"/>
                <a:cs typeface="Elsie" panose="02000000000000000000" charset="0"/>
              </a:defRPr>
            </a:lvl1pPr>
          </a:lstStyle>
          <a:p>
            <a:fld id="{8AADD754-F49E-4351-AAFE-19D83F43501C}" type="datetimeFigureOut">
              <a:rPr lang="en-US" smtClean="0"/>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Elsie" panose="02000000000000000000" charset="0"/>
                <a:ea typeface="Elsie" panose="02000000000000000000" charset="0"/>
                <a:cs typeface="Elsie" panose="02000000000000000000" charset="0"/>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Elsie" panose="02000000000000000000" charset="0"/>
                <a:ea typeface="Elsie" panose="02000000000000000000" charset="0"/>
                <a:cs typeface="Elsie" panose="02000000000000000000" charset="0"/>
              </a:defRPr>
            </a:lvl1pPr>
          </a:lstStyle>
          <a:p>
            <a:fld id="{B78F6036-E835-44CB-A25A-34C755DFD5D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Elsie" panose="02000000000000000000" charset="0"/>
        <a:ea typeface="Elsie" panose="02000000000000000000" charset="0"/>
        <a:cs typeface="Elsie" panose="02000000000000000000" charset="0"/>
      </a:defRPr>
    </a:lvl1pPr>
    <a:lvl2pPr marL="457200" algn="l" defTabSz="914400" rtl="0" eaLnBrk="1" latinLnBrk="0" hangingPunct="1">
      <a:defRPr sz="1200" kern="1200">
        <a:solidFill>
          <a:schemeClr val="tx1"/>
        </a:solidFill>
        <a:latin typeface="Elsie" panose="02000000000000000000" charset="0"/>
        <a:ea typeface="Elsie" panose="02000000000000000000" charset="0"/>
        <a:cs typeface="Elsie" panose="02000000000000000000" charset="0"/>
      </a:defRPr>
    </a:lvl2pPr>
    <a:lvl3pPr marL="914400" algn="l" defTabSz="914400" rtl="0" eaLnBrk="1" latinLnBrk="0" hangingPunct="1">
      <a:defRPr sz="1200" kern="1200">
        <a:solidFill>
          <a:schemeClr val="tx1"/>
        </a:solidFill>
        <a:latin typeface="Elsie" panose="02000000000000000000" charset="0"/>
        <a:ea typeface="Elsie" panose="02000000000000000000" charset="0"/>
        <a:cs typeface="Elsie" panose="02000000000000000000" charset="0"/>
      </a:defRPr>
    </a:lvl3pPr>
    <a:lvl4pPr marL="1371600" algn="l" defTabSz="914400" rtl="0" eaLnBrk="1" latinLnBrk="0" hangingPunct="1">
      <a:defRPr sz="1200" kern="1200">
        <a:solidFill>
          <a:schemeClr val="tx1"/>
        </a:solidFill>
        <a:latin typeface="Elsie" panose="02000000000000000000" charset="0"/>
        <a:ea typeface="Elsie" panose="02000000000000000000" charset="0"/>
        <a:cs typeface="Elsie" panose="02000000000000000000" charset="0"/>
      </a:defRPr>
    </a:lvl4pPr>
    <a:lvl5pPr marL="1828800" algn="l" defTabSz="914400" rtl="0" eaLnBrk="1" latinLnBrk="0" hangingPunct="1">
      <a:defRPr sz="1200" kern="1200">
        <a:solidFill>
          <a:schemeClr val="tx1"/>
        </a:solidFill>
        <a:latin typeface="Elsie" panose="02000000000000000000" charset="0"/>
        <a:ea typeface="Elsie" panose="02000000000000000000" charset="0"/>
        <a:cs typeface="Elsie" panose="02000000000000000000"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CEB1B6A-AEF1-4ACD-BD61-958570690F5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6CB991-6BD3-42F2-8A94-1903E942543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1"/>
        </a:solidFill>
        <a:effectLst/>
      </p:bgPr>
    </p:bg>
    <p:spTree>
      <p:nvGrpSpPr>
        <p:cNvPr id="1" name=""/>
        <p:cNvGrpSpPr/>
        <p:nvPr/>
      </p:nvGrpSpPr>
      <p:grpSpPr>
        <a:xfrm>
          <a:off x="0" y="0"/>
          <a:ext cx="0" cy="0"/>
          <a:chOff x="0" y="0"/>
          <a:chExt cx="0" cy="0"/>
        </a:xfrm>
      </p:grpSpPr>
      <p:sp>
        <p:nvSpPr>
          <p:cNvPr id="7" name="文本框 6"/>
          <p:cNvSpPr txBox="1"/>
          <p:nvPr userDrawn="1"/>
        </p:nvSpPr>
        <p:spPr>
          <a:xfrm>
            <a:off x="3380282" y="209773"/>
            <a:ext cx="2383790" cy="414020"/>
          </a:xfrm>
          <a:prstGeom prst="rect">
            <a:avLst/>
          </a:prstGeom>
          <a:noFill/>
        </p:spPr>
        <p:txBody>
          <a:bodyPr wrap="none" rtlCol="0">
            <a:spAutoFit/>
          </a:bodyPr>
          <a:lstStyle/>
          <a:p>
            <a:pPr algn="l"/>
            <a:r>
              <a:rPr lang="zh-CN" altLang="en-US" sz="2100" dirty="0">
                <a:solidFill>
                  <a:schemeClr val="tx1">
                    <a:lumMod val="75000"/>
                    <a:lumOff val="25000"/>
                  </a:schemeClr>
                </a:solidFill>
                <a:cs typeface="Elsie" panose="02000000000000000000" charset="0"/>
              </a:rPr>
              <a:t>Teaching overview</a:t>
            </a:r>
            <a:endParaRPr lang="zh-CN" altLang="en-US" sz="2100" dirty="0">
              <a:solidFill>
                <a:schemeClr val="tx1">
                  <a:lumMod val="75000"/>
                  <a:lumOff val="25000"/>
                </a:schemeClr>
              </a:solidFill>
              <a:cs typeface="Elsie" panose="02000000000000000000"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570635D2-1FD4-42FB-A3A0-B9DFEF7C7F9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chemeClr val="bg1"/>
        </a:solidFill>
        <a:effectLst/>
      </p:bgPr>
    </p:bg>
    <p:spTree>
      <p:nvGrpSpPr>
        <p:cNvPr id="1" name=""/>
        <p:cNvGrpSpPr/>
        <p:nvPr/>
      </p:nvGrpSpPr>
      <p:grpSpPr>
        <a:xfrm>
          <a:off x="0" y="0"/>
          <a:ext cx="0" cy="0"/>
          <a:chOff x="0" y="0"/>
          <a:chExt cx="0" cy="0"/>
        </a:xfrm>
      </p:grpSpPr>
      <p:sp>
        <p:nvSpPr>
          <p:cNvPr id="7" name="文本框 6"/>
          <p:cNvSpPr txBox="1"/>
          <p:nvPr userDrawn="1"/>
        </p:nvSpPr>
        <p:spPr>
          <a:xfrm>
            <a:off x="3793667" y="186913"/>
            <a:ext cx="1650365" cy="414020"/>
          </a:xfrm>
          <a:prstGeom prst="rect">
            <a:avLst/>
          </a:prstGeom>
          <a:noFill/>
        </p:spPr>
        <p:txBody>
          <a:bodyPr wrap="none" rtlCol="0">
            <a:spAutoFit/>
          </a:bodyPr>
          <a:lstStyle/>
          <a:p>
            <a:pPr algn="l"/>
            <a:r>
              <a:rPr lang="zh-CN" altLang="en-US" sz="2100" dirty="0">
                <a:solidFill>
                  <a:schemeClr val="tx1">
                    <a:lumMod val="75000"/>
                    <a:lumOff val="25000"/>
                  </a:schemeClr>
                </a:solidFill>
                <a:cs typeface="Elsie" panose="02000000000000000000" charset="0"/>
              </a:rPr>
              <a:t>Major topics</a:t>
            </a:r>
            <a:endParaRPr lang="zh-CN" altLang="en-US" sz="2100" dirty="0">
              <a:solidFill>
                <a:schemeClr val="tx1">
                  <a:lumMod val="75000"/>
                  <a:lumOff val="25000"/>
                </a:schemeClr>
              </a:solidFill>
              <a:cs typeface="Elsie" panose="02000000000000000000"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节标题">
    <p:bg>
      <p:bgPr>
        <a:solidFill>
          <a:schemeClr val="bg1"/>
        </a:solidFill>
        <a:effectLst/>
      </p:bgPr>
    </p:bg>
    <p:spTree>
      <p:nvGrpSpPr>
        <p:cNvPr id="1" name=""/>
        <p:cNvGrpSpPr/>
        <p:nvPr/>
      </p:nvGrpSpPr>
      <p:grpSpPr>
        <a:xfrm>
          <a:off x="0" y="0"/>
          <a:ext cx="0" cy="0"/>
          <a:chOff x="0" y="0"/>
          <a:chExt cx="0" cy="0"/>
        </a:xfrm>
      </p:grpSpPr>
      <p:sp>
        <p:nvSpPr>
          <p:cNvPr id="7" name="文本框 6"/>
          <p:cNvSpPr txBox="1"/>
          <p:nvPr userDrawn="1"/>
        </p:nvSpPr>
        <p:spPr>
          <a:xfrm>
            <a:off x="3553002" y="209773"/>
            <a:ext cx="2038350" cy="414020"/>
          </a:xfrm>
          <a:prstGeom prst="rect">
            <a:avLst/>
          </a:prstGeom>
          <a:noFill/>
        </p:spPr>
        <p:txBody>
          <a:bodyPr wrap="none" rtlCol="0">
            <a:spAutoFit/>
          </a:bodyPr>
          <a:lstStyle/>
          <a:p>
            <a:pPr algn="l"/>
            <a:r>
              <a:rPr lang="zh-CN" altLang="en-US" sz="2100" dirty="0">
                <a:solidFill>
                  <a:schemeClr val="tx1">
                    <a:lumMod val="75000"/>
                    <a:lumOff val="25000"/>
                  </a:schemeClr>
                </a:solidFill>
                <a:cs typeface="Elsie" panose="02000000000000000000" charset="0"/>
              </a:rPr>
              <a:t>Public speaking</a:t>
            </a:r>
            <a:endParaRPr lang="zh-CN" altLang="en-US" sz="2100" dirty="0">
              <a:solidFill>
                <a:schemeClr val="tx1">
                  <a:lumMod val="75000"/>
                  <a:lumOff val="25000"/>
                </a:schemeClr>
              </a:solidFill>
              <a:cs typeface="Elsie" panose="02000000000000000000"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chemeClr val="bg1"/>
        </a:solidFill>
        <a:effectLst/>
      </p:bgPr>
    </p:bg>
    <p:spTree>
      <p:nvGrpSpPr>
        <p:cNvPr id="1" name=""/>
        <p:cNvGrpSpPr/>
        <p:nvPr/>
      </p:nvGrpSpPr>
      <p:grpSpPr>
        <a:xfrm>
          <a:off x="0" y="0"/>
          <a:ext cx="0" cy="0"/>
          <a:chOff x="0" y="0"/>
          <a:chExt cx="0" cy="0"/>
        </a:xfrm>
      </p:grpSpPr>
      <p:sp>
        <p:nvSpPr>
          <p:cNvPr id="7" name="文本框 6"/>
          <p:cNvSpPr txBox="1"/>
          <p:nvPr userDrawn="1"/>
        </p:nvSpPr>
        <p:spPr>
          <a:xfrm>
            <a:off x="3793667" y="186913"/>
            <a:ext cx="1390015" cy="414020"/>
          </a:xfrm>
          <a:prstGeom prst="rect">
            <a:avLst/>
          </a:prstGeom>
          <a:noFill/>
        </p:spPr>
        <p:txBody>
          <a:bodyPr wrap="none" rtlCol="0">
            <a:spAutoFit/>
          </a:bodyPr>
          <a:lstStyle/>
          <a:p>
            <a:pPr algn="l"/>
            <a:r>
              <a:rPr lang="zh-CN" altLang="en-US" sz="2100" dirty="0">
                <a:solidFill>
                  <a:schemeClr val="tx1">
                    <a:lumMod val="75000"/>
                    <a:lumOff val="25000"/>
                  </a:schemeClr>
                </a:solidFill>
                <a:cs typeface="Elsie" panose="02000000000000000000" charset="0"/>
              </a:rPr>
              <a:t>Education</a:t>
            </a:r>
            <a:endParaRPr lang="zh-CN" altLang="en-US" sz="2100" dirty="0">
              <a:solidFill>
                <a:schemeClr val="tx1">
                  <a:lumMod val="75000"/>
                  <a:lumOff val="25000"/>
                </a:schemeClr>
              </a:solidFill>
              <a:cs typeface="Elsie" panose="02000000000000000000"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节标题">
    <p:bg>
      <p:bgPr>
        <a:solidFill>
          <a:schemeClr val="bg1"/>
        </a:solidFill>
        <a:effectLst/>
      </p:bgPr>
    </p:bg>
    <p:spTree>
      <p:nvGrpSpPr>
        <p:cNvPr id="1" name=""/>
        <p:cNvGrpSpPr/>
        <p:nvPr/>
      </p:nvGrpSpPr>
      <p:grpSpPr>
        <a:xfrm>
          <a:off x="0" y="0"/>
          <a:ext cx="0" cy="0"/>
          <a:chOff x="0" y="0"/>
          <a:chExt cx="0" cy="0"/>
        </a:xfrm>
      </p:grpSpPr>
      <p:sp>
        <p:nvSpPr>
          <p:cNvPr id="7" name="文本框 6"/>
          <p:cNvSpPr txBox="1"/>
          <p:nvPr userDrawn="1"/>
        </p:nvSpPr>
        <p:spPr>
          <a:xfrm>
            <a:off x="3449497" y="209773"/>
            <a:ext cx="2245995" cy="414020"/>
          </a:xfrm>
          <a:prstGeom prst="rect">
            <a:avLst/>
          </a:prstGeom>
          <a:noFill/>
        </p:spPr>
        <p:txBody>
          <a:bodyPr wrap="none" rtlCol="0">
            <a:spAutoFit/>
          </a:bodyPr>
          <a:lstStyle/>
          <a:p>
            <a:pPr algn="l"/>
            <a:r>
              <a:rPr lang="zh-CN" altLang="en-US" sz="2100" dirty="0">
                <a:solidFill>
                  <a:schemeClr val="tx1">
                    <a:lumMod val="75000"/>
                    <a:lumOff val="25000"/>
                  </a:schemeClr>
                </a:solidFill>
                <a:cs typeface="Elsie" panose="02000000000000000000" charset="0"/>
              </a:rPr>
              <a:t>Open courseware</a:t>
            </a:r>
            <a:endParaRPr lang="zh-CN" altLang="en-US" sz="2100" dirty="0">
              <a:solidFill>
                <a:schemeClr val="tx1">
                  <a:lumMod val="75000"/>
                  <a:lumOff val="25000"/>
                </a:schemeClr>
              </a:solidFill>
              <a:cs typeface="Elsie" panose="02000000000000000000"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98" y="676"/>
            <a:ext cx="9143998" cy="51428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3" Type="http://schemas.openxmlformats.org/officeDocument/2006/relationships/theme" Target="../theme/theme1.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latin typeface="Elsie" panose="02000000000000000000" charset="0"/>
                <a:ea typeface="Elsie" panose="02000000000000000000" charset="0"/>
                <a:cs typeface="Elsie" panose="02000000000000000000" charset="0"/>
              </a:defRPr>
            </a:lvl1pPr>
          </a:lstStyle>
          <a:p>
            <a:fld id="{0CEB1B6A-AEF1-4ACD-BD61-958570690F55}" type="datetimeFigureOut">
              <a:rPr lang="zh-CN" altLang="en-US" smtClean="0"/>
            </a:fld>
            <a:endParaRPr lang="zh-CN" altLang="en-US"/>
          </a:p>
        </p:txBody>
      </p:sp>
      <p:sp>
        <p:nvSpPr>
          <p:cNvPr id="5" name="页脚占位符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latin typeface="Elsie" panose="02000000000000000000" charset="0"/>
                <a:ea typeface="Elsie" panose="02000000000000000000" charset="0"/>
                <a:cs typeface="Elsie" panose="02000000000000000000" charset="0"/>
              </a:defRPr>
            </a:lvl1pPr>
          </a:lstStyle>
          <a:p>
            <a:endParaRPr lang="zh-CN" altLang="en-US"/>
          </a:p>
        </p:txBody>
      </p:sp>
      <p:sp>
        <p:nvSpPr>
          <p:cNvPr id="6" name="灯片编号占位符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latin typeface="Elsie" panose="02000000000000000000" charset="0"/>
                <a:ea typeface="Elsie" panose="02000000000000000000" charset="0"/>
                <a:cs typeface="Elsie" panose="02000000000000000000" charset="0"/>
              </a:defRPr>
            </a:lvl1pPr>
          </a:lstStyle>
          <a:p>
            <a:fld id="{BB6CB991-6BD3-42F2-8A94-1903E942543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Lst>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Elsie" panose="02000000000000000000" charset="0"/>
          <a:ea typeface="Elsie" panose="02000000000000000000" charset="0"/>
          <a:cs typeface="Elsie" panose="02000000000000000000"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lsie" panose="02000000000000000000" charset="0"/>
          <a:ea typeface="Elsie" panose="02000000000000000000" charset="0"/>
          <a:cs typeface="Elsie" panose="0200000000000000000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lsie" panose="02000000000000000000" charset="0"/>
          <a:ea typeface="Elsie" panose="02000000000000000000" charset="0"/>
          <a:cs typeface="Elsie" panose="02000000000000000000"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lsie" panose="02000000000000000000" charset="0"/>
          <a:ea typeface="Elsie" panose="02000000000000000000" charset="0"/>
          <a:cs typeface="Elsie" panose="02000000000000000000"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lsie" panose="02000000000000000000" charset="0"/>
          <a:ea typeface="Elsie" panose="02000000000000000000" charset="0"/>
          <a:cs typeface="Elsie" panose="02000000000000000000"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lsie" panose="02000000000000000000" charset="0"/>
          <a:ea typeface="Elsie" panose="02000000000000000000" charset="0"/>
          <a:cs typeface="Elsie" panose="0200000000000000000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2.xml"/><Relationship Id="rId6" Type="http://schemas.openxmlformats.org/officeDocument/2006/relationships/image" Target="../media/image5.png"/><Relationship Id="rId5" Type="http://schemas.microsoft.com/office/2007/relationships/media" Target="../media/audio1.wav"/><Relationship Id="rId4" Type="http://schemas.openxmlformats.org/officeDocument/2006/relationships/audio" Target="../media/audio1.wav"/><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8.png"/><Relationship Id="rId1"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30.png"/><Relationship Id="rId1"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31.png"/><Relationship Id="rId1"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32.png"/><Relationship Id="rId1"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32.png"/><Relationship Id="rId1"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9" Type="http://schemas.openxmlformats.org/officeDocument/2006/relationships/slide" Target="slide5.xml"/><Relationship Id="rId8" Type="http://schemas.openxmlformats.org/officeDocument/2006/relationships/image" Target="../media/image10.png"/><Relationship Id="rId7" Type="http://schemas.openxmlformats.org/officeDocument/2006/relationships/image" Target="../media/image9.png"/><Relationship Id="rId6" Type="http://schemas.openxmlformats.org/officeDocument/2006/relationships/slide" Target="slide4.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slide" Target="slide3.xml"/><Relationship Id="rId20" Type="http://schemas.openxmlformats.org/officeDocument/2006/relationships/slideLayout" Target="../slideLayouts/slideLayout32.xml"/><Relationship Id="rId2" Type="http://schemas.openxmlformats.org/officeDocument/2006/relationships/image" Target="../media/image6.jpeg"/><Relationship Id="rId19" Type="http://schemas.openxmlformats.org/officeDocument/2006/relationships/slide" Target="slide22.xml"/><Relationship Id="rId18" Type="http://schemas.openxmlformats.org/officeDocument/2006/relationships/image" Target="../media/image17.GIF"/><Relationship Id="rId17" Type="http://schemas.openxmlformats.org/officeDocument/2006/relationships/image" Target="../media/image16.png"/><Relationship Id="rId16" Type="http://schemas.openxmlformats.org/officeDocument/2006/relationships/image" Target="../media/image15.png"/><Relationship Id="rId15" Type="http://schemas.openxmlformats.org/officeDocument/2006/relationships/slide" Target="slide7.xml"/><Relationship Id="rId14" Type="http://schemas.openxmlformats.org/officeDocument/2006/relationships/image" Target="../media/image14.png"/><Relationship Id="rId13" Type="http://schemas.openxmlformats.org/officeDocument/2006/relationships/image" Target="../media/image13.png"/><Relationship Id="rId12" Type="http://schemas.openxmlformats.org/officeDocument/2006/relationships/slide" Target="slide6.xml"/><Relationship Id="rId11" Type="http://schemas.openxmlformats.org/officeDocument/2006/relationships/image" Target="../media/image12.png"/><Relationship Id="rId10" Type="http://schemas.openxmlformats.org/officeDocument/2006/relationships/image" Target="../media/image11.png"/><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36.png"/><Relationship Id="rId1"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32.png"/><Relationship Id="rId1"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9" Type="http://schemas.openxmlformats.org/officeDocument/2006/relationships/image" Target="../media/image23.GIF"/><Relationship Id="rId8" Type="http://schemas.openxmlformats.org/officeDocument/2006/relationships/image" Target="../media/image22.GIF"/><Relationship Id="rId7" Type="http://schemas.openxmlformats.org/officeDocument/2006/relationships/image" Target="../media/image21.GIF"/><Relationship Id="rId6" Type="http://schemas.openxmlformats.org/officeDocument/2006/relationships/slide" Target="slide2.xml"/><Relationship Id="rId5" Type="http://schemas.openxmlformats.org/officeDocument/2006/relationships/image" Target="../media/image20.jpe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19.GIF"/><Relationship Id="rId15" Type="http://schemas.openxmlformats.org/officeDocument/2006/relationships/slideLayout" Target="../slideLayouts/slideLayout32.xml"/><Relationship Id="rId14" Type="http://schemas.openxmlformats.org/officeDocument/2006/relationships/audio" Target="../media/audio3.wav"/><Relationship Id="rId13" Type="http://schemas.openxmlformats.org/officeDocument/2006/relationships/audio" Target="../media/audio2.wav"/><Relationship Id="rId12" Type="http://schemas.openxmlformats.org/officeDocument/2006/relationships/image" Target="../media/image26.GIF"/><Relationship Id="rId11" Type="http://schemas.openxmlformats.org/officeDocument/2006/relationships/image" Target="../media/image25.GIF"/><Relationship Id="rId10" Type="http://schemas.openxmlformats.org/officeDocument/2006/relationships/image" Target="../media/image24.GIF"/><Relationship Id="rId1" Type="http://schemas.openxmlformats.org/officeDocument/2006/relationships/image" Target="../media/image18.jpeg"/></Relationships>
</file>

<file path=ppt/slides/_rels/slide4.xml.rels><?xml version="1.0" encoding="UTF-8" standalone="yes"?>
<Relationships xmlns="http://schemas.openxmlformats.org/package/2006/relationships"><Relationship Id="rId9" Type="http://schemas.openxmlformats.org/officeDocument/2006/relationships/image" Target="../media/image23.GIF"/><Relationship Id="rId8" Type="http://schemas.openxmlformats.org/officeDocument/2006/relationships/image" Target="../media/image22.GIF"/><Relationship Id="rId7" Type="http://schemas.openxmlformats.org/officeDocument/2006/relationships/image" Target="../media/image21.GIF"/><Relationship Id="rId6" Type="http://schemas.openxmlformats.org/officeDocument/2006/relationships/slide" Target="slide2.xml"/><Relationship Id="rId5" Type="http://schemas.openxmlformats.org/officeDocument/2006/relationships/image" Target="../media/image20.jpe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19.GIF"/><Relationship Id="rId15" Type="http://schemas.openxmlformats.org/officeDocument/2006/relationships/slideLayout" Target="../slideLayouts/slideLayout32.xml"/><Relationship Id="rId14" Type="http://schemas.openxmlformats.org/officeDocument/2006/relationships/audio" Target="../media/audio3.wav"/><Relationship Id="rId13" Type="http://schemas.openxmlformats.org/officeDocument/2006/relationships/audio" Target="../media/audio2.wav"/><Relationship Id="rId12" Type="http://schemas.openxmlformats.org/officeDocument/2006/relationships/image" Target="../media/image26.GIF"/><Relationship Id="rId11" Type="http://schemas.openxmlformats.org/officeDocument/2006/relationships/image" Target="../media/image25.GIF"/><Relationship Id="rId10" Type="http://schemas.openxmlformats.org/officeDocument/2006/relationships/image" Target="../media/image24.GIF"/><Relationship Id="rId1" Type="http://schemas.openxmlformats.org/officeDocument/2006/relationships/image" Target="../media/image18.jpeg"/></Relationships>
</file>

<file path=ppt/slides/_rels/slide5.xml.rels><?xml version="1.0" encoding="UTF-8" standalone="yes"?>
<Relationships xmlns="http://schemas.openxmlformats.org/package/2006/relationships"><Relationship Id="rId9" Type="http://schemas.openxmlformats.org/officeDocument/2006/relationships/image" Target="../media/image23.GIF"/><Relationship Id="rId8" Type="http://schemas.openxmlformats.org/officeDocument/2006/relationships/image" Target="../media/image22.GIF"/><Relationship Id="rId7" Type="http://schemas.openxmlformats.org/officeDocument/2006/relationships/image" Target="../media/image21.GIF"/><Relationship Id="rId6" Type="http://schemas.openxmlformats.org/officeDocument/2006/relationships/slide" Target="slide2.xml"/><Relationship Id="rId5" Type="http://schemas.openxmlformats.org/officeDocument/2006/relationships/image" Target="../media/image20.jpe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9.GIF"/><Relationship Id="rId15" Type="http://schemas.openxmlformats.org/officeDocument/2006/relationships/slideLayout" Target="../slideLayouts/slideLayout32.xml"/><Relationship Id="rId14" Type="http://schemas.openxmlformats.org/officeDocument/2006/relationships/audio" Target="../media/audio3.wav"/><Relationship Id="rId13" Type="http://schemas.openxmlformats.org/officeDocument/2006/relationships/audio" Target="../media/audio2.wav"/><Relationship Id="rId12" Type="http://schemas.openxmlformats.org/officeDocument/2006/relationships/image" Target="../media/image26.GIF"/><Relationship Id="rId11" Type="http://schemas.openxmlformats.org/officeDocument/2006/relationships/image" Target="../media/image25.GIF"/><Relationship Id="rId10" Type="http://schemas.openxmlformats.org/officeDocument/2006/relationships/image" Target="../media/image24.GIF"/><Relationship Id="rId1" Type="http://schemas.openxmlformats.org/officeDocument/2006/relationships/image" Target="../media/image18.jpeg"/></Relationships>
</file>

<file path=ppt/slides/_rels/slide6.xml.rels><?xml version="1.0" encoding="UTF-8" standalone="yes"?>
<Relationships xmlns="http://schemas.openxmlformats.org/package/2006/relationships"><Relationship Id="rId9" Type="http://schemas.openxmlformats.org/officeDocument/2006/relationships/image" Target="../media/image23.GIF"/><Relationship Id="rId8" Type="http://schemas.openxmlformats.org/officeDocument/2006/relationships/image" Target="../media/image22.GIF"/><Relationship Id="rId7" Type="http://schemas.openxmlformats.org/officeDocument/2006/relationships/image" Target="../media/image21.GIF"/><Relationship Id="rId6" Type="http://schemas.openxmlformats.org/officeDocument/2006/relationships/slide" Target="slide2.xml"/><Relationship Id="rId5" Type="http://schemas.openxmlformats.org/officeDocument/2006/relationships/image" Target="../media/image20.jpe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9.GIF"/><Relationship Id="rId15" Type="http://schemas.openxmlformats.org/officeDocument/2006/relationships/slideLayout" Target="../slideLayouts/slideLayout32.xml"/><Relationship Id="rId14" Type="http://schemas.openxmlformats.org/officeDocument/2006/relationships/audio" Target="../media/audio3.wav"/><Relationship Id="rId13" Type="http://schemas.openxmlformats.org/officeDocument/2006/relationships/audio" Target="../media/audio2.wav"/><Relationship Id="rId12" Type="http://schemas.openxmlformats.org/officeDocument/2006/relationships/image" Target="../media/image26.GIF"/><Relationship Id="rId11" Type="http://schemas.openxmlformats.org/officeDocument/2006/relationships/image" Target="../media/image25.GIF"/><Relationship Id="rId10" Type="http://schemas.openxmlformats.org/officeDocument/2006/relationships/image" Target="../media/image24.GIF"/><Relationship Id="rId1" Type="http://schemas.openxmlformats.org/officeDocument/2006/relationships/image" Target="../media/image18.jpeg"/></Relationships>
</file>

<file path=ppt/slides/_rels/slide7.xml.rels><?xml version="1.0" encoding="UTF-8" standalone="yes"?>
<Relationships xmlns="http://schemas.openxmlformats.org/package/2006/relationships"><Relationship Id="rId9" Type="http://schemas.openxmlformats.org/officeDocument/2006/relationships/image" Target="../media/image23.GIF"/><Relationship Id="rId8" Type="http://schemas.openxmlformats.org/officeDocument/2006/relationships/image" Target="../media/image22.GIF"/><Relationship Id="rId7" Type="http://schemas.openxmlformats.org/officeDocument/2006/relationships/image" Target="../media/image21.GIF"/><Relationship Id="rId6" Type="http://schemas.openxmlformats.org/officeDocument/2006/relationships/slide" Target="slide2.xml"/><Relationship Id="rId5" Type="http://schemas.openxmlformats.org/officeDocument/2006/relationships/image" Target="../media/image20.jpe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9.GIF"/><Relationship Id="rId15" Type="http://schemas.openxmlformats.org/officeDocument/2006/relationships/slideLayout" Target="../slideLayouts/slideLayout32.xml"/><Relationship Id="rId14" Type="http://schemas.openxmlformats.org/officeDocument/2006/relationships/audio" Target="../media/audio3.wav"/><Relationship Id="rId13" Type="http://schemas.openxmlformats.org/officeDocument/2006/relationships/audio" Target="../media/audio2.wav"/><Relationship Id="rId12" Type="http://schemas.openxmlformats.org/officeDocument/2006/relationships/image" Target="../media/image26.GIF"/><Relationship Id="rId11" Type="http://schemas.openxmlformats.org/officeDocument/2006/relationships/image" Target="../media/image25.GIF"/><Relationship Id="rId10" Type="http://schemas.openxmlformats.org/officeDocument/2006/relationships/image" Target="../media/image24.GIF"/><Relationship Id="rId1" Type="http://schemas.openxmlformats.org/officeDocument/2006/relationships/image" Target="../media/image1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8.png"/><Relationship Id="rId1"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97778" l="4961" r="92656"/>
                    </a14:imgEffect>
                  </a14:imgLayer>
                </a14:imgProps>
              </a:ext>
              <a:ext uri="{28A0092B-C50C-407E-A947-70E740481C1C}">
                <a14:useLocalDpi xmlns:a14="http://schemas.microsoft.com/office/drawing/2010/main" val="0"/>
              </a:ext>
            </a:extLst>
          </a:blip>
          <a:srcRect t="1615"/>
          <a:stretch>
            <a:fillRect/>
          </a:stretch>
        </p:blipFill>
        <p:spPr>
          <a:xfrm>
            <a:off x="1657351" y="0"/>
            <a:ext cx="5829297" cy="3225996"/>
          </a:xfrm>
          <a:prstGeom prst="rect">
            <a:avLst/>
          </a:prstGeom>
        </p:spPr>
      </p:pic>
      <p:sp>
        <p:nvSpPr>
          <p:cNvPr id="6" name="Rectangle 5"/>
          <p:cNvSpPr/>
          <p:nvPr/>
        </p:nvSpPr>
        <p:spPr>
          <a:xfrm>
            <a:off x="2209800" y="3225996"/>
            <a:ext cx="5006820" cy="484748"/>
          </a:xfrm>
          <a:prstGeom prst="rect">
            <a:avLst/>
          </a:prstGeom>
          <a:noFill/>
        </p:spPr>
        <p:txBody>
          <a:bodyPr wrap="none" lIns="68580" tIns="34290" rIns="68580" bIns="34290">
            <a:spAutoFit/>
          </a:bodyPr>
          <a:lstStyle/>
          <a:p>
            <a:pPr algn="ctr"/>
            <a:r>
              <a:rPr lang="en-US" sz="27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27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27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endParaRPr lang="en-US" sz="27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8" name="chrysanthemum">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7921445" y="-600075"/>
            <a:ext cx="457200" cy="457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57201" y="57150"/>
            <a:ext cx="3107152" cy="1204800"/>
          </a:xfrm>
          <a:prstGeom prst="rect">
            <a:avLst/>
          </a:prstGeom>
        </p:spPr>
      </p:pic>
      <p:sp>
        <p:nvSpPr>
          <p:cNvPr id="4" name="TextBox 3"/>
          <p:cNvSpPr txBox="1"/>
          <p:nvPr/>
        </p:nvSpPr>
        <p:spPr>
          <a:xfrm>
            <a:off x="765803" y="563939"/>
            <a:ext cx="2282197" cy="430887"/>
          </a:xfrm>
          <a:prstGeom prst="rect">
            <a:avLst/>
          </a:prstGeom>
          <a:noFill/>
        </p:spPr>
        <p:txBody>
          <a:bodyPr wrap="square" rtlCol="0">
            <a:spAutoFit/>
          </a:bodyPr>
          <a:lstStyle/>
          <a:p>
            <a:r>
              <a:rPr lang="nl-NL" sz="2200" b="1" dirty="0">
                <a:solidFill>
                  <a:srgbClr val="0070C0"/>
                </a:solidFill>
                <a:latin typeface="Times New Roman" panose="02020603050405020304" pitchFamily="18" charset="0"/>
                <a:cs typeface="Times New Roman" panose="02020603050405020304" pitchFamily="18" charset="0"/>
              </a:rPr>
              <a:t>Từ đơn, từ phức</a:t>
            </a:r>
            <a:endParaRPr lang="en-US" sz="2200" dirty="0">
              <a:solidFill>
                <a:srgbClr val="0070C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295400" y="1128719"/>
            <a:ext cx="7543800" cy="3323987"/>
          </a:xfrm>
          <a:prstGeom prst="rect">
            <a:avLst/>
          </a:prstGeom>
        </p:spPr>
        <p:txBody>
          <a:bodyPr wrap="square">
            <a:spAutoFit/>
          </a:bodyPr>
          <a:lstStyle/>
          <a:p>
            <a:r>
              <a:rPr lang="en-US" sz="2400" dirty="0" smtClean="0">
                <a:solidFill>
                  <a:srgbClr val="0070C0"/>
                </a:solidFill>
                <a:latin typeface="Times New Roman" panose="02020603050405020304" pitchFamily="18" charset="0"/>
                <a:cs typeface="Times New Roman" panose="02020603050405020304" pitchFamily="18" charset="0"/>
              </a:rPr>
              <a:t>- </a:t>
            </a:r>
            <a:r>
              <a:rPr lang="vi-VN" sz="2400" dirty="0" smtClean="0">
                <a:solidFill>
                  <a:srgbClr val="0070C0"/>
                </a:solidFill>
                <a:latin typeface="Times New Roman" panose="02020603050405020304" pitchFamily="18" charset="0"/>
                <a:cs typeface="Times New Roman" panose="02020603050405020304" pitchFamily="18" charset="0"/>
              </a:rPr>
              <a:t>Từ </a:t>
            </a:r>
            <a:r>
              <a:rPr lang="vi-VN" sz="2400" dirty="0">
                <a:solidFill>
                  <a:srgbClr val="0070C0"/>
                </a:solidFill>
                <a:latin typeface="Times New Roman" panose="02020603050405020304" pitchFamily="18" charset="0"/>
                <a:cs typeface="Times New Roman" panose="02020603050405020304" pitchFamily="18" charset="0"/>
              </a:rPr>
              <a:t>là ngôn ngữ nhỏ nhất dùng để đặt câu</a:t>
            </a:r>
            <a:endParaRPr lang="vi-VN" sz="2400" dirty="0">
              <a:solidFill>
                <a:srgbClr val="0070C0"/>
              </a:solidFill>
              <a:latin typeface="Times New Roman" panose="02020603050405020304" pitchFamily="18" charset="0"/>
              <a:cs typeface="Times New Roman" panose="02020603050405020304" pitchFamily="18" charset="0"/>
            </a:endParaRPr>
          </a:p>
          <a:p>
            <a:pPr marL="285750" indent="-285750">
              <a:buFontTx/>
              <a:buChar char="-"/>
            </a:pPr>
            <a:r>
              <a:rPr lang="vi-VN" sz="2400" dirty="0" smtClean="0">
                <a:solidFill>
                  <a:srgbClr val="0070C0"/>
                </a:solidFill>
                <a:latin typeface="Times New Roman" panose="02020603050405020304" pitchFamily="18" charset="0"/>
                <a:cs typeface="Times New Roman" panose="02020603050405020304" pitchFamily="18" charset="0"/>
              </a:rPr>
              <a:t>Đơn </a:t>
            </a:r>
            <a:r>
              <a:rPr lang="vi-VN" sz="2400" dirty="0">
                <a:solidFill>
                  <a:srgbClr val="0070C0"/>
                </a:solidFill>
                <a:latin typeface="Times New Roman" panose="02020603050405020304" pitchFamily="18" charset="0"/>
                <a:cs typeface="Times New Roman" panose="02020603050405020304" pitchFamily="18" charset="0"/>
              </a:rPr>
              <a:t>vị cấu tạo từ là tiếng</a:t>
            </a:r>
            <a:r>
              <a:rPr lang="vi-VN" sz="2400" dirty="0" smtClean="0">
                <a:solidFill>
                  <a:srgbClr val="0070C0"/>
                </a:solidFill>
                <a:latin typeface="Times New Roman" panose="02020603050405020304" pitchFamily="18" charset="0"/>
                <a:cs typeface="Times New Roman" panose="02020603050405020304" pitchFamily="18" charset="0"/>
              </a:rPr>
              <a:t>.</a:t>
            </a:r>
            <a:endParaRPr lang="en-US" sz="2400" dirty="0" smtClean="0">
              <a:solidFill>
                <a:srgbClr val="0070C0"/>
              </a:solidFill>
              <a:latin typeface="Times New Roman" panose="02020603050405020304" pitchFamily="18" charset="0"/>
              <a:cs typeface="Times New Roman" panose="02020603050405020304" pitchFamily="18" charset="0"/>
            </a:endParaRPr>
          </a:p>
          <a:p>
            <a:r>
              <a:rPr lang="vi-VN" sz="2400" b="1" dirty="0">
                <a:solidFill>
                  <a:srgbClr val="0070C0"/>
                </a:solidFill>
                <a:latin typeface="Times New Roman" panose="02020603050405020304" pitchFamily="18" charset="0"/>
                <a:cs typeface="Times New Roman" panose="02020603050405020304" pitchFamily="18" charset="0"/>
              </a:rPr>
              <a:t> </a:t>
            </a:r>
            <a:r>
              <a:rPr lang="en-US" sz="2400" b="1" dirty="0" smtClean="0">
                <a:solidFill>
                  <a:srgbClr val="0070C0"/>
                </a:solidFill>
                <a:latin typeface="Times New Roman" panose="02020603050405020304" pitchFamily="18" charset="0"/>
                <a:cs typeface="Times New Roman" panose="02020603050405020304" pitchFamily="18" charset="0"/>
              </a:rPr>
              <a:t>* </a:t>
            </a:r>
            <a:r>
              <a:rPr lang="vi-VN" sz="2400" b="1" dirty="0" smtClean="0">
                <a:solidFill>
                  <a:srgbClr val="0070C0"/>
                </a:solidFill>
                <a:latin typeface="Times New Roman" panose="02020603050405020304" pitchFamily="18" charset="0"/>
                <a:cs typeface="Times New Roman" panose="02020603050405020304" pitchFamily="18" charset="0"/>
              </a:rPr>
              <a:t>Phân </a:t>
            </a:r>
            <a:r>
              <a:rPr lang="vi-VN" sz="2400" b="1" dirty="0">
                <a:solidFill>
                  <a:srgbClr val="0070C0"/>
                </a:solidFill>
                <a:latin typeface="Times New Roman" panose="02020603050405020304" pitchFamily="18" charset="0"/>
                <a:cs typeface="Times New Roman" panose="02020603050405020304" pitchFamily="18" charset="0"/>
              </a:rPr>
              <a:t>biệt “Từ” và “Tiếng”</a:t>
            </a:r>
            <a:endParaRPr lang="vi-VN" sz="2400" dirty="0">
              <a:solidFill>
                <a:srgbClr val="0070C0"/>
              </a:solidFill>
              <a:latin typeface="Times New Roman" panose="02020603050405020304" pitchFamily="18" charset="0"/>
              <a:cs typeface="Times New Roman" panose="02020603050405020304" pitchFamily="18" charset="0"/>
            </a:endParaRPr>
          </a:p>
          <a:p>
            <a:r>
              <a:rPr lang="vi-VN" sz="2400" dirty="0">
                <a:solidFill>
                  <a:srgbClr val="0070C0"/>
                </a:solidFill>
                <a:latin typeface="Times New Roman" panose="02020603050405020304" pitchFamily="18" charset="0"/>
                <a:cs typeface="Times New Roman" panose="02020603050405020304" pitchFamily="18" charset="0"/>
              </a:rPr>
              <a:t>Chức năng: </a:t>
            </a:r>
            <a:endParaRPr lang="vi-VN" sz="2400" dirty="0">
              <a:solidFill>
                <a:srgbClr val="0070C0"/>
              </a:solidFill>
              <a:latin typeface="Times New Roman" panose="02020603050405020304" pitchFamily="18" charset="0"/>
              <a:cs typeface="Times New Roman" panose="02020603050405020304" pitchFamily="18" charset="0"/>
            </a:endParaRPr>
          </a:p>
          <a:p>
            <a:r>
              <a:rPr lang="vi-VN" sz="2400" dirty="0">
                <a:solidFill>
                  <a:srgbClr val="0070C0"/>
                </a:solidFill>
                <a:latin typeface="Times New Roman" panose="02020603050405020304" pitchFamily="18" charset="0"/>
                <a:cs typeface="Times New Roman" panose="02020603050405020304" pitchFamily="18" charset="0"/>
              </a:rPr>
              <a:t>+/ Tiếng dùng để cấu tạo từ </a:t>
            </a:r>
            <a:endParaRPr lang="vi-VN" sz="2400" dirty="0">
              <a:solidFill>
                <a:srgbClr val="0070C0"/>
              </a:solidFill>
              <a:latin typeface="Times New Roman" panose="02020603050405020304" pitchFamily="18" charset="0"/>
              <a:cs typeface="Times New Roman" panose="02020603050405020304" pitchFamily="18" charset="0"/>
            </a:endParaRPr>
          </a:p>
          <a:p>
            <a:r>
              <a:rPr lang="vi-VN" sz="2400" dirty="0">
                <a:solidFill>
                  <a:srgbClr val="0070C0"/>
                </a:solidFill>
                <a:latin typeface="Times New Roman" panose="02020603050405020304" pitchFamily="18" charset="0"/>
                <a:cs typeface="Times New Roman" panose="02020603050405020304" pitchFamily="18" charset="0"/>
              </a:rPr>
              <a:t>+/ Từ dùng để đặt câu</a:t>
            </a:r>
            <a:endParaRPr lang="vi-VN" sz="2400" dirty="0">
              <a:solidFill>
                <a:srgbClr val="0070C0"/>
              </a:solidFill>
              <a:latin typeface="Times New Roman" panose="02020603050405020304" pitchFamily="18" charset="0"/>
              <a:cs typeface="Times New Roman" panose="02020603050405020304" pitchFamily="18" charset="0"/>
            </a:endParaRPr>
          </a:p>
          <a:p>
            <a:r>
              <a:rPr lang="vi-VN" sz="2400" dirty="0">
                <a:solidFill>
                  <a:srgbClr val="0070C0"/>
                </a:solidFill>
                <a:latin typeface="Times New Roman" panose="02020603050405020304" pitchFamily="18" charset="0"/>
                <a:cs typeface="Times New Roman" panose="02020603050405020304" pitchFamily="18" charset="0"/>
              </a:rPr>
              <a:t>=&gt; Một tiếng được gọi là từ khi được dùng để đặt câu.</a:t>
            </a:r>
            <a:endParaRPr lang="vi-VN" sz="2400" dirty="0">
              <a:solidFill>
                <a:srgbClr val="0070C0"/>
              </a:solidFill>
              <a:latin typeface="Times New Roman" panose="02020603050405020304" pitchFamily="18" charset="0"/>
              <a:cs typeface="Times New Roman" panose="02020603050405020304" pitchFamily="18" charset="0"/>
            </a:endParaRPr>
          </a:p>
          <a:p>
            <a:r>
              <a:rPr lang="vi-VN" sz="2400" dirty="0">
                <a:solidFill>
                  <a:srgbClr val="0070C0"/>
                </a:solidFill>
                <a:latin typeface="Times New Roman" panose="02020603050405020304" pitchFamily="18" charset="0"/>
                <a:cs typeface="Times New Roman" panose="02020603050405020304" pitchFamily="18" charset="0"/>
              </a:rPr>
              <a:t>Một từ có thể gồm một hoặc nhiều tiếng</a:t>
            </a:r>
            <a:r>
              <a:rPr lang="vi-VN"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a:p>
            <a:pPr marL="285750" indent="-285750">
              <a:buFontTx/>
              <a:buChar char="-"/>
            </a:pPr>
            <a:endParaRPr lang="vi-VN" dirty="0"/>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57201" y="57150"/>
            <a:ext cx="3107152" cy="1204800"/>
          </a:xfrm>
          <a:prstGeom prst="rect">
            <a:avLst/>
          </a:prstGeom>
        </p:spPr>
      </p:pic>
      <p:sp>
        <p:nvSpPr>
          <p:cNvPr id="4" name="TextBox 3"/>
          <p:cNvSpPr txBox="1"/>
          <p:nvPr/>
        </p:nvSpPr>
        <p:spPr>
          <a:xfrm>
            <a:off x="765803" y="563939"/>
            <a:ext cx="2282197" cy="430887"/>
          </a:xfrm>
          <a:prstGeom prst="rect">
            <a:avLst/>
          </a:prstGeom>
          <a:noFill/>
        </p:spPr>
        <p:txBody>
          <a:bodyPr wrap="square" rtlCol="0">
            <a:spAutoFit/>
          </a:bodyPr>
          <a:lstStyle/>
          <a:p>
            <a:r>
              <a:rPr lang="nl-NL" sz="2200" b="1" dirty="0">
                <a:solidFill>
                  <a:srgbClr val="0070C0"/>
                </a:solidFill>
                <a:latin typeface="Times New Roman" panose="02020603050405020304" pitchFamily="18" charset="0"/>
                <a:cs typeface="Times New Roman" panose="02020603050405020304" pitchFamily="18" charset="0"/>
              </a:rPr>
              <a:t>Từ đơn, từ phức</a:t>
            </a:r>
            <a:endParaRPr lang="en-US" sz="2200" dirty="0">
              <a:solidFill>
                <a:srgbClr val="0070C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295400" y="1128719"/>
            <a:ext cx="7543800" cy="1938992"/>
          </a:xfrm>
          <a:prstGeom prst="rect">
            <a:avLst/>
          </a:prstGeom>
        </p:spPr>
        <p:txBody>
          <a:bodyPr wrap="square">
            <a:spAutoFit/>
          </a:bodyPr>
          <a:lstStyle/>
          <a:p>
            <a:r>
              <a:rPr lang="vi-VN" sz="2400" b="1" dirty="0" smtClean="0">
                <a:solidFill>
                  <a:srgbClr val="0070C0"/>
                </a:solidFill>
                <a:latin typeface="Times New Roman" panose="02020603050405020304" pitchFamily="18" charset="0"/>
                <a:cs typeface="Times New Roman" panose="02020603050405020304" pitchFamily="18" charset="0"/>
              </a:rPr>
              <a:t>Từ </a:t>
            </a:r>
            <a:r>
              <a:rPr lang="en-US" sz="2400" b="1" dirty="0" smtClean="0">
                <a:solidFill>
                  <a:srgbClr val="0070C0"/>
                </a:solidFill>
                <a:latin typeface="Times New Roman" panose="02020603050405020304" pitchFamily="18" charset="0"/>
                <a:cs typeface="Times New Roman" panose="02020603050405020304" pitchFamily="18" charset="0"/>
              </a:rPr>
              <a:t>xét về cấu tạo:</a:t>
            </a:r>
            <a:endParaRPr lang="vi-VN" sz="2400" b="1" dirty="0">
              <a:solidFill>
                <a:srgbClr val="0070C0"/>
              </a:solidFill>
              <a:latin typeface="Times New Roman" panose="02020603050405020304" pitchFamily="18" charset="0"/>
              <a:cs typeface="Times New Roman" panose="02020603050405020304" pitchFamily="18" charset="0"/>
            </a:endParaRPr>
          </a:p>
          <a:p>
            <a:r>
              <a:rPr lang="en-US" sz="2400" b="1" dirty="0" smtClean="0">
                <a:solidFill>
                  <a:srgbClr val="0070C0"/>
                </a:solidFill>
                <a:latin typeface="Times New Roman" panose="02020603050405020304" pitchFamily="18" charset="0"/>
                <a:cs typeface="Times New Roman" panose="02020603050405020304" pitchFamily="18" charset="0"/>
              </a:rPr>
              <a:t>- Từ </a:t>
            </a:r>
            <a:r>
              <a:rPr lang="en-US" sz="2400" b="1" dirty="0">
                <a:solidFill>
                  <a:srgbClr val="0070C0"/>
                </a:solidFill>
                <a:latin typeface="Times New Roman" panose="02020603050405020304" pitchFamily="18" charset="0"/>
                <a:cs typeface="Times New Roman" panose="02020603050405020304" pitchFamily="18" charset="0"/>
              </a:rPr>
              <a:t>đơn</a:t>
            </a:r>
            <a:r>
              <a:rPr lang="vi-VN" sz="2400" b="1" dirty="0">
                <a:solidFill>
                  <a:srgbClr val="0070C0"/>
                </a:solidFill>
                <a:latin typeface="Times New Roman" panose="02020603050405020304" pitchFamily="18" charset="0"/>
                <a:cs typeface="Times New Roman" panose="02020603050405020304" pitchFamily="18" charset="0"/>
              </a:rPr>
              <a:t>: có một tiếng</a:t>
            </a:r>
            <a:endParaRPr lang="en-US" sz="2400" b="1" dirty="0">
              <a:solidFill>
                <a:srgbClr val="0070C0"/>
              </a:solidFill>
              <a:latin typeface="Times New Roman" panose="02020603050405020304" pitchFamily="18" charset="0"/>
              <a:cs typeface="Times New Roman" panose="02020603050405020304" pitchFamily="18" charset="0"/>
            </a:endParaRPr>
          </a:p>
          <a:p>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a:solidFill>
                  <a:srgbClr val="0070C0"/>
                </a:solidFill>
                <a:latin typeface="Times New Roman" panose="02020603050405020304" pitchFamily="18" charset="0"/>
                <a:cs typeface="Times New Roman" panose="02020603050405020304" pitchFamily="18" charset="0"/>
              </a:rPr>
              <a:t>T</a:t>
            </a:r>
            <a:r>
              <a:rPr lang="vi-VN" sz="2400" b="1" dirty="0">
                <a:solidFill>
                  <a:srgbClr val="0070C0"/>
                </a:solidFill>
                <a:latin typeface="Times New Roman" panose="02020603050405020304" pitchFamily="18" charset="0"/>
                <a:cs typeface="Times New Roman" panose="02020603050405020304" pitchFamily="18" charset="0"/>
              </a:rPr>
              <a:t>ừ phức: hai hay nhiều </a:t>
            </a:r>
            <a:r>
              <a:rPr lang="en-US" sz="2400" b="1" dirty="0" smtClean="0">
                <a:solidFill>
                  <a:srgbClr val="0070C0"/>
                </a:solidFill>
                <a:latin typeface="Times New Roman" panose="02020603050405020304" pitchFamily="18" charset="0"/>
                <a:cs typeface="Times New Roman" panose="02020603050405020304" pitchFamily="18" charset="0"/>
              </a:rPr>
              <a:t>tiếng</a:t>
            </a:r>
            <a:endParaRPr lang="vi-VN" sz="2400" b="1" dirty="0">
              <a:solidFill>
                <a:srgbClr val="0070C0"/>
              </a:solidFill>
              <a:latin typeface="Times New Roman" panose="02020603050405020304" pitchFamily="18" charset="0"/>
              <a:cs typeface="Times New Roman" panose="02020603050405020304" pitchFamily="18" charset="0"/>
            </a:endParaRPr>
          </a:p>
          <a:p>
            <a:r>
              <a:rPr lang="vi-VN" sz="2400" b="1" dirty="0">
                <a:solidFill>
                  <a:srgbClr val="0070C0"/>
                </a:solidFill>
                <a:latin typeface="Times New Roman" panose="02020603050405020304" pitchFamily="18" charset="0"/>
                <a:cs typeface="Times New Roman" panose="02020603050405020304" pitchFamily="18" charset="0"/>
              </a:rPr>
              <a:t>+/ </a:t>
            </a:r>
            <a:r>
              <a:rPr lang="en-US" sz="2400" b="1" dirty="0">
                <a:solidFill>
                  <a:srgbClr val="0070C0"/>
                </a:solidFill>
                <a:latin typeface="Times New Roman" panose="02020603050405020304" pitchFamily="18" charset="0"/>
                <a:cs typeface="Times New Roman" panose="02020603050405020304" pitchFamily="18" charset="0"/>
              </a:rPr>
              <a:t>Từ ghép</a:t>
            </a:r>
            <a:r>
              <a:rPr lang="vi-VN" sz="2400" b="1" dirty="0">
                <a:solidFill>
                  <a:srgbClr val="0070C0"/>
                </a:solidFill>
                <a:latin typeface="Times New Roman" panose="02020603050405020304" pitchFamily="18" charset="0"/>
                <a:cs typeface="Times New Roman" panose="02020603050405020304" pitchFamily="18" charset="0"/>
              </a:rPr>
              <a:t>: quan hệ về </a:t>
            </a:r>
            <a:r>
              <a:rPr lang="vi-VN" sz="2400" b="1" dirty="0" smtClean="0">
                <a:solidFill>
                  <a:srgbClr val="0070C0"/>
                </a:solidFill>
                <a:latin typeface="Times New Roman" panose="02020603050405020304" pitchFamily="18" charset="0"/>
                <a:cs typeface="Times New Roman" panose="02020603050405020304" pitchFamily="18" charset="0"/>
              </a:rPr>
              <a:t>nghĩa</a:t>
            </a:r>
            <a:endParaRPr lang="en-US" sz="2400" b="1" dirty="0" smtClean="0">
              <a:solidFill>
                <a:srgbClr val="0070C0"/>
              </a:solidFill>
              <a:latin typeface="Times New Roman" panose="02020603050405020304" pitchFamily="18" charset="0"/>
              <a:cs typeface="Times New Roman" panose="02020603050405020304" pitchFamily="18" charset="0"/>
            </a:endParaRPr>
          </a:p>
          <a:p>
            <a:r>
              <a:rPr lang="vi-VN" sz="2400" b="1" dirty="0" smtClean="0">
                <a:solidFill>
                  <a:srgbClr val="0070C0"/>
                </a:solidFill>
                <a:latin typeface="Times New Roman" panose="02020603050405020304" pitchFamily="18" charset="0"/>
                <a:cs typeface="Times New Roman" panose="02020603050405020304" pitchFamily="18" charset="0"/>
              </a:rPr>
              <a:t>+/</a:t>
            </a:r>
            <a:r>
              <a:rPr lang="en-US" sz="2400" b="1" dirty="0">
                <a:solidFill>
                  <a:srgbClr val="0070C0"/>
                </a:solidFill>
                <a:latin typeface="Times New Roman" panose="02020603050405020304" pitchFamily="18" charset="0"/>
                <a:cs typeface="Times New Roman" panose="02020603050405020304" pitchFamily="18" charset="0"/>
              </a:rPr>
              <a:t>T</a:t>
            </a:r>
            <a:r>
              <a:rPr lang="vi-VN" sz="2400" b="1" dirty="0">
                <a:solidFill>
                  <a:srgbClr val="0070C0"/>
                </a:solidFill>
                <a:latin typeface="Times New Roman" panose="02020603050405020304" pitchFamily="18" charset="0"/>
                <a:cs typeface="Times New Roman" panose="02020603050405020304" pitchFamily="18" charset="0"/>
              </a:rPr>
              <a:t>ừ láy: quan hệ về </a:t>
            </a:r>
            <a:r>
              <a:rPr lang="vi-VN" sz="2400" b="1" dirty="0" smtClean="0">
                <a:solidFill>
                  <a:srgbClr val="0070C0"/>
                </a:solidFill>
                <a:latin typeface="Times New Roman" panose="02020603050405020304" pitchFamily="18" charset="0"/>
                <a:cs typeface="Times New Roman" panose="02020603050405020304" pitchFamily="18" charset="0"/>
              </a:rPr>
              <a:t>âm</a:t>
            </a:r>
            <a:endParaRPr lang="en-US" sz="2400" b="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
            <a:ext cx="9144000" cy="4908932"/>
          </a:xfrm>
          <a:prstGeom prst="rect">
            <a:avLst/>
          </a:prstGeom>
        </p:spPr>
      </p:pic>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66950" y="438050"/>
            <a:ext cx="3589818" cy="3589818"/>
          </a:xfrm>
        </p:spPr>
      </p:pic>
      <p:sp>
        <p:nvSpPr>
          <p:cNvPr id="6" name="TextBox 5"/>
          <p:cNvSpPr txBox="1"/>
          <p:nvPr/>
        </p:nvSpPr>
        <p:spPr>
          <a:xfrm>
            <a:off x="3124200" y="1998288"/>
            <a:ext cx="2286000" cy="968535"/>
          </a:xfrm>
          <a:prstGeom prst="rect">
            <a:avLst/>
          </a:prstGeom>
          <a:noFill/>
        </p:spPr>
        <p:txBody>
          <a:bodyPr wrap="square" lIns="68580" tIns="34290" rIns="68580" bIns="34290" rtlCol="0">
            <a:spAutoFit/>
          </a:bodyPr>
          <a:lstStyle/>
          <a:p>
            <a:pPr algn="ctr">
              <a:lnSpc>
                <a:spcPct val="107000"/>
              </a:lnSpc>
              <a:spcBef>
                <a:spcPts val="450"/>
              </a:spcBef>
              <a:spcAft>
                <a:spcPts val="450"/>
              </a:spcAft>
            </a:pPr>
            <a:r>
              <a:rPr lang="en-US" sz="2800" b="1" kern="100" spc="-23" dirty="0" smtClean="0">
                <a:solidFill>
                  <a:srgbClr val="002060"/>
                </a:solidFill>
                <a:latin typeface="Times New Roman" panose="02020603050405020304" pitchFamily="18" charset="0"/>
                <a:ea typeface="SimSun" panose="02010600030101010101" pitchFamily="2" charset="-122"/>
                <a:cs typeface="Times New Roman" panose="02020603050405020304" pitchFamily="18" charset="0"/>
              </a:rPr>
              <a:t>THỰC HÀNH</a:t>
            </a:r>
            <a:endParaRPr lang="en-US" sz="28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p:cNvSpPr txBox="1"/>
          <p:nvPr/>
        </p:nvSpPr>
        <p:spPr>
          <a:xfrm>
            <a:off x="3638842" y="938744"/>
            <a:ext cx="1246031" cy="392415"/>
          </a:xfrm>
          <a:prstGeom prst="rect">
            <a:avLst/>
          </a:prstGeom>
          <a:noFill/>
        </p:spPr>
        <p:txBody>
          <a:bodyPr wrap="square" lIns="68580" tIns="34290" rIns="68580" bIns="34290" rtlCol="0">
            <a:spAutoFit/>
          </a:bodyPr>
          <a:lstStyle/>
          <a:p>
            <a:pPr algn="ctr"/>
            <a:r>
              <a:rPr lang="en-US" sz="2100" dirty="0" smtClean="0">
                <a:solidFill>
                  <a:schemeClr val="bg1"/>
                </a:solidFill>
              </a:rPr>
              <a:t>PHẦN 2</a:t>
            </a:r>
            <a:endParaRPr lang="en-US" sz="21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7719" y="57150"/>
            <a:ext cx="1668791" cy="1733550"/>
          </a:xfrm>
          <a:prstGeom prst="rect">
            <a:avLst/>
          </a:prstGeom>
        </p:spPr>
      </p:pic>
      <p:sp>
        <p:nvSpPr>
          <p:cNvPr id="4" name="TextBox 3"/>
          <p:cNvSpPr txBox="1"/>
          <p:nvPr/>
        </p:nvSpPr>
        <p:spPr>
          <a:xfrm>
            <a:off x="356458" y="831063"/>
            <a:ext cx="1091341" cy="523220"/>
          </a:xfrm>
          <a:prstGeom prst="rect">
            <a:avLst/>
          </a:prstGeom>
          <a:noFill/>
        </p:spPr>
        <p:txBody>
          <a:bodyPr wrap="square" rtlCol="0">
            <a:spAutoFit/>
          </a:bodyPr>
          <a:lstStyle/>
          <a:p>
            <a:pPr algn="ctr"/>
            <a:r>
              <a:rPr lang="en-US" sz="2800" b="1" dirty="0" err="1">
                <a:solidFill>
                  <a:srgbClr val="92D050"/>
                </a:solidFill>
              </a:rPr>
              <a:t>Bài</a:t>
            </a:r>
            <a:r>
              <a:rPr lang="en-US" sz="2800" b="1" dirty="0">
                <a:solidFill>
                  <a:srgbClr val="92D050"/>
                </a:solidFill>
              </a:rPr>
              <a:t> 1</a:t>
            </a:r>
            <a:endParaRPr lang="en-US" sz="2800" b="1" dirty="0">
              <a:solidFill>
                <a:srgbClr val="92D050"/>
              </a:solidFill>
            </a:endParaRPr>
          </a:p>
        </p:txBody>
      </p:sp>
      <p:pic>
        <p:nvPicPr>
          <p:cNvPr id="6" name="Picture 5"/>
          <p:cNvPicPr>
            <a:picLocks noChangeAspect="1"/>
          </p:cNvPicPr>
          <p:nvPr/>
        </p:nvPicPr>
        <p:blipFill>
          <a:blip r:embed="rId2"/>
          <a:stretch>
            <a:fillRect/>
          </a:stretch>
        </p:blipFill>
        <p:spPr>
          <a:xfrm>
            <a:off x="1563661" y="1092672"/>
            <a:ext cx="7123139" cy="330787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6897" y="57150"/>
            <a:ext cx="1668791" cy="1733550"/>
          </a:xfrm>
          <a:prstGeom prst="rect">
            <a:avLst/>
          </a:prstGeom>
        </p:spPr>
      </p:pic>
      <p:sp>
        <p:nvSpPr>
          <p:cNvPr id="4" name="TextBox 3"/>
          <p:cNvSpPr txBox="1"/>
          <p:nvPr/>
        </p:nvSpPr>
        <p:spPr>
          <a:xfrm>
            <a:off x="335910" y="831063"/>
            <a:ext cx="1035689" cy="523220"/>
          </a:xfrm>
          <a:prstGeom prst="rect">
            <a:avLst/>
          </a:prstGeom>
          <a:noFill/>
        </p:spPr>
        <p:txBody>
          <a:bodyPr wrap="square" rtlCol="0">
            <a:spAutoFit/>
          </a:bodyPr>
          <a:lstStyle/>
          <a:p>
            <a:pPr algn="ctr"/>
            <a:r>
              <a:rPr lang="en-US" sz="2800" b="1" dirty="0" err="1">
                <a:solidFill>
                  <a:srgbClr val="92D050"/>
                </a:solidFill>
              </a:rPr>
              <a:t>Bài</a:t>
            </a:r>
            <a:r>
              <a:rPr lang="en-US" sz="2800" b="1" dirty="0">
                <a:solidFill>
                  <a:srgbClr val="92D050"/>
                </a:solidFill>
              </a:rPr>
              <a:t> 1</a:t>
            </a:r>
            <a:endParaRPr lang="en-US" sz="2800" b="1" dirty="0">
              <a:solidFill>
                <a:srgbClr val="92D050"/>
              </a:solidFill>
            </a:endParaRPr>
          </a:p>
        </p:txBody>
      </p:sp>
      <p:pic>
        <p:nvPicPr>
          <p:cNvPr id="5" name="Picture 4"/>
          <p:cNvPicPr>
            <a:picLocks noChangeAspect="1"/>
          </p:cNvPicPr>
          <p:nvPr/>
        </p:nvPicPr>
        <p:blipFill>
          <a:blip r:embed="rId2"/>
          <a:stretch>
            <a:fillRect/>
          </a:stretch>
        </p:blipFill>
        <p:spPr>
          <a:xfrm>
            <a:off x="1600200" y="285750"/>
            <a:ext cx="7162800" cy="4343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2065" y="0"/>
            <a:ext cx="1668791" cy="1733550"/>
          </a:xfrm>
          <a:prstGeom prst="rect">
            <a:avLst/>
          </a:prstGeom>
        </p:spPr>
      </p:pic>
      <p:sp>
        <p:nvSpPr>
          <p:cNvPr id="3" name="TextBox 2"/>
          <p:cNvSpPr txBox="1"/>
          <p:nvPr/>
        </p:nvSpPr>
        <p:spPr>
          <a:xfrm>
            <a:off x="630382" y="670213"/>
            <a:ext cx="722340" cy="707886"/>
          </a:xfrm>
          <a:prstGeom prst="rect">
            <a:avLst/>
          </a:prstGeom>
          <a:noFill/>
        </p:spPr>
        <p:txBody>
          <a:bodyPr wrap="square" rtlCol="0">
            <a:spAutoFit/>
          </a:bodyPr>
          <a:lstStyle/>
          <a:p>
            <a:pPr algn="ctr"/>
            <a:r>
              <a:rPr lang="en-US" sz="2000" b="1" dirty="0" err="1">
                <a:solidFill>
                  <a:srgbClr val="92D050"/>
                </a:solidFill>
              </a:rPr>
              <a:t>Bài</a:t>
            </a:r>
            <a:r>
              <a:rPr lang="en-US" sz="2000" b="1" dirty="0">
                <a:solidFill>
                  <a:srgbClr val="92D050"/>
                </a:solidFill>
              </a:rPr>
              <a:t> 2,3,4</a:t>
            </a:r>
            <a:endParaRPr lang="en-US" sz="2000" b="1" dirty="0">
              <a:solidFill>
                <a:srgbClr val="92D050"/>
              </a:solidFill>
            </a:endParaRPr>
          </a:p>
        </p:txBody>
      </p:sp>
      <p:grpSp>
        <p:nvGrpSpPr>
          <p:cNvPr id="4" name="Group 3"/>
          <p:cNvGrpSpPr/>
          <p:nvPr/>
        </p:nvGrpSpPr>
        <p:grpSpPr bwMode="auto">
          <a:xfrm>
            <a:off x="2051840" y="1230080"/>
            <a:ext cx="494665" cy="515093"/>
            <a:chOff x="0" y="0"/>
            <a:chExt cx="4275203" cy="4821656"/>
          </a:xfrm>
        </p:grpSpPr>
        <p:grpSp>
          <p:nvGrpSpPr>
            <p:cNvPr id="5" name="Group 4"/>
            <p:cNvGrpSpPr/>
            <p:nvPr/>
          </p:nvGrpSpPr>
          <p:grpSpPr bwMode="auto">
            <a:xfrm>
              <a:off x="0" y="548807"/>
              <a:ext cx="4275203" cy="4272849"/>
              <a:chOff x="0" y="548849"/>
              <a:chExt cx="2744788" cy="2743276"/>
            </a:xfrm>
          </p:grpSpPr>
          <p:sp>
            <p:nvSpPr>
              <p:cNvPr id="19" name="Oval 18"/>
              <p:cNvSpPr/>
              <p:nvPr/>
            </p:nvSpPr>
            <p:spPr bwMode="auto">
              <a:xfrm>
                <a:off x="0" y="548925"/>
                <a:ext cx="2741613" cy="2740025"/>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20" name="Freeform: Shape 19"/>
              <p:cNvSpPr/>
              <p:nvPr/>
            </p:nvSpPr>
            <p:spPr bwMode="auto">
              <a:xfrm>
                <a:off x="0" y="548849"/>
                <a:ext cx="2744788" cy="2743276"/>
              </a:xfrm>
              <a:custGeom>
                <a:avLst/>
                <a:gdLst/>
                <a:ahLst/>
                <a:cxnLst>
                  <a:cxn ang="0">
                    <a:pos x="0" y="604"/>
                  </a:cxn>
                  <a:cxn ang="0">
                    <a:pos x="604" y="1208"/>
                  </a:cxn>
                  <a:cxn ang="0">
                    <a:pos x="1208" y="604"/>
                  </a:cxn>
                  <a:cxn ang="0">
                    <a:pos x="604" y="0"/>
                  </a:cxn>
                  <a:cxn ang="0">
                    <a:pos x="0" y="604"/>
                  </a:cxn>
                  <a:cxn ang="0">
                    <a:pos x="71" y="604"/>
                  </a:cxn>
                  <a:cxn ang="0">
                    <a:pos x="604" y="72"/>
                  </a:cxn>
                  <a:cxn ang="0">
                    <a:pos x="1136" y="604"/>
                  </a:cxn>
                  <a:cxn ang="0">
                    <a:pos x="604" y="1136"/>
                  </a:cxn>
                  <a:cxn ang="0">
                    <a:pos x="71" y="604"/>
                  </a:cxn>
                </a:cxnLst>
                <a:rect l="0" t="0" r="r" b="b"/>
                <a:pathLst>
                  <a:path w="1208" h="1208">
                    <a:moveTo>
                      <a:pt x="0" y="604"/>
                    </a:moveTo>
                    <a:cubicBezTo>
                      <a:pt x="0" y="937"/>
                      <a:pt x="271" y="1208"/>
                      <a:pt x="604" y="1208"/>
                    </a:cubicBezTo>
                    <a:cubicBezTo>
                      <a:pt x="937" y="1208"/>
                      <a:pt x="1208" y="937"/>
                      <a:pt x="1208" y="604"/>
                    </a:cubicBezTo>
                    <a:cubicBezTo>
                      <a:pt x="1208" y="271"/>
                      <a:pt x="937" y="0"/>
                      <a:pt x="604" y="0"/>
                    </a:cubicBezTo>
                    <a:cubicBezTo>
                      <a:pt x="271" y="0"/>
                      <a:pt x="0" y="271"/>
                      <a:pt x="0" y="604"/>
                    </a:cubicBezTo>
                    <a:close/>
                    <a:moveTo>
                      <a:pt x="71" y="604"/>
                    </a:moveTo>
                    <a:cubicBezTo>
                      <a:pt x="71" y="310"/>
                      <a:pt x="310" y="72"/>
                      <a:pt x="604" y="72"/>
                    </a:cubicBezTo>
                    <a:cubicBezTo>
                      <a:pt x="897" y="72"/>
                      <a:pt x="1136" y="310"/>
                      <a:pt x="1136" y="604"/>
                    </a:cubicBezTo>
                    <a:cubicBezTo>
                      <a:pt x="1136" y="897"/>
                      <a:pt x="897" y="1136"/>
                      <a:pt x="604" y="1136"/>
                    </a:cubicBezTo>
                    <a:cubicBezTo>
                      <a:pt x="310" y="1136"/>
                      <a:pt x="71" y="897"/>
                      <a:pt x="71" y="604"/>
                    </a:cubicBezTo>
                    <a:close/>
                  </a:path>
                </a:pathLst>
              </a:custGeom>
              <a:solidFill>
                <a:schemeClr val="accent2"/>
              </a:solidFill>
              <a:ln w="9525">
                <a:noFill/>
                <a:round/>
              </a:ln>
            </p:spPr>
            <p:txBody>
              <a:bodyPr anchor="ctr"/>
              <a:lstStyle/>
              <a:p>
                <a:endParaRPr lang="en-US"/>
              </a:p>
            </p:txBody>
          </p:sp>
          <p:sp>
            <p:nvSpPr>
              <p:cNvPr id="21" name="Freeform: Shape 20"/>
              <p:cNvSpPr/>
              <p:nvPr/>
            </p:nvSpPr>
            <p:spPr bwMode="auto">
              <a:xfrm>
                <a:off x="377377" y="926364"/>
                <a:ext cx="1987518" cy="1985729"/>
              </a:xfrm>
              <a:custGeom>
                <a:avLst/>
                <a:gdLst/>
                <a:ahLst/>
                <a:cxnLst>
                  <a:cxn ang="0">
                    <a:pos x="0" y="437"/>
                  </a:cxn>
                  <a:cxn ang="0">
                    <a:pos x="438" y="874"/>
                  </a:cxn>
                  <a:cxn ang="0">
                    <a:pos x="875" y="437"/>
                  </a:cxn>
                  <a:cxn ang="0">
                    <a:pos x="438" y="0"/>
                  </a:cxn>
                  <a:cxn ang="0">
                    <a:pos x="0" y="437"/>
                  </a:cxn>
                  <a:cxn ang="0">
                    <a:pos x="72" y="437"/>
                  </a:cxn>
                  <a:cxn ang="0">
                    <a:pos x="438" y="71"/>
                  </a:cxn>
                  <a:cxn ang="0">
                    <a:pos x="803" y="437"/>
                  </a:cxn>
                  <a:cxn ang="0">
                    <a:pos x="438" y="802"/>
                  </a:cxn>
                  <a:cxn ang="0">
                    <a:pos x="72" y="437"/>
                  </a:cxn>
                </a:cxnLst>
                <a:rect l="0" t="0" r="r" b="b"/>
                <a:pathLst>
                  <a:path w="875" h="874">
                    <a:moveTo>
                      <a:pt x="0" y="437"/>
                    </a:moveTo>
                    <a:cubicBezTo>
                      <a:pt x="0" y="678"/>
                      <a:pt x="197" y="874"/>
                      <a:pt x="438" y="874"/>
                    </a:cubicBezTo>
                    <a:cubicBezTo>
                      <a:pt x="679" y="874"/>
                      <a:pt x="875" y="678"/>
                      <a:pt x="875" y="437"/>
                    </a:cubicBezTo>
                    <a:cubicBezTo>
                      <a:pt x="875" y="196"/>
                      <a:pt x="679" y="0"/>
                      <a:pt x="438" y="0"/>
                    </a:cubicBezTo>
                    <a:cubicBezTo>
                      <a:pt x="197" y="0"/>
                      <a:pt x="0" y="196"/>
                      <a:pt x="0" y="437"/>
                    </a:cubicBezTo>
                    <a:close/>
                    <a:moveTo>
                      <a:pt x="72" y="437"/>
                    </a:moveTo>
                    <a:cubicBezTo>
                      <a:pt x="72" y="235"/>
                      <a:pt x="236" y="71"/>
                      <a:pt x="438" y="71"/>
                    </a:cubicBezTo>
                    <a:cubicBezTo>
                      <a:pt x="639" y="71"/>
                      <a:pt x="803" y="235"/>
                      <a:pt x="803" y="437"/>
                    </a:cubicBezTo>
                    <a:cubicBezTo>
                      <a:pt x="803" y="638"/>
                      <a:pt x="639" y="802"/>
                      <a:pt x="438" y="802"/>
                    </a:cubicBezTo>
                    <a:cubicBezTo>
                      <a:pt x="236" y="802"/>
                      <a:pt x="72" y="638"/>
                      <a:pt x="72" y="437"/>
                    </a:cubicBezTo>
                    <a:close/>
                  </a:path>
                </a:pathLst>
              </a:custGeom>
              <a:solidFill>
                <a:schemeClr val="accent1"/>
              </a:solidFill>
              <a:ln w="9525">
                <a:noFill/>
                <a:round/>
              </a:ln>
            </p:spPr>
            <p:txBody>
              <a:bodyPr anchor="ctr"/>
              <a:lstStyle/>
              <a:p>
                <a:endParaRPr lang="en-US"/>
              </a:p>
            </p:txBody>
          </p:sp>
          <p:sp>
            <p:nvSpPr>
              <p:cNvPr id="22" name="Freeform: Shape 21"/>
              <p:cNvSpPr/>
              <p:nvPr/>
            </p:nvSpPr>
            <p:spPr bwMode="auto">
              <a:xfrm>
                <a:off x="757270" y="1305138"/>
                <a:ext cx="1228991" cy="1228182"/>
              </a:xfrm>
              <a:custGeom>
                <a:avLst/>
                <a:gdLst/>
                <a:ahLst/>
                <a:cxnLst>
                  <a:cxn ang="0">
                    <a:pos x="0" y="271"/>
                  </a:cxn>
                  <a:cxn ang="0">
                    <a:pos x="271" y="541"/>
                  </a:cxn>
                  <a:cxn ang="0">
                    <a:pos x="541" y="271"/>
                  </a:cxn>
                  <a:cxn ang="0">
                    <a:pos x="271" y="0"/>
                  </a:cxn>
                  <a:cxn ang="0">
                    <a:pos x="0" y="271"/>
                  </a:cxn>
                  <a:cxn ang="0">
                    <a:pos x="72" y="271"/>
                  </a:cxn>
                  <a:cxn ang="0">
                    <a:pos x="271" y="72"/>
                  </a:cxn>
                  <a:cxn ang="0">
                    <a:pos x="469" y="271"/>
                  </a:cxn>
                  <a:cxn ang="0">
                    <a:pos x="271" y="470"/>
                  </a:cxn>
                  <a:cxn ang="0">
                    <a:pos x="72" y="271"/>
                  </a:cxn>
                </a:cxnLst>
                <a:rect l="0" t="0" r="r" b="b"/>
                <a:pathLst>
                  <a:path w="541" h="541">
                    <a:moveTo>
                      <a:pt x="0" y="271"/>
                    </a:moveTo>
                    <a:cubicBezTo>
                      <a:pt x="0" y="420"/>
                      <a:pt x="122" y="541"/>
                      <a:pt x="271" y="541"/>
                    </a:cubicBezTo>
                    <a:cubicBezTo>
                      <a:pt x="420" y="541"/>
                      <a:pt x="541" y="420"/>
                      <a:pt x="541" y="271"/>
                    </a:cubicBezTo>
                    <a:cubicBezTo>
                      <a:pt x="541" y="122"/>
                      <a:pt x="420" y="0"/>
                      <a:pt x="271" y="0"/>
                    </a:cubicBezTo>
                    <a:cubicBezTo>
                      <a:pt x="122" y="0"/>
                      <a:pt x="0" y="122"/>
                      <a:pt x="0" y="271"/>
                    </a:cubicBezTo>
                    <a:close/>
                    <a:moveTo>
                      <a:pt x="72" y="271"/>
                    </a:moveTo>
                    <a:cubicBezTo>
                      <a:pt x="72" y="161"/>
                      <a:pt x="161" y="72"/>
                      <a:pt x="271" y="72"/>
                    </a:cubicBezTo>
                    <a:cubicBezTo>
                      <a:pt x="380" y="72"/>
                      <a:pt x="469" y="161"/>
                      <a:pt x="469" y="271"/>
                    </a:cubicBezTo>
                    <a:cubicBezTo>
                      <a:pt x="469" y="380"/>
                      <a:pt x="380" y="470"/>
                      <a:pt x="271" y="470"/>
                    </a:cubicBezTo>
                    <a:cubicBezTo>
                      <a:pt x="161" y="470"/>
                      <a:pt x="72" y="380"/>
                      <a:pt x="72" y="271"/>
                    </a:cubicBezTo>
                    <a:close/>
                  </a:path>
                </a:pathLst>
              </a:custGeom>
              <a:solidFill>
                <a:schemeClr val="accent2"/>
              </a:solidFill>
              <a:ln w="9525">
                <a:noFill/>
                <a:round/>
              </a:ln>
            </p:spPr>
            <p:txBody>
              <a:bodyPr anchor="ctr"/>
              <a:lstStyle/>
              <a:p>
                <a:endParaRPr lang="en-US"/>
              </a:p>
            </p:txBody>
          </p:sp>
          <p:sp>
            <p:nvSpPr>
              <p:cNvPr id="23" name="Oval 22"/>
              <p:cNvSpPr/>
              <p:nvPr/>
            </p:nvSpPr>
            <p:spPr bwMode="auto">
              <a:xfrm>
                <a:off x="1137162" y="1683911"/>
                <a:ext cx="469206" cy="471894"/>
              </a:xfrm>
              <a:prstGeom prst="ellipse">
                <a:avLst/>
              </a:prstGeom>
              <a:solidFill>
                <a:schemeClr val="accent1"/>
              </a:solidFill>
              <a:ln w="9525">
                <a:noFill/>
                <a:round/>
              </a:ln>
            </p:spPr>
            <p:txBody>
              <a:bodyPr anchor="ctr"/>
              <a:lstStyle/>
              <a:p>
                <a:endParaRPr lang="en-US"/>
              </a:p>
            </p:txBody>
          </p:sp>
        </p:grpSp>
        <p:grpSp>
          <p:nvGrpSpPr>
            <p:cNvPr id="6" name="Group 5"/>
            <p:cNvGrpSpPr/>
            <p:nvPr/>
          </p:nvGrpSpPr>
          <p:grpSpPr bwMode="auto">
            <a:xfrm>
              <a:off x="2129763" y="0"/>
              <a:ext cx="1574261" cy="2714631"/>
              <a:chOff x="2129473" y="0"/>
              <a:chExt cx="1010715" cy="1742861"/>
            </a:xfrm>
          </p:grpSpPr>
          <p:sp>
            <p:nvSpPr>
              <p:cNvPr id="7" name="Freeform: Shape 6"/>
              <p:cNvSpPr/>
              <p:nvPr/>
            </p:nvSpPr>
            <p:spPr bwMode="auto">
              <a:xfrm>
                <a:off x="2424225" y="0"/>
                <a:ext cx="457200" cy="658812"/>
              </a:xfrm>
              <a:custGeom>
                <a:avLst/>
                <a:gdLst>
                  <a:gd name="T0" fmla="*/ 152 w 201"/>
                  <a:gd name="T1" fmla="*/ 118 h 290"/>
                  <a:gd name="T2" fmla="*/ 83 w 201"/>
                  <a:gd name="T3" fmla="*/ 290 h 290"/>
                  <a:gd name="T4" fmla="*/ 152 w 201"/>
                  <a:gd name="T5" fmla="*/ 118 h 290"/>
                  <a:gd name="T6" fmla="*/ 0 60000 65536"/>
                  <a:gd name="T7" fmla="*/ 0 60000 65536"/>
                  <a:gd name="T8" fmla="*/ 0 60000 65536"/>
                  <a:gd name="T9" fmla="*/ 0 w 201"/>
                  <a:gd name="T10" fmla="*/ 0 h 290"/>
                  <a:gd name="T11" fmla="*/ 201 w 201"/>
                  <a:gd name="T12" fmla="*/ 290 h 290"/>
                </a:gdLst>
                <a:ahLst/>
                <a:cxnLst>
                  <a:cxn ang="T6">
                    <a:pos x="T0" y="T1"/>
                  </a:cxn>
                  <a:cxn ang="T7">
                    <a:pos x="T2" y="T3"/>
                  </a:cxn>
                  <a:cxn ang="T8">
                    <a:pos x="T4" y="T5"/>
                  </a:cxn>
                </a:cxnLst>
                <a:rect l="T9" t="T10" r="T11" b="T12"/>
                <a:pathLst>
                  <a:path w="201" h="290">
                    <a:moveTo>
                      <a:pt x="152" y="118"/>
                    </a:moveTo>
                    <a:cubicBezTo>
                      <a:pt x="201" y="6"/>
                      <a:pt x="0" y="0"/>
                      <a:pt x="83" y="290"/>
                    </a:cubicBezTo>
                    <a:lnTo>
                      <a:pt x="152" y="118"/>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8" name="Freeform: Shape 7"/>
              <p:cNvSpPr/>
              <p:nvPr/>
            </p:nvSpPr>
            <p:spPr bwMode="auto">
              <a:xfrm>
                <a:off x="2553392" y="90604"/>
                <a:ext cx="241521" cy="567531"/>
              </a:xfrm>
              <a:custGeom>
                <a:avLst/>
                <a:gdLst/>
                <a:ahLst/>
                <a:cxnLst>
                  <a:cxn ang="0">
                    <a:pos x="96" y="78"/>
                  </a:cxn>
                  <a:cxn ang="0">
                    <a:pos x="97" y="74"/>
                  </a:cxn>
                  <a:cxn ang="0">
                    <a:pos x="100" y="63"/>
                  </a:cxn>
                  <a:cxn ang="0">
                    <a:pos x="101" y="45"/>
                  </a:cxn>
                  <a:cxn ang="0">
                    <a:pos x="95" y="25"/>
                  </a:cxn>
                  <a:cxn ang="0">
                    <a:pos x="76" y="12"/>
                  </a:cxn>
                  <a:cxn ang="0">
                    <a:pos x="51" y="19"/>
                  </a:cxn>
                  <a:cxn ang="0">
                    <a:pos x="19" y="71"/>
                  </a:cxn>
                  <a:cxn ang="0">
                    <a:pos x="14" y="104"/>
                  </a:cxn>
                  <a:cxn ang="0">
                    <a:pos x="13" y="136"/>
                  </a:cxn>
                  <a:cxn ang="0">
                    <a:pos x="15" y="166"/>
                  </a:cxn>
                  <a:cxn ang="0">
                    <a:pos x="18" y="194"/>
                  </a:cxn>
                  <a:cxn ang="0">
                    <a:pos x="21" y="217"/>
                  </a:cxn>
                  <a:cxn ang="0">
                    <a:pos x="25" y="234"/>
                  </a:cxn>
                  <a:cxn ang="0">
                    <a:pos x="27" y="250"/>
                  </a:cxn>
                  <a:cxn ang="0">
                    <a:pos x="22" y="235"/>
                  </a:cxn>
                  <a:cxn ang="0">
                    <a:pos x="17" y="218"/>
                  </a:cxn>
                  <a:cxn ang="0">
                    <a:pos x="10" y="195"/>
                  </a:cxn>
                  <a:cxn ang="0">
                    <a:pos x="5" y="168"/>
                  </a:cxn>
                  <a:cxn ang="0">
                    <a:pos x="1" y="137"/>
                  </a:cxn>
                  <a:cxn ang="0">
                    <a:pos x="1" y="103"/>
                  </a:cxn>
                  <a:cxn ang="0">
                    <a:pos x="6" y="68"/>
                  </a:cxn>
                  <a:cxn ang="0">
                    <a:pos x="20" y="35"/>
                  </a:cxn>
                  <a:cxn ang="0">
                    <a:pos x="44" y="9"/>
                  </a:cxn>
                  <a:cxn ang="0">
                    <a:pos x="78" y="2"/>
                  </a:cxn>
                  <a:cxn ang="0">
                    <a:pos x="102" y="21"/>
                  </a:cxn>
                  <a:cxn ang="0">
                    <a:pos x="106" y="45"/>
                  </a:cxn>
                  <a:cxn ang="0">
                    <a:pos x="103" y="64"/>
                  </a:cxn>
                  <a:cxn ang="0">
                    <a:pos x="98" y="74"/>
                  </a:cxn>
                  <a:cxn ang="0">
                    <a:pos x="96" y="78"/>
                  </a:cxn>
                </a:cxnLst>
                <a:rect l="0" t="0" r="r" b="b"/>
                <a:pathLst>
                  <a:path w="107" h="250">
                    <a:moveTo>
                      <a:pt x="96" y="78"/>
                    </a:moveTo>
                    <a:cubicBezTo>
                      <a:pt x="96" y="78"/>
                      <a:pt x="97" y="77"/>
                      <a:pt x="97" y="74"/>
                    </a:cubicBezTo>
                    <a:cubicBezTo>
                      <a:pt x="98" y="72"/>
                      <a:pt x="99" y="68"/>
                      <a:pt x="100" y="63"/>
                    </a:cubicBezTo>
                    <a:cubicBezTo>
                      <a:pt x="101" y="58"/>
                      <a:pt x="102" y="52"/>
                      <a:pt x="101" y="45"/>
                    </a:cubicBezTo>
                    <a:cubicBezTo>
                      <a:pt x="101" y="39"/>
                      <a:pt x="99" y="31"/>
                      <a:pt x="95" y="25"/>
                    </a:cubicBezTo>
                    <a:cubicBezTo>
                      <a:pt x="91" y="18"/>
                      <a:pt x="84" y="13"/>
                      <a:pt x="76" y="12"/>
                    </a:cubicBezTo>
                    <a:cubicBezTo>
                      <a:pt x="68" y="11"/>
                      <a:pt x="59" y="13"/>
                      <a:pt x="51" y="19"/>
                    </a:cubicBezTo>
                    <a:cubicBezTo>
                      <a:pt x="35" y="30"/>
                      <a:pt x="25" y="50"/>
                      <a:pt x="19" y="71"/>
                    </a:cubicBezTo>
                    <a:cubicBezTo>
                      <a:pt x="17" y="82"/>
                      <a:pt x="15" y="93"/>
                      <a:pt x="14" y="104"/>
                    </a:cubicBezTo>
                    <a:cubicBezTo>
                      <a:pt x="13" y="115"/>
                      <a:pt x="13" y="126"/>
                      <a:pt x="13" y="136"/>
                    </a:cubicBezTo>
                    <a:cubicBezTo>
                      <a:pt x="14" y="147"/>
                      <a:pt x="14" y="157"/>
                      <a:pt x="15" y="166"/>
                    </a:cubicBezTo>
                    <a:cubicBezTo>
                      <a:pt x="15" y="176"/>
                      <a:pt x="17" y="185"/>
                      <a:pt x="18" y="194"/>
                    </a:cubicBezTo>
                    <a:cubicBezTo>
                      <a:pt x="19" y="202"/>
                      <a:pt x="20" y="210"/>
                      <a:pt x="21" y="217"/>
                    </a:cubicBezTo>
                    <a:cubicBezTo>
                      <a:pt x="22" y="224"/>
                      <a:pt x="24" y="229"/>
                      <a:pt x="25" y="234"/>
                    </a:cubicBezTo>
                    <a:cubicBezTo>
                      <a:pt x="26" y="244"/>
                      <a:pt x="27" y="250"/>
                      <a:pt x="27" y="250"/>
                    </a:cubicBezTo>
                    <a:cubicBezTo>
                      <a:pt x="27" y="250"/>
                      <a:pt x="25" y="245"/>
                      <a:pt x="22" y="235"/>
                    </a:cubicBezTo>
                    <a:cubicBezTo>
                      <a:pt x="21" y="230"/>
                      <a:pt x="18" y="225"/>
                      <a:pt x="17" y="218"/>
                    </a:cubicBezTo>
                    <a:cubicBezTo>
                      <a:pt x="15" y="211"/>
                      <a:pt x="12" y="204"/>
                      <a:pt x="10" y="195"/>
                    </a:cubicBezTo>
                    <a:cubicBezTo>
                      <a:pt x="9" y="187"/>
                      <a:pt x="6" y="178"/>
                      <a:pt x="5" y="168"/>
                    </a:cubicBezTo>
                    <a:cubicBezTo>
                      <a:pt x="3" y="158"/>
                      <a:pt x="2" y="147"/>
                      <a:pt x="1" y="137"/>
                    </a:cubicBezTo>
                    <a:cubicBezTo>
                      <a:pt x="1" y="126"/>
                      <a:pt x="0" y="114"/>
                      <a:pt x="1" y="103"/>
                    </a:cubicBezTo>
                    <a:cubicBezTo>
                      <a:pt x="2" y="91"/>
                      <a:pt x="4" y="80"/>
                      <a:pt x="6" y="68"/>
                    </a:cubicBezTo>
                    <a:cubicBezTo>
                      <a:pt x="9" y="56"/>
                      <a:pt x="14" y="45"/>
                      <a:pt x="20" y="35"/>
                    </a:cubicBezTo>
                    <a:cubicBezTo>
                      <a:pt x="26" y="24"/>
                      <a:pt x="34" y="15"/>
                      <a:pt x="44" y="9"/>
                    </a:cubicBezTo>
                    <a:cubicBezTo>
                      <a:pt x="54" y="2"/>
                      <a:pt x="67" y="0"/>
                      <a:pt x="78" y="2"/>
                    </a:cubicBezTo>
                    <a:cubicBezTo>
                      <a:pt x="89" y="5"/>
                      <a:pt x="98" y="13"/>
                      <a:pt x="102" y="21"/>
                    </a:cubicBezTo>
                    <a:cubicBezTo>
                      <a:pt x="106" y="30"/>
                      <a:pt x="107" y="38"/>
                      <a:pt x="106" y="45"/>
                    </a:cubicBezTo>
                    <a:cubicBezTo>
                      <a:pt x="106" y="53"/>
                      <a:pt x="104" y="59"/>
                      <a:pt x="103" y="64"/>
                    </a:cubicBezTo>
                    <a:cubicBezTo>
                      <a:pt x="101" y="69"/>
                      <a:pt x="99" y="72"/>
                      <a:pt x="98" y="74"/>
                    </a:cubicBezTo>
                    <a:cubicBezTo>
                      <a:pt x="97" y="77"/>
                      <a:pt x="96" y="78"/>
                      <a:pt x="96" y="78"/>
                    </a:cubicBezTo>
                    <a:close/>
                  </a:path>
                </a:pathLst>
              </a:custGeom>
              <a:solidFill>
                <a:schemeClr val="accent1">
                  <a:lumMod val="75000"/>
                </a:schemeClr>
              </a:solidFill>
              <a:ln w="9525">
                <a:noFill/>
                <a:round/>
              </a:ln>
            </p:spPr>
            <p:txBody>
              <a:bodyPr anchor="ctr"/>
              <a:lstStyle/>
              <a:p>
                <a:endParaRPr lang="en-US"/>
              </a:p>
            </p:txBody>
          </p:sp>
          <p:sp>
            <p:nvSpPr>
              <p:cNvPr id="9" name="Freeform: Shape 8"/>
              <p:cNvSpPr/>
              <p:nvPr/>
            </p:nvSpPr>
            <p:spPr bwMode="auto">
              <a:xfrm>
                <a:off x="2627425" y="69850"/>
                <a:ext cx="512763" cy="584200"/>
              </a:xfrm>
              <a:custGeom>
                <a:avLst/>
                <a:gdLst>
                  <a:gd name="T0" fmla="*/ 69 w 226"/>
                  <a:gd name="T1" fmla="*/ 87 h 257"/>
                  <a:gd name="T2" fmla="*/ 0 w 226"/>
                  <a:gd name="T3" fmla="*/ 249 h 257"/>
                  <a:gd name="T4" fmla="*/ 69 w 226"/>
                  <a:gd name="T5" fmla="*/ 87 h 257"/>
                  <a:gd name="T6" fmla="*/ 0 60000 65536"/>
                  <a:gd name="T7" fmla="*/ 0 60000 65536"/>
                  <a:gd name="T8" fmla="*/ 0 60000 65536"/>
                  <a:gd name="T9" fmla="*/ 0 w 226"/>
                  <a:gd name="T10" fmla="*/ 0 h 257"/>
                  <a:gd name="T11" fmla="*/ 226 w 226"/>
                  <a:gd name="T12" fmla="*/ 257 h 257"/>
                </a:gdLst>
                <a:ahLst/>
                <a:cxnLst>
                  <a:cxn ang="T6">
                    <a:pos x="T0" y="T1"/>
                  </a:cxn>
                  <a:cxn ang="T7">
                    <a:pos x="T2" y="T3"/>
                  </a:cxn>
                  <a:cxn ang="T8">
                    <a:pos x="T4" y="T5"/>
                  </a:cxn>
                </a:cxnLst>
                <a:rect l="T9" t="T10" r="T11" b="T12"/>
                <a:pathLst>
                  <a:path w="226" h="257">
                    <a:moveTo>
                      <a:pt x="69" y="87"/>
                    </a:moveTo>
                    <a:cubicBezTo>
                      <a:pt x="187" y="0"/>
                      <a:pt x="226" y="257"/>
                      <a:pt x="0" y="249"/>
                    </a:cubicBezTo>
                    <a:lnTo>
                      <a:pt x="69" y="87"/>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10" name="Freeform: Shape 9"/>
              <p:cNvSpPr/>
              <p:nvPr/>
            </p:nvSpPr>
            <p:spPr bwMode="auto">
              <a:xfrm>
                <a:off x="2627610" y="217701"/>
                <a:ext cx="391213" cy="421558"/>
              </a:xfrm>
              <a:custGeom>
                <a:avLst/>
                <a:gdLst/>
                <a:ahLst/>
                <a:cxnLst>
                  <a:cxn ang="0">
                    <a:pos x="69" y="22"/>
                  </a:cxn>
                  <a:cxn ang="0">
                    <a:pos x="72" y="19"/>
                  </a:cxn>
                  <a:cxn ang="0">
                    <a:pos x="81" y="12"/>
                  </a:cxn>
                  <a:cxn ang="0">
                    <a:pos x="89" y="8"/>
                  </a:cxn>
                  <a:cxn ang="0">
                    <a:pos x="98" y="4"/>
                  </a:cxn>
                  <a:cxn ang="0">
                    <a:pos x="109" y="1"/>
                  </a:cxn>
                  <a:cxn ang="0">
                    <a:pos x="122" y="1"/>
                  </a:cxn>
                  <a:cxn ang="0">
                    <a:pos x="149" y="14"/>
                  </a:cxn>
                  <a:cxn ang="0">
                    <a:pos x="166" y="42"/>
                  </a:cxn>
                  <a:cxn ang="0">
                    <a:pos x="160" y="112"/>
                  </a:cxn>
                  <a:cxn ang="0">
                    <a:pos x="141" y="142"/>
                  </a:cxn>
                  <a:cxn ang="0">
                    <a:pos x="114" y="164"/>
                  </a:cxn>
                  <a:cxn ang="0">
                    <a:pos x="85" y="177"/>
                  </a:cxn>
                  <a:cxn ang="0">
                    <a:pos x="57" y="184"/>
                  </a:cxn>
                  <a:cxn ang="0">
                    <a:pos x="34" y="186"/>
                  </a:cxn>
                  <a:cxn ang="0">
                    <a:pos x="16" y="186"/>
                  </a:cxn>
                  <a:cxn ang="0">
                    <a:pos x="0" y="184"/>
                  </a:cxn>
                  <a:cxn ang="0">
                    <a:pos x="15" y="183"/>
                  </a:cxn>
                  <a:cxn ang="0">
                    <a:pos x="33" y="181"/>
                  </a:cxn>
                  <a:cxn ang="0">
                    <a:pos x="56" y="176"/>
                  </a:cxn>
                  <a:cxn ang="0">
                    <a:pos x="81" y="168"/>
                  </a:cxn>
                  <a:cxn ang="0">
                    <a:pos x="107" y="154"/>
                  </a:cxn>
                  <a:cxn ang="0">
                    <a:pos x="148" y="106"/>
                  </a:cxn>
                  <a:cxn ang="0">
                    <a:pos x="155" y="45"/>
                  </a:cxn>
                  <a:cxn ang="0">
                    <a:pos x="142" y="21"/>
                  </a:cxn>
                  <a:cxn ang="0">
                    <a:pos x="121" y="9"/>
                  </a:cxn>
                  <a:cxn ang="0">
                    <a:pos x="99" y="9"/>
                  </a:cxn>
                  <a:cxn ang="0">
                    <a:pos x="90" y="12"/>
                  </a:cxn>
                  <a:cxn ang="0">
                    <a:pos x="83" y="15"/>
                  </a:cxn>
                  <a:cxn ang="0">
                    <a:pos x="72" y="20"/>
                  </a:cxn>
                  <a:cxn ang="0">
                    <a:pos x="69" y="22"/>
                  </a:cxn>
                </a:cxnLst>
                <a:rect l="0" t="0" r="r" b="b"/>
                <a:pathLst>
                  <a:path w="173" h="186">
                    <a:moveTo>
                      <a:pt x="69" y="22"/>
                    </a:moveTo>
                    <a:cubicBezTo>
                      <a:pt x="69" y="22"/>
                      <a:pt x="70" y="21"/>
                      <a:pt x="72" y="19"/>
                    </a:cubicBezTo>
                    <a:cubicBezTo>
                      <a:pt x="74" y="18"/>
                      <a:pt x="77" y="15"/>
                      <a:pt x="81" y="12"/>
                    </a:cubicBezTo>
                    <a:cubicBezTo>
                      <a:pt x="84" y="11"/>
                      <a:pt x="86" y="10"/>
                      <a:pt x="89" y="8"/>
                    </a:cubicBezTo>
                    <a:cubicBezTo>
                      <a:pt x="91" y="7"/>
                      <a:pt x="95" y="6"/>
                      <a:pt x="98" y="4"/>
                    </a:cubicBezTo>
                    <a:cubicBezTo>
                      <a:pt x="101" y="3"/>
                      <a:pt x="105" y="2"/>
                      <a:pt x="109" y="1"/>
                    </a:cubicBezTo>
                    <a:cubicBezTo>
                      <a:pt x="113" y="1"/>
                      <a:pt x="118" y="0"/>
                      <a:pt x="122" y="1"/>
                    </a:cubicBezTo>
                    <a:cubicBezTo>
                      <a:pt x="131" y="2"/>
                      <a:pt x="141" y="6"/>
                      <a:pt x="149" y="14"/>
                    </a:cubicBezTo>
                    <a:cubicBezTo>
                      <a:pt x="157" y="21"/>
                      <a:pt x="163" y="31"/>
                      <a:pt x="166" y="42"/>
                    </a:cubicBezTo>
                    <a:cubicBezTo>
                      <a:pt x="173" y="64"/>
                      <a:pt x="171" y="90"/>
                      <a:pt x="160" y="112"/>
                    </a:cubicBezTo>
                    <a:cubicBezTo>
                      <a:pt x="155" y="123"/>
                      <a:pt x="149" y="133"/>
                      <a:pt x="141" y="142"/>
                    </a:cubicBezTo>
                    <a:cubicBezTo>
                      <a:pt x="133" y="151"/>
                      <a:pt x="123" y="158"/>
                      <a:pt x="114" y="164"/>
                    </a:cubicBezTo>
                    <a:cubicBezTo>
                      <a:pt x="104" y="170"/>
                      <a:pt x="94" y="174"/>
                      <a:pt x="85" y="177"/>
                    </a:cubicBezTo>
                    <a:cubicBezTo>
                      <a:pt x="75" y="180"/>
                      <a:pt x="66" y="182"/>
                      <a:pt x="57" y="184"/>
                    </a:cubicBezTo>
                    <a:cubicBezTo>
                      <a:pt x="49" y="185"/>
                      <a:pt x="41" y="186"/>
                      <a:pt x="34" y="186"/>
                    </a:cubicBezTo>
                    <a:cubicBezTo>
                      <a:pt x="27" y="186"/>
                      <a:pt x="21" y="186"/>
                      <a:pt x="16" y="186"/>
                    </a:cubicBezTo>
                    <a:cubicBezTo>
                      <a:pt x="5" y="185"/>
                      <a:pt x="0" y="184"/>
                      <a:pt x="0" y="184"/>
                    </a:cubicBezTo>
                    <a:cubicBezTo>
                      <a:pt x="0" y="184"/>
                      <a:pt x="6" y="184"/>
                      <a:pt x="15" y="183"/>
                    </a:cubicBezTo>
                    <a:cubicBezTo>
                      <a:pt x="20" y="183"/>
                      <a:pt x="26" y="182"/>
                      <a:pt x="33" y="181"/>
                    </a:cubicBezTo>
                    <a:cubicBezTo>
                      <a:pt x="40" y="180"/>
                      <a:pt x="48" y="178"/>
                      <a:pt x="56" y="176"/>
                    </a:cubicBezTo>
                    <a:cubicBezTo>
                      <a:pt x="64" y="174"/>
                      <a:pt x="73" y="172"/>
                      <a:pt x="81" y="168"/>
                    </a:cubicBezTo>
                    <a:cubicBezTo>
                      <a:pt x="90" y="164"/>
                      <a:pt x="99" y="159"/>
                      <a:pt x="107" y="154"/>
                    </a:cubicBezTo>
                    <a:cubicBezTo>
                      <a:pt x="124" y="142"/>
                      <a:pt x="140" y="126"/>
                      <a:pt x="148" y="106"/>
                    </a:cubicBezTo>
                    <a:cubicBezTo>
                      <a:pt x="157" y="87"/>
                      <a:pt x="159" y="65"/>
                      <a:pt x="155" y="45"/>
                    </a:cubicBezTo>
                    <a:cubicBezTo>
                      <a:pt x="152" y="36"/>
                      <a:pt x="148" y="27"/>
                      <a:pt x="142" y="21"/>
                    </a:cubicBezTo>
                    <a:cubicBezTo>
                      <a:pt x="136" y="14"/>
                      <a:pt x="129" y="10"/>
                      <a:pt x="121" y="9"/>
                    </a:cubicBezTo>
                    <a:cubicBezTo>
                      <a:pt x="113" y="7"/>
                      <a:pt x="106" y="8"/>
                      <a:pt x="99" y="9"/>
                    </a:cubicBezTo>
                    <a:cubicBezTo>
                      <a:pt x="96" y="10"/>
                      <a:pt x="93" y="11"/>
                      <a:pt x="90" y="12"/>
                    </a:cubicBezTo>
                    <a:cubicBezTo>
                      <a:pt x="87" y="13"/>
                      <a:pt x="85" y="14"/>
                      <a:pt x="83" y="15"/>
                    </a:cubicBezTo>
                    <a:cubicBezTo>
                      <a:pt x="78" y="17"/>
                      <a:pt x="75" y="19"/>
                      <a:pt x="72" y="20"/>
                    </a:cubicBezTo>
                    <a:cubicBezTo>
                      <a:pt x="70" y="21"/>
                      <a:pt x="69" y="22"/>
                      <a:pt x="69" y="22"/>
                    </a:cubicBezTo>
                    <a:close/>
                  </a:path>
                </a:pathLst>
              </a:custGeom>
              <a:solidFill>
                <a:schemeClr val="accent1">
                  <a:lumMod val="75000"/>
                </a:schemeClr>
              </a:solidFill>
              <a:ln w="9525">
                <a:noFill/>
                <a:round/>
              </a:ln>
            </p:spPr>
            <p:txBody>
              <a:bodyPr anchor="ctr"/>
              <a:lstStyle/>
              <a:p>
                <a:endParaRPr lang="en-US"/>
              </a:p>
            </p:txBody>
          </p:sp>
          <p:sp>
            <p:nvSpPr>
              <p:cNvPr id="11" name="Freeform: Shape 10"/>
              <p:cNvSpPr/>
              <p:nvPr/>
            </p:nvSpPr>
            <p:spPr bwMode="auto">
              <a:xfrm>
                <a:off x="2129473" y="1391772"/>
                <a:ext cx="181141" cy="351089"/>
              </a:xfrm>
              <a:custGeom>
                <a:avLst/>
                <a:gdLst/>
                <a:ahLst/>
                <a:cxnLst>
                  <a:cxn ang="0">
                    <a:pos x="79" y="10"/>
                  </a:cxn>
                  <a:cxn ang="0">
                    <a:pos x="7" y="153"/>
                  </a:cxn>
                  <a:cxn ang="0">
                    <a:pos x="3" y="154"/>
                  </a:cxn>
                  <a:cxn ang="0">
                    <a:pos x="1" y="150"/>
                  </a:cxn>
                  <a:cxn ang="0">
                    <a:pos x="56" y="0"/>
                  </a:cxn>
                  <a:cxn ang="0">
                    <a:pos x="79" y="10"/>
                  </a:cxn>
                </a:cxnLst>
                <a:rect l="0" t="0" r="r" b="b"/>
                <a:pathLst>
                  <a:path w="79" h="155">
                    <a:moveTo>
                      <a:pt x="79" y="10"/>
                    </a:moveTo>
                    <a:cubicBezTo>
                      <a:pt x="7" y="153"/>
                      <a:pt x="7" y="153"/>
                      <a:pt x="7" y="153"/>
                    </a:cubicBezTo>
                    <a:cubicBezTo>
                      <a:pt x="6" y="154"/>
                      <a:pt x="4" y="155"/>
                      <a:pt x="3" y="154"/>
                    </a:cubicBezTo>
                    <a:cubicBezTo>
                      <a:pt x="1" y="154"/>
                      <a:pt x="0" y="152"/>
                      <a:pt x="1" y="150"/>
                    </a:cubicBezTo>
                    <a:cubicBezTo>
                      <a:pt x="56" y="0"/>
                      <a:pt x="56" y="0"/>
                      <a:pt x="56" y="0"/>
                    </a:cubicBezTo>
                    <a:lnTo>
                      <a:pt x="79" y="10"/>
                    </a:lnTo>
                    <a:close/>
                  </a:path>
                </a:pathLst>
              </a:custGeom>
              <a:gradFill flip="none" rotWithShape="1">
                <a:gsLst>
                  <a:gs pos="0">
                    <a:schemeClr val="bg1">
                      <a:lumMod val="65000"/>
                    </a:schemeClr>
                  </a:gs>
                  <a:gs pos="50000">
                    <a:schemeClr val="bg1">
                      <a:lumMod val="75000"/>
                    </a:schemeClr>
                  </a:gs>
                  <a:gs pos="85000">
                    <a:schemeClr val="bg1">
                      <a:lumMod val="65000"/>
                    </a:schemeClr>
                  </a:gs>
                </a:gsLst>
                <a:lin ang="0" scaled="1"/>
                <a:tileRect/>
              </a:gradFill>
              <a:ln w="9525">
                <a:noFill/>
                <a:round/>
              </a:ln>
            </p:spPr>
            <p:txBody>
              <a:bodyPr anchor="ctr"/>
              <a:lstStyle/>
              <a:p>
                <a:endParaRPr lang="en-US"/>
              </a:p>
            </p:txBody>
          </p:sp>
          <p:sp>
            <p:nvSpPr>
              <p:cNvPr id="12" name="Freeform: Shape 11"/>
              <p:cNvSpPr/>
              <p:nvPr/>
            </p:nvSpPr>
            <p:spPr bwMode="auto">
              <a:xfrm>
                <a:off x="2270238" y="36513"/>
                <a:ext cx="473075" cy="608012"/>
              </a:xfrm>
              <a:custGeom>
                <a:avLst/>
                <a:gdLst>
                  <a:gd name="T0" fmla="*/ 208 w 208"/>
                  <a:gd name="T1" fmla="*/ 96 h 268"/>
                  <a:gd name="T2" fmla="*/ 137 w 208"/>
                  <a:gd name="T3" fmla="*/ 268 h 268"/>
                  <a:gd name="T4" fmla="*/ 208 w 208"/>
                  <a:gd name="T5" fmla="*/ 96 h 268"/>
                  <a:gd name="T6" fmla="*/ 0 60000 65536"/>
                  <a:gd name="T7" fmla="*/ 0 60000 65536"/>
                  <a:gd name="T8" fmla="*/ 0 60000 65536"/>
                  <a:gd name="T9" fmla="*/ 0 w 208"/>
                  <a:gd name="T10" fmla="*/ 0 h 268"/>
                  <a:gd name="T11" fmla="*/ 208 w 208"/>
                  <a:gd name="T12" fmla="*/ 268 h 268"/>
                </a:gdLst>
                <a:ahLst/>
                <a:cxnLst>
                  <a:cxn ang="T6">
                    <a:pos x="T0" y="T1"/>
                  </a:cxn>
                  <a:cxn ang="T7">
                    <a:pos x="T2" y="T3"/>
                  </a:cxn>
                  <a:cxn ang="T8">
                    <a:pos x="T4" y="T5"/>
                  </a:cxn>
                </a:cxnLst>
                <a:rect l="T9" t="T10" r="T11" b="T12"/>
                <a:pathLst>
                  <a:path w="208" h="268">
                    <a:moveTo>
                      <a:pt x="208" y="96"/>
                    </a:moveTo>
                    <a:cubicBezTo>
                      <a:pt x="206" y="0"/>
                      <a:pt x="0" y="56"/>
                      <a:pt x="137" y="268"/>
                    </a:cubicBezTo>
                    <a:lnTo>
                      <a:pt x="208" y="96"/>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13" name="Freeform: Shape 12"/>
              <p:cNvSpPr/>
              <p:nvPr/>
            </p:nvSpPr>
            <p:spPr bwMode="auto">
              <a:xfrm>
                <a:off x="2226333" y="951338"/>
                <a:ext cx="310707" cy="517196"/>
              </a:xfrm>
              <a:custGeom>
                <a:avLst/>
                <a:gdLst/>
                <a:ahLst/>
                <a:cxnLst>
                  <a:cxn ang="0">
                    <a:pos x="85" y="166"/>
                  </a:cxn>
                  <a:cxn ang="0">
                    <a:pos x="62" y="199"/>
                  </a:cxn>
                  <a:cxn ang="0">
                    <a:pos x="48" y="212"/>
                  </a:cxn>
                  <a:cxn ang="0">
                    <a:pos x="1" y="192"/>
                  </a:cxn>
                  <a:cxn ang="0">
                    <a:pos x="0" y="172"/>
                  </a:cxn>
                  <a:cxn ang="0">
                    <a:pos x="9" y="133"/>
                  </a:cxn>
                  <a:cxn ang="0">
                    <a:pos x="74" y="0"/>
                  </a:cxn>
                  <a:cxn ang="0">
                    <a:pos x="137" y="27"/>
                  </a:cxn>
                  <a:cxn ang="0">
                    <a:pos x="85" y="166"/>
                  </a:cxn>
                </a:cxnLst>
                <a:rect l="0" t="0" r="r" b="b"/>
                <a:pathLst>
                  <a:path w="137" h="228">
                    <a:moveTo>
                      <a:pt x="85" y="166"/>
                    </a:moveTo>
                    <a:cubicBezTo>
                      <a:pt x="80" y="179"/>
                      <a:pt x="72" y="190"/>
                      <a:pt x="62" y="199"/>
                    </a:cubicBezTo>
                    <a:cubicBezTo>
                      <a:pt x="48" y="212"/>
                      <a:pt x="48" y="212"/>
                      <a:pt x="48" y="212"/>
                    </a:cubicBezTo>
                    <a:cubicBezTo>
                      <a:pt x="30" y="228"/>
                      <a:pt x="1" y="215"/>
                      <a:pt x="1" y="192"/>
                    </a:cubicBezTo>
                    <a:cubicBezTo>
                      <a:pt x="0" y="172"/>
                      <a:pt x="0" y="172"/>
                      <a:pt x="0" y="172"/>
                    </a:cubicBezTo>
                    <a:cubicBezTo>
                      <a:pt x="0" y="159"/>
                      <a:pt x="3" y="145"/>
                      <a:pt x="9" y="133"/>
                    </a:cubicBezTo>
                    <a:cubicBezTo>
                      <a:pt x="74" y="0"/>
                      <a:pt x="74" y="0"/>
                      <a:pt x="74" y="0"/>
                    </a:cubicBezTo>
                    <a:cubicBezTo>
                      <a:pt x="137" y="27"/>
                      <a:pt x="137" y="27"/>
                      <a:pt x="137" y="27"/>
                    </a:cubicBezTo>
                    <a:lnTo>
                      <a:pt x="85" y="166"/>
                    </a:lnTo>
                    <a:close/>
                  </a:path>
                </a:pathLst>
              </a:custGeom>
              <a:gradFill>
                <a:gsLst>
                  <a:gs pos="0">
                    <a:schemeClr val="bg1">
                      <a:lumMod val="50000"/>
                    </a:schemeClr>
                  </a:gs>
                  <a:gs pos="50000">
                    <a:schemeClr val="bg1">
                      <a:lumMod val="75000"/>
                    </a:schemeClr>
                  </a:gs>
                  <a:gs pos="85000">
                    <a:schemeClr val="bg1">
                      <a:lumMod val="50000"/>
                    </a:schemeClr>
                  </a:gs>
                </a:gsLst>
                <a:lin ang="12000000" scaled="0"/>
              </a:gradFill>
              <a:ln w="9525">
                <a:noFill/>
                <a:round/>
              </a:ln>
            </p:spPr>
            <p:txBody>
              <a:bodyPr anchor="ctr"/>
              <a:lstStyle/>
              <a:p>
                <a:endParaRPr lang="en-US"/>
              </a:p>
            </p:txBody>
          </p:sp>
          <p:sp>
            <p:nvSpPr>
              <p:cNvPr id="14" name="Freeform: Shape 13"/>
              <p:cNvSpPr/>
              <p:nvPr/>
            </p:nvSpPr>
            <p:spPr bwMode="auto">
              <a:xfrm>
                <a:off x="2460306" y="133389"/>
                <a:ext cx="283033" cy="510903"/>
              </a:xfrm>
              <a:custGeom>
                <a:avLst/>
                <a:gdLst/>
                <a:ahLst/>
                <a:cxnLst>
                  <a:cxn ang="0">
                    <a:pos x="124" y="53"/>
                  </a:cxn>
                  <a:cxn ang="0">
                    <a:pos x="123" y="49"/>
                  </a:cxn>
                  <a:cxn ang="0">
                    <a:pos x="120" y="39"/>
                  </a:cxn>
                  <a:cxn ang="0">
                    <a:pos x="112" y="25"/>
                  </a:cxn>
                  <a:cxn ang="0">
                    <a:pos x="96" y="15"/>
                  </a:cxn>
                  <a:cxn ang="0">
                    <a:pos x="48" y="22"/>
                  </a:cxn>
                  <a:cxn ang="0">
                    <a:pos x="16" y="68"/>
                  </a:cxn>
                  <a:cxn ang="0">
                    <a:pos x="13" y="97"/>
                  </a:cxn>
                  <a:cxn ang="0">
                    <a:pos x="16" y="126"/>
                  </a:cxn>
                  <a:cxn ang="0">
                    <a:pos x="22" y="153"/>
                  </a:cxn>
                  <a:cxn ang="0">
                    <a:pos x="31" y="177"/>
                  </a:cxn>
                  <a:cxn ang="0">
                    <a:pos x="47" y="212"/>
                  </a:cxn>
                  <a:cxn ang="0">
                    <a:pos x="53" y="225"/>
                  </a:cxn>
                  <a:cxn ang="0">
                    <a:pos x="45" y="213"/>
                  </a:cxn>
                  <a:cxn ang="0">
                    <a:pos x="35" y="199"/>
                  </a:cxn>
                  <a:cxn ang="0">
                    <a:pos x="24" y="180"/>
                  </a:cxn>
                  <a:cxn ang="0">
                    <a:pos x="13" y="157"/>
                  </a:cxn>
                  <a:cxn ang="0">
                    <a:pos x="4" y="129"/>
                  </a:cxn>
                  <a:cxn ang="0">
                    <a:pos x="0" y="98"/>
                  </a:cxn>
                  <a:cxn ang="0">
                    <a:pos x="3" y="65"/>
                  </a:cxn>
                  <a:cxn ang="0">
                    <a:pos x="18" y="34"/>
                  </a:cxn>
                  <a:cxn ang="0">
                    <a:pos x="42" y="12"/>
                  </a:cxn>
                  <a:cxn ang="0">
                    <a:pos x="99" y="8"/>
                  </a:cxn>
                  <a:cxn ang="0">
                    <a:pos x="116" y="22"/>
                  </a:cxn>
                  <a:cxn ang="0">
                    <a:pos x="123" y="38"/>
                  </a:cxn>
                  <a:cxn ang="0">
                    <a:pos x="124" y="49"/>
                  </a:cxn>
                  <a:cxn ang="0">
                    <a:pos x="124" y="53"/>
                  </a:cxn>
                </a:cxnLst>
                <a:rect l="0" t="0" r="r" b="b"/>
                <a:pathLst>
                  <a:path w="124" h="225">
                    <a:moveTo>
                      <a:pt x="124" y="53"/>
                    </a:moveTo>
                    <a:cubicBezTo>
                      <a:pt x="124" y="53"/>
                      <a:pt x="123" y="52"/>
                      <a:pt x="123" y="49"/>
                    </a:cubicBezTo>
                    <a:cubicBezTo>
                      <a:pt x="123" y="47"/>
                      <a:pt x="122" y="43"/>
                      <a:pt x="120" y="39"/>
                    </a:cubicBezTo>
                    <a:cubicBezTo>
                      <a:pt x="119" y="35"/>
                      <a:pt x="116" y="30"/>
                      <a:pt x="112" y="25"/>
                    </a:cubicBezTo>
                    <a:cubicBezTo>
                      <a:pt x="108" y="21"/>
                      <a:pt x="102" y="17"/>
                      <a:pt x="96" y="15"/>
                    </a:cubicBezTo>
                    <a:cubicBezTo>
                      <a:pt x="82" y="10"/>
                      <a:pt x="63" y="13"/>
                      <a:pt x="48" y="22"/>
                    </a:cubicBezTo>
                    <a:cubicBezTo>
                      <a:pt x="33" y="32"/>
                      <a:pt x="21" y="49"/>
                      <a:pt x="16" y="68"/>
                    </a:cubicBezTo>
                    <a:cubicBezTo>
                      <a:pt x="14" y="77"/>
                      <a:pt x="13" y="88"/>
                      <a:pt x="13" y="97"/>
                    </a:cubicBezTo>
                    <a:cubicBezTo>
                      <a:pt x="13" y="107"/>
                      <a:pt x="14" y="117"/>
                      <a:pt x="16" y="126"/>
                    </a:cubicBezTo>
                    <a:cubicBezTo>
                      <a:pt x="17" y="136"/>
                      <a:pt x="20" y="145"/>
                      <a:pt x="22" y="153"/>
                    </a:cubicBezTo>
                    <a:cubicBezTo>
                      <a:pt x="25" y="162"/>
                      <a:pt x="28" y="170"/>
                      <a:pt x="31" y="177"/>
                    </a:cubicBezTo>
                    <a:cubicBezTo>
                      <a:pt x="37" y="192"/>
                      <a:pt x="42" y="204"/>
                      <a:pt x="47" y="212"/>
                    </a:cubicBezTo>
                    <a:cubicBezTo>
                      <a:pt x="51" y="220"/>
                      <a:pt x="53" y="225"/>
                      <a:pt x="53" y="225"/>
                    </a:cubicBezTo>
                    <a:cubicBezTo>
                      <a:pt x="53" y="225"/>
                      <a:pt x="50" y="221"/>
                      <a:pt x="45" y="213"/>
                    </a:cubicBezTo>
                    <a:cubicBezTo>
                      <a:pt x="42" y="209"/>
                      <a:pt x="39" y="205"/>
                      <a:pt x="35" y="199"/>
                    </a:cubicBezTo>
                    <a:cubicBezTo>
                      <a:pt x="32" y="194"/>
                      <a:pt x="28" y="188"/>
                      <a:pt x="24" y="180"/>
                    </a:cubicBezTo>
                    <a:cubicBezTo>
                      <a:pt x="20" y="173"/>
                      <a:pt x="17" y="165"/>
                      <a:pt x="13" y="157"/>
                    </a:cubicBezTo>
                    <a:cubicBezTo>
                      <a:pt x="10" y="148"/>
                      <a:pt x="6" y="139"/>
                      <a:pt x="4" y="129"/>
                    </a:cubicBezTo>
                    <a:cubicBezTo>
                      <a:pt x="2" y="119"/>
                      <a:pt x="0" y="108"/>
                      <a:pt x="0" y="98"/>
                    </a:cubicBezTo>
                    <a:cubicBezTo>
                      <a:pt x="0" y="87"/>
                      <a:pt x="0" y="75"/>
                      <a:pt x="3" y="65"/>
                    </a:cubicBezTo>
                    <a:cubicBezTo>
                      <a:pt x="6" y="54"/>
                      <a:pt x="11" y="43"/>
                      <a:pt x="18" y="34"/>
                    </a:cubicBezTo>
                    <a:cubicBezTo>
                      <a:pt x="24" y="25"/>
                      <a:pt x="33" y="18"/>
                      <a:pt x="42" y="12"/>
                    </a:cubicBezTo>
                    <a:cubicBezTo>
                      <a:pt x="61" y="1"/>
                      <a:pt x="83" y="0"/>
                      <a:pt x="99" y="8"/>
                    </a:cubicBezTo>
                    <a:cubicBezTo>
                      <a:pt x="106" y="11"/>
                      <a:pt x="112" y="17"/>
                      <a:pt x="116" y="22"/>
                    </a:cubicBezTo>
                    <a:cubicBezTo>
                      <a:pt x="120" y="28"/>
                      <a:pt x="122" y="34"/>
                      <a:pt x="123" y="38"/>
                    </a:cubicBezTo>
                    <a:cubicBezTo>
                      <a:pt x="124" y="43"/>
                      <a:pt x="124" y="47"/>
                      <a:pt x="124" y="49"/>
                    </a:cubicBezTo>
                    <a:cubicBezTo>
                      <a:pt x="124" y="52"/>
                      <a:pt x="124" y="53"/>
                      <a:pt x="124" y="53"/>
                    </a:cubicBezTo>
                    <a:close/>
                  </a:path>
                </a:pathLst>
              </a:custGeom>
              <a:solidFill>
                <a:schemeClr val="accent1">
                  <a:lumMod val="75000"/>
                </a:schemeClr>
              </a:solidFill>
              <a:ln w="9525">
                <a:noFill/>
                <a:round/>
              </a:ln>
            </p:spPr>
            <p:txBody>
              <a:bodyPr anchor="ctr"/>
              <a:lstStyle/>
              <a:p>
                <a:endParaRPr lang="en-US"/>
              </a:p>
            </p:txBody>
          </p:sp>
          <p:sp>
            <p:nvSpPr>
              <p:cNvPr id="15" name="Freeform: Shape 14"/>
              <p:cNvSpPr/>
              <p:nvPr/>
            </p:nvSpPr>
            <p:spPr bwMode="auto">
              <a:xfrm>
                <a:off x="2386089" y="226509"/>
                <a:ext cx="430209" cy="819208"/>
              </a:xfrm>
              <a:custGeom>
                <a:avLst/>
                <a:gdLst/>
                <a:ahLst/>
                <a:cxnLst>
                  <a:cxn ang="0">
                    <a:pos x="187" y="15"/>
                  </a:cxn>
                  <a:cxn ang="0">
                    <a:pos x="187" y="15"/>
                  </a:cxn>
                  <a:cxn ang="0">
                    <a:pos x="178" y="3"/>
                  </a:cxn>
                  <a:cxn ang="0">
                    <a:pos x="162" y="4"/>
                  </a:cxn>
                  <a:cxn ang="0">
                    <a:pos x="3" y="319"/>
                  </a:cxn>
                  <a:cxn ang="0">
                    <a:pos x="28" y="349"/>
                  </a:cxn>
                  <a:cxn ang="0">
                    <a:pos x="66" y="346"/>
                  </a:cxn>
                  <a:cxn ang="0">
                    <a:pos x="187" y="15"/>
                  </a:cxn>
                </a:cxnLst>
                <a:rect l="0" t="0" r="r" b="b"/>
                <a:pathLst>
                  <a:path w="189" h="361">
                    <a:moveTo>
                      <a:pt x="187" y="15"/>
                    </a:moveTo>
                    <a:cubicBezTo>
                      <a:pt x="187" y="15"/>
                      <a:pt x="187" y="15"/>
                      <a:pt x="187" y="15"/>
                    </a:cubicBezTo>
                    <a:cubicBezTo>
                      <a:pt x="189" y="11"/>
                      <a:pt x="184" y="6"/>
                      <a:pt x="178" y="3"/>
                    </a:cubicBezTo>
                    <a:cubicBezTo>
                      <a:pt x="171" y="0"/>
                      <a:pt x="164" y="0"/>
                      <a:pt x="162" y="4"/>
                    </a:cubicBezTo>
                    <a:cubicBezTo>
                      <a:pt x="3" y="319"/>
                      <a:pt x="3" y="319"/>
                      <a:pt x="3" y="319"/>
                    </a:cubicBezTo>
                    <a:cubicBezTo>
                      <a:pt x="3" y="319"/>
                      <a:pt x="0" y="337"/>
                      <a:pt x="28" y="349"/>
                    </a:cubicBezTo>
                    <a:cubicBezTo>
                      <a:pt x="55" y="361"/>
                      <a:pt x="66" y="346"/>
                      <a:pt x="66" y="346"/>
                    </a:cubicBezTo>
                    <a:lnTo>
                      <a:pt x="187" y="15"/>
                    </a:lnTo>
                    <a:close/>
                  </a:path>
                </a:pathLst>
              </a:custGeom>
              <a:gradFill>
                <a:gsLst>
                  <a:gs pos="0">
                    <a:schemeClr val="tx1">
                      <a:lumMod val="65000"/>
                      <a:lumOff val="35000"/>
                    </a:schemeClr>
                  </a:gs>
                  <a:gs pos="50000">
                    <a:schemeClr val="bg1">
                      <a:lumMod val="75000"/>
                    </a:schemeClr>
                  </a:gs>
                  <a:gs pos="85000">
                    <a:schemeClr val="tx1">
                      <a:lumMod val="65000"/>
                      <a:lumOff val="35000"/>
                    </a:schemeClr>
                  </a:gs>
                </a:gsLst>
                <a:lin ang="12000000" scaled="0"/>
              </a:gradFill>
              <a:ln w="9525">
                <a:noFill/>
                <a:round/>
              </a:ln>
            </p:spPr>
            <p:txBody>
              <a:bodyPr anchor="ctr"/>
              <a:lstStyle/>
              <a:p>
                <a:endParaRPr lang="en-US"/>
              </a:p>
            </p:txBody>
          </p:sp>
          <p:sp>
            <p:nvSpPr>
              <p:cNvPr id="16" name="Freeform: Shape 15"/>
              <p:cNvSpPr/>
              <p:nvPr/>
            </p:nvSpPr>
            <p:spPr bwMode="auto">
              <a:xfrm>
                <a:off x="2616313" y="244475"/>
                <a:ext cx="396875" cy="457200"/>
              </a:xfrm>
              <a:custGeom>
                <a:avLst/>
                <a:gdLst>
                  <a:gd name="T0" fmla="*/ 73 w 175"/>
                  <a:gd name="T1" fmla="*/ 16 h 201"/>
                  <a:gd name="T2" fmla="*/ 0 w 175"/>
                  <a:gd name="T3" fmla="*/ 184 h 201"/>
                  <a:gd name="T4" fmla="*/ 73 w 175"/>
                  <a:gd name="T5" fmla="*/ 16 h 201"/>
                  <a:gd name="T6" fmla="*/ 0 60000 65536"/>
                  <a:gd name="T7" fmla="*/ 0 60000 65536"/>
                  <a:gd name="T8" fmla="*/ 0 60000 65536"/>
                  <a:gd name="T9" fmla="*/ 0 w 175"/>
                  <a:gd name="T10" fmla="*/ 0 h 201"/>
                  <a:gd name="T11" fmla="*/ 175 w 175"/>
                  <a:gd name="T12" fmla="*/ 201 h 201"/>
                </a:gdLst>
                <a:ahLst/>
                <a:cxnLst>
                  <a:cxn ang="T6">
                    <a:pos x="T0" y="T1"/>
                  </a:cxn>
                  <a:cxn ang="T7">
                    <a:pos x="T2" y="T3"/>
                  </a:cxn>
                  <a:cxn ang="T8">
                    <a:pos x="T4" y="T5"/>
                  </a:cxn>
                </a:cxnLst>
                <a:rect l="T9" t="T10" r="T11" b="T12"/>
                <a:pathLst>
                  <a:path w="175" h="201">
                    <a:moveTo>
                      <a:pt x="73" y="16"/>
                    </a:moveTo>
                    <a:cubicBezTo>
                      <a:pt x="175" y="0"/>
                      <a:pt x="115" y="201"/>
                      <a:pt x="0" y="184"/>
                    </a:cubicBezTo>
                    <a:lnTo>
                      <a:pt x="73" y="16"/>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17" name="Freeform: Shape 16"/>
              <p:cNvSpPr/>
              <p:nvPr/>
            </p:nvSpPr>
            <p:spPr bwMode="auto">
              <a:xfrm>
                <a:off x="2616289" y="275586"/>
                <a:ext cx="296870" cy="393873"/>
              </a:xfrm>
              <a:custGeom>
                <a:avLst/>
                <a:gdLst/>
                <a:ahLst/>
                <a:cxnLst>
                  <a:cxn ang="0">
                    <a:pos x="73" y="2"/>
                  </a:cxn>
                  <a:cxn ang="0">
                    <a:pos x="76" y="1"/>
                  </a:cxn>
                  <a:cxn ang="0">
                    <a:pos x="85" y="0"/>
                  </a:cxn>
                  <a:cxn ang="0">
                    <a:pos x="99" y="1"/>
                  </a:cxn>
                  <a:cxn ang="0">
                    <a:pos x="116" y="10"/>
                  </a:cxn>
                  <a:cxn ang="0">
                    <a:pos x="128" y="30"/>
                  </a:cxn>
                  <a:cxn ang="0">
                    <a:pos x="131" y="54"/>
                  </a:cxn>
                  <a:cxn ang="0">
                    <a:pos x="117" y="106"/>
                  </a:cxn>
                  <a:cxn ang="0">
                    <a:pos x="102" y="128"/>
                  </a:cxn>
                  <a:cxn ang="0">
                    <a:pos x="84" y="147"/>
                  </a:cxn>
                  <a:cxn ang="0">
                    <a:pos x="64" y="161"/>
                  </a:cxn>
                  <a:cxn ang="0">
                    <a:pos x="44" y="170"/>
                  </a:cxn>
                  <a:cxn ang="0">
                    <a:pos x="26" y="173"/>
                  </a:cxn>
                  <a:cxn ang="0">
                    <a:pos x="12" y="172"/>
                  </a:cxn>
                  <a:cxn ang="0">
                    <a:pos x="3" y="171"/>
                  </a:cxn>
                  <a:cxn ang="0">
                    <a:pos x="0" y="170"/>
                  </a:cxn>
                  <a:cxn ang="0">
                    <a:pos x="12" y="170"/>
                  </a:cxn>
                  <a:cxn ang="0">
                    <a:pos x="25" y="168"/>
                  </a:cxn>
                  <a:cxn ang="0">
                    <a:pos x="41" y="162"/>
                  </a:cxn>
                  <a:cxn ang="0">
                    <a:pos x="59" y="153"/>
                  </a:cxn>
                  <a:cxn ang="0">
                    <a:pos x="76" y="139"/>
                  </a:cxn>
                  <a:cxn ang="0">
                    <a:pos x="105" y="99"/>
                  </a:cxn>
                  <a:cxn ang="0">
                    <a:pos x="119" y="54"/>
                  </a:cxn>
                  <a:cxn ang="0">
                    <a:pos x="118" y="32"/>
                  </a:cxn>
                  <a:cxn ang="0">
                    <a:pos x="111" y="15"/>
                  </a:cxn>
                  <a:cxn ang="0">
                    <a:pos x="98" y="6"/>
                  </a:cxn>
                  <a:cxn ang="0">
                    <a:pos x="85" y="3"/>
                  </a:cxn>
                  <a:cxn ang="0">
                    <a:pos x="77" y="2"/>
                  </a:cxn>
                  <a:cxn ang="0">
                    <a:pos x="73" y="2"/>
                  </a:cxn>
                </a:cxnLst>
                <a:rect l="0" t="0" r="r" b="b"/>
                <a:pathLst>
                  <a:path w="131" h="173">
                    <a:moveTo>
                      <a:pt x="73" y="2"/>
                    </a:moveTo>
                    <a:cubicBezTo>
                      <a:pt x="73" y="2"/>
                      <a:pt x="74" y="2"/>
                      <a:pt x="76" y="1"/>
                    </a:cubicBezTo>
                    <a:cubicBezTo>
                      <a:pt x="78" y="1"/>
                      <a:pt x="81" y="0"/>
                      <a:pt x="85" y="0"/>
                    </a:cubicBezTo>
                    <a:cubicBezTo>
                      <a:pt x="89" y="0"/>
                      <a:pt x="94" y="0"/>
                      <a:pt x="99" y="1"/>
                    </a:cubicBezTo>
                    <a:cubicBezTo>
                      <a:pt x="105" y="2"/>
                      <a:pt x="111" y="5"/>
                      <a:pt x="116" y="10"/>
                    </a:cubicBezTo>
                    <a:cubicBezTo>
                      <a:pt x="122" y="15"/>
                      <a:pt x="126" y="22"/>
                      <a:pt x="128" y="30"/>
                    </a:cubicBezTo>
                    <a:cubicBezTo>
                      <a:pt x="130" y="37"/>
                      <a:pt x="131" y="46"/>
                      <a:pt x="131" y="54"/>
                    </a:cubicBezTo>
                    <a:cubicBezTo>
                      <a:pt x="130" y="72"/>
                      <a:pt x="125" y="89"/>
                      <a:pt x="117" y="106"/>
                    </a:cubicBezTo>
                    <a:cubicBezTo>
                      <a:pt x="112" y="114"/>
                      <a:pt x="108" y="121"/>
                      <a:pt x="102" y="128"/>
                    </a:cubicBezTo>
                    <a:cubicBezTo>
                      <a:pt x="97" y="136"/>
                      <a:pt x="91" y="142"/>
                      <a:pt x="84" y="147"/>
                    </a:cubicBezTo>
                    <a:cubicBezTo>
                      <a:pt x="78" y="153"/>
                      <a:pt x="71" y="158"/>
                      <a:pt x="64" y="161"/>
                    </a:cubicBezTo>
                    <a:cubicBezTo>
                      <a:pt x="57" y="165"/>
                      <a:pt x="50" y="168"/>
                      <a:pt x="44" y="170"/>
                    </a:cubicBezTo>
                    <a:cubicBezTo>
                      <a:pt x="37" y="171"/>
                      <a:pt x="31" y="172"/>
                      <a:pt x="26" y="173"/>
                    </a:cubicBezTo>
                    <a:cubicBezTo>
                      <a:pt x="20" y="173"/>
                      <a:pt x="16" y="172"/>
                      <a:pt x="12" y="172"/>
                    </a:cubicBezTo>
                    <a:cubicBezTo>
                      <a:pt x="8" y="172"/>
                      <a:pt x="5" y="171"/>
                      <a:pt x="3" y="171"/>
                    </a:cubicBezTo>
                    <a:cubicBezTo>
                      <a:pt x="1" y="170"/>
                      <a:pt x="0" y="170"/>
                      <a:pt x="0" y="170"/>
                    </a:cubicBezTo>
                    <a:cubicBezTo>
                      <a:pt x="0" y="170"/>
                      <a:pt x="4" y="170"/>
                      <a:pt x="12" y="170"/>
                    </a:cubicBezTo>
                    <a:cubicBezTo>
                      <a:pt x="16" y="169"/>
                      <a:pt x="20" y="169"/>
                      <a:pt x="25" y="168"/>
                    </a:cubicBezTo>
                    <a:cubicBezTo>
                      <a:pt x="30" y="167"/>
                      <a:pt x="36" y="165"/>
                      <a:pt x="41" y="162"/>
                    </a:cubicBezTo>
                    <a:cubicBezTo>
                      <a:pt x="47" y="160"/>
                      <a:pt x="53" y="157"/>
                      <a:pt x="59" y="153"/>
                    </a:cubicBezTo>
                    <a:cubicBezTo>
                      <a:pt x="65" y="149"/>
                      <a:pt x="71" y="144"/>
                      <a:pt x="76" y="139"/>
                    </a:cubicBezTo>
                    <a:cubicBezTo>
                      <a:pt x="87" y="128"/>
                      <a:pt x="97" y="114"/>
                      <a:pt x="105" y="99"/>
                    </a:cubicBezTo>
                    <a:cubicBezTo>
                      <a:pt x="112" y="85"/>
                      <a:pt x="117" y="69"/>
                      <a:pt x="119" y="54"/>
                    </a:cubicBezTo>
                    <a:cubicBezTo>
                      <a:pt x="119" y="46"/>
                      <a:pt x="120" y="39"/>
                      <a:pt x="118" y="32"/>
                    </a:cubicBezTo>
                    <a:cubicBezTo>
                      <a:pt x="117" y="25"/>
                      <a:pt x="114" y="20"/>
                      <a:pt x="111" y="15"/>
                    </a:cubicBezTo>
                    <a:cubicBezTo>
                      <a:pt x="107" y="11"/>
                      <a:pt x="102" y="8"/>
                      <a:pt x="98" y="6"/>
                    </a:cubicBezTo>
                    <a:cubicBezTo>
                      <a:pt x="93" y="4"/>
                      <a:pt x="89" y="3"/>
                      <a:pt x="85" y="3"/>
                    </a:cubicBezTo>
                    <a:cubicBezTo>
                      <a:pt x="82" y="2"/>
                      <a:pt x="79" y="2"/>
                      <a:pt x="77" y="2"/>
                    </a:cubicBezTo>
                    <a:cubicBezTo>
                      <a:pt x="74" y="2"/>
                      <a:pt x="73" y="2"/>
                      <a:pt x="73" y="2"/>
                    </a:cubicBezTo>
                    <a:close/>
                  </a:path>
                </a:pathLst>
              </a:custGeom>
              <a:solidFill>
                <a:schemeClr val="accent1">
                  <a:lumMod val="75000"/>
                </a:schemeClr>
              </a:solidFill>
              <a:ln w="9525">
                <a:noFill/>
                <a:round/>
              </a:ln>
            </p:spPr>
            <p:txBody>
              <a:bodyPr anchor="ctr"/>
              <a:lstStyle/>
              <a:p>
                <a:endParaRPr lang="en-US"/>
              </a:p>
            </p:txBody>
          </p:sp>
          <p:sp>
            <p:nvSpPr>
              <p:cNvPr id="18" name="Freeform: Shape 17"/>
              <p:cNvSpPr/>
              <p:nvPr/>
            </p:nvSpPr>
            <p:spPr bwMode="auto">
              <a:xfrm>
                <a:off x="2392378" y="951338"/>
                <a:ext cx="144661" cy="81795"/>
              </a:xfrm>
              <a:custGeom>
                <a:avLst/>
                <a:gdLst/>
                <a:ahLst/>
                <a:cxnLst>
                  <a:cxn ang="0">
                    <a:pos x="0" y="0"/>
                  </a:cxn>
                  <a:cxn ang="0">
                    <a:pos x="4" y="12"/>
                  </a:cxn>
                  <a:cxn ang="0">
                    <a:pos x="8" y="16"/>
                  </a:cxn>
                  <a:cxn ang="0">
                    <a:pos x="13" y="21"/>
                  </a:cxn>
                  <a:cxn ang="0">
                    <a:pos x="19" y="25"/>
                  </a:cxn>
                  <a:cxn ang="0">
                    <a:pos x="25" y="28"/>
                  </a:cxn>
                  <a:cxn ang="0">
                    <a:pos x="32" y="31"/>
                  </a:cxn>
                  <a:cxn ang="0">
                    <a:pos x="39" y="33"/>
                  </a:cxn>
                  <a:cxn ang="0">
                    <a:pos x="46" y="33"/>
                  </a:cxn>
                  <a:cxn ang="0">
                    <a:pos x="52" y="32"/>
                  </a:cxn>
                  <a:cxn ang="0">
                    <a:pos x="63" y="27"/>
                  </a:cxn>
                  <a:cxn ang="0">
                    <a:pos x="61" y="30"/>
                  </a:cxn>
                  <a:cxn ang="0">
                    <a:pos x="53" y="34"/>
                  </a:cxn>
                  <a:cxn ang="0">
                    <a:pos x="46" y="36"/>
                  </a:cxn>
                  <a:cxn ang="0">
                    <a:pos x="39" y="35"/>
                  </a:cxn>
                  <a:cxn ang="0">
                    <a:pos x="31" y="34"/>
                  </a:cxn>
                  <a:cxn ang="0">
                    <a:pos x="24" y="31"/>
                  </a:cxn>
                  <a:cxn ang="0">
                    <a:pos x="17" y="28"/>
                  </a:cxn>
                  <a:cxn ang="0">
                    <a:pos x="11" y="23"/>
                  </a:cxn>
                  <a:cxn ang="0">
                    <a:pos x="6" y="18"/>
                  </a:cxn>
                  <a:cxn ang="0">
                    <a:pos x="2" y="13"/>
                  </a:cxn>
                  <a:cxn ang="0">
                    <a:pos x="0" y="3"/>
                  </a:cxn>
                  <a:cxn ang="0">
                    <a:pos x="0" y="0"/>
                  </a:cxn>
                </a:cxnLst>
                <a:rect l="0" t="0" r="r" b="b"/>
                <a:pathLst>
                  <a:path w="63" h="36">
                    <a:moveTo>
                      <a:pt x="0" y="0"/>
                    </a:moveTo>
                    <a:cubicBezTo>
                      <a:pt x="0" y="0"/>
                      <a:pt x="0" y="5"/>
                      <a:pt x="4" y="12"/>
                    </a:cubicBezTo>
                    <a:cubicBezTo>
                      <a:pt x="5" y="13"/>
                      <a:pt x="6" y="15"/>
                      <a:pt x="8" y="16"/>
                    </a:cubicBezTo>
                    <a:cubicBezTo>
                      <a:pt x="9" y="18"/>
                      <a:pt x="11" y="20"/>
                      <a:pt x="13" y="21"/>
                    </a:cubicBezTo>
                    <a:cubicBezTo>
                      <a:pt x="14" y="22"/>
                      <a:pt x="16" y="24"/>
                      <a:pt x="19" y="25"/>
                    </a:cubicBezTo>
                    <a:cubicBezTo>
                      <a:pt x="21" y="26"/>
                      <a:pt x="23" y="27"/>
                      <a:pt x="25" y="28"/>
                    </a:cubicBezTo>
                    <a:cubicBezTo>
                      <a:pt x="28" y="29"/>
                      <a:pt x="30" y="30"/>
                      <a:pt x="32" y="31"/>
                    </a:cubicBezTo>
                    <a:cubicBezTo>
                      <a:pt x="35" y="32"/>
                      <a:pt x="37" y="32"/>
                      <a:pt x="39" y="33"/>
                    </a:cubicBezTo>
                    <a:cubicBezTo>
                      <a:pt x="42" y="33"/>
                      <a:pt x="44" y="33"/>
                      <a:pt x="46" y="33"/>
                    </a:cubicBezTo>
                    <a:cubicBezTo>
                      <a:pt x="48" y="33"/>
                      <a:pt x="50" y="33"/>
                      <a:pt x="52" y="32"/>
                    </a:cubicBezTo>
                    <a:cubicBezTo>
                      <a:pt x="60" y="31"/>
                      <a:pt x="63" y="27"/>
                      <a:pt x="63" y="27"/>
                    </a:cubicBezTo>
                    <a:cubicBezTo>
                      <a:pt x="63" y="27"/>
                      <a:pt x="63" y="28"/>
                      <a:pt x="61" y="30"/>
                    </a:cubicBezTo>
                    <a:cubicBezTo>
                      <a:pt x="59" y="31"/>
                      <a:pt x="56" y="33"/>
                      <a:pt x="53" y="34"/>
                    </a:cubicBezTo>
                    <a:cubicBezTo>
                      <a:pt x="51" y="35"/>
                      <a:pt x="49" y="36"/>
                      <a:pt x="46" y="36"/>
                    </a:cubicBezTo>
                    <a:cubicBezTo>
                      <a:pt x="44" y="36"/>
                      <a:pt x="41" y="36"/>
                      <a:pt x="39" y="35"/>
                    </a:cubicBezTo>
                    <a:cubicBezTo>
                      <a:pt x="36" y="35"/>
                      <a:pt x="34" y="35"/>
                      <a:pt x="31" y="34"/>
                    </a:cubicBezTo>
                    <a:cubicBezTo>
                      <a:pt x="29" y="33"/>
                      <a:pt x="26" y="32"/>
                      <a:pt x="24" y="31"/>
                    </a:cubicBezTo>
                    <a:cubicBezTo>
                      <a:pt x="22" y="30"/>
                      <a:pt x="19" y="29"/>
                      <a:pt x="17" y="28"/>
                    </a:cubicBezTo>
                    <a:cubicBezTo>
                      <a:pt x="15" y="27"/>
                      <a:pt x="13" y="25"/>
                      <a:pt x="11" y="23"/>
                    </a:cubicBezTo>
                    <a:cubicBezTo>
                      <a:pt x="9" y="22"/>
                      <a:pt x="7" y="20"/>
                      <a:pt x="6" y="18"/>
                    </a:cubicBezTo>
                    <a:cubicBezTo>
                      <a:pt x="4" y="16"/>
                      <a:pt x="3" y="14"/>
                      <a:pt x="2" y="13"/>
                    </a:cubicBezTo>
                    <a:cubicBezTo>
                      <a:pt x="0" y="9"/>
                      <a:pt x="0" y="6"/>
                      <a:pt x="0" y="3"/>
                    </a:cubicBezTo>
                    <a:cubicBezTo>
                      <a:pt x="0" y="1"/>
                      <a:pt x="0" y="0"/>
                      <a:pt x="0" y="0"/>
                    </a:cubicBezTo>
                    <a:close/>
                  </a:path>
                </a:pathLst>
              </a:custGeom>
              <a:solidFill>
                <a:schemeClr val="tx1">
                  <a:lumMod val="75000"/>
                  <a:lumOff val="25000"/>
                </a:schemeClr>
              </a:solidFill>
              <a:ln w="9525">
                <a:noFill/>
                <a:round/>
              </a:ln>
            </p:spPr>
            <p:txBody>
              <a:bodyPr anchor="ctr"/>
              <a:lstStyle/>
              <a:p>
                <a:endParaRPr lang="en-US"/>
              </a:p>
            </p:txBody>
          </p:sp>
        </p:grpSp>
      </p:grpSp>
      <p:grpSp>
        <p:nvGrpSpPr>
          <p:cNvPr id="24" name="Group 23"/>
          <p:cNvGrpSpPr/>
          <p:nvPr/>
        </p:nvGrpSpPr>
        <p:grpSpPr bwMode="auto">
          <a:xfrm>
            <a:off x="2067541" y="2110702"/>
            <a:ext cx="494094" cy="533400"/>
            <a:chOff x="0" y="0"/>
            <a:chExt cx="4275203" cy="4821656"/>
          </a:xfrm>
        </p:grpSpPr>
        <p:grpSp>
          <p:nvGrpSpPr>
            <p:cNvPr id="25" name="Group 24"/>
            <p:cNvGrpSpPr/>
            <p:nvPr/>
          </p:nvGrpSpPr>
          <p:grpSpPr bwMode="auto">
            <a:xfrm>
              <a:off x="0" y="548807"/>
              <a:ext cx="4275203" cy="4272849"/>
              <a:chOff x="0" y="548849"/>
              <a:chExt cx="2744788" cy="2743276"/>
            </a:xfrm>
          </p:grpSpPr>
          <p:sp>
            <p:nvSpPr>
              <p:cNvPr id="39" name="Oval 38"/>
              <p:cNvSpPr/>
              <p:nvPr/>
            </p:nvSpPr>
            <p:spPr bwMode="auto">
              <a:xfrm>
                <a:off x="0" y="548925"/>
                <a:ext cx="2741613" cy="2740025"/>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40" name="Freeform: Shape 39"/>
              <p:cNvSpPr/>
              <p:nvPr/>
            </p:nvSpPr>
            <p:spPr bwMode="auto">
              <a:xfrm>
                <a:off x="0" y="548849"/>
                <a:ext cx="2744788" cy="2743276"/>
              </a:xfrm>
              <a:custGeom>
                <a:avLst/>
                <a:gdLst/>
                <a:ahLst/>
                <a:cxnLst>
                  <a:cxn ang="0">
                    <a:pos x="0" y="604"/>
                  </a:cxn>
                  <a:cxn ang="0">
                    <a:pos x="604" y="1208"/>
                  </a:cxn>
                  <a:cxn ang="0">
                    <a:pos x="1208" y="604"/>
                  </a:cxn>
                  <a:cxn ang="0">
                    <a:pos x="604" y="0"/>
                  </a:cxn>
                  <a:cxn ang="0">
                    <a:pos x="0" y="604"/>
                  </a:cxn>
                  <a:cxn ang="0">
                    <a:pos x="71" y="604"/>
                  </a:cxn>
                  <a:cxn ang="0">
                    <a:pos x="604" y="72"/>
                  </a:cxn>
                  <a:cxn ang="0">
                    <a:pos x="1136" y="604"/>
                  </a:cxn>
                  <a:cxn ang="0">
                    <a:pos x="604" y="1136"/>
                  </a:cxn>
                  <a:cxn ang="0">
                    <a:pos x="71" y="604"/>
                  </a:cxn>
                </a:cxnLst>
                <a:rect l="0" t="0" r="r" b="b"/>
                <a:pathLst>
                  <a:path w="1208" h="1208">
                    <a:moveTo>
                      <a:pt x="0" y="604"/>
                    </a:moveTo>
                    <a:cubicBezTo>
                      <a:pt x="0" y="937"/>
                      <a:pt x="271" y="1208"/>
                      <a:pt x="604" y="1208"/>
                    </a:cubicBezTo>
                    <a:cubicBezTo>
                      <a:pt x="937" y="1208"/>
                      <a:pt x="1208" y="937"/>
                      <a:pt x="1208" y="604"/>
                    </a:cubicBezTo>
                    <a:cubicBezTo>
                      <a:pt x="1208" y="271"/>
                      <a:pt x="937" y="0"/>
                      <a:pt x="604" y="0"/>
                    </a:cubicBezTo>
                    <a:cubicBezTo>
                      <a:pt x="271" y="0"/>
                      <a:pt x="0" y="271"/>
                      <a:pt x="0" y="604"/>
                    </a:cubicBezTo>
                    <a:close/>
                    <a:moveTo>
                      <a:pt x="71" y="604"/>
                    </a:moveTo>
                    <a:cubicBezTo>
                      <a:pt x="71" y="310"/>
                      <a:pt x="310" y="72"/>
                      <a:pt x="604" y="72"/>
                    </a:cubicBezTo>
                    <a:cubicBezTo>
                      <a:pt x="897" y="72"/>
                      <a:pt x="1136" y="310"/>
                      <a:pt x="1136" y="604"/>
                    </a:cubicBezTo>
                    <a:cubicBezTo>
                      <a:pt x="1136" y="897"/>
                      <a:pt x="897" y="1136"/>
                      <a:pt x="604" y="1136"/>
                    </a:cubicBezTo>
                    <a:cubicBezTo>
                      <a:pt x="310" y="1136"/>
                      <a:pt x="71" y="897"/>
                      <a:pt x="71" y="604"/>
                    </a:cubicBezTo>
                    <a:close/>
                  </a:path>
                </a:pathLst>
              </a:custGeom>
              <a:solidFill>
                <a:schemeClr val="accent2"/>
              </a:solidFill>
              <a:ln w="9525">
                <a:noFill/>
                <a:round/>
              </a:ln>
            </p:spPr>
            <p:txBody>
              <a:bodyPr anchor="ctr"/>
              <a:lstStyle/>
              <a:p>
                <a:endParaRPr lang="en-US"/>
              </a:p>
            </p:txBody>
          </p:sp>
          <p:sp>
            <p:nvSpPr>
              <p:cNvPr id="41" name="Freeform: Shape 40"/>
              <p:cNvSpPr/>
              <p:nvPr/>
            </p:nvSpPr>
            <p:spPr bwMode="auto">
              <a:xfrm>
                <a:off x="377377" y="926364"/>
                <a:ext cx="1987518" cy="1985729"/>
              </a:xfrm>
              <a:custGeom>
                <a:avLst/>
                <a:gdLst/>
                <a:ahLst/>
                <a:cxnLst>
                  <a:cxn ang="0">
                    <a:pos x="0" y="437"/>
                  </a:cxn>
                  <a:cxn ang="0">
                    <a:pos x="438" y="874"/>
                  </a:cxn>
                  <a:cxn ang="0">
                    <a:pos x="875" y="437"/>
                  </a:cxn>
                  <a:cxn ang="0">
                    <a:pos x="438" y="0"/>
                  </a:cxn>
                  <a:cxn ang="0">
                    <a:pos x="0" y="437"/>
                  </a:cxn>
                  <a:cxn ang="0">
                    <a:pos x="72" y="437"/>
                  </a:cxn>
                  <a:cxn ang="0">
                    <a:pos x="438" y="71"/>
                  </a:cxn>
                  <a:cxn ang="0">
                    <a:pos x="803" y="437"/>
                  </a:cxn>
                  <a:cxn ang="0">
                    <a:pos x="438" y="802"/>
                  </a:cxn>
                  <a:cxn ang="0">
                    <a:pos x="72" y="437"/>
                  </a:cxn>
                </a:cxnLst>
                <a:rect l="0" t="0" r="r" b="b"/>
                <a:pathLst>
                  <a:path w="875" h="874">
                    <a:moveTo>
                      <a:pt x="0" y="437"/>
                    </a:moveTo>
                    <a:cubicBezTo>
                      <a:pt x="0" y="678"/>
                      <a:pt x="197" y="874"/>
                      <a:pt x="438" y="874"/>
                    </a:cubicBezTo>
                    <a:cubicBezTo>
                      <a:pt x="679" y="874"/>
                      <a:pt x="875" y="678"/>
                      <a:pt x="875" y="437"/>
                    </a:cubicBezTo>
                    <a:cubicBezTo>
                      <a:pt x="875" y="196"/>
                      <a:pt x="679" y="0"/>
                      <a:pt x="438" y="0"/>
                    </a:cubicBezTo>
                    <a:cubicBezTo>
                      <a:pt x="197" y="0"/>
                      <a:pt x="0" y="196"/>
                      <a:pt x="0" y="437"/>
                    </a:cubicBezTo>
                    <a:close/>
                    <a:moveTo>
                      <a:pt x="72" y="437"/>
                    </a:moveTo>
                    <a:cubicBezTo>
                      <a:pt x="72" y="235"/>
                      <a:pt x="236" y="71"/>
                      <a:pt x="438" y="71"/>
                    </a:cubicBezTo>
                    <a:cubicBezTo>
                      <a:pt x="639" y="71"/>
                      <a:pt x="803" y="235"/>
                      <a:pt x="803" y="437"/>
                    </a:cubicBezTo>
                    <a:cubicBezTo>
                      <a:pt x="803" y="638"/>
                      <a:pt x="639" y="802"/>
                      <a:pt x="438" y="802"/>
                    </a:cubicBezTo>
                    <a:cubicBezTo>
                      <a:pt x="236" y="802"/>
                      <a:pt x="72" y="638"/>
                      <a:pt x="72" y="437"/>
                    </a:cubicBezTo>
                    <a:close/>
                  </a:path>
                </a:pathLst>
              </a:custGeom>
              <a:solidFill>
                <a:schemeClr val="accent1"/>
              </a:solidFill>
              <a:ln w="9525">
                <a:noFill/>
                <a:round/>
              </a:ln>
            </p:spPr>
            <p:txBody>
              <a:bodyPr anchor="ctr"/>
              <a:lstStyle/>
              <a:p>
                <a:endParaRPr lang="en-US"/>
              </a:p>
            </p:txBody>
          </p:sp>
          <p:sp>
            <p:nvSpPr>
              <p:cNvPr id="42" name="Freeform: Shape 41"/>
              <p:cNvSpPr/>
              <p:nvPr/>
            </p:nvSpPr>
            <p:spPr bwMode="auto">
              <a:xfrm>
                <a:off x="757270" y="1305138"/>
                <a:ext cx="1228991" cy="1228182"/>
              </a:xfrm>
              <a:custGeom>
                <a:avLst/>
                <a:gdLst/>
                <a:ahLst/>
                <a:cxnLst>
                  <a:cxn ang="0">
                    <a:pos x="0" y="271"/>
                  </a:cxn>
                  <a:cxn ang="0">
                    <a:pos x="271" y="541"/>
                  </a:cxn>
                  <a:cxn ang="0">
                    <a:pos x="541" y="271"/>
                  </a:cxn>
                  <a:cxn ang="0">
                    <a:pos x="271" y="0"/>
                  </a:cxn>
                  <a:cxn ang="0">
                    <a:pos x="0" y="271"/>
                  </a:cxn>
                  <a:cxn ang="0">
                    <a:pos x="72" y="271"/>
                  </a:cxn>
                  <a:cxn ang="0">
                    <a:pos x="271" y="72"/>
                  </a:cxn>
                  <a:cxn ang="0">
                    <a:pos x="469" y="271"/>
                  </a:cxn>
                  <a:cxn ang="0">
                    <a:pos x="271" y="470"/>
                  </a:cxn>
                  <a:cxn ang="0">
                    <a:pos x="72" y="271"/>
                  </a:cxn>
                </a:cxnLst>
                <a:rect l="0" t="0" r="r" b="b"/>
                <a:pathLst>
                  <a:path w="541" h="541">
                    <a:moveTo>
                      <a:pt x="0" y="271"/>
                    </a:moveTo>
                    <a:cubicBezTo>
                      <a:pt x="0" y="420"/>
                      <a:pt x="122" y="541"/>
                      <a:pt x="271" y="541"/>
                    </a:cubicBezTo>
                    <a:cubicBezTo>
                      <a:pt x="420" y="541"/>
                      <a:pt x="541" y="420"/>
                      <a:pt x="541" y="271"/>
                    </a:cubicBezTo>
                    <a:cubicBezTo>
                      <a:pt x="541" y="122"/>
                      <a:pt x="420" y="0"/>
                      <a:pt x="271" y="0"/>
                    </a:cubicBezTo>
                    <a:cubicBezTo>
                      <a:pt x="122" y="0"/>
                      <a:pt x="0" y="122"/>
                      <a:pt x="0" y="271"/>
                    </a:cubicBezTo>
                    <a:close/>
                    <a:moveTo>
                      <a:pt x="72" y="271"/>
                    </a:moveTo>
                    <a:cubicBezTo>
                      <a:pt x="72" y="161"/>
                      <a:pt x="161" y="72"/>
                      <a:pt x="271" y="72"/>
                    </a:cubicBezTo>
                    <a:cubicBezTo>
                      <a:pt x="380" y="72"/>
                      <a:pt x="469" y="161"/>
                      <a:pt x="469" y="271"/>
                    </a:cubicBezTo>
                    <a:cubicBezTo>
                      <a:pt x="469" y="380"/>
                      <a:pt x="380" y="470"/>
                      <a:pt x="271" y="470"/>
                    </a:cubicBezTo>
                    <a:cubicBezTo>
                      <a:pt x="161" y="470"/>
                      <a:pt x="72" y="380"/>
                      <a:pt x="72" y="271"/>
                    </a:cubicBezTo>
                    <a:close/>
                  </a:path>
                </a:pathLst>
              </a:custGeom>
              <a:solidFill>
                <a:schemeClr val="accent2"/>
              </a:solidFill>
              <a:ln w="9525">
                <a:noFill/>
                <a:round/>
              </a:ln>
            </p:spPr>
            <p:txBody>
              <a:bodyPr anchor="ctr"/>
              <a:lstStyle/>
              <a:p>
                <a:endParaRPr lang="en-US"/>
              </a:p>
            </p:txBody>
          </p:sp>
          <p:sp>
            <p:nvSpPr>
              <p:cNvPr id="43" name="Oval 42"/>
              <p:cNvSpPr/>
              <p:nvPr/>
            </p:nvSpPr>
            <p:spPr bwMode="auto">
              <a:xfrm>
                <a:off x="1137162" y="1683911"/>
                <a:ext cx="469206" cy="471894"/>
              </a:xfrm>
              <a:prstGeom prst="ellipse">
                <a:avLst/>
              </a:prstGeom>
              <a:solidFill>
                <a:schemeClr val="accent1"/>
              </a:solidFill>
              <a:ln w="9525">
                <a:noFill/>
                <a:round/>
              </a:ln>
            </p:spPr>
            <p:txBody>
              <a:bodyPr anchor="ctr"/>
              <a:lstStyle/>
              <a:p>
                <a:endParaRPr lang="en-US"/>
              </a:p>
            </p:txBody>
          </p:sp>
        </p:grpSp>
        <p:grpSp>
          <p:nvGrpSpPr>
            <p:cNvPr id="26" name="Group 25"/>
            <p:cNvGrpSpPr/>
            <p:nvPr/>
          </p:nvGrpSpPr>
          <p:grpSpPr bwMode="auto">
            <a:xfrm>
              <a:off x="2129763" y="0"/>
              <a:ext cx="1574261" cy="2714631"/>
              <a:chOff x="2129473" y="0"/>
              <a:chExt cx="1010715" cy="1742861"/>
            </a:xfrm>
          </p:grpSpPr>
          <p:sp>
            <p:nvSpPr>
              <p:cNvPr id="27" name="Freeform: Shape 26"/>
              <p:cNvSpPr/>
              <p:nvPr/>
            </p:nvSpPr>
            <p:spPr bwMode="auto">
              <a:xfrm>
                <a:off x="2424225" y="0"/>
                <a:ext cx="457200" cy="658812"/>
              </a:xfrm>
              <a:custGeom>
                <a:avLst/>
                <a:gdLst>
                  <a:gd name="T0" fmla="*/ 152 w 201"/>
                  <a:gd name="T1" fmla="*/ 118 h 290"/>
                  <a:gd name="T2" fmla="*/ 83 w 201"/>
                  <a:gd name="T3" fmla="*/ 290 h 290"/>
                  <a:gd name="T4" fmla="*/ 152 w 201"/>
                  <a:gd name="T5" fmla="*/ 118 h 290"/>
                  <a:gd name="T6" fmla="*/ 0 60000 65536"/>
                  <a:gd name="T7" fmla="*/ 0 60000 65536"/>
                  <a:gd name="T8" fmla="*/ 0 60000 65536"/>
                  <a:gd name="T9" fmla="*/ 0 w 201"/>
                  <a:gd name="T10" fmla="*/ 0 h 290"/>
                  <a:gd name="T11" fmla="*/ 201 w 201"/>
                  <a:gd name="T12" fmla="*/ 290 h 290"/>
                </a:gdLst>
                <a:ahLst/>
                <a:cxnLst>
                  <a:cxn ang="T6">
                    <a:pos x="T0" y="T1"/>
                  </a:cxn>
                  <a:cxn ang="T7">
                    <a:pos x="T2" y="T3"/>
                  </a:cxn>
                  <a:cxn ang="T8">
                    <a:pos x="T4" y="T5"/>
                  </a:cxn>
                </a:cxnLst>
                <a:rect l="T9" t="T10" r="T11" b="T12"/>
                <a:pathLst>
                  <a:path w="201" h="290">
                    <a:moveTo>
                      <a:pt x="152" y="118"/>
                    </a:moveTo>
                    <a:cubicBezTo>
                      <a:pt x="201" y="6"/>
                      <a:pt x="0" y="0"/>
                      <a:pt x="83" y="290"/>
                    </a:cubicBezTo>
                    <a:lnTo>
                      <a:pt x="152" y="118"/>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28" name="Freeform: Shape 27"/>
              <p:cNvSpPr/>
              <p:nvPr/>
            </p:nvSpPr>
            <p:spPr bwMode="auto">
              <a:xfrm>
                <a:off x="2553392" y="90604"/>
                <a:ext cx="241521" cy="567531"/>
              </a:xfrm>
              <a:custGeom>
                <a:avLst/>
                <a:gdLst/>
                <a:ahLst/>
                <a:cxnLst>
                  <a:cxn ang="0">
                    <a:pos x="96" y="78"/>
                  </a:cxn>
                  <a:cxn ang="0">
                    <a:pos x="97" y="74"/>
                  </a:cxn>
                  <a:cxn ang="0">
                    <a:pos x="100" y="63"/>
                  </a:cxn>
                  <a:cxn ang="0">
                    <a:pos x="101" y="45"/>
                  </a:cxn>
                  <a:cxn ang="0">
                    <a:pos x="95" y="25"/>
                  </a:cxn>
                  <a:cxn ang="0">
                    <a:pos x="76" y="12"/>
                  </a:cxn>
                  <a:cxn ang="0">
                    <a:pos x="51" y="19"/>
                  </a:cxn>
                  <a:cxn ang="0">
                    <a:pos x="19" y="71"/>
                  </a:cxn>
                  <a:cxn ang="0">
                    <a:pos x="14" y="104"/>
                  </a:cxn>
                  <a:cxn ang="0">
                    <a:pos x="13" y="136"/>
                  </a:cxn>
                  <a:cxn ang="0">
                    <a:pos x="15" y="166"/>
                  </a:cxn>
                  <a:cxn ang="0">
                    <a:pos x="18" y="194"/>
                  </a:cxn>
                  <a:cxn ang="0">
                    <a:pos x="21" y="217"/>
                  </a:cxn>
                  <a:cxn ang="0">
                    <a:pos x="25" y="234"/>
                  </a:cxn>
                  <a:cxn ang="0">
                    <a:pos x="27" y="250"/>
                  </a:cxn>
                  <a:cxn ang="0">
                    <a:pos x="22" y="235"/>
                  </a:cxn>
                  <a:cxn ang="0">
                    <a:pos x="17" y="218"/>
                  </a:cxn>
                  <a:cxn ang="0">
                    <a:pos x="10" y="195"/>
                  </a:cxn>
                  <a:cxn ang="0">
                    <a:pos x="5" y="168"/>
                  </a:cxn>
                  <a:cxn ang="0">
                    <a:pos x="1" y="137"/>
                  </a:cxn>
                  <a:cxn ang="0">
                    <a:pos x="1" y="103"/>
                  </a:cxn>
                  <a:cxn ang="0">
                    <a:pos x="6" y="68"/>
                  </a:cxn>
                  <a:cxn ang="0">
                    <a:pos x="20" y="35"/>
                  </a:cxn>
                  <a:cxn ang="0">
                    <a:pos x="44" y="9"/>
                  </a:cxn>
                  <a:cxn ang="0">
                    <a:pos x="78" y="2"/>
                  </a:cxn>
                  <a:cxn ang="0">
                    <a:pos x="102" y="21"/>
                  </a:cxn>
                  <a:cxn ang="0">
                    <a:pos x="106" y="45"/>
                  </a:cxn>
                  <a:cxn ang="0">
                    <a:pos x="103" y="64"/>
                  </a:cxn>
                  <a:cxn ang="0">
                    <a:pos x="98" y="74"/>
                  </a:cxn>
                  <a:cxn ang="0">
                    <a:pos x="96" y="78"/>
                  </a:cxn>
                </a:cxnLst>
                <a:rect l="0" t="0" r="r" b="b"/>
                <a:pathLst>
                  <a:path w="107" h="250">
                    <a:moveTo>
                      <a:pt x="96" y="78"/>
                    </a:moveTo>
                    <a:cubicBezTo>
                      <a:pt x="96" y="78"/>
                      <a:pt x="97" y="77"/>
                      <a:pt x="97" y="74"/>
                    </a:cubicBezTo>
                    <a:cubicBezTo>
                      <a:pt x="98" y="72"/>
                      <a:pt x="99" y="68"/>
                      <a:pt x="100" y="63"/>
                    </a:cubicBezTo>
                    <a:cubicBezTo>
                      <a:pt x="101" y="58"/>
                      <a:pt x="102" y="52"/>
                      <a:pt x="101" y="45"/>
                    </a:cubicBezTo>
                    <a:cubicBezTo>
                      <a:pt x="101" y="39"/>
                      <a:pt x="99" y="31"/>
                      <a:pt x="95" y="25"/>
                    </a:cubicBezTo>
                    <a:cubicBezTo>
                      <a:pt x="91" y="18"/>
                      <a:pt x="84" y="13"/>
                      <a:pt x="76" y="12"/>
                    </a:cubicBezTo>
                    <a:cubicBezTo>
                      <a:pt x="68" y="11"/>
                      <a:pt x="59" y="13"/>
                      <a:pt x="51" y="19"/>
                    </a:cubicBezTo>
                    <a:cubicBezTo>
                      <a:pt x="35" y="30"/>
                      <a:pt x="25" y="50"/>
                      <a:pt x="19" y="71"/>
                    </a:cubicBezTo>
                    <a:cubicBezTo>
                      <a:pt x="17" y="82"/>
                      <a:pt x="15" y="93"/>
                      <a:pt x="14" y="104"/>
                    </a:cubicBezTo>
                    <a:cubicBezTo>
                      <a:pt x="13" y="115"/>
                      <a:pt x="13" y="126"/>
                      <a:pt x="13" y="136"/>
                    </a:cubicBezTo>
                    <a:cubicBezTo>
                      <a:pt x="14" y="147"/>
                      <a:pt x="14" y="157"/>
                      <a:pt x="15" y="166"/>
                    </a:cubicBezTo>
                    <a:cubicBezTo>
                      <a:pt x="15" y="176"/>
                      <a:pt x="17" y="185"/>
                      <a:pt x="18" y="194"/>
                    </a:cubicBezTo>
                    <a:cubicBezTo>
                      <a:pt x="19" y="202"/>
                      <a:pt x="20" y="210"/>
                      <a:pt x="21" y="217"/>
                    </a:cubicBezTo>
                    <a:cubicBezTo>
                      <a:pt x="22" y="224"/>
                      <a:pt x="24" y="229"/>
                      <a:pt x="25" y="234"/>
                    </a:cubicBezTo>
                    <a:cubicBezTo>
                      <a:pt x="26" y="244"/>
                      <a:pt x="27" y="250"/>
                      <a:pt x="27" y="250"/>
                    </a:cubicBezTo>
                    <a:cubicBezTo>
                      <a:pt x="27" y="250"/>
                      <a:pt x="25" y="245"/>
                      <a:pt x="22" y="235"/>
                    </a:cubicBezTo>
                    <a:cubicBezTo>
                      <a:pt x="21" y="230"/>
                      <a:pt x="18" y="225"/>
                      <a:pt x="17" y="218"/>
                    </a:cubicBezTo>
                    <a:cubicBezTo>
                      <a:pt x="15" y="211"/>
                      <a:pt x="12" y="204"/>
                      <a:pt x="10" y="195"/>
                    </a:cubicBezTo>
                    <a:cubicBezTo>
                      <a:pt x="9" y="187"/>
                      <a:pt x="6" y="178"/>
                      <a:pt x="5" y="168"/>
                    </a:cubicBezTo>
                    <a:cubicBezTo>
                      <a:pt x="3" y="158"/>
                      <a:pt x="2" y="147"/>
                      <a:pt x="1" y="137"/>
                    </a:cubicBezTo>
                    <a:cubicBezTo>
                      <a:pt x="1" y="126"/>
                      <a:pt x="0" y="114"/>
                      <a:pt x="1" y="103"/>
                    </a:cubicBezTo>
                    <a:cubicBezTo>
                      <a:pt x="2" y="91"/>
                      <a:pt x="4" y="80"/>
                      <a:pt x="6" y="68"/>
                    </a:cubicBezTo>
                    <a:cubicBezTo>
                      <a:pt x="9" y="56"/>
                      <a:pt x="14" y="45"/>
                      <a:pt x="20" y="35"/>
                    </a:cubicBezTo>
                    <a:cubicBezTo>
                      <a:pt x="26" y="24"/>
                      <a:pt x="34" y="15"/>
                      <a:pt x="44" y="9"/>
                    </a:cubicBezTo>
                    <a:cubicBezTo>
                      <a:pt x="54" y="2"/>
                      <a:pt x="67" y="0"/>
                      <a:pt x="78" y="2"/>
                    </a:cubicBezTo>
                    <a:cubicBezTo>
                      <a:pt x="89" y="5"/>
                      <a:pt x="98" y="13"/>
                      <a:pt x="102" y="21"/>
                    </a:cubicBezTo>
                    <a:cubicBezTo>
                      <a:pt x="106" y="30"/>
                      <a:pt x="107" y="38"/>
                      <a:pt x="106" y="45"/>
                    </a:cubicBezTo>
                    <a:cubicBezTo>
                      <a:pt x="106" y="53"/>
                      <a:pt x="104" y="59"/>
                      <a:pt x="103" y="64"/>
                    </a:cubicBezTo>
                    <a:cubicBezTo>
                      <a:pt x="101" y="69"/>
                      <a:pt x="99" y="72"/>
                      <a:pt x="98" y="74"/>
                    </a:cubicBezTo>
                    <a:cubicBezTo>
                      <a:pt x="97" y="77"/>
                      <a:pt x="96" y="78"/>
                      <a:pt x="96" y="78"/>
                    </a:cubicBezTo>
                    <a:close/>
                  </a:path>
                </a:pathLst>
              </a:custGeom>
              <a:solidFill>
                <a:schemeClr val="accent1">
                  <a:lumMod val="75000"/>
                </a:schemeClr>
              </a:solidFill>
              <a:ln w="9525">
                <a:noFill/>
                <a:round/>
              </a:ln>
            </p:spPr>
            <p:txBody>
              <a:bodyPr anchor="ctr"/>
              <a:lstStyle/>
              <a:p>
                <a:endParaRPr lang="en-US"/>
              </a:p>
            </p:txBody>
          </p:sp>
          <p:sp>
            <p:nvSpPr>
              <p:cNvPr id="29" name="Freeform: Shape 28"/>
              <p:cNvSpPr/>
              <p:nvPr/>
            </p:nvSpPr>
            <p:spPr bwMode="auto">
              <a:xfrm>
                <a:off x="2627425" y="69850"/>
                <a:ext cx="512763" cy="584200"/>
              </a:xfrm>
              <a:custGeom>
                <a:avLst/>
                <a:gdLst>
                  <a:gd name="T0" fmla="*/ 69 w 226"/>
                  <a:gd name="T1" fmla="*/ 87 h 257"/>
                  <a:gd name="T2" fmla="*/ 0 w 226"/>
                  <a:gd name="T3" fmla="*/ 249 h 257"/>
                  <a:gd name="T4" fmla="*/ 69 w 226"/>
                  <a:gd name="T5" fmla="*/ 87 h 257"/>
                  <a:gd name="T6" fmla="*/ 0 60000 65536"/>
                  <a:gd name="T7" fmla="*/ 0 60000 65536"/>
                  <a:gd name="T8" fmla="*/ 0 60000 65536"/>
                  <a:gd name="T9" fmla="*/ 0 w 226"/>
                  <a:gd name="T10" fmla="*/ 0 h 257"/>
                  <a:gd name="T11" fmla="*/ 226 w 226"/>
                  <a:gd name="T12" fmla="*/ 257 h 257"/>
                </a:gdLst>
                <a:ahLst/>
                <a:cxnLst>
                  <a:cxn ang="T6">
                    <a:pos x="T0" y="T1"/>
                  </a:cxn>
                  <a:cxn ang="T7">
                    <a:pos x="T2" y="T3"/>
                  </a:cxn>
                  <a:cxn ang="T8">
                    <a:pos x="T4" y="T5"/>
                  </a:cxn>
                </a:cxnLst>
                <a:rect l="T9" t="T10" r="T11" b="T12"/>
                <a:pathLst>
                  <a:path w="226" h="257">
                    <a:moveTo>
                      <a:pt x="69" y="87"/>
                    </a:moveTo>
                    <a:cubicBezTo>
                      <a:pt x="187" y="0"/>
                      <a:pt x="226" y="257"/>
                      <a:pt x="0" y="249"/>
                    </a:cubicBezTo>
                    <a:lnTo>
                      <a:pt x="69" y="87"/>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30" name="Freeform: Shape 29"/>
              <p:cNvSpPr/>
              <p:nvPr/>
            </p:nvSpPr>
            <p:spPr bwMode="auto">
              <a:xfrm>
                <a:off x="2627610" y="217701"/>
                <a:ext cx="391213" cy="421558"/>
              </a:xfrm>
              <a:custGeom>
                <a:avLst/>
                <a:gdLst/>
                <a:ahLst/>
                <a:cxnLst>
                  <a:cxn ang="0">
                    <a:pos x="69" y="22"/>
                  </a:cxn>
                  <a:cxn ang="0">
                    <a:pos x="72" y="19"/>
                  </a:cxn>
                  <a:cxn ang="0">
                    <a:pos x="81" y="12"/>
                  </a:cxn>
                  <a:cxn ang="0">
                    <a:pos x="89" y="8"/>
                  </a:cxn>
                  <a:cxn ang="0">
                    <a:pos x="98" y="4"/>
                  </a:cxn>
                  <a:cxn ang="0">
                    <a:pos x="109" y="1"/>
                  </a:cxn>
                  <a:cxn ang="0">
                    <a:pos x="122" y="1"/>
                  </a:cxn>
                  <a:cxn ang="0">
                    <a:pos x="149" y="14"/>
                  </a:cxn>
                  <a:cxn ang="0">
                    <a:pos x="166" y="42"/>
                  </a:cxn>
                  <a:cxn ang="0">
                    <a:pos x="160" y="112"/>
                  </a:cxn>
                  <a:cxn ang="0">
                    <a:pos x="141" y="142"/>
                  </a:cxn>
                  <a:cxn ang="0">
                    <a:pos x="114" y="164"/>
                  </a:cxn>
                  <a:cxn ang="0">
                    <a:pos x="85" y="177"/>
                  </a:cxn>
                  <a:cxn ang="0">
                    <a:pos x="57" y="184"/>
                  </a:cxn>
                  <a:cxn ang="0">
                    <a:pos x="34" y="186"/>
                  </a:cxn>
                  <a:cxn ang="0">
                    <a:pos x="16" y="186"/>
                  </a:cxn>
                  <a:cxn ang="0">
                    <a:pos x="0" y="184"/>
                  </a:cxn>
                  <a:cxn ang="0">
                    <a:pos x="15" y="183"/>
                  </a:cxn>
                  <a:cxn ang="0">
                    <a:pos x="33" y="181"/>
                  </a:cxn>
                  <a:cxn ang="0">
                    <a:pos x="56" y="176"/>
                  </a:cxn>
                  <a:cxn ang="0">
                    <a:pos x="81" y="168"/>
                  </a:cxn>
                  <a:cxn ang="0">
                    <a:pos x="107" y="154"/>
                  </a:cxn>
                  <a:cxn ang="0">
                    <a:pos x="148" y="106"/>
                  </a:cxn>
                  <a:cxn ang="0">
                    <a:pos x="155" y="45"/>
                  </a:cxn>
                  <a:cxn ang="0">
                    <a:pos x="142" y="21"/>
                  </a:cxn>
                  <a:cxn ang="0">
                    <a:pos x="121" y="9"/>
                  </a:cxn>
                  <a:cxn ang="0">
                    <a:pos x="99" y="9"/>
                  </a:cxn>
                  <a:cxn ang="0">
                    <a:pos x="90" y="12"/>
                  </a:cxn>
                  <a:cxn ang="0">
                    <a:pos x="83" y="15"/>
                  </a:cxn>
                  <a:cxn ang="0">
                    <a:pos x="72" y="20"/>
                  </a:cxn>
                  <a:cxn ang="0">
                    <a:pos x="69" y="22"/>
                  </a:cxn>
                </a:cxnLst>
                <a:rect l="0" t="0" r="r" b="b"/>
                <a:pathLst>
                  <a:path w="173" h="186">
                    <a:moveTo>
                      <a:pt x="69" y="22"/>
                    </a:moveTo>
                    <a:cubicBezTo>
                      <a:pt x="69" y="22"/>
                      <a:pt x="70" y="21"/>
                      <a:pt x="72" y="19"/>
                    </a:cubicBezTo>
                    <a:cubicBezTo>
                      <a:pt x="74" y="18"/>
                      <a:pt x="77" y="15"/>
                      <a:pt x="81" y="12"/>
                    </a:cubicBezTo>
                    <a:cubicBezTo>
                      <a:pt x="84" y="11"/>
                      <a:pt x="86" y="10"/>
                      <a:pt x="89" y="8"/>
                    </a:cubicBezTo>
                    <a:cubicBezTo>
                      <a:pt x="91" y="7"/>
                      <a:pt x="95" y="6"/>
                      <a:pt x="98" y="4"/>
                    </a:cubicBezTo>
                    <a:cubicBezTo>
                      <a:pt x="101" y="3"/>
                      <a:pt x="105" y="2"/>
                      <a:pt x="109" y="1"/>
                    </a:cubicBezTo>
                    <a:cubicBezTo>
                      <a:pt x="113" y="1"/>
                      <a:pt x="118" y="0"/>
                      <a:pt x="122" y="1"/>
                    </a:cubicBezTo>
                    <a:cubicBezTo>
                      <a:pt x="131" y="2"/>
                      <a:pt x="141" y="6"/>
                      <a:pt x="149" y="14"/>
                    </a:cubicBezTo>
                    <a:cubicBezTo>
                      <a:pt x="157" y="21"/>
                      <a:pt x="163" y="31"/>
                      <a:pt x="166" y="42"/>
                    </a:cubicBezTo>
                    <a:cubicBezTo>
                      <a:pt x="173" y="64"/>
                      <a:pt x="171" y="90"/>
                      <a:pt x="160" y="112"/>
                    </a:cubicBezTo>
                    <a:cubicBezTo>
                      <a:pt x="155" y="123"/>
                      <a:pt x="149" y="133"/>
                      <a:pt x="141" y="142"/>
                    </a:cubicBezTo>
                    <a:cubicBezTo>
                      <a:pt x="133" y="151"/>
                      <a:pt x="123" y="158"/>
                      <a:pt x="114" y="164"/>
                    </a:cubicBezTo>
                    <a:cubicBezTo>
                      <a:pt x="104" y="170"/>
                      <a:pt x="94" y="174"/>
                      <a:pt x="85" y="177"/>
                    </a:cubicBezTo>
                    <a:cubicBezTo>
                      <a:pt x="75" y="180"/>
                      <a:pt x="66" y="182"/>
                      <a:pt x="57" y="184"/>
                    </a:cubicBezTo>
                    <a:cubicBezTo>
                      <a:pt x="49" y="185"/>
                      <a:pt x="41" y="186"/>
                      <a:pt x="34" y="186"/>
                    </a:cubicBezTo>
                    <a:cubicBezTo>
                      <a:pt x="27" y="186"/>
                      <a:pt x="21" y="186"/>
                      <a:pt x="16" y="186"/>
                    </a:cubicBezTo>
                    <a:cubicBezTo>
                      <a:pt x="5" y="185"/>
                      <a:pt x="0" y="184"/>
                      <a:pt x="0" y="184"/>
                    </a:cubicBezTo>
                    <a:cubicBezTo>
                      <a:pt x="0" y="184"/>
                      <a:pt x="6" y="184"/>
                      <a:pt x="15" y="183"/>
                    </a:cubicBezTo>
                    <a:cubicBezTo>
                      <a:pt x="20" y="183"/>
                      <a:pt x="26" y="182"/>
                      <a:pt x="33" y="181"/>
                    </a:cubicBezTo>
                    <a:cubicBezTo>
                      <a:pt x="40" y="180"/>
                      <a:pt x="48" y="178"/>
                      <a:pt x="56" y="176"/>
                    </a:cubicBezTo>
                    <a:cubicBezTo>
                      <a:pt x="64" y="174"/>
                      <a:pt x="73" y="172"/>
                      <a:pt x="81" y="168"/>
                    </a:cubicBezTo>
                    <a:cubicBezTo>
                      <a:pt x="90" y="164"/>
                      <a:pt x="99" y="159"/>
                      <a:pt x="107" y="154"/>
                    </a:cubicBezTo>
                    <a:cubicBezTo>
                      <a:pt x="124" y="142"/>
                      <a:pt x="140" y="126"/>
                      <a:pt x="148" y="106"/>
                    </a:cubicBezTo>
                    <a:cubicBezTo>
                      <a:pt x="157" y="87"/>
                      <a:pt x="159" y="65"/>
                      <a:pt x="155" y="45"/>
                    </a:cubicBezTo>
                    <a:cubicBezTo>
                      <a:pt x="152" y="36"/>
                      <a:pt x="148" y="27"/>
                      <a:pt x="142" y="21"/>
                    </a:cubicBezTo>
                    <a:cubicBezTo>
                      <a:pt x="136" y="14"/>
                      <a:pt x="129" y="10"/>
                      <a:pt x="121" y="9"/>
                    </a:cubicBezTo>
                    <a:cubicBezTo>
                      <a:pt x="113" y="7"/>
                      <a:pt x="106" y="8"/>
                      <a:pt x="99" y="9"/>
                    </a:cubicBezTo>
                    <a:cubicBezTo>
                      <a:pt x="96" y="10"/>
                      <a:pt x="93" y="11"/>
                      <a:pt x="90" y="12"/>
                    </a:cubicBezTo>
                    <a:cubicBezTo>
                      <a:pt x="87" y="13"/>
                      <a:pt x="85" y="14"/>
                      <a:pt x="83" y="15"/>
                    </a:cubicBezTo>
                    <a:cubicBezTo>
                      <a:pt x="78" y="17"/>
                      <a:pt x="75" y="19"/>
                      <a:pt x="72" y="20"/>
                    </a:cubicBezTo>
                    <a:cubicBezTo>
                      <a:pt x="70" y="21"/>
                      <a:pt x="69" y="22"/>
                      <a:pt x="69" y="22"/>
                    </a:cubicBezTo>
                    <a:close/>
                  </a:path>
                </a:pathLst>
              </a:custGeom>
              <a:solidFill>
                <a:schemeClr val="accent1">
                  <a:lumMod val="75000"/>
                </a:schemeClr>
              </a:solidFill>
              <a:ln w="9525">
                <a:noFill/>
                <a:round/>
              </a:ln>
            </p:spPr>
            <p:txBody>
              <a:bodyPr anchor="ctr"/>
              <a:lstStyle/>
              <a:p>
                <a:endParaRPr lang="en-US"/>
              </a:p>
            </p:txBody>
          </p:sp>
          <p:sp>
            <p:nvSpPr>
              <p:cNvPr id="31" name="Freeform: Shape 30"/>
              <p:cNvSpPr/>
              <p:nvPr/>
            </p:nvSpPr>
            <p:spPr bwMode="auto">
              <a:xfrm>
                <a:off x="2129473" y="1391772"/>
                <a:ext cx="181141" cy="351089"/>
              </a:xfrm>
              <a:custGeom>
                <a:avLst/>
                <a:gdLst/>
                <a:ahLst/>
                <a:cxnLst>
                  <a:cxn ang="0">
                    <a:pos x="79" y="10"/>
                  </a:cxn>
                  <a:cxn ang="0">
                    <a:pos x="7" y="153"/>
                  </a:cxn>
                  <a:cxn ang="0">
                    <a:pos x="3" y="154"/>
                  </a:cxn>
                  <a:cxn ang="0">
                    <a:pos x="1" y="150"/>
                  </a:cxn>
                  <a:cxn ang="0">
                    <a:pos x="56" y="0"/>
                  </a:cxn>
                  <a:cxn ang="0">
                    <a:pos x="79" y="10"/>
                  </a:cxn>
                </a:cxnLst>
                <a:rect l="0" t="0" r="r" b="b"/>
                <a:pathLst>
                  <a:path w="79" h="155">
                    <a:moveTo>
                      <a:pt x="79" y="10"/>
                    </a:moveTo>
                    <a:cubicBezTo>
                      <a:pt x="7" y="153"/>
                      <a:pt x="7" y="153"/>
                      <a:pt x="7" y="153"/>
                    </a:cubicBezTo>
                    <a:cubicBezTo>
                      <a:pt x="6" y="154"/>
                      <a:pt x="4" y="155"/>
                      <a:pt x="3" y="154"/>
                    </a:cubicBezTo>
                    <a:cubicBezTo>
                      <a:pt x="1" y="154"/>
                      <a:pt x="0" y="152"/>
                      <a:pt x="1" y="150"/>
                    </a:cubicBezTo>
                    <a:cubicBezTo>
                      <a:pt x="56" y="0"/>
                      <a:pt x="56" y="0"/>
                      <a:pt x="56" y="0"/>
                    </a:cubicBezTo>
                    <a:lnTo>
                      <a:pt x="79" y="10"/>
                    </a:lnTo>
                    <a:close/>
                  </a:path>
                </a:pathLst>
              </a:custGeom>
              <a:gradFill flip="none" rotWithShape="1">
                <a:gsLst>
                  <a:gs pos="0">
                    <a:schemeClr val="bg1">
                      <a:lumMod val="65000"/>
                    </a:schemeClr>
                  </a:gs>
                  <a:gs pos="50000">
                    <a:schemeClr val="bg1">
                      <a:lumMod val="75000"/>
                    </a:schemeClr>
                  </a:gs>
                  <a:gs pos="85000">
                    <a:schemeClr val="bg1">
                      <a:lumMod val="65000"/>
                    </a:schemeClr>
                  </a:gs>
                </a:gsLst>
                <a:lin ang="0" scaled="1"/>
                <a:tileRect/>
              </a:gradFill>
              <a:ln w="9525">
                <a:noFill/>
                <a:round/>
              </a:ln>
            </p:spPr>
            <p:txBody>
              <a:bodyPr anchor="ctr"/>
              <a:lstStyle/>
              <a:p>
                <a:endParaRPr lang="en-US"/>
              </a:p>
            </p:txBody>
          </p:sp>
          <p:sp>
            <p:nvSpPr>
              <p:cNvPr id="32" name="Freeform: Shape 31"/>
              <p:cNvSpPr/>
              <p:nvPr/>
            </p:nvSpPr>
            <p:spPr bwMode="auto">
              <a:xfrm>
                <a:off x="2270238" y="36513"/>
                <a:ext cx="473075" cy="608012"/>
              </a:xfrm>
              <a:custGeom>
                <a:avLst/>
                <a:gdLst>
                  <a:gd name="T0" fmla="*/ 208 w 208"/>
                  <a:gd name="T1" fmla="*/ 96 h 268"/>
                  <a:gd name="T2" fmla="*/ 137 w 208"/>
                  <a:gd name="T3" fmla="*/ 268 h 268"/>
                  <a:gd name="T4" fmla="*/ 208 w 208"/>
                  <a:gd name="T5" fmla="*/ 96 h 268"/>
                  <a:gd name="T6" fmla="*/ 0 60000 65536"/>
                  <a:gd name="T7" fmla="*/ 0 60000 65536"/>
                  <a:gd name="T8" fmla="*/ 0 60000 65536"/>
                  <a:gd name="T9" fmla="*/ 0 w 208"/>
                  <a:gd name="T10" fmla="*/ 0 h 268"/>
                  <a:gd name="T11" fmla="*/ 208 w 208"/>
                  <a:gd name="T12" fmla="*/ 268 h 268"/>
                </a:gdLst>
                <a:ahLst/>
                <a:cxnLst>
                  <a:cxn ang="T6">
                    <a:pos x="T0" y="T1"/>
                  </a:cxn>
                  <a:cxn ang="T7">
                    <a:pos x="T2" y="T3"/>
                  </a:cxn>
                  <a:cxn ang="T8">
                    <a:pos x="T4" y="T5"/>
                  </a:cxn>
                </a:cxnLst>
                <a:rect l="T9" t="T10" r="T11" b="T12"/>
                <a:pathLst>
                  <a:path w="208" h="268">
                    <a:moveTo>
                      <a:pt x="208" y="96"/>
                    </a:moveTo>
                    <a:cubicBezTo>
                      <a:pt x="206" y="0"/>
                      <a:pt x="0" y="56"/>
                      <a:pt x="137" y="268"/>
                    </a:cubicBezTo>
                    <a:lnTo>
                      <a:pt x="208" y="96"/>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33" name="Freeform: Shape 32"/>
              <p:cNvSpPr/>
              <p:nvPr/>
            </p:nvSpPr>
            <p:spPr bwMode="auto">
              <a:xfrm>
                <a:off x="2226333" y="951338"/>
                <a:ext cx="310707" cy="517196"/>
              </a:xfrm>
              <a:custGeom>
                <a:avLst/>
                <a:gdLst/>
                <a:ahLst/>
                <a:cxnLst>
                  <a:cxn ang="0">
                    <a:pos x="85" y="166"/>
                  </a:cxn>
                  <a:cxn ang="0">
                    <a:pos x="62" y="199"/>
                  </a:cxn>
                  <a:cxn ang="0">
                    <a:pos x="48" y="212"/>
                  </a:cxn>
                  <a:cxn ang="0">
                    <a:pos x="1" y="192"/>
                  </a:cxn>
                  <a:cxn ang="0">
                    <a:pos x="0" y="172"/>
                  </a:cxn>
                  <a:cxn ang="0">
                    <a:pos x="9" y="133"/>
                  </a:cxn>
                  <a:cxn ang="0">
                    <a:pos x="74" y="0"/>
                  </a:cxn>
                  <a:cxn ang="0">
                    <a:pos x="137" y="27"/>
                  </a:cxn>
                  <a:cxn ang="0">
                    <a:pos x="85" y="166"/>
                  </a:cxn>
                </a:cxnLst>
                <a:rect l="0" t="0" r="r" b="b"/>
                <a:pathLst>
                  <a:path w="137" h="228">
                    <a:moveTo>
                      <a:pt x="85" y="166"/>
                    </a:moveTo>
                    <a:cubicBezTo>
                      <a:pt x="80" y="179"/>
                      <a:pt x="72" y="190"/>
                      <a:pt x="62" y="199"/>
                    </a:cubicBezTo>
                    <a:cubicBezTo>
                      <a:pt x="48" y="212"/>
                      <a:pt x="48" y="212"/>
                      <a:pt x="48" y="212"/>
                    </a:cubicBezTo>
                    <a:cubicBezTo>
                      <a:pt x="30" y="228"/>
                      <a:pt x="1" y="215"/>
                      <a:pt x="1" y="192"/>
                    </a:cubicBezTo>
                    <a:cubicBezTo>
                      <a:pt x="0" y="172"/>
                      <a:pt x="0" y="172"/>
                      <a:pt x="0" y="172"/>
                    </a:cubicBezTo>
                    <a:cubicBezTo>
                      <a:pt x="0" y="159"/>
                      <a:pt x="3" y="145"/>
                      <a:pt x="9" y="133"/>
                    </a:cubicBezTo>
                    <a:cubicBezTo>
                      <a:pt x="74" y="0"/>
                      <a:pt x="74" y="0"/>
                      <a:pt x="74" y="0"/>
                    </a:cubicBezTo>
                    <a:cubicBezTo>
                      <a:pt x="137" y="27"/>
                      <a:pt x="137" y="27"/>
                      <a:pt x="137" y="27"/>
                    </a:cubicBezTo>
                    <a:lnTo>
                      <a:pt x="85" y="166"/>
                    </a:lnTo>
                    <a:close/>
                  </a:path>
                </a:pathLst>
              </a:custGeom>
              <a:gradFill>
                <a:gsLst>
                  <a:gs pos="0">
                    <a:schemeClr val="bg1">
                      <a:lumMod val="50000"/>
                    </a:schemeClr>
                  </a:gs>
                  <a:gs pos="50000">
                    <a:schemeClr val="bg1">
                      <a:lumMod val="75000"/>
                    </a:schemeClr>
                  </a:gs>
                  <a:gs pos="85000">
                    <a:schemeClr val="bg1">
                      <a:lumMod val="50000"/>
                    </a:schemeClr>
                  </a:gs>
                </a:gsLst>
                <a:lin ang="12000000" scaled="0"/>
              </a:gradFill>
              <a:ln w="9525">
                <a:noFill/>
                <a:round/>
              </a:ln>
            </p:spPr>
            <p:txBody>
              <a:bodyPr anchor="ctr"/>
              <a:lstStyle/>
              <a:p>
                <a:endParaRPr lang="en-US"/>
              </a:p>
            </p:txBody>
          </p:sp>
          <p:sp>
            <p:nvSpPr>
              <p:cNvPr id="34" name="Freeform: Shape 33"/>
              <p:cNvSpPr/>
              <p:nvPr/>
            </p:nvSpPr>
            <p:spPr bwMode="auto">
              <a:xfrm>
                <a:off x="2460306" y="133389"/>
                <a:ext cx="283033" cy="510903"/>
              </a:xfrm>
              <a:custGeom>
                <a:avLst/>
                <a:gdLst/>
                <a:ahLst/>
                <a:cxnLst>
                  <a:cxn ang="0">
                    <a:pos x="124" y="53"/>
                  </a:cxn>
                  <a:cxn ang="0">
                    <a:pos x="123" y="49"/>
                  </a:cxn>
                  <a:cxn ang="0">
                    <a:pos x="120" y="39"/>
                  </a:cxn>
                  <a:cxn ang="0">
                    <a:pos x="112" y="25"/>
                  </a:cxn>
                  <a:cxn ang="0">
                    <a:pos x="96" y="15"/>
                  </a:cxn>
                  <a:cxn ang="0">
                    <a:pos x="48" y="22"/>
                  </a:cxn>
                  <a:cxn ang="0">
                    <a:pos x="16" y="68"/>
                  </a:cxn>
                  <a:cxn ang="0">
                    <a:pos x="13" y="97"/>
                  </a:cxn>
                  <a:cxn ang="0">
                    <a:pos x="16" y="126"/>
                  </a:cxn>
                  <a:cxn ang="0">
                    <a:pos x="22" y="153"/>
                  </a:cxn>
                  <a:cxn ang="0">
                    <a:pos x="31" y="177"/>
                  </a:cxn>
                  <a:cxn ang="0">
                    <a:pos x="47" y="212"/>
                  </a:cxn>
                  <a:cxn ang="0">
                    <a:pos x="53" y="225"/>
                  </a:cxn>
                  <a:cxn ang="0">
                    <a:pos x="45" y="213"/>
                  </a:cxn>
                  <a:cxn ang="0">
                    <a:pos x="35" y="199"/>
                  </a:cxn>
                  <a:cxn ang="0">
                    <a:pos x="24" y="180"/>
                  </a:cxn>
                  <a:cxn ang="0">
                    <a:pos x="13" y="157"/>
                  </a:cxn>
                  <a:cxn ang="0">
                    <a:pos x="4" y="129"/>
                  </a:cxn>
                  <a:cxn ang="0">
                    <a:pos x="0" y="98"/>
                  </a:cxn>
                  <a:cxn ang="0">
                    <a:pos x="3" y="65"/>
                  </a:cxn>
                  <a:cxn ang="0">
                    <a:pos x="18" y="34"/>
                  </a:cxn>
                  <a:cxn ang="0">
                    <a:pos x="42" y="12"/>
                  </a:cxn>
                  <a:cxn ang="0">
                    <a:pos x="99" y="8"/>
                  </a:cxn>
                  <a:cxn ang="0">
                    <a:pos x="116" y="22"/>
                  </a:cxn>
                  <a:cxn ang="0">
                    <a:pos x="123" y="38"/>
                  </a:cxn>
                  <a:cxn ang="0">
                    <a:pos x="124" y="49"/>
                  </a:cxn>
                  <a:cxn ang="0">
                    <a:pos x="124" y="53"/>
                  </a:cxn>
                </a:cxnLst>
                <a:rect l="0" t="0" r="r" b="b"/>
                <a:pathLst>
                  <a:path w="124" h="225">
                    <a:moveTo>
                      <a:pt x="124" y="53"/>
                    </a:moveTo>
                    <a:cubicBezTo>
                      <a:pt x="124" y="53"/>
                      <a:pt x="123" y="52"/>
                      <a:pt x="123" y="49"/>
                    </a:cubicBezTo>
                    <a:cubicBezTo>
                      <a:pt x="123" y="47"/>
                      <a:pt x="122" y="43"/>
                      <a:pt x="120" y="39"/>
                    </a:cubicBezTo>
                    <a:cubicBezTo>
                      <a:pt x="119" y="35"/>
                      <a:pt x="116" y="30"/>
                      <a:pt x="112" y="25"/>
                    </a:cubicBezTo>
                    <a:cubicBezTo>
                      <a:pt x="108" y="21"/>
                      <a:pt x="102" y="17"/>
                      <a:pt x="96" y="15"/>
                    </a:cubicBezTo>
                    <a:cubicBezTo>
                      <a:pt x="82" y="10"/>
                      <a:pt x="63" y="13"/>
                      <a:pt x="48" y="22"/>
                    </a:cubicBezTo>
                    <a:cubicBezTo>
                      <a:pt x="33" y="32"/>
                      <a:pt x="21" y="49"/>
                      <a:pt x="16" y="68"/>
                    </a:cubicBezTo>
                    <a:cubicBezTo>
                      <a:pt x="14" y="77"/>
                      <a:pt x="13" y="88"/>
                      <a:pt x="13" y="97"/>
                    </a:cubicBezTo>
                    <a:cubicBezTo>
                      <a:pt x="13" y="107"/>
                      <a:pt x="14" y="117"/>
                      <a:pt x="16" y="126"/>
                    </a:cubicBezTo>
                    <a:cubicBezTo>
                      <a:pt x="17" y="136"/>
                      <a:pt x="20" y="145"/>
                      <a:pt x="22" y="153"/>
                    </a:cubicBezTo>
                    <a:cubicBezTo>
                      <a:pt x="25" y="162"/>
                      <a:pt x="28" y="170"/>
                      <a:pt x="31" y="177"/>
                    </a:cubicBezTo>
                    <a:cubicBezTo>
                      <a:pt x="37" y="192"/>
                      <a:pt x="42" y="204"/>
                      <a:pt x="47" y="212"/>
                    </a:cubicBezTo>
                    <a:cubicBezTo>
                      <a:pt x="51" y="220"/>
                      <a:pt x="53" y="225"/>
                      <a:pt x="53" y="225"/>
                    </a:cubicBezTo>
                    <a:cubicBezTo>
                      <a:pt x="53" y="225"/>
                      <a:pt x="50" y="221"/>
                      <a:pt x="45" y="213"/>
                    </a:cubicBezTo>
                    <a:cubicBezTo>
                      <a:pt x="42" y="209"/>
                      <a:pt x="39" y="205"/>
                      <a:pt x="35" y="199"/>
                    </a:cubicBezTo>
                    <a:cubicBezTo>
                      <a:pt x="32" y="194"/>
                      <a:pt x="28" y="188"/>
                      <a:pt x="24" y="180"/>
                    </a:cubicBezTo>
                    <a:cubicBezTo>
                      <a:pt x="20" y="173"/>
                      <a:pt x="17" y="165"/>
                      <a:pt x="13" y="157"/>
                    </a:cubicBezTo>
                    <a:cubicBezTo>
                      <a:pt x="10" y="148"/>
                      <a:pt x="6" y="139"/>
                      <a:pt x="4" y="129"/>
                    </a:cubicBezTo>
                    <a:cubicBezTo>
                      <a:pt x="2" y="119"/>
                      <a:pt x="0" y="108"/>
                      <a:pt x="0" y="98"/>
                    </a:cubicBezTo>
                    <a:cubicBezTo>
                      <a:pt x="0" y="87"/>
                      <a:pt x="0" y="75"/>
                      <a:pt x="3" y="65"/>
                    </a:cubicBezTo>
                    <a:cubicBezTo>
                      <a:pt x="6" y="54"/>
                      <a:pt x="11" y="43"/>
                      <a:pt x="18" y="34"/>
                    </a:cubicBezTo>
                    <a:cubicBezTo>
                      <a:pt x="24" y="25"/>
                      <a:pt x="33" y="18"/>
                      <a:pt x="42" y="12"/>
                    </a:cubicBezTo>
                    <a:cubicBezTo>
                      <a:pt x="61" y="1"/>
                      <a:pt x="83" y="0"/>
                      <a:pt x="99" y="8"/>
                    </a:cubicBezTo>
                    <a:cubicBezTo>
                      <a:pt x="106" y="11"/>
                      <a:pt x="112" y="17"/>
                      <a:pt x="116" y="22"/>
                    </a:cubicBezTo>
                    <a:cubicBezTo>
                      <a:pt x="120" y="28"/>
                      <a:pt x="122" y="34"/>
                      <a:pt x="123" y="38"/>
                    </a:cubicBezTo>
                    <a:cubicBezTo>
                      <a:pt x="124" y="43"/>
                      <a:pt x="124" y="47"/>
                      <a:pt x="124" y="49"/>
                    </a:cubicBezTo>
                    <a:cubicBezTo>
                      <a:pt x="124" y="52"/>
                      <a:pt x="124" y="53"/>
                      <a:pt x="124" y="53"/>
                    </a:cubicBezTo>
                    <a:close/>
                  </a:path>
                </a:pathLst>
              </a:custGeom>
              <a:solidFill>
                <a:schemeClr val="accent1">
                  <a:lumMod val="75000"/>
                </a:schemeClr>
              </a:solidFill>
              <a:ln w="9525">
                <a:noFill/>
                <a:round/>
              </a:ln>
            </p:spPr>
            <p:txBody>
              <a:bodyPr anchor="ctr"/>
              <a:lstStyle/>
              <a:p>
                <a:endParaRPr lang="en-US"/>
              </a:p>
            </p:txBody>
          </p:sp>
          <p:sp>
            <p:nvSpPr>
              <p:cNvPr id="35" name="Freeform: Shape 34"/>
              <p:cNvSpPr/>
              <p:nvPr/>
            </p:nvSpPr>
            <p:spPr bwMode="auto">
              <a:xfrm>
                <a:off x="2386089" y="226509"/>
                <a:ext cx="430209" cy="819208"/>
              </a:xfrm>
              <a:custGeom>
                <a:avLst/>
                <a:gdLst/>
                <a:ahLst/>
                <a:cxnLst>
                  <a:cxn ang="0">
                    <a:pos x="187" y="15"/>
                  </a:cxn>
                  <a:cxn ang="0">
                    <a:pos x="187" y="15"/>
                  </a:cxn>
                  <a:cxn ang="0">
                    <a:pos x="178" y="3"/>
                  </a:cxn>
                  <a:cxn ang="0">
                    <a:pos x="162" y="4"/>
                  </a:cxn>
                  <a:cxn ang="0">
                    <a:pos x="3" y="319"/>
                  </a:cxn>
                  <a:cxn ang="0">
                    <a:pos x="28" y="349"/>
                  </a:cxn>
                  <a:cxn ang="0">
                    <a:pos x="66" y="346"/>
                  </a:cxn>
                  <a:cxn ang="0">
                    <a:pos x="187" y="15"/>
                  </a:cxn>
                </a:cxnLst>
                <a:rect l="0" t="0" r="r" b="b"/>
                <a:pathLst>
                  <a:path w="189" h="361">
                    <a:moveTo>
                      <a:pt x="187" y="15"/>
                    </a:moveTo>
                    <a:cubicBezTo>
                      <a:pt x="187" y="15"/>
                      <a:pt x="187" y="15"/>
                      <a:pt x="187" y="15"/>
                    </a:cubicBezTo>
                    <a:cubicBezTo>
                      <a:pt x="189" y="11"/>
                      <a:pt x="184" y="6"/>
                      <a:pt x="178" y="3"/>
                    </a:cubicBezTo>
                    <a:cubicBezTo>
                      <a:pt x="171" y="0"/>
                      <a:pt x="164" y="0"/>
                      <a:pt x="162" y="4"/>
                    </a:cubicBezTo>
                    <a:cubicBezTo>
                      <a:pt x="3" y="319"/>
                      <a:pt x="3" y="319"/>
                      <a:pt x="3" y="319"/>
                    </a:cubicBezTo>
                    <a:cubicBezTo>
                      <a:pt x="3" y="319"/>
                      <a:pt x="0" y="337"/>
                      <a:pt x="28" y="349"/>
                    </a:cubicBezTo>
                    <a:cubicBezTo>
                      <a:pt x="55" y="361"/>
                      <a:pt x="66" y="346"/>
                      <a:pt x="66" y="346"/>
                    </a:cubicBezTo>
                    <a:lnTo>
                      <a:pt x="187" y="15"/>
                    </a:lnTo>
                    <a:close/>
                  </a:path>
                </a:pathLst>
              </a:custGeom>
              <a:gradFill>
                <a:gsLst>
                  <a:gs pos="0">
                    <a:schemeClr val="tx1">
                      <a:lumMod val="65000"/>
                      <a:lumOff val="35000"/>
                    </a:schemeClr>
                  </a:gs>
                  <a:gs pos="50000">
                    <a:schemeClr val="bg1">
                      <a:lumMod val="75000"/>
                    </a:schemeClr>
                  </a:gs>
                  <a:gs pos="85000">
                    <a:schemeClr val="tx1">
                      <a:lumMod val="65000"/>
                      <a:lumOff val="35000"/>
                    </a:schemeClr>
                  </a:gs>
                </a:gsLst>
                <a:lin ang="12000000" scaled="0"/>
              </a:gradFill>
              <a:ln w="9525">
                <a:noFill/>
                <a:round/>
              </a:ln>
            </p:spPr>
            <p:txBody>
              <a:bodyPr anchor="ctr"/>
              <a:lstStyle/>
              <a:p>
                <a:endParaRPr lang="en-US"/>
              </a:p>
            </p:txBody>
          </p:sp>
          <p:sp>
            <p:nvSpPr>
              <p:cNvPr id="36" name="Freeform: Shape 35"/>
              <p:cNvSpPr/>
              <p:nvPr/>
            </p:nvSpPr>
            <p:spPr bwMode="auto">
              <a:xfrm>
                <a:off x="2616313" y="244475"/>
                <a:ext cx="396875" cy="457200"/>
              </a:xfrm>
              <a:custGeom>
                <a:avLst/>
                <a:gdLst>
                  <a:gd name="T0" fmla="*/ 73 w 175"/>
                  <a:gd name="T1" fmla="*/ 16 h 201"/>
                  <a:gd name="T2" fmla="*/ 0 w 175"/>
                  <a:gd name="T3" fmla="*/ 184 h 201"/>
                  <a:gd name="T4" fmla="*/ 73 w 175"/>
                  <a:gd name="T5" fmla="*/ 16 h 201"/>
                  <a:gd name="T6" fmla="*/ 0 60000 65536"/>
                  <a:gd name="T7" fmla="*/ 0 60000 65536"/>
                  <a:gd name="T8" fmla="*/ 0 60000 65536"/>
                  <a:gd name="T9" fmla="*/ 0 w 175"/>
                  <a:gd name="T10" fmla="*/ 0 h 201"/>
                  <a:gd name="T11" fmla="*/ 175 w 175"/>
                  <a:gd name="T12" fmla="*/ 201 h 201"/>
                </a:gdLst>
                <a:ahLst/>
                <a:cxnLst>
                  <a:cxn ang="T6">
                    <a:pos x="T0" y="T1"/>
                  </a:cxn>
                  <a:cxn ang="T7">
                    <a:pos x="T2" y="T3"/>
                  </a:cxn>
                  <a:cxn ang="T8">
                    <a:pos x="T4" y="T5"/>
                  </a:cxn>
                </a:cxnLst>
                <a:rect l="T9" t="T10" r="T11" b="T12"/>
                <a:pathLst>
                  <a:path w="175" h="201">
                    <a:moveTo>
                      <a:pt x="73" y="16"/>
                    </a:moveTo>
                    <a:cubicBezTo>
                      <a:pt x="175" y="0"/>
                      <a:pt x="115" y="201"/>
                      <a:pt x="0" y="184"/>
                    </a:cubicBezTo>
                    <a:lnTo>
                      <a:pt x="73" y="16"/>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37" name="Freeform: Shape 36"/>
              <p:cNvSpPr/>
              <p:nvPr/>
            </p:nvSpPr>
            <p:spPr bwMode="auto">
              <a:xfrm>
                <a:off x="2616289" y="275586"/>
                <a:ext cx="296870" cy="393873"/>
              </a:xfrm>
              <a:custGeom>
                <a:avLst/>
                <a:gdLst/>
                <a:ahLst/>
                <a:cxnLst>
                  <a:cxn ang="0">
                    <a:pos x="73" y="2"/>
                  </a:cxn>
                  <a:cxn ang="0">
                    <a:pos x="76" y="1"/>
                  </a:cxn>
                  <a:cxn ang="0">
                    <a:pos x="85" y="0"/>
                  </a:cxn>
                  <a:cxn ang="0">
                    <a:pos x="99" y="1"/>
                  </a:cxn>
                  <a:cxn ang="0">
                    <a:pos x="116" y="10"/>
                  </a:cxn>
                  <a:cxn ang="0">
                    <a:pos x="128" y="30"/>
                  </a:cxn>
                  <a:cxn ang="0">
                    <a:pos x="131" y="54"/>
                  </a:cxn>
                  <a:cxn ang="0">
                    <a:pos x="117" y="106"/>
                  </a:cxn>
                  <a:cxn ang="0">
                    <a:pos x="102" y="128"/>
                  </a:cxn>
                  <a:cxn ang="0">
                    <a:pos x="84" y="147"/>
                  </a:cxn>
                  <a:cxn ang="0">
                    <a:pos x="64" y="161"/>
                  </a:cxn>
                  <a:cxn ang="0">
                    <a:pos x="44" y="170"/>
                  </a:cxn>
                  <a:cxn ang="0">
                    <a:pos x="26" y="173"/>
                  </a:cxn>
                  <a:cxn ang="0">
                    <a:pos x="12" y="172"/>
                  </a:cxn>
                  <a:cxn ang="0">
                    <a:pos x="3" y="171"/>
                  </a:cxn>
                  <a:cxn ang="0">
                    <a:pos x="0" y="170"/>
                  </a:cxn>
                  <a:cxn ang="0">
                    <a:pos x="12" y="170"/>
                  </a:cxn>
                  <a:cxn ang="0">
                    <a:pos x="25" y="168"/>
                  </a:cxn>
                  <a:cxn ang="0">
                    <a:pos x="41" y="162"/>
                  </a:cxn>
                  <a:cxn ang="0">
                    <a:pos x="59" y="153"/>
                  </a:cxn>
                  <a:cxn ang="0">
                    <a:pos x="76" y="139"/>
                  </a:cxn>
                  <a:cxn ang="0">
                    <a:pos x="105" y="99"/>
                  </a:cxn>
                  <a:cxn ang="0">
                    <a:pos x="119" y="54"/>
                  </a:cxn>
                  <a:cxn ang="0">
                    <a:pos x="118" y="32"/>
                  </a:cxn>
                  <a:cxn ang="0">
                    <a:pos x="111" y="15"/>
                  </a:cxn>
                  <a:cxn ang="0">
                    <a:pos x="98" y="6"/>
                  </a:cxn>
                  <a:cxn ang="0">
                    <a:pos x="85" y="3"/>
                  </a:cxn>
                  <a:cxn ang="0">
                    <a:pos x="77" y="2"/>
                  </a:cxn>
                  <a:cxn ang="0">
                    <a:pos x="73" y="2"/>
                  </a:cxn>
                </a:cxnLst>
                <a:rect l="0" t="0" r="r" b="b"/>
                <a:pathLst>
                  <a:path w="131" h="173">
                    <a:moveTo>
                      <a:pt x="73" y="2"/>
                    </a:moveTo>
                    <a:cubicBezTo>
                      <a:pt x="73" y="2"/>
                      <a:pt x="74" y="2"/>
                      <a:pt x="76" y="1"/>
                    </a:cubicBezTo>
                    <a:cubicBezTo>
                      <a:pt x="78" y="1"/>
                      <a:pt x="81" y="0"/>
                      <a:pt x="85" y="0"/>
                    </a:cubicBezTo>
                    <a:cubicBezTo>
                      <a:pt x="89" y="0"/>
                      <a:pt x="94" y="0"/>
                      <a:pt x="99" y="1"/>
                    </a:cubicBezTo>
                    <a:cubicBezTo>
                      <a:pt x="105" y="2"/>
                      <a:pt x="111" y="5"/>
                      <a:pt x="116" y="10"/>
                    </a:cubicBezTo>
                    <a:cubicBezTo>
                      <a:pt x="122" y="15"/>
                      <a:pt x="126" y="22"/>
                      <a:pt x="128" y="30"/>
                    </a:cubicBezTo>
                    <a:cubicBezTo>
                      <a:pt x="130" y="37"/>
                      <a:pt x="131" y="46"/>
                      <a:pt x="131" y="54"/>
                    </a:cubicBezTo>
                    <a:cubicBezTo>
                      <a:pt x="130" y="72"/>
                      <a:pt x="125" y="89"/>
                      <a:pt x="117" y="106"/>
                    </a:cubicBezTo>
                    <a:cubicBezTo>
                      <a:pt x="112" y="114"/>
                      <a:pt x="108" y="121"/>
                      <a:pt x="102" y="128"/>
                    </a:cubicBezTo>
                    <a:cubicBezTo>
                      <a:pt x="97" y="136"/>
                      <a:pt x="91" y="142"/>
                      <a:pt x="84" y="147"/>
                    </a:cubicBezTo>
                    <a:cubicBezTo>
                      <a:pt x="78" y="153"/>
                      <a:pt x="71" y="158"/>
                      <a:pt x="64" y="161"/>
                    </a:cubicBezTo>
                    <a:cubicBezTo>
                      <a:pt x="57" y="165"/>
                      <a:pt x="50" y="168"/>
                      <a:pt x="44" y="170"/>
                    </a:cubicBezTo>
                    <a:cubicBezTo>
                      <a:pt x="37" y="171"/>
                      <a:pt x="31" y="172"/>
                      <a:pt x="26" y="173"/>
                    </a:cubicBezTo>
                    <a:cubicBezTo>
                      <a:pt x="20" y="173"/>
                      <a:pt x="16" y="172"/>
                      <a:pt x="12" y="172"/>
                    </a:cubicBezTo>
                    <a:cubicBezTo>
                      <a:pt x="8" y="172"/>
                      <a:pt x="5" y="171"/>
                      <a:pt x="3" y="171"/>
                    </a:cubicBezTo>
                    <a:cubicBezTo>
                      <a:pt x="1" y="170"/>
                      <a:pt x="0" y="170"/>
                      <a:pt x="0" y="170"/>
                    </a:cubicBezTo>
                    <a:cubicBezTo>
                      <a:pt x="0" y="170"/>
                      <a:pt x="4" y="170"/>
                      <a:pt x="12" y="170"/>
                    </a:cubicBezTo>
                    <a:cubicBezTo>
                      <a:pt x="16" y="169"/>
                      <a:pt x="20" y="169"/>
                      <a:pt x="25" y="168"/>
                    </a:cubicBezTo>
                    <a:cubicBezTo>
                      <a:pt x="30" y="167"/>
                      <a:pt x="36" y="165"/>
                      <a:pt x="41" y="162"/>
                    </a:cubicBezTo>
                    <a:cubicBezTo>
                      <a:pt x="47" y="160"/>
                      <a:pt x="53" y="157"/>
                      <a:pt x="59" y="153"/>
                    </a:cubicBezTo>
                    <a:cubicBezTo>
                      <a:pt x="65" y="149"/>
                      <a:pt x="71" y="144"/>
                      <a:pt x="76" y="139"/>
                    </a:cubicBezTo>
                    <a:cubicBezTo>
                      <a:pt x="87" y="128"/>
                      <a:pt x="97" y="114"/>
                      <a:pt x="105" y="99"/>
                    </a:cubicBezTo>
                    <a:cubicBezTo>
                      <a:pt x="112" y="85"/>
                      <a:pt x="117" y="69"/>
                      <a:pt x="119" y="54"/>
                    </a:cubicBezTo>
                    <a:cubicBezTo>
                      <a:pt x="119" y="46"/>
                      <a:pt x="120" y="39"/>
                      <a:pt x="118" y="32"/>
                    </a:cubicBezTo>
                    <a:cubicBezTo>
                      <a:pt x="117" y="25"/>
                      <a:pt x="114" y="20"/>
                      <a:pt x="111" y="15"/>
                    </a:cubicBezTo>
                    <a:cubicBezTo>
                      <a:pt x="107" y="11"/>
                      <a:pt x="102" y="8"/>
                      <a:pt x="98" y="6"/>
                    </a:cubicBezTo>
                    <a:cubicBezTo>
                      <a:pt x="93" y="4"/>
                      <a:pt x="89" y="3"/>
                      <a:pt x="85" y="3"/>
                    </a:cubicBezTo>
                    <a:cubicBezTo>
                      <a:pt x="82" y="2"/>
                      <a:pt x="79" y="2"/>
                      <a:pt x="77" y="2"/>
                    </a:cubicBezTo>
                    <a:cubicBezTo>
                      <a:pt x="74" y="2"/>
                      <a:pt x="73" y="2"/>
                      <a:pt x="73" y="2"/>
                    </a:cubicBezTo>
                    <a:close/>
                  </a:path>
                </a:pathLst>
              </a:custGeom>
              <a:solidFill>
                <a:schemeClr val="accent1">
                  <a:lumMod val="75000"/>
                </a:schemeClr>
              </a:solidFill>
              <a:ln w="9525">
                <a:noFill/>
                <a:round/>
              </a:ln>
            </p:spPr>
            <p:txBody>
              <a:bodyPr anchor="ctr"/>
              <a:lstStyle/>
              <a:p>
                <a:endParaRPr lang="en-US"/>
              </a:p>
            </p:txBody>
          </p:sp>
          <p:sp>
            <p:nvSpPr>
              <p:cNvPr id="38" name="Freeform: Shape 37"/>
              <p:cNvSpPr/>
              <p:nvPr/>
            </p:nvSpPr>
            <p:spPr bwMode="auto">
              <a:xfrm>
                <a:off x="2392378" y="951338"/>
                <a:ext cx="144661" cy="81795"/>
              </a:xfrm>
              <a:custGeom>
                <a:avLst/>
                <a:gdLst/>
                <a:ahLst/>
                <a:cxnLst>
                  <a:cxn ang="0">
                    <a:pos x="0" y="0"/>
                  </a:cxn>
                  <a:cxn ang="0">
                    <a:pos x="4" y="12"/>
                  </a:cxn>
                  <a:cxn ang="0">
                    <a:pos x="8" y="16"/>
                  </a:cxn>
                  <a:cxn ang="0">
                    <a:pos x="13" y="21"/>
                  </a:cxn>
                  <a:cxn ang="0">
                    <a:pos x="19" y="25"/>
                  </a:cxn>
                  <a:cxn ang="0">
                    <a:pos x="25" y="28"/>
                  </a:cxn>
                  <a:cxn ang="0">
                    <a:pos x="32" y="31"/>
                  </a:cxn>
                  <a:cxn ang="0">
                    <a:pos x="39" y="33"/>
                  </a:cxn>
                  <a:cxn ang="0">
                    <a:pos x="46" y="33"/>
                  </a:cxn>
                  <a:cxn ang="0">
                    <a:pos x="52" y="32"/>
                  </a:cxn>
                  <a:cxn ang="0">
                    <a:pos x="63" y="27"/>
                  </a:cxn>
                  <a:cxn ang="0">
                    <a:pos x="61" y="30"/>
                  </a:cxn>
                  <a:cxn ang="0">
                    <a:pos x="53" y="34"/>
                  </a:cxn>
                  <a:cxn ang="0">
                    <a:pos x="46" y="36"/>
                  </a:cxn>
                  <a:cxn ang="0">
                    <a:pos x="39" y="35"/>
                  </a:cxn>
                  <a:cxn ang="0">
                    <a:pos x="31" y="34"/>
                  </a:cxn>
                  <a:cxn ang="0">
                    <a:pos x="24" y="31"/>
                  </a:cxn>
                  <a:cxn ang="0">
                    <a:pos x="17" y="28"/>
                  </a:cxn>
                  <a:cxn ang="0">
                    <a:pos x="11" y="23"/>
                  </a:cxn>
                  <a:cxn ang="0">
                    <a:pos x="6" y="18"/>
                  </a:cxn>
                  <a:cxn ang="0">
                    <a:pos x="2" y="13"/>
                  </a:cxn>
                  <a:cxn ang="0">
                    <a:pos x="0" y="3"/>
                  </a:cxn>
                  <a:cxn ang="0">
                    <a:pos x="0" y="0"/>
                  </a:cxn>
                </a:cxnLst>
                <a:rect l="0" t="0" r="r" b="b"/>
                <a:pathLst>
                  <a:path w="63" h="36">
                    <a:moveTo>
                      <a:pt x="0" y="0"/>
                    </a:moveTo>
                    <a:cubicBezTo>
                      <a:pt x="0" y="0"/>
                      <a:pt x="0" y="5"/>
                      <a:pt x="4" y="12"/>
                    </a:cubicBezTo>
                    <a:cubicBezTo>
                      <a:pt x="5" y="13"/>
                      <a:pt x="6" y="15"/>
                      <a:pt x="8" y="16"/>
                    </a:cubicBezTo>
                    <a:cubicBezTo>
                      <a:pt x="9" y="18"/>
                      <a:pt x="11" y="20"/>
                      <a:pt x="13" y="21"/>
                    </a:cubicBezTo>
                    <a:cubicBezTo>
                      <a:pt x="14" y="22"/>
                      <a:pt x="16" y="24"/>
                      <a:pt x="19" y="25"/>
                    </a:cubicBezTo>
                    <a:cubicBezTo>
                      <a:pt x="21" y="26"/>
                      <a:pt x="23" y="27"/>
                      <a:pt x="25" y="28"/>
                    </a:cubicBezTo>
                    <a:cubicBezTo>
                      <a:pt x="28" y="29"/>
                      <a:pt x="30" y="30"/>
                      <a:pt x="32" y="31"/>
                    </a:cubicBezTo>
                    <a:cubicBezTo>
                      <a:pt x="35" y="32"/>
                      <a:pt x="37" y="32"/>
                      <a:pt x="39" y="33"/>
                    </a:cubicBezTo>
                    <a:cubicBezTo>
                      <a:pt x="42" y="33"/>
                      <a:pt x="44" y="33"/>
                      <a:pt x="46" y="33"/>
                    </a:cubicBezTo>
                    <a:cubicBezTo>
                      <a:pt x="48" y="33"/>
                      <a:pt x="50" y="33"/>
                      <a:pt x="52" y="32"/>
                    </a:cubicBezTo>
                    <a:cubicBezTo>
                      <a:pt x="60" y="31"/>
                      <a:pt x="63" y="27"/>
                      <a:pt x="63" y="27"/>
                    </a:cubicBezTo>
                    <a:cubicBezTo>
                      <a:pt x="63" y="27"/>
                      <a:pt x="63" y="28"/>
                      <a:pt x="61" y="30"/>
                    </a:cubicBezTo>
                    <a:cubicBezTo>
                      <a:pt x="59" y="31"/>
                      <a:pt x="56" y="33"/>
                      <a:pt x="53" y="34"/>
                    </a:cubicBezTo>
                    <a:cubicBezTo>
                      <a:pt x="51" y="35"/>
                      <a:pt x="49" y="36"/>
                      <a:pt x="46" y="36"/>
                    </a:cubicBezTo>
                    <a:cubicBezTo>
                      <a:pt x="44" y="36"/>
                      <a:pt x="41" y="36"/>
                      <a:pt x="39" y="35"/>
                    </a:cubicBezTo>
                    <a:cubicBezTo>
                      <a:pt x="36" y="35"/>
                      <a:pt x="34" y="35"/>
                      <a:pt x="31" y="34"/>
                    </a:cubicBezTo>
                    <a:cubicBezTo>
                      <a:pt x="29" y="33"/>
                      <a:pt x="26" y="32"/>
                      <a:pt x="24" y="31"/>
                    </a:cubicBezTo>
                    <a:cubicBezTo>
                      <a:pt x="22" y="30"/>
                      <a:pt x="19" y="29"/>
                      <a:pt x="17" y="28"/>
                    </a:cubicBezTo>
                    <a:cubicBezTo>
                      <a:pt x="15" y="27"/>
                      <a:pt x="13" y="25"/>
                      <a:pt x="11" y="23"/>
                    </a:cubicBezTo>
                    <a:cubicBezTo>
                      <a:pt x="9" y="22"/>
                      <a:pt x="7" y="20"/>
                      <a:pt x="6" y="18"/>
                    </a:cubicBezTo>
                    <a:cubicBezTo>
                      <a:pt x="4" y="16"/>
                      <a:pt x="3" y="14"/>
                      <a:pt x="2" y="13"/>
                    </a:cubicBezTo>
                    <a:cubicBezTo>
                      <a:pt x="0" y="9"/>
                      <a:pt x="0" y="6"/>
                      <a:pt x="0" y="3"/>
                    </a:cubicBezTo>
                    <a:cubicBezTo>
                      <a:pt x="0" y="1"/>
                      <a:pt x="0" y="0"/>
                      <a:pt x="0" y="0"/>
                    </a:cubicBezTo>
                    <a:close/>
                  </a:path>
                </a:pathLst>
              </a:custGeom>
              <a:solidFill>
                <a:schemeClr val="tx1">
                  <a:lumMod val="75000"/>
                  <a:lumOff val="25000"/>
                </a:schemeClr>
              </a:solidFill>
              <a:ln w="9525">
                <a:noFill/>
                <a:round/>
              </a:ln>
            </p:spPr>
            <p:txBody>
              <a:bodyPr anchor="ctr"/>
              <a:lstStyle/>
              <a:p>
                <a:endParaRPr lang="en-US"/>
              </a:p>
            </p:txBody>
          </p:sp>
        </p:grpSp>
      </p:grpSp>
      <p:grpSp>
        <p:nvGrpSpPr>
          <p:cNvPr id="44" name="Group 43"/>
          <p:cNvGrpSpPr/>
          <p:nvPr/>
        </p:nvGrpSpPr>
        <p:grpSpPr bwMode="auto">
          <a:xfrm>
            <a:off x="1990079" y="3161360"/>
            <a:ext cx="533400" cy="457200"/>
            <a:chOff x="0" y="0"/>
            <a:chExt cx="4275203" cy="4821656"/>
          </a:xfrm>
        </p:grpSpPr>
        <p:grpSp>
          <p:nvGrpSpPr>
            <p:cNvPr id="45" name="Group 44"/>
            <p:cNvGrpSpPr/>
            <p:nvPr/>
          </p:nvGrpSpPr>
          <p:grpSpPr bwMode="auto">
            <a:xfrm>
              <a:off x="0" y="548807"/>
              <a:ext cx="4275203" cy="4272849"/>
              <a:chOff x="0" y="548849"/>
              <a:chExt cx="2744788" cy="2743276"/>
            </a:xfrm>
          </p:grpSpPr>
          <p:sp>
            <p:nvSpPr>
              <p:cNvPr id="59" name="Oval 58"/>
              <p:cNvSpPr/>
              <p:nvPr/>
            </p:nvSpPr>
            <p:spPr bwMode="auto">
              <a:xfrm>
                <a:off x="0" y="548925"/>
                <a:ext cx="2741613" cy="2740025"/>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60" name="Freeform: Shape 59"/>
              <p:cNvSpPr/>
              <p:nvPr/>
            </p:nvSpPr>
            <p:spPr bwMode="auto">
              <a:xfrm>
                <a:off x="0" y="548849"/>
                <a:ext cx="2744788" cy="2743276"/>
              </a:xfrm>
              <a:custGeom>
                <a:avLst/>
                <a:gdLst/>
                <a:ahLst/>
                <a:cxnLst>
                  <a:cxn ang="0">
                    <a:pos x="0" y="604"/>
                  </a:cxn>
                  <a:cxn ang="0">
                    <a:pos x="604" y="1208"/>
                  </a:cxn>
                  <a:cxn ang="0">
                    <a:pos x="1208" y="604"/>
                  </a:cxn>
                  <a:cxn ang="0">
                    <a:pos x="604" y="0"/>
                  </a:cxn>
                  <a:cxn ang="0">
                    <a:pos x="0" y="604"/>
                  </a:cxn>
                  <a:cxn ang="0">
                    <a:pos x="71" y="604"/>
                  </a:cxn>
                  <a:cxn ang="0">
                    <a:pos x="604" y="72"/>
                  </a:cxn>
                  <a:cxn ang="0">
                    <a:pos x="1136" y="604"/>
                  </a:cxn>
                  <a:cxn ang="0">
                    <a:pos x="604" y="1136"/>
                  </a:cxn>
                  <a:cxn ang="0">
                    <a:pos x="71" y="604"/>
                  </a:cxn>
                </a:cxnLst>
                <a:rect l="0" t="0" r="r" b="b"/>
                <a:pathLst>
                  <a:path w="1208" h="1208">
                    <a:moveTo>
                      <a:pt x="0" y="604"/>
                    </a:moveTo>
                    <a:cubicBezTo>
                      <a:pt x="0" y="937"/>
                      <a:pt x="271" y="1208"/>
                      <a:pt x="604" y="1208"/>
                    </a:cubicBezTo>
                    <a:cubicBezTo>
                      <a:pt x="937" y="1208"/>
                      <a:pt x="1208" y="937"/>
                      <a:pt x="1208" y="604"/>
                    </a:cubicBezTo>
                    <a:cubicBezTo>
                      <a:pt x="1208" y="271"/>
                      <a:pt x="937" y="0"/>
                      <a:pt x="604" y="0"/>
                    </a:cubicBezTo>
                    <a:cubicBezTo>
                      <a:pt x="271" y="0"/>
                      <a:pt x="0" y="271"/>
                      <a:pt x="0" y="604"/>
                    </a:cubicBezTo>
                    <a:close/>
                    <a:moveTo>
                      <a:pt x="71" y="604"/>
                    </a:moveTo>
                    <a:cubicBezTo>
                      <a:pt x="71" y="310"/>
                      <a:pt x="310" y="72"/>
                      <a:pt x="604" y="72"/>
                    </a:cubicBezTo>
                    <a:cubicBezTo>
                      <a:pt x="897" y="72"/>
                      <a:pt x="1136" y="310"/>
                      <a:pt x="1136" y="604"/>
                    </a:cubicBezTo>
                    <a:cubicBezTo>
                      <a:pt x="1136" y="897"/>
                      <a:pt x="897" y="1136"/>
                      <a:pt x="604" y="1136"/>
                    </a:cubicBezTo>
                    <a:cubicBezTo>
                      <a:pt x="310" y="1136"/>
                      <a:pt x="71" y="897"/>
                      <a:pt x="71" y="604"/>
                    </a:cubicBezTo>
                    <a:close/>
                  </a:path>
                </a:pathLst>
              </a:custGeom>
              <a:solidFill>
                <a:schemeClr val="accent2"/>
              </a:solidFill>
              <a:ln w="9525">
                <a:noFill/>
                <a:round/>
              </a:ln>
            </p:spPr>
            <p:txBody>
              <a:bodyPr anchor="ctr"/>
              <a:lstStyle/>
              <a:p>
                <a:endParaRPr lang="en-US"/>
              </a:p>
            </p:txBody>
          </p:sp>
          <p:sp>
            <p:nvSpPr>
              <p:cNvPr id="61" name="Freeform: Shape 60"/>
              <p:cNvSpPr/>
              <p:nvPr/>
            </p:nvSpPr>
            <p:spPr bwMode="auto">
              <a:xfrm>
                <a:off x="377377" y="926364"/>
                <a:ext cx="1987518" cy="1985729"/>
              </a:xfrm>
              <a:custGeom>
                <a:avLst/>
                <a:gdLst/>
                <a:ahLst/>
                <a:cxnLst>
                  <a:cxn ang="0">
                    <a:pos x="0" y="437"/>
                  </a:cxn>
                  <a:cxn ang="0">
                    <a:pos x="438" y="874"/>
                  </a:cxn>
                  <a:cxn ang="0">
                    <a:pos x="875" y="437"/>
                  </a:cxn>
                  <a:cxn ang="0">
                    <a:pos x="438" y="0"/>
                  </a:cxn>
                  <a:cxn ang="0">
                    <a:pos x="0" y="437"/>
                  </a:cxn>
                  <a:cxn ang="0">
                    <a:pos x="72" y="437"/>
                  </a:cxn>
                  <a:cxn ang="0">
                    <a:pos x="438" y="71"/>
                  </a:cxn>
                  <a:cxn ang="0">
                    <a:pos x="803" y="437"/>
                  </a:cxn>
                  <a:cxn ang="0">
                    <a:pos x="438" y="802"/>
                  </a:cxn>
                  <a:cxn ang="0">
                    <a:pos x="72" y="437"/>
                  </a:cxn>
                </a:cxnLst>
                <a:rect l="0" t="0" r="r" b="b"/>
                <a:pathLst>
                  <a:path w="875" h="874">
                    <a:moveTo>
                      <a:pt x="0" y="437"/>
                    </a:moveTo>
                    <a:cubicBezTo>
                      <a:pt x="0" y="678"/>
                      <a:pt x="197" y="874"/>
                      <a:pt x="438" y="874"/>
                    </a:cubicBezTo>
                    <a:cubicBezTo>
                      <a:pt x="679" y="874"/>
                      <a:pt x="875" y="678"/>
                      <a:pt x="875" y="437"/>
                    </a:cubicBezTo>
                    <a:cubicBezTo>
                      <a:pt x="875" y="196"/>
                      <a:pt x="679" y="0"/>
                      <a:pt x="438" y="0"/>
                    </a:cubicBezTo>
                    <a:cubicBezTo>
                      <a:pt x="197" y="0"/>
                      <a:pt x="0" y="196"/>
                      <a:pt x="0" y="437"/>
                    </a:cubicBezTo>
                    <a:close/>
                    <a:moveTo>
                      <a:pt x="72" y="437"/>
                    </a:moveTo>
                    <a:cubicBezTo>
                      <a:pt x="72" y="235"/>
                      <a:pt x="236" y="71"/>
                      <a:pt x="438" y="71"/>
                    </a:cubicBezTo>
                    <a:cubicBezTo>
                      <a:pt x="639" y="71"/>
                      <a:pt x="803" y="235"/>
                      <a:pt x="803" y="437"/>
                    </a:cubicBezTo>
                    <a:cubicBezTo>
                      <a:pt x="803" y="638"/>
                      <a:pt x="639" y="802"/>
                      <a:pt x="438" y="802"/>
                    </a:cubicBezTo>
                    <a:cubicBezTo>
                      <a:pt x="236" y="802"/>
                      <a:pt x="72" y="638"/>
                      <a:pt x="72" y="437"/>
                    </a:cubicBezTo>
                    <a:close/>
                  </a:path>
                </a:pathLst>
              </a:custGeom>
              <a:solidFill>
                <a:schemeClr val="accent1"/>
              </a:solidFill>
              <a:ln w="9525">
                <a:noFill/>
                <a:round/>
              </a:ln>
            </p:spPr>
            <p:txBody>
              <a:bodyPr anchor="ctr"/>
              <a:lstStyle/>
              <a:p>
                <a:endParaRPr lang="en-US"/>
              </a:p>
            </p:txBody>
          </p:sp>
          <p:sp>
            <p:nvSpPr>
              <p:cNvPr id="62" name="Freeform: Shape 61"/>
              <p:cNvSpPr/>
              <p:nvPr/>
            </p:nvSpPr>
            <p:spPr bwMode="auto">
              <a:xfrm>
                <a:off x="757270" y="1305138"/>
                <a:ext cx="1228991" cy="1228182"/>
              </a:xfrm>
              <a:custGeom>
                <a:avLst/>
                <a:gdLst/>
                <a:ahLst/>
                <a:cxnLst>
                  <a:cxn ang="0">
                    <a:pos x="0" y="271"/>
                  </a:cxn>
                  <a:cxn ang="0">
                    <a:pos x="271" y="541"/>
                  </a:cxn>
                  <a:cxn ang="0">
                    <a:pos x="541" y="271"/>
                  </a:cxn>
                  <a:cxn ang="0">
                    <a:pos x="271" y="0"/>
                  </a:cxn>
                  <a:cxn ang="0">
                    <a:pos x="0" y="271"/>
                  </a:cxn>
                  <a:cxn ang="0">
                    <a:pos x="72" y="271"/>
                  </a:cxn>
                  <a:cxn ang="0">
                    <a:pos x="271" y="72"/>
                  </a:cxn>
                  <a:cxn ang="0">
                    <a:pos x="469" y="271"/>
                  </a:cxn>
                  <a:cxn ang="0">
                    <a:pos x="271" y="470"/>
                  </a:cxn>
                  <a:cxn ang="0">
                    <a:pos x="72" y="271"/>
                  </a:cxn>
                </a:cxnLst>
                <a:rect l="0" t="0" r="r" b="b"/>
                <a:pathLst>
                  <a:path w="541" h="541">
                    <a:moveTo>
                      <a:pt x="0" y="271"/>
                    </a:moveTo>
                    <a:cubicBezTo>
                      <a:pt x="0" y="420"/>
                      <a:pt x="122" y="541"/>
                      <a:pt x="271" y="541"/>
                    </a:cubicBezTo>
                    <a:cubicBezTo>
                      <a:pt x="420" y="541"/>
                      <a:pt x="541" y="420"/>
                      <a:pt x="541" y="271"/>
                    </a:cubicBezTo>
                    <a:cubicBezTo>
                      <a:pt x="541" y="122"/>
                      <a:pt x="420" y="0"/>
                      <a:pt x="271" y="0"/>
                    </a:cubicBezTo>
                    <a:cubicBezTo>
                      <a:pt x="122" y="0"/>
                      <a:pt x="0" y="122"/>
                      <a:pt x="0" y="271"/>
                    </a:cubicBezTo>
                    <a:close/>
                    <a:moveTo>
                      <a:pt x="72" y="271"/>
                    </a:moveTo>
                    <a:cubicBezTo>
                      <a:pt x="72" y="161"/>
                      <a:pt x="161" y="72"/>
                      <a:pt x="271" y="72"/>
                    </a:cubicBezTo>
                    <a:cubicBezTo>
                      <a:pt x="380" y="72"/>
                      <a:pt x="469" y="161"/>
                      <a:pt x="469" y="271"/>
                    </a:cubicBezTo>
                    <a:cubicBezTo>
                      <a:pt x="469" y="380"/>
                      <a:pt x="380" y="470"/>
                      <a:pt x="271" y="470"/>
                    </a:cubicBezTo>
                    <a:cubicBezTo>
                      <a:pt x="161" y="470"/>
                      <a:pt x="72" y="380"/>
                      <a:pt x="72" y="271"/>
                    </a:cubicBezTo>
                    <a:close/>
                  </a:path>
                </a:pathLst>
              </a:custGeom>
              <a:solidFill>
                <a:schemeClr val="accent2"/>
              </a:solidFill>
              <a:ln w="9525">
                <a:noFill/>
                <a:round/>
              </a:ln>
            </p:spPr>
            <p:txBody>
              <a:bodyPr anchor="ctr"/>
              <a:lstStyle/>
              <a:p>
                <a:endParaRPr lang="en-US"/>
              </a:p>
            </p:txBody>
          </p:sp>
          <p:sp>
            <p:nvSpPr>
              <p:cNvPr id="63" name="Oval 62"/>
              <p:cNvSpPr/>
              <p:nvPr/>
            </p:nvSpPr>
            <p:spPr bwMode="auto">
              <a:xfrm>
                <a:off x="1137162" y="1683911"/>
                <a:ext cx="469206" cy="471894"/>
              </a:xfrm>
              <a:prstGeom prst="ellipse">
                <a:avLst/>
              </a:prstGeom>
              <a:solidFill>
                <a:schemeClr val="accent1"/>
              </a:solidFill>
              <a:ln w="9525">
                <a:noFill/>
                <a:round/>
              </a:ln>
            </p:spPr>
            <p:txBody>
              <a:bodyPr anchor="ctr"/>
              <a:lstStyle/>
              <a:p>
                <a:endParaRPr lang="en-US"/>
              </a:p>
            </p:txBody>
          </p:sp>
        </p:grpSp>
        <p:grpSp>
          <p:nvGrpSpPr>
            <p:cNvPr id="46" name="Group 45"/>
            <p:cNvGrpSpPr/>
            <p:nvPr/>
          </p:nvGrpSpPr>
          <p:grpSpPr bwMode="auto">
            <a:xfrm>
              <a:off x="2129763" y="0"/>
              <a:ext cx="1574261" cy="2714631"/>
              <a:chOff x="2129473" y="0"/>
              <a:chExt cx="1010715" cy="1742861"/>
            </a:xfrm>
          </p:grpSpPr>
          <p:sp>
            <p:nvSpPr>
              <p:cNvPr id="47" name="Freeform: Shape 46"/>
              <p:cNvSpPr/>
              <p:nvPr/>
            </p:nvSpPr>
            <p:spPr bwMode="auto">
              <a:xfrm>
                <a:off x="2424225" y="0"/>
                <a:ext cx="457200" cy="658812"/>
              </a:xfrm>
              <a:custGeom>
                <a:avLst/>
                <a:gdLst>
                  <a:gd name="T0" fmla="*/ 152 w 201"/>
                  <a:gd name="T1" fmla="*/ 118 h 290"/>
                  <a:gd name="T2" fmla="*/ 83 w 201"/>
                  <a:gd name="T3" fmla="*/ 290 h 290"/>
                  <a:gd name="T4" fmla="*/ 152 w 201"/>
                  <a:gd name="T5" fmla="*/ 118 h 290"/>
                  <a:gd name="T6" fmla="*/ 0 60000 65536"/>
                  <a:gd name="T7" fmla="*/ 0 60000 65536"/>
                  <a:gd name="T8" fmla="*/ 0 60000 65536"/>
                  <a:gd name="T9" fmla="*/ 0 w 201"/>
                  <a:gd name="T10" fmla="*/ 0 h 290"/>
                  <a:gd name="T11" fmla="*/ 201 w 201"/>
                  <a:gd name="T12" fmla="*/ 290 h 290"/>
                </a:gdLst>
                <a:ahLst/>
                <a:cxnLst>
                  <a:cxn ang="T6">
                    <a:pos x="T0" y="T1"/>
                  </a:cxn>
                  <a:cxn ang="T7">
                    <a:pos x="T2" y="T3"/>
                  </a:cxn>
                  <a:cxn ang="T8">
                    <a:pos x="T4" y="T5"/>
                  </a:cxn>
                </a:cxnLst>
                <a:rect l="T9" t="T10" r="T11" b="T12"/>
                <a:pathLst>
                  <a:path w="201" h="290">
                    <a:moveTo>
                      <a:pt x="152" y="118"/>
                    </a:moveTo>
                    <a:cubicBezTo>
                      <a:pt x="201" y="6"/>
                      <a:pt x="0" y="0"/>
                      <a:pt x="83" y="290"/>
                    </a:cubicBezTo>
                    <a:lnTo>
                      <a:pt x="152" y="118"/>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48" name="Freeform: Shape 47"/>
              <p:cNvSpPr/>
              <p:nvPr/>
            </p:nvSpPr>
            <p:spPr bwMode="auto">
              <a:xfrm>
                <a:off x="2553392" y="90604"/>
                <a:ext cx="241521" cy="567531"/>
              </a:xfrm>
              <a:custGeom>
                <a:avLst/>
                <a:gdLst/>
                <a:ahLst/>
                <a:cxnLst>
                  <a:cxn ang="0">
                    <a:pos x="96" y="78"/>
                  </a:cxn>
                  <a:cxn ang="0">
                    <a:pos x="97" y="74"/>
                  </a:cxn>
                  <a:cxn ang="0">
                    <a:pos x="100" y="63"/>
                  </a:cxn>
                  <a:cxn ang="0">
                    <a:pos x="101" y="45"/>
                  </a:cxn>
                  <a:cxn ang="0">
                    <a:pos x="95" y="25"/>
                  </a:cxn>
                  <a:cxn ang="0">
                    <a:pos x="76" y="12"/>
                  </a:cxn>
                  <a:cxn ang="0">
                    <a:pos x="51" y="19"/>
                  </a:cxn>
                  <a:cxn ang="0">
                    <a:pos x="19" y="71"/>
                  </a:cxn>
                  <a:cxn ang="0">
                    <a:pos x="14" y="104"/>
                  </a:cxn>
                  <a:cxn ang="0">
                    <a:pos x="13" y="136"/>
                  </a:cxn>
                  <a:cxn ang="0">
                    <a:pos x="15" y="166"/>
                  </a:cxn>
                  <a:cxn ang="0">
                    <a:pos x="18" y="194"/>
                  </a:cxn>
                  <a:cxn ang="0">
                    <a:pos x="21" y="217"/>
                  </a:cxn>
                  <a:cxn ang="0">
                    <a:pos x="25" y="234"/>
                  </a:cxn>
                  <a:cxn ang="0">
                    <a:pos x="27" y="250"/>
                  </a:cxn>
                  <a:cxn ang="0">
                    <a:pos x="22" y="235"/>
                  </a:cxn>
                  <a:cxn ang="0">
                    <a:pos x="17" y="218"/>
                  </a:cxn>
                  <a:cxn ang="0">
                    <a:pos x="10" y="195"/>
                  </a:cxn>
                  <a:cxn ang="0">
                    <a:pos x="5" y="168"/>
                  </a:cxn>
                  <a:cxn ang="0">
                    <a:pos x="1" y="137"/>
                  </a:cxn>
                  <a:cxn ang="0">
                    <a:pos x="1" y="103"/>
                  </a:cxn>
                  <a:cxn ang="0">
                    <a:pos x="6" y="68"/>
                  </a:cxn>
                  <a:cxn ang="0">
                    <a:pos x="20" y="35"/>
                  </a:cxn>
                  <a:cxn ang="0">
                    <a:pos x="44" y="9"/>
                  </a:cxn>
                  <a:cxn ang="0">
                    <a:pos x="78" y="2"/>
                  </a:cxn>
                  <a:cxn ang="0">
                    <a:pos x="102" y="21"/>
                  </a:cxn>
                  <a:cxn ang="0">
                    <a:pos x="106" y="45"/>
                  </a:cxn>
                  <a:cxn ang="0">
                    <a:pos x="103" y="64"/>
                  </a:cxn>
                  <a:cxn ang="0">
                    <a:pos x="98" y="74"/>
                  </a:cxn>
                  <a:cxn ang="0">
                    <a:pos x="96" y="78"/>
                  </a:cxn>
                </a:cxnLst>
                <a:rect l="0" t="0" r="r" b="b"/>
                <a:pathLst>
                  <a:path w="107" h="250">
                    <a:moveTo>
                      <a:pt x="96" y="78"/>
                    </a:moveTo>
                    <a:cubicBezTo>
                      <a:pt x="96" y="78"/>
                      <a:pt x="97" y="77"/>
                      <a:pt x="97" y="74"/>
                    </a:cubicBezTo>
                    <a:cubicBezTo>
                      <a:pt x="98" y="72"/>
                      <a:pt x="99" y="68"/>
                      <a:pt x="100" y="63"/>
                    </a:cubicBezTo>
                    <a:cubicBezTo>
                      <a:pt x="101" y="58"/>
                      <a:pt x="102" y="52"/>
                      <a:pt x="101" y="45"/>
                    </a:cubicBezTo>
                    <a:cubicBezTo>
                      <a:pt x="101" y="39"/>
                      <a:pt x="99" y="31"/>
                      <a:pt x="95" y="25"/>
                    </a:cubicBezTo>
                    <a:cubicBezTo>
                      <a:pt x="91" y="18"/>
                      <a:pt x="84" y="13"/>
                      <a:pt x="76" y="12"/>
                    </a:cubicBezTo>
                    <a:cubicBezTo>
                      <a:pt x="68" y="11"/>
                      <a:pt x="59" y="13"/>
                      <a:pt x="51" y="19"/>
                    </a:cubicBezTo>
                    <a:cubicBezTo>
                      <a:pt x="35" y="30"/>
                      <a:pt x="25" y="50"/>
                      <a:pt x="19" y="71"/>
                    </a:cubicBezTo>
                    <a:cubicBezTo>
                      <a:pt x="17" y="82"/>
                      <a:pt x="15" y="93"/>
                      <a:pt x="14" y="104"/>
                    </a:cubicBezTo>
                    <a:cubicBezTo>
                      <a:pt x="13" y="115"/>
                      <a:pt x="13" y="126"/>
                      <a:pt x="13" y="136"/>
                    </a:cubicBezTo>
                    <a:cubicBezTo>
                      <a:pt x="14" y="147"/>
                      <a:pt x="14" y="157"/>
                      <a:pt x="15" y="166"/>
                    </a:cubicBezTo>
                    <a:cubicBezTo>
                      <a:pt x="15" y="176"/>
                      <a:pt x="17" y="185"/>
                      <a:pt x="18" y="194"/>
                    </a:cubicBezTo>
                    <a:cubicBezTo>
                      <a:pt x="19" y="202"/>
                      <a:pt x="20" y="210"/>
                      <a:pt x="21" y="217"/>
                    </a:cubicBezTo>
                    <a:cubicBezTo>
                      <a:pt x="22" y="224"/>
                      <a:pt x="24" y="229"/>
                      <a:pt x="25" y="234"/>
                    </a:cubicBezTo>
                    <a:cubicBezTo>
                      <a:pt x="26" y="244"/>
                      <a:pt x="27" y="250"/>
                      <a:pt x="27" y="250"/>
                    </a:cubicBezTo>
                    <a:cubicBezTo>
                      <a:pt x="27" y="250"/>
                      <a:pt x="25" y="245"/>
                      <a:pt x="22" y="235"/>
                    </a:cubicBezTo>
                    <a:cubicBezTo>
                      <a:pt x="21" y="230"/>
                      <a:pt x="18" y="225"/>
                      <a:pt x="17" y="218"/>
                    </a:cubicBezTo>
                    <a:cubicBezTo>
                      <a:pt x="15" y="211"/>
                      <a:pt x="12" y="204"/>
                      <a:pt x="10" y="195"/>
                    </a:cubicBezTo>
                    <a:cubicBezTo>
                      <a:pt x="9" y="187"/>
                      <a:pt x="6" y="178"/>
                      <a:pt x="5" y="168"/>
                    </a:cubicBezTo>
                    <a:cubicBezTo>
                      <a:pt x="3" y="158"/>
                      <a:pt x="2" y="147"/>
                      <a:pt x="1" y="137"/>
                    </a:cubicBezTo>
                    <a:cubicBezTo>
                      <a:pt x="1" y="126"/>
                      <a:pt x="0" y="114"/>
                      <a:pt x="1" y="103"/>
                    </a:cubicBezTo>
                    <a:cubicBezTo>
                      <a:pt x="2" y="91"/>
                      <a:pt x="4" y="80"/>
                      <a:pt x="6" y="68"/>
                    </a:cubicBezTo>
                    <a:cubicBezTo>
                      <a:pt x="9" y="56"/>
                      <a:pt x="14" y="45"/>
                      <a:pt x="20" y="35"/>
                    </a:cubicBezTo>
                    <a:cubicBezTo>
                      <a:pt x="26" y="24"/>
                      <a:pt x="34" y="15"/>
                      <a:pt x="44" y="9"/>
                    </a:cubicBezTo>
                    <a:cubicBezTo>
                      <a:pt x="54" y="2"/>
                      <a:pt x="67" y="0"/>
                      <a:pt x="78" y="2"/>
                    </a:cubicBezTo>
                    <a:cubicBezTo>
                      <a:pt x="89" y="5"/>
                      <a:pt x="98" y="13"/>
                      <a:pt x="102" y="21"/>
                    </a:cubicBezTo>
                    <a:cubicBezTo>
                      <a:pt x="106" y="30"/>
                      <a:pt x="107" y="38"/>
                      <a:pt x="106" y="45"/>
                    </a:cubicBezTo>
                    <a:cubicBezTo>
                      <a:pt x="106" y="53"/>
                      <a:pt x="104" y="59"/>
                      <a:pt x="103" y="64"/>
                    </a:cubicBezTo>
                    <a:cubicBezTo>
                      <a:pt x="101" y="69"/>
                      <a:pt x="99" y="72"/>
                      <a:pt x="98" y="74"/>
                    </a:cubicBezTo>
                    <a:cubicBezTo>
                      <a:pt x="97" y="77"/>
                      <a:pt x="96" y="78"/>
                      <a:pt x="96" y="78"/>
                    </a:cubicBezTo>
                    <a:close/>
                  </a:path>
                </a:pathLst>
              </a:custGeom>
              <a:solidFill>
                <a:schemeClr val="accent1">
                  <a:lumMod val="75000"/>
                </a:schemeClr>
              </a:solidFill>
              <a:ln w="9525">
                <a:noFill/>
                <a:round/>
              </a:ln>
            </p:spPr>
            <p:txBody>
              <a:bodyPr anchor="ctr"/>
              <a:lstStyle/>
              <a:p>
                <a:endParaRPr lang="en-US"/>
              </a:p>
            </p:txBody>
          </p:sp>
          <p:sp>
            <p:nvSpPr>
              <p:cNvPr id="49" name="Freeform: Shape 48"/>
              <p:cNvSpPr/>
              <p:nvPr/>
            </p:nvSpPr>
            <p:spPr bwMode="auto">
              <a:xfrm>
                <a:off x="2627425" y="69850"/>
                <a:ext cx="512763" cy="584200"/>
              </a:xfrm>
              <a:custGeom>
                <a:avLst/>
                <a:gdLst>
                  <a:gd name="T0" fmla="*/ 69 w 226"/>
                  <a:gd name="T1" fmla="*/ 87 h 257"/>
                  <a:gd name="T2" fmla="*/ 0 w 226"/>
                  <a:gd name="T3" fmla="*/ 249 h 257"/>
                  <a:gd name="T4" fmla="*/ 69 w 226"/>
                  <a:gd name="T5" fmla="*/ 87 h 257"/>
                  <a:gd name="T6" fmla="*/ 0 60000 65536"/>
                  <a:gd name="T7" fmla="*/ 0 60000 65536"/>
                  <a:gd name="T8" fmla="*/ 0 60000 65536"/>
                  <a:gd name="T9" fmla="*/ 0 w 226"/>
                  <a:gd name="T10" fmla="*/ 0 h 257"/>
                  <a:gd name="T11" fmla="*/ 226 w 226"/>
                  <a:gd name="T12" fmla="*/ 257 h 257"/>
                </a:gdLst>
                <a:ahLst/>
                <a:cxnLst>
                  <a:cxn ang="T6">
                    <a:pos x="T0" y="T1"/>
                  </a:cxn>
                  <a:cxn ang="T7">
                    <a:pos x="T2" y="T3"/>
                  </a:cxn>
                  <a:cxn ang="T8">
                    <a:pos x="T4" y="T5"/>
                  </a:cxn>
                </a:cxnLst>
                <a:rect l="T9" t="T10" r="T11" b="T12"/>
                <a:pathLst>
                  <a:path w="226" h="257">
                    <a:moveTo>
                      <a:pt x="69" y="87"/>
                    </a:moveTo>
                    <a:cubicBezTo>
                      <a:pt x="187" y="0"/>
                      <a:pt x="226" y="257"/>
                      <a:pt x="0" y="249"/>
                    </a:cubicBezTo>
                    <a:lnTo>
                      <a:pt x="69" y="87"/>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50" name="Freeform: Shape 49"/>
              <p:cNvSpPr/>
              <p:nvPr/>
            </p:nvSpPr>
            <p:spPr bwMode="auto">
              <a:xfrm>
                <a:off x="2627610" y="217701"/>
                <a:ext cx="391213" cy="421558"/>
              </a:xfrm>
              <a:custGeom>
                <a:avLst/>
                <a:gdLst/>
                <a:ahLst/>
                <a:cxnLst>
                  <a:cxn ang="0">
                    <a:pos x="69" y="22"/>
                  </a:cxn>
                  <a:cxn ang="0">
                    <a:pos x="72" y="19"/>
                  </a:cxn>
                  <a:cxn ang="0">
                    <a:pos x="81" y="12"/>
                  </a:cxn>
                  <a:cxn ang="0">
                    <a:pos x="89" y="8"/>
                  </a:cxn>
                  <a:cxn ang="0">
                    <a:pos x="98" y="4"/>
                  </a:cxn>
                  <a:cxn ang="0">
                    <a:pos x="109" y="1"/>
                  </a:cxn>
                  <a:cxn ang="0">
                    <a:pos x="122" y="1"/>
                  </a:cxn>
                  <a:cxn ang="0">
                    <a:pos x="149" y="14"/>
                  </a:cxn>
                  <a:cxn ang="0">
                    <a:pos x="166" y="42"/>
                  </a:cxn>
                  <a:cxn ang="0">
                    <a:pos x="160" y="112"/>
                  </a:cxn>
                  <a:cxn ang="0">
                    <a:pos x="141" y="142"/>
                  </a:cxn>
                  <a:cxn ang="0">
                    <a:pos x="114" y="164"/>
                  </a:cxn>
                  <a:cxn ang="0">
                    <a:pos x="85" y="177"/>
                  </a:cxn>
                  <a:cxn ang="0">
                    <a:pos x="57" y="184"/>
                  </a:cxn>
                  <a:cxn ang="0">
                    <a:pos x="34" y="186"/>
                  </a:cxn>
                  <a:cxn ang="0">
                    <a:pos x="16" y="186"/>
                  </a:cxn>
                  <a:cxn ang="0">
                    <a:pos x="0" y="184"/>
                  </a:cxn>
                  <a:cxn ang="0">
                    <a:pos x="15" y="183"/>
                  </a:cxn>
                  <a:cxn ang="0">
                    <a:pos x="33" y="181"/>
                  </a:cxn>
                  <a:cxn ang="0">
                    <a:pos x="56" y="176"/>
                  </a:cxn>
                  <a:cxn ang="0">
                    <a:pos x="81" y="168"/>
                  </a:cxn>
                  <a:cxn ang="0">
                    <a:pos x="107" y="154"/>
                  </a:cxn>
                  <a:cxn ang="0">
                    <a:pos x="148" y="106"/>
                  </a:cxn>
                  <a:cxn ang="0">
                    <a:pos x="155" y="45"/>
                  </a:cxn>
                  <a:cxn ang="0">
                    <a:pos x="142" y="21"/>
                  </a:cxn>
                  <a:cxn ang="0">
                    <a:pos x="121" y="9"/>
                  </a:cxn>
                  <a:cxn ang="0">
                    <a:pos x="99" y="9"/>
                  </a:cxn>
                  <a:cxn ang="0">
                    <a:pos x="90" y="12"/>
                  </a:cxn>
                  <a:cxn ang="0">
                    <a:pos x="83" y="15"/>
                  </a:cxn>
                  <a:cxn ang="0">
                    <a:pos x="72" y="20"/>
                  </a:cxn>
                  <a:cxn ang="0">
                    <a:pos x="69" y="22"/>
                  </a:cxn>
                </a:cxnLst>
                <a:rect l="0" t="0" r="r" b="b"/>
                <a:pathLst>
                  <a:path w="173" h="186">
                    <a:moveTo>
                      <a:pt x="69" y="22"/>
                    </a:moveTo>
                    <a:cubicBezTo>
                      <a:pt x="69" y="22"/>
                      <a:pt x="70" y="21"/>
                      <a:pt x="72" y="19"/>
                    </a:cubicBezTo>
                    <a:cubicBezTo>
                      <a:pt x="74" y="18"/>
                      <a:pt x="77" y="15"/>
                      <a:pt x="81" y="12"/>
                    </a:cubicBezTo>
                    <a:cubicBezTo>
                      <a:pt x="84" y="11"/>
                      <a:pt x="86" y="10"/>
                      <a:pt x="89" y="8"/>
                    </a:cubicBezTo>
                    <a:cubicBezTo>
                      <a:pt x="91" y="7"/>
                      <a:pt x="95" y="6"/>
                      <a:pt x="98" y="4"/>
                    </a:cubicBezTo>
                    <a:cubicBezTo>
                      <a:pt x="101" y="3"/>
                      <a:pt x="105" y="2"/>
                      <a:pt x="109" y="1"/>
                    </a:cubicBezTo>
                    <a:cubicBezTo>
                      <a:pt x="113" y="1"/>
                      <a:pt x="118" y="0"/>
                      <a:pt x="122" y="1"/>
                    </a:cubicBezTo>
                    <a:cubicBezTo>
                      <a:pt x="131" y="2"/>
                      <a:pt x="141" y="6"/>
                      <a:pt x="149" y="14"/>
                    </a:cubicBezTo>
                    <a:cubicBezTo>
                      <a:pt x="157" y="21"/>
                      <a:pt x="163" y="31"/>
                      <a:pt x="166" y="42"/>
                    </a:cubicBezTo>
                    <a:cubicBezTo>
                      <a:pt x="173" y="64"/>
                      <a:pt x="171" y="90"/>
                      <a:pt x="160" y="112"/>
                    </a:cubicBezTo>
                    <a:cubicBezTo>
                      <a:pt x="155" y="123"/>
                      <a:pt x="149" y="133"/>
                      <a:pt x="141" y="142"/>
                    </a:cubicBezTo>
                    <a:cubicBezTo>
                      <a:pt x="133" y="151"/>
                      <a:pt x="123" y="158"/>
                      <a:pt x="114" y="164"/>
                    </a:cubicBezTo>
                    <a:cubicBezTo>
                      <a:pt x="104" y="170"/>
                      <a:pt x="94" y="174"/>
                      <a:pt x="85" y="177"/>
                    </a:cubicBezTo>
                    <a:cubicBezTo>
                      <a:pt x="75" y="180"/>
                      <a:pt x="66" y="182"/>
                      <a:pt x="57" y="184"/>
                    </a:cubicBezTo>
                    <a:cubicBezTo>
                      <a:pt x="49" y="185"/>
                      <a:pt x="41" y="186"/>
                      <a:pt x="34" y="186"/>
                    </a:cubicBezTo>
                    <a:cubicBezTo>
                      <a:pt x="27" y="186"/>
                      <a:pt x="21" y="186"/>
                      <a:pt x="16" y="186"/>
                    </a:cubicBezTo>
                    <a:cubicBezTo>
                      <a:pt x="5" y="185"/>
                      <a:pt x="0" y="184"/>
                      <a:pt x="0" y="184"/>
                    </a:cubicBezTo>
                    <a:cubicBezTo>
                      <a:pt x="0" y="184"/>
                      <a:pt x="6" y="184"/>
                      <a:pt x="15" y="183"/>
                    </a:cubicBezTo>
                    <a:cubicBezTo>
                      <a:pt x="20" y="183"/>
                      <a:pt x="26" y="182"/>
                      <a:pt x="33" y="181"/>
                    </a:cubicBezTo>
                    <a:cubicBezTo>
                      <a:pt x="40" y="180"/>
                      <a:pt x="48" y="178"/>
                      <a:pt x="56" y="176"/>
                    </a:cubicBezTo>
                    <a:cubicBezTo>
                      <a:pt x="64" y="174"/>
                      <a:pt x="73" y="172"/>
                      <a:pt x="81" y="168"/>
                    </a:cubicBezTo>
                    <a:cubicBezTo>
                      <a:pt x="90" y="164"/>
                      <a:pt x="99" y="159"/>
                      <a:pt x="107" y="154"/>
                    </a:cubicBezTo>
                    <a:cubicBezTo>
                      <a:pt x="124" y="142"/>
                      <a:pt x="140" y="126"/>
                      <a:pt x="148" y="106"/>
                    </a:cubicBezTo>
                    <a:cubicBezTo>
                      <a:pt x="157" y="87"/>
                      <a:pt x="159" y="65"/>
                      <a:pt x="155" y="45"/>
                    </a:cubicBezTo>
                    <a:cubicBezTo>
                      <a:pt x="152" y="36"/>
                      <a:pt x="148" y="27"/>
                      <a:pt x="142" y="21"/>
                    </a:cubicBezTo>
                    <a:cubicBezTo>
                      <a:pt x="136" y="14"/>
                      <a:pt x="129" y="10"/>
                      <a:pt x="121" y="9"/>
                    </a:cubicBezTo>
                    <a:cubicBezTo>
                      <a:pt x="113" y="7"/>
                      <a:pt x="106" y="8"/>
                      <a:pt x="99" y="9"/>
                    </a:cubicBezTo>
                    <a:cubicBezTo>
                      <a:pt x="96" y="10"/>
                      <a:pt x="93" y="11"/>
                      <a:pt x="90" y="12"/>
                    </a:cubicBezTo>
                    <a:cubicBezTo>
                      <a:pt x="87" y="13"/>
                      <a:pt x="85" y="14"/>
                      <a:pt x="83" y="15"/>
                    </a:cubicBezTo>
                    <a:cubicBezTo>
                      <a:pt x="78" y="17"/>
                      <a:pt x="75" y="19"/>
                      <a:pt x="72" y="20"/>
                    </a:cubicBezTo>
                    <a:cubicBezTo>
                      <a:pt x="70" y="21"/>
                      <a:pt x="69" y="22"/>
                      <a:pt x="69" y="22"/>
                    </a:cubicBezTo>
                    <a:close/>
                  </a:path>
                </a:pathLst>
              </a:custGeom>
              <a:solidFill>
                <a:schemeClr val="accent1">
                  <a:lumMod val="75000"/>
                </a:schemeClr>
              </a:solidFill>
              <a:ln w="9525">
                <a:noFill/>
                <a:round/>
              </a:ln>
            </p:spPr>
            <p:txBody>
              <a:bodyPr anchor="ctr"/>
              <a:lstStyle/>
              <a:p>
                <a:endParaRPr lang="en-US"/>
              </a:p>
            </p:txBody>
          </p:sp>
          <p:sp>
            <p:nvSpPr>
              <p:cNvPr id="51" name="Freeform: Shape 50"/>
              <p:cNvSpPr/>
              <p:nvPr/>
            </p:nvSpPr>
            <p:spPr bwMode="auto">
              <a:xfrm>
                <a:off x="2129473" y="1391772"/>
                <a:ext cx="181141" cy="351089"/>
              </a:xfrm>
              <a:custGeom>
                <a:avLst/>
                <a:gdLst/>
                <a:ahLst/>
                <a:cxnLst>
                  <a:cxn ang="0">
                    <a:pos x="79" y="10"/>
                  </a:cxn>
                  <a:cxn ang="0">
                    <a:pos x="7" y="153"/>
                  </a:cxn>
                  <a:cxn ang="0">
                    <a:pos x="3" y="154"/>
                  </a:cxn>
                  <a:cxn ang="0">
                    <a:pos x="1" y="150"/>
                  </a:cxn>
                  <a:cxn ang="0">
                    <a:pos x="56" y="0"/>
                  </a:cxn>
                  <a:cxn ang="0">
                    <a:pos x="79" y="10"/>
                  </a:cxn>
                </a:cxnLst>
                <a:rect l="0" t="0" r="r" b="b"/>
                <a:pathLst>
                  <a:path w="79" h="155">
                    <a:moveTo>
                      <a:pt x="79" y="10"/>
                    </a:moveTo>
                    <a:cubicBezTo>
                      <a:pt x="7" y="153"/>
                      <a:pt x="7" y="153"/>
                      <a:pt x="7" y="153"/>
                    </a:cubicBezTo>
                    <a:cubicBezTo>
                      <a:pt x="6" y="154"/>
                      <a:pt x="4" y="155"/>
                      <a:pt x="3" y="154"/>
                    </a:cubicBezTo>
                    <a:cubicBezTo>
                      <a:pt x="1" y="154"/>
                      <a:pt x="0" y="152"/>
                      <a:pt x="1" y="150"/>
                    </a:cubicBezTo>
                    <a:cubicBezTo>
                      <a:pt x="56" y="0"/>
                      <a:pt x="56" y="0"/>
                      <a:pt x="56" y="0"/>
                    </a:cubicBezTo>
                    <a:lnTo>
                      <a:pt x="79" y="10"/>
                    </a:lnTo>
                    <a:close/>
                  </a:path>
                </a:pathLst>
              </a:custGeom>
              <a:gradFill flip="none" rotWithShape="1">
                <a:gsLst>
                  <a:gs pos="0">
                    <a:schemeClr val="bg1">
                      <a:lumMod val="65000"/>
                    </a:schemeClr>
                  </a:gs>
                  <a:gs pos="50000">
                    <a:schemeClr val="bg1">
                      <a:lumMod val="75000"/>
                    </a:schemeClr>
                  </a:gs>
                  <a:gs pos="85000">
                    <a:schemeClr val="bg1">
                      <a:lumMod val="65000"/>
                    </a:schemeClr>
                  </a:gs>
                </a:gsLst>
                <a:lin ang="0" scaled="1"/>
                <a:tileRect/>
              </a:gradFill>
              <a:ln w="9525">
                <a:noFill/>
                <a:round/>
              </a:ln>
            </p:spPr>
            <p:txBody>
              <a:bodyPr anchor="ctr"/>
              <a:lstStyle/>
              <a:p>
                <a:endParaRPr lang="en-US"/>
              </a:p>
            </p:txBody>
          </p:sp>
          <p:sp>
            <p:nvSpPr>
              <p:cNvPr id="52" name="Freeform: Shape 51"/>
              <p:cNvSpPr/>
              <p:nvPr/>
            </p:nvSpPr>
            <p:spPr bwMode="auto">
              <a:xfrm>
                <a:off x="2270238" y="36513"/>
                <a:ext cx="473075" cy="608012"/>
              </a:xfrm>
              <a:custGeom>
                <a:avLst/>
                <a:gdLst>
                  <a:gd name="T0" fmla="*/ 208 w 208"/>
                  <a:gd name="T1" fmla="*/ 96 h 268"/>
                  <a:gd name="T2" fmla="*/ 137 w 208"/>
                  <a:gd name="T3" fmla="*/ 268 h 268"/>
                  <a:gd name="T4" fmla="*/ 208 w 208"/>
                  <a:gd name="T5" fmla="*/ 96 h 268"/>
                  <a:gd name="T6" fmla="*/ 0 60000 65536"/>
                  <a:gd name="T7" fmla="*/ 0 60000 65536"/>
                  <a:gd name="T8" fmla="*/ 0 60000 65536"/>
                  <a:gd name="T9" fmla="*/ 0 w 208"/>
                  <a:gd name="T10" fmla="*/ 0 h 268"/>
                  <a:gd name="T11" fmla="*/ 208 w 208"/>
                  <a:gd name="T12" fmla="*/ 268 h 268"/>
                </a:gdLst>
                <a:ahLst/>
                <a:cxnLst>
                  <a:cxn ang="T6">
                    <a:pos x="T0" y="T1"/>
                  </a:cxn>
                  <a:cxn ang="T7">
                    <a:pos x="T2" y="T3"/>
                  </a:cxn>
                  <a:cxn ang="T8">
                    <a:pos x="T4" y="T5"/>
                  </a:cxn>
                </a:cxnLst>
                <a:rect l="T9" t="T10" r="T11" b="T12"/>
                <a:pathLst>
                  <a:path w="208" h="268">
                    <a:moveTo>
                      <a:pt x="208" y="96"/>
                    </a:moveTo>
                    <a:cubicBezTo>
                      <a:pt x="206" y="0"/>
                      <a:pt x="0" y="56"/>
                      <a:pt x="137" y="268"/>
                    </a:cubicBezTo>
                    <a:lnTo>
                      <a:pt x="208" y="96"/>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53" name="Freeform: Shape 52"/>
              <p:cNvSpPr/>
              <p:nvPr/>
            </p:nvSpPr>
            <p:spPr bwMode="auto">
              <a:xfrm>
                <a:off x="2226333" y="951338"/>
                <a:ext cx="310707" cy="517196"/>
              </a:xfrm>
              <a:custGeom>
                <a:avLst/>
                <a:gdLst/>
                <a:ahLst/>
                <a:cxnLst>
                  <a:cxn ang="0">
                    <a:pos x="85" y="166"/>
                  </a:cxn>
                  <a:cxn ang="0">
                    <a:pos x="62" y="199"/>
                  </a:cxn>
                  <a:cxn ang="0">
                    <a:pos x="48" y="212"/>
                  </a:cxn>
                  <a:cxn ang="0">
                    <a:pos x="1" y="192"/>
                  </a:cxn>
                  <a:cxn ang="0">
                    <a:pos x="0" y="172"/>
                  </a:cxn>
                  <a:cxn ang="0">
                    <a:pos x="9" y="133"/>
                  </a:cxn>
                  <a:cxn ang="0">
                    <a:pos x="74" y="0"/>
                  </a:cxn>
                  <a:cxn ang="0">
                    <a:pos x="137" y="27"/>
                  </a:cxn>
                  <a:cxn ang="0">
                    <a:pos x="85" y="166"/>
                  </a:cxn>
                </a:cxnLst>
                <a:rect l="0" t="0" r="r" b="b"/>
                <a:pathLst>
                  <a:path w="137" h="228">
                    <a:moveTo>
                      <a:pt x="85" y="166"/>
                    </a:moveTo>
                    <a:cubicBezTo>
                      <a:pt x="80" y="179"/>
                      <a:pt x="72" y="190"/>
                      <a:pt x="62" y="199"/>
                    </a:cubicBezTo>
                    <a:cubicBezTo>
                      <a:pt x="48" y="212"/>
                      <a:pt x="48" y="212"/>
                      <a:pt x="48" y="212"/>
                    </a:cubicBezTo>
                    <a:cubicBezTo>
                      <a:pt x="30" y="228"/>
                      <a:pt x="1" y="215"/>
                      <a:pt x="1" y="192"/>
                    </a:cubicBezTo>
                    <a:cubicBezTo>
                      <a:pt x="0" y="172"/>
                      <a:pt x="0" y="172"/>
                      <a:pt x="0" y="172"/>
                    </a:cubicBezTo>
                    <a:cubicBezTo>
                      <a:pt x="0" y="159"/>
                      <a:pt x="3" y="145"/>
                      <a:pt x="9" y="133"/>
                    </a:cubicBezTo>
                    <a:cubicBezTo>
                      <a:pt x="74" y="0"/>
                      <a:pt x="74" y="0"/>
                      <a:pt x="74" y="0"/>
                    </a:cubicBezTo>
                    <a:cubicBezTo>
                      <a:pt x="137" y="27"/>
                      <a:pt x="137" y="27"/>
                      <a:pt x="137" y="27"/>
                    </a:cubicBezTo>
                    <a:lnTo>
                      <a:pt x="85" y="166"/>
                    </a:lnTo>
                    <a:close/>
                  </a:path>
                </a:pathLst>
              </a:custGeom>
              <a:gradFill>
                <a:gsLst>
                  <a:gs pos="0">
                    <a:schemeClr val="bg1">
                      <a:lumMod val="50000"/>
                    </a:schemeClr>
                  </a:gs>
                  <a:gs pos="50000">
                    <a:schemeClr val="bg1">
                      <a:lumMod val="75000"/>
                    </a:schemeClr>
                  </a:gs>
                  <a:gs pos="85000">
                    <a:schemeClr val="bg1">
                      <a:lumMod val="50000"/>
                    </a:schemeClr>
                  </a:gs>
                </a:gsLst>
                <a:lin ang="12000000" scaled="0"/>
              </a:gradFill>
              <a:ln w="9525">
                <a:noFill/>
                <a:round/>
              </a:ln>
            </p:spPr>
            <p:txBody>
              <a:bodyPr anchor="ctr"/>
              <a:lstStyle/>
              <a:p>
                <a:endParaRPr lang="en-US"/>
              </a:p>
            </p:txBody>
          </p:sp>
          <p:sp>
            <p:nvSpPr>
              <p:cNvPr id="54" name="Freeform: Shape 53"/>
              <p:cNvSpPr/>
              <p:nvPr/>
            </p:nvSpPr>
            <p:spPr bwMode="auto">
              <a:xfrm>
                <a:off x="2460306" y="133389"/>
                <a:ext cx="283033" cy="510903"/>
              </a:xfrm>
              <a:custGeom>
                <a:avLst/>
                <a:gdLst/>
                <a:ahLst/>
                <a:cxnLst>
                  <a:cxn ang="0">
                    <a:pos x="124" y="53"/>
                  </a:cxn>
                  <a:cxn ang="0">
                    <a:pos x="123" y="49"/>
                  </a:cxn>
                  <a:cxn ang="0">
                    <a:pos x="120" y="39"/>
                  </a:cxn>
                  <a:cxn ang="0">
                    <a:pos x="112" y="25"/>
                  </a:cxn>
                  <a:cxn ang="0">
                    <a:pos x="96" y="15"/>
                  </a:cxn>
                  <a:cxn ang="0">
                    <a:pos x="48" y="22"/>
                  </a:cxn>
                  <a:cxn ang="0">
                    <a:pos x="16" y="68"/>
                  </a:cxn>
                  <a:cxn ang="0">
                    <a:pos x="13" y="97"/>
                  </a:cxn>
                  <a:cxn ang="0">
                    <a:pos x="16" y="126"/>
                  </a:cxn>
                  <a:cxn ang="0">
                    <a:pos x="22" y="153"/>
                  </a:cxn>
                  <a:cxn ang="0">
                    <a:pos x="31" y="177"/>
                  </a:cxn>
                  <a:cxn ang="0">
                    <a:pos x="47" y="212"/>
                  </a:cxn>
                  <a:cxn ang="0">
                    <a:pos x="53" y="225"/>
                  </a:cxn>
                  <a:cxn ang="0">
                    <a:pos x="45" y="213"/>
                  </a:cxn>
                  <a:cxn ang="0">
                    <a:pos x="35" y="199"/>
                  </a:cxn>
                  <a:cxn ang="0">
                    <a:pos x="24" y="180"/>
                  </a:cxn>
                  <a:cxn ang="0">
                    <a:pos x="13" y="157"/>
                  </a:cxn>
                  <a:cxn ang="0">
                    <a:pos x="4" y="129"/>
                  </a:cxn>
                  <a:cxn ang="0">
                    <a:pos x="0" y="98"/>
                  </a:cxn>
                  <a:cxn ang="0">
                    <a:pos x="3" y="65"/>
                  </a:cxn>
                  <a:cxn ang="0">
                    <a:pos x="18" y="34"/>
                  </a:cxn>
                  <a:cxn ang="0">
                    <a:pos x="42" y="12"/>
                  </a:cxn>
                  <a:cxn ang="0">
                    <a:pos x="99" y="8"/>
                  </a:cxn>
                  <a:cxn ang="0">
                    <a:pos x="116" y="22"/>
                  </a:cxn>
                  <a:cxn ang="0">
                    <a:pos x="123" y="38"/>
                  </a:cxn>
                  <a:cxn ang="0">
                    <a:pos x="124" y="49"/>
                  </a:cxn>
                  <a:cxn ang="0">
                    <a:pos x="124" y="53"/>
                  </a:cxn>
                </a:cxnLst>
                <a:rect l="0" t="0" r="r" b="b"/>
                <a:pathLst>
                  <a:path w="124" h="225">
                    <a:moveTo>
                      <a:pt x="124" y="53"/>
                    </a:moveTo>
                    <a:cubicBezTo>
                      <a:pt x="124" y="53"/>
                      <a:pt x="123" y="52"/>
                      <a:pt x="123" y="49"/>
                    </a:cubicBezTo>
                    <a:cubicBezTo>
                      <a:pt x="123" y="47"/>
                      <a:pt x="122" y="43"/>
                      <a:pt x="120" y="39"/>
                    </a:cubicBezTo>
                    <a:cubicBezTo>
                      <a:pt x="119" y="35"/>
                      <a:pt x="116" y="30"/>
                      <a:pt x="112" y="25"/>
                    </a:cubicBezTo>
                    <a:cubicBezTo>
                      <a:pt x="108" y="21"/>
                      <a:pt x="102" y="17"/>
                      <a:pt x="96" y="15"/>
                    </a:cubicBezTo>
                    <a:cubicBezTo>
                      <a:pt x="82" y="10"/>
                      <a:pt x="63" y="13"/>
                      <a:pt x="48" y="22"/>
                    </a:cubicBezTo>
                    <a:cubicBezTo>
                      <a:pt x="33" y="32"/>
                      <a:pt x="21" y="49"/>
                      <a:pt x="16" y="68"/>
                    </a:cubicBezTo>
                    <a:cubicBezTo>
                      <a:pt x="14" y="77"/>
                      <a:pt x="13" y="88"/>
                      <a:pt x="13" y="97"/>
                    </a:cubicBezTo>
                    <a:cubicBezTo>
                      <a:pt x="13" y="107"/>
                      <a:pt x="14" y="117"/>
                      <a:pt x="16" y="126"/>
                    </a:cubicBezTo>
                    <a:cubicBezTo>
                      <a:pt x="17" y="136"/>
                      <a:pt x="20" y="145"/>
                      <a:pt x="22" y="153"/>
                    </a:cubicBezTo>
                    <a:cubicBezTo>
                      <a:pt x="25" y="162"/>
                      <a:pt x="28" y="170"/>
                      <a:pt x="31" y="177"/>
                    </a:cubicBezTo>
                    <a:cubicBezTo>
                      <a:pt x="37" y="192"/>
                      <a:pt x="42" y="204"/>
                      <a:pt x="47" y="212"/>
                    </a:cubicBezTo>
                    <a:cubicBezTo>
                      <a:pt x="51" y="220"/>
                      <a:pt x="53" y="225"/>
                      <a:pt x="53" y="225"/>
                    </a:cubicBezTo>
                    <a:cubicBezTo>
                      <a:pt x="53" y="225"/>
                      <a:pt x="50" y="221"/>
                      <a:pt x="45" y="213"/>
                    </a:cubicBezTo>
                    <a:cubicBezTo>
                      <a:pt x="42" y="209"/>
                      <a:pt x="39" y="205"/>
                      <a:pt x="35" y="199"/>
                    </a:cubicBezTo>
                    <a:cubicBezTo>
                      <a:pt x="32" y="194"/>
                      <a:pt x="28" y="188"/>
                      <a:pt x="24" y="180"/>
                    </a:cubicBezTo>
                    <a:cubicBezTo>
                      <a:pt x="20" y="173"/>
                      <a:pt x="17" y="165"/>
                      <a:pt x="13" y="157"/>
                    </a:cubicBezTo>
                    <a:cubicBezTo>
                      <a:pt x="10" y="148"/>
                      <a:pt x="6" y="139"/>
                      <a:pt x="4" y="129"/>
                    </a:cubicBezTo>
                    <a:cubicBezTo>
                      <a:pt x="2" y="119"/>
                      <a:pt x="0" y="108"/>
                      <a:pt x="0" y="98"/>
                    </a:cubicBezTo>
                    <a:cubicBezTo>
                      <a:pt x="0" y="87"/>
                      <a:pt x="0" y="75"/>
                      <a:pt x="3" y="65"/>
                    </a:cubicBezTo>
                    <a:cubicBezTo>
                      <a:pt x="6" y="54"/>
                      <a:pt x="11" y="43"/>
                      <a:pt x="18" y="34"/>
                    </a:cubicBezTo>
                    <a:cubicBezTo>
                      <a:pt x="24" y="25"/>
                      <a:pt x="33" y="18"/>
                      <a:pt x="42" y="12"/>
                    </a:cubicBezTo>
                    <a:cubicBezTo>
                      <a:pt x="61" y="1"/>
                      <a:pt x="83" y="0"/>
                      <a:pt x="99" y="8"/>
                    </a:cubicBezTo>
                    <a:cubicBezTo>
                      <a:pt x="106" y="11"/>
                      <a:pt x="112" y="17"/>
                      <a:pt x="116" y="22"/>
                    </a:cubicBezTo>
                    <a:cubicBezTo>
                      <a:pt x="120" y="28"/>
                      <a:pt x="122" y="34"/>
                      <a:pt x="123" y="38"/>
                    </a:cubicBezTo>
                    <a:cubicBezTo>
                      <a:pt x="124" y="43"/>
                      <a:pt x="124" y="47"/>
                      <a:pt x="124" y="49"/>
                    </a:cubicBezTo>
                    <a:cubicBezTo>
                      <a:pt x="124" y="52"/>
                      <a:pt x="124" y="53"/>
                      <a:pt x="124" y="53"/>
                    </a:cubicBezTo>
                    <a:close/>
                  </a:path>
                </a:pathLst>
              </a:custGeom>
              <a:solidFill>
                <a:schemeClr val="accent1">
                  <a:lumMod val="75000"/>
                </a:schemeClr>
              </a:solidFill>
              <a:ln w="9525">
                <a:noFill/>
                <a:round/>
              </a:ln>
            </p:spPr>
            <p:txBody>
              <a:bodyPr anchor="ctr"/>
              <a:lstStyle/>
              <a:p>
                <a:endParaRPr lang="en-US"/>
              </a:p>
            </p:txBody>
          </p:sp>
          <p:sp>
            <p:nvSpPr>
              <p:cNvPr id="55" name="Freeform: Shape 54"/>
              <p:cNvSpPr/>
              <p:nvPr/>
            </p:nvSpPr>
            <p:spPr bwMode="auto">
              <a:xfrm>
                <a:off x="2386089" y="226509"/>
                <a:ext cx="430209" cy="819208"/>
              </a:xfrm>
              <a:custGeom>
                <a:avLst/>
                <a:gdLst/>
                <a:ahLst/>
                <a:cxnLst>
                  <a:cxn ang="0">
                    <a:pos x="187" y="15"/>
                  </a:cxn>
                  <a:cxn ang="0">
                    <a:pos x="187" y="15"/>
                  </a:cxn>
                  <a:cxn ang="0">
                    <a:pos x="178" y="3"/>
                  </a:cxn>
                  <a:cxn ang="0">
                    <a:pos x="162" y="4"/>
                  </a:cxn>
                  <a:cxn ang="0">
                    <a:pos x="3" y="319"/>
                  </a:cxn>
                  <a:cxn ang="0">
                    <a:pos x="28" y="349"/>
                  </a:cxn>
                  <a:cxn ang="0">
                    <a:pos x="66" y="346"/>
                  </a:cxn>
                  <a:cxn ang="0">
                    <a:pos x="187" y="15"/>
                  </a:cxn>
                </a:cxnLst>
                <a:rect l="0" t="0" r="r" b="b"/>
                <a:pathLst>
                  <a:path w="189" h="361">
                    <a:moveTo>
                      <a:pt x="187" y="15"/>
                    </a:moveTo>
                    <a:cubicBezTo>
                      <a:pt x="187" y="15"/>
                      <a:pt x="187" y="15"/>
                      <a:pt x="187" y="15"/>
                    </a:cubicBezTo>
                    <a:cubicBezTo>
                      <a:pt x="189" y="11"/>
                      <a:pt x="184" y="6"/>
                      <a:pt x="178" y="3"/>
                    </a:cubicBezTo>
                    <a:cubicBezTo>
                      <a:pt x="171" y="0"/>
                      <a:pt x="164" y="0"/>
                      <a:pt x="162" y="4"/>
                    </a:cubicBezTo>
                    <a:cubicBezTo>
                      <a:pt x="3" y="319"/>
                      <a:pt x="3" y="319"/>
                      <a:pt x="3" y="319"/>
                    </a:cubicBezTo>
                    <a:cubicBezTo>
                      <a:pt x="3" y="319"/>
                      <a:pt x="0" y="337"/>
                      <a:pt x="28" y="349"/>
                    </a:cubicBezTo>
                    <a:cubicBezTo>
                      <a:pt x="55" y="361"/>
                      <a:pt x="66" y="346"/>
                      <a:pt x="66" y="346"/>
                    </a:cubicBezTo>
                    <a:lnTo>
                      <a:pt x="187" y="15"/>
                    </a:lnTo>
                    <a:close/>
                  </a:path>
                </a:pathLst>
              </a:custGeom>
              <a:gradFill>
                <a:gsLst>
                  <a:gs pos="0">
                    <a:schemeClr val="tx1">
                      <a:lumMod val="65000"/>
                      <a:lumOff val="35000"/>
                    </a:schemeClr>
                  </a:gs>
                  <a:gs pos="50000">
                    <a:schemeClr val="bg1">
                      <a:lumMod val="75000"/>
                    </a:schemeClr>
                  </a:gs>
                  <a:gs pos="85000">
                    <a:schemeClr val="tx1">
                      <a:lumMod val="65000"/>
                      <a:lumOff val="35000"/>
                    </a:schemeClr>
                  </a:gs>
                </a:gsLst>
                <a:lin ang="12000000" scaled="0"/>
              </a:gradFill>
              <a:ln w="9525">
                <a:noFill/>
                <a:round/>
              </a:ln>
            </p:spPr>
            <p:txBody>
              <a:bodyPr anchor="ctr"/>
              <a:lstStyle/>
              <a:p>
                <a:endParaRPr lang="en-US"/>
              </a:p>
            </p:txBody>
          </p:sp>
          <p:sp>
            <p:nvSpPr>
              <p:cNvPr id="56" name="Freeform: Shape 55"/>
              <p:cNvSpPr/>
              <p:nvPr/>
            </p:nvSpPr>
            <p:spPr bwMode="auto">
              <a:xfrm>
                <a:off x="2616313" y="244475"/>
                <a:ext cx="396875" cy="457200"/>
              </a:xfrm>
              <a:custGeom>
                <a:avLst/>
                <a:gdLst>
                  <a:gd name="T0" fmla="*/ 73 w 175"/>
                  <a:gd name="T1" fmla="*/ 16 h 201"/>
                  <a:gd name="T2" fmla="*/ 0 w 175"/>
                  <a:gd name="T3" fmla="*/ 184 h 201"/>
                  <a:gd name="T4" fmla="*/ 73 w 175"/>
                  <a:gd name="T5" fmla="*/ 16 h 201"/>
                  <a:gd name="T6" fmla="*/ 0 60000 65536"/>
                  <a:gd name="T7" fmla="*/ 0 60000 65536"/>
                  <a:gd name="T8" fmla="*/ 0 60000 65536"/>
                  <a:gd name="T9" fmla="*/ 0 w 175"/>
                  <a:gd name="T10" fmla="*/ 0 h 201"/>
                  <a:gd name="T11" fmla="*/ 175 w 175"/>
                  <a:gd name="T12" fmla="*/ 201 h 201"/>
                </a:gdLst>
                <a:ahLst/>
                <a:cxnLst>
                  <a:cxn ang="T6">
                    <a:pos x="T0" y="T1"/>
                  </a:cxn>
                  <a:cxn ang="T7">
                    <a:pos x="T2" y="T3"/>
                  </a:cxn>
                  <a:cxn ang="T8">
                    <a:pos x="T4" y="T5"/>
                  </a:cxn>
                </a:cxnLst>
                <a:rect l="T9" t="T10" r="T11" b="T12"/>
                <a:pathLst>
                  <a:path w="175" h="201">
                    <a:moveTo>
                      <a:pt x="73" y="16"/>
                    </a:moveTo>
                    <a:cubicBezTo>
                      <a:pt x="175" y="0"/>
                      <a:pt x="115" y="201"/>
                      <a:pt x="0" y="184"/>
                    </a:cubicBezTo>
                    <a:lnTo>
                      <a:pt x="73" y="16"/>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en-US"/>
              </a:p>
            </p:txBody>
          </p:sp>
          <p:sp>
            <p:nvSpPr>
              <p:cNvPr id="57" name="Freeform: Shape 56"/>
              <p:cNvSpPr/>
              <p:nvPr/>
            </p:nvSpPr>
            <p:spPr bwMode="auto">
              <a:xfrm>
                <a:off x="2616289" y="275586"/>
                <a:ext cx="296870" cy="393873"/>
              </a:xfrm>
              <a:custGeom>
                <a:avLst/>
                <a:gdLst/>
                <a:ahLst/>
                <a:cxnLst>
                  <a:cxn ang="0">
                    <a:pos x="73" y="2"/>
                  </a:cxn>
                  <a:cxn ang="0">
                    <a:pos x="76" y="1"/>
                  </a:cxn>
                  <a:cxn ang="0">
                    <a:pos x="85" y="0"/>
                  </a:cxn>
                  <a:cxn ang="0">
                    <a:pos x="99" y="1"/>
                  </a:cxn>
                  <a:cxn ang="0">
                    <a:pos x="116" y="10"/>
                  </a:cxn>
                  <a:cxn ang="0">
                    <a:pos x="128" y="30"/>
                  </a:cxn>
                  <a:cxn ang="0">
                    <a:pos x="131" y="54"/>
                  </a:cxn>
                  <a:cxn ang="0">
                    <a:pos x="117" y="106"/>
                  </a:cxn>
                  <a:cxn ang="0">
                    <a:pos x="102" y="128"/>
                  </a:cxn>
                  <a:cxn ang="0">
                    <a:pos x="84" y="147"/>
                  </a:cxn>
                  <a:cxn ang="0">
                    <a:pos x="64" y="161"/>
                  </a:cxn>
                  <a:cxn ang="0">
                    <a:pos x="44" y="170"/>
                  </a:cxn>
                  <a:cxn ang="0">
                    <a:pos x="26" y="173"/>
                  </a:cxn>
                  <a:cxn ang="0">
                    <a:pos x="12" y="172"/>
                  </a:cxn>
                  <a:cxn ang="0">
                    <a:pos x="3" y="171"/>
                  </a:cxn>
                  <a:cxn ang="0">
                    <a:pos x="0" y="170"/>
                  </a:cxn>
                  <a:cxn ang="0">
                    <a:pos x="12" y="170"/>
                  </a:cxn>
                  <a:cxn ang="0">
                    <a:pos x="25" y="168"/>
                  </a:cxn>
                  <a:cxn ang="0">
                    <a:pos x="41" y="162"/>
                  </a:cxn>
                  <a:cxn ang="0">
                    <a:pos x="59" y="153"/>
                  </a:cxn>
                  <a:cxn ang="0">
                    <a:pos x="76" y="139"/>
                  </a:cxn>
                  <a:cxn ang="0">
                    <a:pos x="105" y="99"/>
                  </a:cxn>
                  <a:cxn ang="0">
                    <a:pos x="119" y="54"/>
                  </a:cxn>
                  <a:cxn ang="0">
                    <a:pos x="118" y="32"/>
                  </a:cxn>
                  <a:cxn ang="0">
                    <a:pos x="111" y="15"/>
                  </a:cxn>
                  <a:cxn ang="0">
                    <a:pos x="98" y="6"/>
                  </a:cxn>
                  <a:cxn ang="0">
                    <a:pos x="85" y="3"/>
                  </a:cxn>
                  <a:cxn ang="0">
                    <a:pos x="77" y="2"/>
                  </a:cxn>
                  <a:cxn ang="0">
                    <a:pos x="73" y="2"/>
                  </a:cxn>
                </a:cxnLst>
                <a:rect l="0" t="0" r="r" b="b"/>
                <a:pathLst>
                  <a:path w="131" h="173">
                    <a:moveTo>
                      <a:pt x="73" y="2"/>
                    </a:moveTo>
                    <a:cubicBezTo>
                      <a:pt x="73" y="2"/>
                      <a:pt x="74" y="2"/>
                      <a:pt x="76" y="1"/>
                    </a:cubicBezTo>
                    <a:cubicBezTo>
                      <a:pt x="78" y="1"/>
                      <a:pt x="81" y="0"/>
                      <a:pt x="85" y="0"/>
                    </a:cubicBezTo>
                    <a:cubicBezTo>
                      <a:pt x="89" y="0"/>
                      <a:pt x="94" y="0"/>
                      <a:pt x="99" y="1"/>
                    </a:cubicBezTo>
                    <a:cubicBezTo>
                      <a:pt x="105" y="2"/>
                      <a:pt x="111" y="5"/>
                      <a:pt x="116" y="10"/>
                    </a:cubicBezTo>
                    <a:cubicBezTo>
                      <a:pt x="122" y="15"/>
                      <a:pt x="126" y="22"/>
                      <a:pt x="128" y="30"/>
                    </a:cubicBezTo>
                    <a:cubicBezTo>
                      <a:pt x="130" y="37"/>
                      <a:pt x="131" y="46"/>
                      <a:pt x="131" y="54"/>
                    </a:cubicBezTo>
                    <a:cubicBezTo>
                      <a:pt x="130" y="72"/>
                      <a:pt x="125" y="89"/>
                      <a:pt x="117" y="106"/>
                    </a:cubicBezTo>
                    <a:cubicBezTo>
                      <a:pt x="112" y="114"/>
                      <a:pt x="108" y="121"/>
                      <a:pt x="102" y="128"/>
                    </a:cubicBezTo>
                    <a:cubicBezTo>
                      <a:pt x="97" y="136"/>
                      <a:pt x="91" y="142"/>
                      <a:pt x="84" y="147"/>
                    </a:cubicBezTo>
                    <a:cubicBezTo>
                      <a:pt x="78" y="153"/>
                      <a:pt x="71" y="158"/>
                      <a:pt x="64" y="161"/>
                    </a:cubicBezTo>
                    <a:cubicBezTo>
                      <a:pt x="57" y="165"/>
                      <a:pt x="50" y="168"/>
                      <a:pt x="44" y="170"/>
                    </a:cubicBezTo>
                    <a:cubicBezTo>
                      <a:pt x="37" y="171"/>
                      <a:pt x="31" y="172"/>
                      <a:pt x="26" y="173"/>
                    </a:cubicBezTo>
                    <a:cubicBezTo>
                      <a:pt x="20" y="173"/>
                      <a:pt x="16" y="172"/>
                      <a:pt x="12" y="172"/>
                    </a:cubicBezTo>
                    <a:cubicBezTo>
                      <a:pt x="8" y="172"/>
                      <a:pt x="5" y="171"/>
                      <a:pt x="3" y="171"/>
                    </a:cubicBezTo>
                    <a:cubicBezTo>
                      <a:pt x="1" y="170"/>
                      <a:pt x="0" y="170"/>
                      <a:pt x="0" y="170"/>
                    </a:cubicBezTo>
                    <a:cubicBezTo>
                      <a:pt x="0" y="170"/>
                      <a:pt x="4" y="170"/>
                      <a:pt x="12" y="170"/>
                    </a:cubicBezTo>
                    <a:cubicBezTo>
                      <a:pt x="16" y="169"/>
                      <a:pt x="20" y="169"/>
                      <a:pt x="25" y="168"/>
                    </a:cubicBezTo>
                    <a:cubicBezTo>
                      <a:pt x="30" y="167"/>
                      <a:pt x="36" y="165"/>
                      <a:pt x="41" y="162"/>
                    </a:cubicBezTo>
                    <a:cubicBezTo>
                      <a:pt x="47" y="160"/>
                      <a:pt x="53" y="157"/>
                      <a:pt x="59" y="153"/>
                    </a:cubicBezTo>
                    <a:cubicBezTo>
                      <a:pt x="65" y="149"/>
                      <a:pt x="71" y="144"/>
                      <a:pt x="76" y="139"/>
                    </a:cubicBezTo>
                    <a:cubicBezTo>
                      <a:pt x="87" y="128"/>
                      <a:pt x="97" y="114"/>
                      <a:pt x="105" y="99"/>
                    </a:cubicBezTo>
                    <a:cubicBezTo>
                      <a:pt x="112" y="85"/>
                      <a:pt x="117" y="69"/>
                      <a:pt x="119" y="54"/>
                    </a:cubicBezTo>
                    <a:cubicBezTo>
                      <a:pt x="119" y="46"/>
                      <a:pt x="120" y="39"/>
                      <a:pt x="118" y="32"/>
                    </a:cubicBezTo>
                    <a:cubicBezTo>
                      <a:pt x="117" y="25"/>
                      <a:pt x="114" y="20"/>
                      <a:pt x="111" y="15"/>
                    </a:cubicBezTo>
                    <a:cubicBezTo>
                      <a:pt x="107" y="11"/>
                      <a:pt x="102" y="8"/>
                      <a:pt x="98" y="6"/>
                    </a:cubicBezTo>
                    <a:cubicBezTo>
                      <a:pt x="93" y="4"/>
                      <a:pt x="89" y="3"/>
                      <a:pt x="85" y="3"/>
                    </a:cubicBezTo>
                    <a:cubicBezTo>
                      <a:pt x="82" y="2"/>
                      <a:pt x="79" y="2"/>
                      <a:pt x="77" y="2"/>
                    </a:cubicBezTo>
                    <a:cubicBezTo>
                      <a:pt x="74" y="2"/>
                      <a:pt x="73" y="2"/>
                      <a:pt x="73" y="2"/>
                    </a:cubicBezTo>
                    <a:close/>
                  </a:path>
                </a:pathLst>
              </a:custGeom>
              <a:solidFill>
                <a:schemeClr val="accent1">
                  <a:lumMod val="75000"/>
                </a:schemeClr>
              </a:solidFill>
              <a:ln w="9525">
                <a:noFill/>
                <a:round/>
              </a:ln>
            </p:spPr>
            <p:txBody>
              <a:bodyPr anchor="ctr"/>
              <a:lstStyle/>
              <a:p>
                <a:endParaRPr lang="en-US"/>
              </a:p>
            </p:txBody>
          </p:sp>
          <p:sp>
            <p:nvSpPr>
              <p:cNvPr id="58" name="Freeform: Shape 57"/>
              <p:cNvSpPr/>
              <p:nvPr/>
            </p:nvSpPr>
            <p:spPr bwMode="auto">
              <a:xfrm>
                <a:off x="2392378" y="951338"/>
                <a:ext cx="144661" cy="81795"/>
              </a:xfrm>
              <a:custGeom>
                <a:avLst/>
                <a:gdLst/>
                <a:ahLst/>
                <a:cxnLst>
                  <a:cxn ang="0">
                    <a:pos x="0" y="0"/>
                  </a:cxn>
                  <a:cxn ang="0">
                    <a:pos x="4" y="12"/>
                  </a:cxn>
                  <a:cxn ang="0">
                    <a:pos x="8" y="16"/>
                  </a:cxn>
                  <a:cxn ang="0">
                    <a:pos x="13" y="21"/>
                  </a:cxn>
                  <a:cxn ang="0">
                    <a:pos x="19" y="25"/>
                  </a:cxn>
                  <a:cxn ang="0">
                    <a:pos x="25" y="28"/>
                  </a:cxn>
                  <a:cxn ang="0">
                    <a:pos x="32" y="31"/>
                  </a:cxn>
                  <a:cxn ang="0">
                    <a:pos x="39" y="33"/>
                  </a:cxn>
                  <a:cxn ang="0">
                    <a:pos x="46" y="33"/>
                  </a:cxn>
                  <a:cxn ang="0">
                    <a:pos x="52" y="32"/>
                  </a:cxn>
                  <a:cxn ang="0">
                    <a:pos x="63" y="27"/>
                  </a:cxn>
                  <a:cxn ang="0">
                    <a:pos x="61" y="30"/>
                  </a:cxn>
                  <a:cxn ang="0">
                    <a:pos x="53" y="34"/>
                  </a:cxn>
                  <a:cxn ang="0">
                    <a:pos x="46" y="36"/>
                  </a:cxn>
                  <a:cxn ang="0">
                    <a:pos x="39" y="35"/>
                  </a:cxn>
                  <a:cxn ang="0">
                    <a:pos x="31" y="34"/>
                  </a:cxn>
                  <a:cxn ang="0">
                    <a:pos x="24" y="31"/>
                  </a:cxn>
                  <a:cxn ang="0">
                    <a:pos x="17" y="28"/>
                  </a:cxn>
                  <a:cxn ang="0">
                    <a:pos x="11" y="23"/>
                  </a:cxn>
                  <a:cxn ang="0">
                    <a:pos x="6" y="18"/>
                  </a:cxn>
                  <a:cxn ang="0">
                    <a:pos x="2" y="13"/>
                  </a:cxn>
                  <a:cxn ang="0">
                    <a:pos x="0" y="3"/>
                  </a:cxn>
                  <a:cxn ang="0">
                    <a:pos x="0" y="0"/>
                  </a:cxn>
                </a:cxnLst>
                <a:rect l="0" t="0" r="r" b="b"/>
                <a:pathLst>
                  <a:path w="63" h="36">
                    <a:moveTo>
                      <a:pt x="0" y="0"/>
                    </a:moveTo>
                    <a:cubicBezTo>
                      <a:pt x="0" y="0"/>
                      <a:pt x="0" y="5"/>
                      <a:pt x="4" y="12"/>
                    </a:cubicBezTo>
                    <a:cubicBezTo>
                      <a:pt x="5" y="13"/>
                      <a:pt x="6" y="15"/>
                      <a:pt x="8" y="16"/>
                    </a:cubicBezTo>
                    <a:cubicBezTo>
                      <a:pt x="9" y="18"/>
                      <a:pt x="11" y="20"/>
                      <a:pt x="13" y="21"/>
                    </a:cubicBezTo>
                    <a:cubicBezTo>
                      <a:pt x="14" y="22"/>
                      <a:pt x="16" y="24"/>
                      <a:pt x="19" y="25"/>
                    </a:cubicBezTo>
                    <a:cubicBezTo>
                      <a:pt x="21" y="26"/>
                      <a:pt x="23" y="27"/>
                      <a:pt x="25" y="28"/>
                    </a:cubicBezTo>
                    <a:cubicBezTo>
                      <a:pt x="28" y="29"/>
                      <a:pt x="30" y="30"/>
                      <a:pt x="32" y="31"/>
                    </a:cubicBezTo>
                    <a:cubicBezTo>
                      <a:pt x="35" y="32"/>
                      <a:pt x="37" y="32"/>
                      <a:pt x="39" y="33"/>
                    </a:cubicBezTo>
                    <a:cubicBezTo>
                      <a:pt x="42" y="33"/>
                      <a:pt x="44" y="33"/>
                      <a:pt x="46" y="33"/>
                    </a:cubicBezTo>
                    <a:cubicBezTo>
                      <a:pt x="48" y="33"/>
                      <a:pt x="50" y="33"/>
                      <a:pt x="52" y="32"/>
                    </a:cubicBezTo>
                    <a:cubicBezTo>
                      <a:pt x="60" y="31"/>
                      <a:pt x="63" y="27"/>
                      <a:pt x="63" y="27"/>
                    </a:cubicBezTo>
                    <a:cubicBezTo>
                      <a:pt x="63" y="27"/>
                      <a:pt x="63" y="28"/>
                      <a:pt x="61" y="30"/>
                    </a:cubicBezTo>
                    <a:cubicBezTo>
                      <a:pt x="59" y="31"/>
                      <a:pt x="56" y="33"/>
                      <a:pt x="53" y="34"/>
                    </a:cubicBezTo>
                    <a:cubicBezTo>
                      <a:pt x="51" y="35"/>
                      <a:pt x="49" y="36"/>
                      <a:pt x="46" y="36"/>
                    </a:cubicBezTo>
                    <a:cubicBezTo>
                      <a:pt x="44" y="36"/>
                      <a:pt x="41" y="36"/>
                      <a:pt x="39" y="35"/>
                    </a:cubicBezTo>
                    <a:cubicBezTo>
                      <a:pt x="36" y="35"/>
                      <a:pt x="34" y="35"/>
                      <a:pt x="31" y="34"/>
                    </a:cubicBezTo>
                    <a:cubicBezTo>
                      <a:pt x="29" y="33"/>
                      <a:pt x="26" y="32"/>
                      <a:pt x="24" y="31"/>
                    </a:cubicBezTo>
                    <a:cubicBezTo>
                      <a:pt x="22" y="30"/>
                      <a:pt x="19" y="29"/>
                      <a:pt x="17" y="28"/>
                    </a:cubicBezTo>
                    <a:cubicBezTo>
                      <a:pt x="15" y="27"/>
                      <a:pt x="13" y="25"/>
                      <a:pt x="11" y="23"/>
                    </a:cubicBezTo>
                    <a:cubicBezTo>
                      <a:pt x="9" y="22"/>
                      <a:pt x="7" y="20"/>
                      <a:pt x="6" y="18"/>
                    </a:cubicBezTo>
                    <a:cubicBezTo>
                      <a:pt x="4" y="16"/>
                      <a:pt x="3" y="14"/>
                      <a:pt x="2" y="13"/>
                    </a:cubicBezTo>
                    <a:cubicBezTo>
                      <a:pt x="0" y="9"/>
                      <a:pt x="0" y="6"/>
                      <a:pt x="0" y="3"/>
                    </a:cubicBezTo>
                    <a:cubicBezTo>
                      <a:pt x="0" y="1"/>
                      <a:pt x="0" y="0"/>
                      <a:pt x="0" y="0"/>
                    </a:cubicBezTo>
                    <a:close/>
                  </a:path>
                </a:pathLst>
              </a:custGeom>
              <a:solidFill>
                <a:schemeClr val="tx1">
                  <a:lumMod val="75000"/>
                  <a:lumOff val="25000"/>
                </a:schemeClr>
              </a:solidFill>
              <a:ln w="9525">
                <a:noFill/>
                <a:round/>
              </a:ln>
            </p:spPr>
            <p:txBody>
              <a:bodyPr anchor="ctr"/>
              <a:lstStyle/>
              <a:p>
                <a:endParaRPr lang="en-US"/>
              </a:p>
            </p:txBody>
          </p:sp>
        </p:grpSp>
      </p:grpSp>
      <p:sp>
        <p:nvSpPr>
          <p:cNvPr id="64" name="Frame 63"/>
          <p:cNvSpPr/>
          <p:nvPr/>
        </p:nvSpPr>
        <p:spPr>
          <a:xfrm>
            <a:off x="2580548" y="971550"/>
            <a:ext cx="5344252" cy="76147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imes New Roman" panose="02020603050405020304" pitchFamily="18" charset="0"/>
                <a:cs typeface="Times New Roman" panose="02020603050405020304" pitchFamily="18" charset="0"/>
              </a:rPr>
              <a:t>Nhóm</a:t>
            </a:r>
            <a:r>
              <a:rPr lang="en-US" b="1" dirty="0">
                <a:solidFill>
                  <a:schemeClr val="tx1"/>
                </a:solidFill>
                <a:latin typeface="Times New Roman" panose="02020603050405020304" pitchFamily="18" charset="0"/>
                <a:cs typeface="Times New Roman" panose="02020603050405020304" pitchFamily="18" charset="0"/>
              </a:rPr>
              <a:t> 1 (BT2): </a:t>
            </a:r>
            <a:r>
              <a:rPr lang="en-US" dirty="0" err="1">
                <a:solidFill>
                  <a:schemeClr val="tx1"/>
                </a:solidFill>
                <a:latin typeface="Times New Roman" panose="02020603050405020304" pitchFamily="18" charset="0"/>
                <a:cs typeface="Times New Roman" panose="02020603050405020304" pitchFamily="18" charset="0"/>
              </a:rPr>
              <a:t>Xác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định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cách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tạo</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từ</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ghép</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tổng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hợp</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85" name="Frame 84"/>
          <p:cNvSpPr/>
          <p:nvPr/>
        </p:nvSpPr>
        <p:spPr>
          <a:xfrm>
            <a:off x="2695660" y="1885950"/>
            <a:ext cx="5229139" cy="71603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imes New Roman" panose="02020603050405020304" pitchFamily="18" charset="0"/>
                <a:cs typeface="Times New Roman" panose="02020603050405020304" pitchFamily="18" charset="0"/>
              </a:rPr>
              <a:t>Nhóm</a:t>
            </a:r>
            <a:r>
              <a:rPr lang="en-US" b="1" dirty="0">
                <a:solidFill>
                  <a:schemeClr val="tx1"/>
                </a:solidFill>
                <a:latin typeface="Times New Roman" panose="02020603050405020304" pitchFamily="18" charset="0"/>
                <a:cs typeface="Times New Roman" panose="02020603050405020304" pitchFamily="18" charset="0"/>
              </a:rPr>
              <a:t> 2 (BT3): </a:t>
            </a:r>
            <a:r>
              <a:rPr lang="en-US" dirty="0" err="1">
                <a:solidFill>
                  <a:schemeClr val="tx1"/>
                </a:solidFill>
                <a:latin typeface="Times New Roman" panose="02020603050405020304" pitchFamily="18" charset="0"/>
                <a:cs typeface="Times New Roman" panose="02020603050405020304" pitchFamily="18" charset="0"/>
              </a:rPr>
              <a:t>Xác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định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cách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tạo</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từ</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ghép</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phân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loại</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86" name="Frame 85"/>
          <p:cNvSpPr/>
          <p:nvPr/>
        </p:nvSpPr>
        <p:spPr>
          <a:xfrm>
            <a:off x="2704864" y="3028950"/>
            <a:ext cx="5219935" cy="615361"/>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chemeClr val="tx1"/>
                </a:solidFill>
                <a:latin typeface="Times New Roman" panose="02020603050405020304" pitchFamily="18" charset="0"/>
                <a:cs typeface="Times New Roman" panose="02020603050405020304" pitchFamily="18" charset="0"/>
              </a:rPr>
              <a:t>Nhóm</a:t>
            </a:r>
            <a:r>
              <a:rPr lang="en-US" b="1" dirty="0">
                <a:solidFill>
                  <a:schemeClr val="tx1"/>
                </a:solidFill>
                <a:latin typeface="Times New Roman" panose="02020603050405020304" pitchFamily="18" charset="0"/>
                <a:cs typeface="Times New Roman" panose="02020603050405020304" pitchFamily="18" charset="0"/>
              </a:rPr>
              <a:t> 3 (BT4): </a:t>
            </a:r>
            <a:r>
              <a:rPr lang="en-US" dirty="0" err="1">
                <a:solidFill>
                  <a:schemeClr val="tx1"/>
                </a:solidFill>
                <a:latin typeface="Times New Roman" panose="02020603050405020304" pitchFamily="18" charset="0"/>
                <a:cs typeface="Times New Roman" panose="02020603050405020304" pitchFamily="18" charset="0"/>
              </a:rPr>
              <a:t>Xác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định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và</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phân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loại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từ</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láy</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88" name="Picture 8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1639"/>
            <a:ext cx="1371600" cy="119329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713836" y="390220"/>
            <a:ext cx="7716327" cy="436305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2" name="Title 1"/>
          <p:cNvSpPr>
            <a:spLocks noGrp="1"/>
          </p:cNvSpPr>
          <p:nvPr>
            <p:ph type="title"/>
          </p:nvPr>
        </p:nvSpPr>
        <p:spPr/>
        <p:txBody>
          <a:bodyPr>
            <a:normAutofit/>
          </a:bodyPr>
          <a:lstStyle/>
          <a:p>
            <a:r>
              <a:rPr lang="en-US" sz="2800" b="1" dirty="0" smtClean="0">
                <a:solidFill>
                  <a:srgbClr val="C00000"/>
                </a:solidFill>
                <a:latin typeface="Times New Roman" panose="02020603050405020304" pitchFamily="18" charset="0"/>
                <a:cs typeface="Times New Roman" panose="02020603050405020304" pitchFamily="18" charset="0"/>
              </a:rPr>
              <a:t>MỞ RỘNG: </a:t>
            </a:r>
            <a:r>
              <a:rPr lang="vi-VN" sz="2800" dirty="0">
                <a:solidFill>
                  <a:srgbClr val="0070C0"/>
                </a:solidFill>
                <a:latin typeface="Times New Roman" panose="02020603050405020304" pitchFamily="18" charset="0"/>
                <a:cs typeface="Times New Roman" panose="02020603050405020304" pitchFamily="18" charset="0"/>
              </a:rPr>
              <a:t>cách thức tạo lập</a:t>
            </a:r>
            <a:r>
              <a:rPr lang="en-US" sz="2800" dirty="0">
                <a:solidFill>
                  <a:srgbClr val="0070C0"/>
                </a:solidFill>
                <a:latin typeface="Times New Roman" panose="02020603050405020304" pitchFamily="18" charset="0"/>
                <a:cs typeface="Times New Roman" panose="02020603050405020304" pitchFamily="18" charset="0"/>
              </a:rPr>
              <a:t> từ ghép và từ láy; phân loại từ láy dựa trên cơ sở nghĩa của từ:</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8" name="Rectangle: Rounded Corners 7"/>
          <p:cNvSpPr/>
          <p:nvPr/>
        </p:nvSpPr>
        <p:spPr>
          <a:xfrm>
            <a:off x="609600" y="1276350"/>
            <a:ext cx="2362199" cy="30480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vi-VN" sz="2000" i="1" dirty="0">
                <a:solidFill>
                  <a:srgbClr val="FF0000"/>
                </a:solidFill>
                <a:latin typeface="Times New Roman" panose="02020603050405020304" pitchFamily="18" charset="0"/>
                <a:cs typeface="Times New Roman" panose="02020603050405020304" pitchFamily="18" charset="0"/>
              </a:rPr>
              <a:t>+ </a:t>
            </a:r>
            <a:r>
              <a:rPr lang="en-US" sz="2000" i="1" dirty="0">
                <a:solidFill>
                  <a:srgbClr val="FF0000"/>
                </a:solidFill>
                <a:latin typeface="Times New Roman" panose="02020603050405020304" pitchFamily="18" charset="0"/>
                <a:cs typeface="Times New Roman" panose="02020603050405020304" pitchFamily="18" charset="0"/>
              </a:rPr>
              <a:t>Từ ghép đẳng lập có thể tạo ra bằng cách ghép một trong hai cách: ghép các yếu tố có nghĩa gần nhau hoặc giống nhau; ghép các yếu tố có nghĩa trái ngược nhau.</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9" name="Rectangle: Rounded Corners 8"/>
          <p:cNvSpPr/>
          <p:nvPr/>
        </p:nvSpPr>
        <p:spPr>
          <a:xfrm>
            <a:off x="3352800" y="1293688"/>
            <a:ext cx="2895600" cy="30480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vi-VN" sz="2000" i="1" dirty="0">
                <a:solidFill>
                  <a:srgbClr val="FF0000"/>
                </a:solidFill>
                <a:latin typeface="Times New Roman" panose="02020603050405020304" pitchFamily="18" charset="0"/>
                <a:cs typeface="Times New Roman" panose="02020603050405020304" pitchFamily="18" charset="0"/>
              </a:rPr>
              <a:t>+</a:t>
            </a:r>
            <a:r>
              <a:rPr lang="en-US" sz="2000" i="1" dirty="0">
                <a:solidFill>
                  <a:srgbClr val="FF0000"/>
                </a:solidFill>
                <a:latin typeface="Times New Roman" panose="02020603050405020304" pitchFamily="18" charset="0"/>
                <a:cs typeface="Times New Roman" panose="02020603050405020304" pitchFamily="18" charset="0"/>
              </a:rPr>
              <a:t> Từ ghép chính phụ có thể được tạo ra từ một tiếng chính kết hợp tiếng phụ để tạo ra các từ ngữ có đặc điểm giống nhau về mặt nào đó (bài tập SGK từ tiếng “bánh” tạo ra nhiều loại bánh có đặc điểm khác nhau).</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10" name="Rectangle: Rounded Corners 9"/>
          <p:cNvSpPr/>
          <p:nvPr/>
        </p:nvSpPr>
        <p:spPr>
          <a:xfrm>
            <a:off x="6401400" y="1352550"/>
            <a:ext cx="2285400" cy="29718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a:r>
              <a:rPr lang="vi-VN" sz="2000" i="1" dirty="0">
                <a:solidFill>
                  <a:srgbClr val="FF0000"/>
                </a:solidFill>
                <a:latin typeface="Times New Roman" panose="02020603050405020304" pitchFamily="18" charset="0"/>
                <a:cs typeface="Times New Roman" panose="02020603050405020304" pitchFamily="18" charset="0"/>
              </a:rPr>
              <a:t>+</a:t>
            </a:r>
            <a:r>
              <a:rPr lang="en-US" sz="2000" i="1" dirty="0">
                <a:solidFill>
                  <a:srgbClr val="FF0000"/>
                </a:solidFill>
                <a:latin typeface="Times New Roman" panose="02020603050405020304" pitchFamily="18" charset="0"/>
                <a:cs typeface="Times New Roman" panose="02020603050405020304" pitchFamily="18" charset="0"/>
              </a:rPr>
              <a:t> Dựa vào nghĩa, từ láy được xếp thành: những từ gợi tả về dáng hình, trạng thái hay âm thanh. (Từ tượng hình, từ tượng thanh).</a:t>
            </a:r>
            <a:endParaRPr lang="en-US" sz="20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2065" y="0"/>
            <a:ext cx="1668791" cy="1733550"/>
          </a:xfrm>
          <a:prstGeom prst="rect">
            <a:avLst/>
          </a:prstGeom>
        </p:spPr>
      </p:pic>
      <p:sp>
        <p:nvSpPr>
          <p:cNvPr id="3" name="TextBox 2"/>
          <p:cNvSpPr txBox="1"/>
          <p:nvPr/>
        </p:nvSpPr>
        <p:spPr>
          <a:xfrm>
            <a:off x="630382" y="670213"/>
            <a:ext cx="722340" cy="707886"/>
          </a:xfrm>
          <a:prstGeom prst="rect">
            <a:avLst/>
          </a:prstGeom>
          <a:noFill/>
        </p:spPr>
        <p:txBody>
          <a:bodyPr wrap="square" rtlCol="0">
            <a:spAutoFit/>
          </a:bodyPr>
          <a:lstStyle/>
          <a:p>
            <a:pPr algn="ctr"/>
            <a:r>
              <a:rPr lang="en-US" sz="2000" b="1" dirty="0">
                <a:solidFill>
                  <a:srgbClr val="92D050"/>
                </a:solidFill>
              </a:rPr>
              <a:t>Bài </a:t>
            </a:r>
            <a:r>
              <a:rPr lang="en-US" sz="2000" b="1" dirty="0" smtClean="0">
                <a:solidFill>
                  <a:srgbClr val="92D050"/>
                </a:solidFill>
              </a:rPr>
              <a:t>5</a:t>
            </a:r>
            <a:endParaRPr lang="en-US" sz="2000" b="1" dirty="0">
              <a:solidFill>
                <a:srgbClr val="92D050"/>
              </a:solidFill>
            </a:endParaRPr>
          </a:p>
        </p:txBody>
      </p:sp>
      <p:pic>
        <p:nvPicPr>
          <p:cNvPr id="88" name="Picture 8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1639"/>
            <a:ext cx="1371600" cy="1193292"/>
          </a:xfrm>
          <a:prstGeom prst="rect">
            <a:avLst/>
          </a:prstGeom>
        </p:spPr>
      </p:pic>
      <p:sp>
        <p:nvSpPr>
          <p:cNvPr id="65" name="Rectangle 64"/>
          <p:cNvSpPr/>
          <p:nvPr/>
        </p:nvSpPr>
        <p:spPr>
          <a:xfrm>
            <a:off x="1752600" y="1971586"/>
            <a:ext cx="6324600" cy="1200329"/>
          </a:xfrm>
          <a:prstGeom prst="rect">
            <a:avLst/>
          </a:prstGeom>
        </p:spPr>
        <p:txBody>
          <a:bodyPr wrap="square">
            <a:spAutoFit/>
          </a:bodyPr>
          <a:lstStyle/>
          <a:p>
            <a:pPr algn="just"/>
            <a:r>
              <a:rPr lang="nl-NL" sz="2400" dirty="0">
                <a:solidFill>
                  <a:srgbClr val="0070C0"/>
                </a:solidFill>
                <a:latin typeface="Times New Roman" panose="02020603050405020304" pitchFamily="18" charset="0"/>
                <a:cs typeface="Times New Roman" panose="02020603050405020304" pitchFamily="18" charset="0"/>
              </a:rPr>
              <a:t>HS viết câu văn mở đầu giới thiệu về một nhân vật trong truyện truyền thuyết hoặc cổ tích khác, trong đó có sử dụng từ đơn, từ phức.</a:t>
            </a:r>
            <a:r>
              <a:rPr lang="nl-NL" sz="2400" dirty="0">
                <a:solidFill>
                  <a:srgbClr val="0070C0"/>
                </a:solidFill>
              </a:rPr>
              <a:t> </a:t>
            </a:r>
            <a:endParaRPr lang="en-US" sz="2400" dirty="0">
              <a:solidFill>
                <a:srgbClr val="0070C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819150"/>
          <a:ext cx="8534400" cy="2799846"/>
        </p:xfrm>
        <a:graphic>
          <a:graphicData uri="http://schemas.openxmlformats.org/drawingml/2006/table">
            <a:tbl>
              <a:tblPr firstRow="1" firstCol="1" bandRow="1">
                <a:tableStyleId>{5C22544A-7EE6-4342-B048-85BDC9FD1C3A}</a:tableStyleId>
              </a:tblPr>
              <a:tblGrid>
                <a:gridCol w="8534400"/>
              </a:tblGrid>
              <a:tr h="427583">
                <a:tc>
                  <a:txBody>
                    <a:bodyPr/>
                    <a:lstStyle/>
                    <a:p>
                      <a:pPr marL="0" marR="0" algn="ctr">
                        <a:lnSpc>
                          <a:spcPct val="120000"/>
                        </a:lnSpc>
                        <a:spcBef>
                          <a:spcPts val="600"/>
                        </a:spcBef>
                        <a:spcAft>
                          <a:spcPts val="0"/>
                        </a:spcAft>
                      </a:pPr>
                      <a:r>
                        <a:rPr lang="en-US" sz="2400" dirty="0">
                          <a:solidFill>
                            <a:srgbClr val="FFFF00"/>
                          </a:solidFill>
                          <a:effectLst/>
                          <a:latin typeface="Times New Roman" panose="02020603050405020304" pitchFamily="18" charset="0"/>
                          <a:cs typeface="Times New Roman" panose="02020603050405020304" pitchFamily="18" charset="0"/>
                        </a:rPr>
                        <a:t>Yêu cầu</a:t>
                      </a:r>
                      <a:endParaRPr lang="en-US" sz="2400" dirty="0">
                        <a:solidFill>
                          <a:srgbClr val="FFFF0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nchor="ctr"/>
                </a:tc>
              </a:tr>
              <a:tr h="855166">
                <a:tc>
                  <a:txBody>
                    <a:bodyPr/>
                    <a:lstStyle/>
                    <a:p>
                      <a:pPr marL="0" marR="0">
                        <a:lnSpc>
                          <a:spcPct val="120000"/>
                        </a:lnSpc>
                        <a:spcBef>
                          <a:spcPts val="300"/>
                        </a:spcBef>
                        <a:spcAft>
                          <a:spcPts val="300"/>
                        </a:spcAft>
                      </a:pPr>
                      <a:r>
                        <a:rPr lang="en-US" sz="2400" dirty="0">
                          <a:solidFill>
                            <a:srgbClr val="FFFF00"/>
                          </a:solidFill>
                          <a:effectLst/>
                          <a:latin typeface="Times New Roman" panose="02020603050405020304" pitchFamily="18" charset="0"/>
                          <a:cs typeface="Times New Roman" panose="02020603050405020304" pitchFamily="18" charset="0"/>
                        </a:rPr>
                        <a:t>1. Đảm bảo hình thức câu văn (có đủ ít nhất hai thành phần chính: CN, VN)</a:t>
                      </a:r>
                      <a:endParaRPr lang="en-US" sz="2400" dirty="0">
                        <a:solidFill>
                          <a:srgbClr val="FFFF0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nchor="ctr"/>
                </a:tc>
              </a:tr>
              <a:tr h="855166">
                <a:tc>
                  <a:txBody>
                    <a:bodyPr/>
                    <a:lstStyle/>
                    <a:p>
                      <a:pPr marL="0" marR="0">
                        <a:lnSpc>
                          <a:spcPct val="120000"/>
                        </a:lnSpc>
                        <a:spcBef>
                          <a:spcPts val="300"/>
                        </a:spcBef>
                        <a:spcAft>
                          <a:spcPts val="300"/>
                        </a:spcAft>
                      </a:pPr>
                      <a:r>
                        <a:rPr lang="en-US" sz="2400" dirty="0">
                          <a:solidFill>
                            <a:srgbClr val="FFFF00"/>
                          </a:solidFill>
                          <a:effectLst/>
                          <a:latin typeface="Times New Roman" panose="02020603050405020304" pitchFamily="18" charset="0"/>
                          <a:cs typeface="Times New Roman" panose="02020603050405020304" pitchFamily="18" charset="0"/>
                        </a:rPr>
                        <a:t>2. Nội dung: Giới thiệu được </a:t>
                      </a:r>
                      <a:r>
                        <a:rPr lang="nl-NL" sz="2400" spc="-50" dirty="0">
                          <a:solidFill>
                            <a:srgbClr val="FFFF00"/>
                          </a:solidFill>
                          <a:effectLst/>
                          <a:latin typeface="Times New Roman" panose="02020603050405020304" pitchFamily="18" charset="0"/>
                          <a:cs typeface="Times New Roman" panose="02020603050405020304" pitchFamily="18" charset="0"/>
                        </a:rPr>
                        <a:t>về một nhân vật trong câu chuyện truyền thuyết hoặc cổ tích</a:t>
                      </a:r>
                      <a:endParaRPr lang="en-US" sz="2400" dirty="0">
                        <a:solidFill>
                          <a:srgbClr val="FFFF0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nchor="ctr"/>
                </a:tc>
              </a:tr>
              <a:tr h="605286">
                <a:tc>
                  <a:txBody>
                    <a:bodyPr/>
                    <a:lstStyle/>
                    <a:p>
                      <a:pPr marL="0" marR="0">
                        <a:lnSpc>
                          <a:spcPct val="120000"/>
                        </a:lnSpc>
                        <a:spcBef>
                          <a:spcPts val="300"/>
                        </a:spcBef>
                        <a:spcAft>
                          <a:spcPts val="300"/>
                        </a:spcAft>
                      </a:pPr>
                      <a:r>
                        <a:rPr lang="en-US" sz="2400" dirty="0">
                          <a:solidFill>
                            <a:srgbClr val="FFFF00"/>
                          </a:solidFill>
                          <a:effectLst/>
                          <a:latin typeface="Times New Roman" panose="02020603050405020304" pitchFamily="18" charset="0"/>
                          <a:cs typeface="Times New Roman" panose="02020603050405020304" pitchFamily="18" charset="0"/>
                        </a:rPr>
                        <a:t>3. Từ loại: Sử dụng và chỉ ra được </a:t>
                      </a:r>
                      <a:r>
                        <a:rPr lang="nl-NL" sz="2400" spc="-50" dirty="0">
                          <a:solidFill>
                            <a:srgbClr val="FFFF00"/>
                          </a:solidFill>
                          <a:effectLst/>
                          <a:latin typeface="Times New Roman" panose="02020603050405020304" pitchFamily="18" charset="0"/>
                          <a:cs typeface="Times New Roman" panose="02020603050405020304" pitchFamily="18" charset="0"/>
                        </a:rPr>
                        <a:t>từ ghép, từ láy</a:t>
                      </a:r>
                      <a:r>
                        <a:rPr lang="en-US" sz="2400" dirty="0">
                          <a:solidFill>
                            <a:srgbClr val="FFFF00"/>
                          </a:solidFill>
                          <a:effectLst/>
                          <a:latin typeface="Times New Roman" panose="02020603050405020304" pitchFamily="18" charset="0"/>
                          <a:cs typeface="Times New Roman" panose="02020603050405020304" pitchFamily="18" charset="0"/>
                        </a:rPr>
                        <a:t> trong câu văn</a:t>
                      </a:r>
                      <a:endParaRPr lang="en-US" sz="2400" dirty="0">
                        <a:solidFill>
                          <a:srgbClr val="FFFF00"/>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nchor="ct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1" name="Rectangle 30"/>
          <p:cNvSpPr/>
          <p:nvPr/>
        </p:nvSpPr>
        <p:spPr>
          <a:xfrm>
            <a:off x="0" y="2470559"/>
            <a:ext cx="9144000" cy="85630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993" y="1789034"/>
            <a:ext cx="1476884" cy="130770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700" y="1404952"/>
            <a:ext cx="1545470" cy="1037934"/>
          </a:xfrm>
          <a:prstGeom prst="rect">
            <a:avLst/>
          </a:prstGeom>
        </p:spPr>
      </p:pic>
      <p:pic>
        <p:nvPicPr>
          <p:cNvPr id="10" name="Picture 9">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0050" y="1789033"/>
            <a:ext cx="1476884" cy="1307705"/>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15756" y="1404951"/>
            <a:ext cx="1545470" cy="1037934"/>
          </a:xfrm>
          <a:prstGeom prst="rect">
            <a:avLst/>
          </a:prstGeom>
        </p:spPr>
      </p:pic>
      <p:pic>
        <p:nvPicPr>
          <p:cNvPr id="12" name="Picture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9106" y="1789033"/>
            <a:ext cx="1476884" cy="1307705"/>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24813" y="1404951"/>
            <a:ext cx="1545470" cy="1037934"/>
          </a:xfrm>
          <a:prstGeom prst="rect">
            <a:avLst/>
          </a:prstGeom>
        </p:spPr>
      </p:pic>
      <p:pic>
        <p:nvPicPr>
          <p:cNvPr id="14" name="Picture 13">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02455" y="1789033"/>
            <a:ext cx="1476884" cy="1307705"/>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68161" y="1404950"/>
            <a:ext cx="1545470" cy="1037934"/>
          </a:xfrm>
          <a:prstGeom prst="rect">
            <a:avLst/>
          </a:prstGeom>
        </p:spPr>
      </p:pic>
      <p:pic>
        <p:nvPicPr>
          <p:cNvPr id="16" name="Picture 15">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177218" y="1789032"/>
            <a:ext cx="1476884" cy="1307705"/>
          </a:xfrm>
          <a:prstGeom prst="rect">
            <a:avLst/>
          </a:prstGeom>
        </p:spPr>
      </p:pic>
      <p:pic>
        <p:nvPicPr>
          <p:cNvPr id="17" name="Picture 1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42924" y="1404950"/>
            <a:ext cx="1545470" cy="1037934"/>
          </a:xfrm>
          <a:prstGeom prst="rect">
            <a:avLst/>
          </a:prstGeom>
        </p:spPr>
      </p:pic>
      <p:pic>
        <p:nvPicPr>
          <p:cNvPr id="39" name="Picture 3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 y="3322018"/>
            <a:ext cx="4571999" cy="251114"/>
          </a:xfrm>
          <a:prstGeom prst="rect">
            <a:avLst/>
          </a:prstGeom>
        </p:spPr>
      </p:pic>
      <p:pic>
        <p:nvPicPr>
          <p:cNvPr id="40" name="Picture 3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72001" y="3322018"/>
            <a:ext cx="4571999" cy="251114"/>
          </a:xfrm>
          <a:prstGeom prst="rect">
            <a:avLst/>
          </a:prstGeom>
        </p:spPr>
      </p:pic>
      <p:sp>
        <p:nvSpPr>
          <p:cNvPr id="42" name="Flowchart: Summing Junction 41">
            <a:hlinkClick r:id="rId19" action="ppaction://hlinksldjump"/>
          </p:cNvPr>
          <p:cNvSpPr/>
          <p:nvPr/>
        </p:nvSpPr>
        <p:spPr>
          <a:xfrm>
            <a:off x="8549017" y="4586196"/>
            <a:ext cx="486801" cy="486801"/>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609600" y="1200150"/>
            <a:ext cx="7543800" cy="3173186"/>
          </a:xfrm>
          <a:prstGeom prst="rect">
            <a:avLst/>
          </a:prstGeom>
        </p:spPr>
      </p:pic>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32905"/>
            <a:ext cx="3505200" cy="1309255"/>
          </a:xfrm>
          <a:prstGeom prst="rect">
            <a:avLst/>
          </a:prstGeom>
        </p:spPr>
      </p:pic>
      <p:sp>
        <p:nvSpPr>
          <p:cNvPr id="7" name="TextBox 6"/>
          <p:cNvSpPr txBox="1"/>
          <p:nvPr/>
        </p:nvSpPr>
        <p:spPr>
          <a:xfrm>
            <a:off x="685800" y="438150"/>
            <a:ext cx="3124200" cy="369332"/>
          </a:xfrm>
          <a:prstGeom prst="rect">
            <a:avLst/>
          </a:prstGeom>
          <a:noFill/>
        </p:spPr>
        <p:txBody>
          <a:bodyPr wrap="square" rtlCol="0">
            <a:spAutoFit/>
          </a:bodyPr>
          <a:lstStyle/>
          <a:p>
            <a:r>
              <a:rPr lang="en-US" b="1" dirty="0">
                <a:solidFill>
                  <a:srgbClr val="FF0000"/>
                </a:solidFill>
              </a:rPr>
              <a:t>BẢNG KIỂM VIẾT CÂU VĂN</a:t>
            </a:r>
            <a:endParaRPr lang="en-US" b="1"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2065" y="0"/>
            <a:ext cx="1668791" cy="1733550"/>
          </a:xfrm>
          <a:prstGeom prst="rect">
            <a:avLst/>
          </a:prstGeom>
        </p:spPr>
      </p:pic>
      <p:sp>
        <p:nvSpPr>
          <p:cNvPr id="3" name="TextBox 2"/>
          <p:cNvSpPr txBox="1"/>
          <p:nvPr/>
        </p:nvSpPr>
        <p:spPr>
          <a:xfrm>
            <a:off x="630382" y="670213"/>
            <a:ext cx="722340" cy="707886"/>
          </a:xfrm>
          <a:prstGeom prst="rect">
            <a:avLst/>
          </a:prstGeom>
          <a:noFill/>
        </p:spPr>
        <p:txBody>
          <a:bodyPr wrap="square" rtlCol="0">
            <a:spAutoFit/>
          </a:bodyPr>
          <a:lstStyle/>
          <a:p>
            <a:pPr algn="ctr"/>
            <a:r>
              <a:rPr lang="en-US" sz="2000" b="1" dirty="0">
                <a:solidFill>
                  <a:srgbClr val="92D050"/>
                </a:solidFill>
              </a:rPr>
              <a:t>Bài </a:t>
            </a:r>
            <a:r>
              <a:rPr lang="en-US" sz="2000" b="1" dirty="0" smtClean="0">
                <a:solidFill>
                  <a:srgbClr val="92D050"/>
                </a:solidFill>
              </a:rPr>
              <a:t>5</a:t>
            </a:r>
            <a:endParaRPr lang="en-US" sz="2000" b="1" dirty="0">
              <a:solidFill>
                <a:srgbClr val="92D050"/>
              </a:solidFill>
            </a:endParaRPr>
          </a:p>
        </p:txBody>
      </p:sp>
      <p:pic>
        <p:nvPicPr>
          <p:cNvPr id="88" name="Picture 8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1639"/>
            <a:ext cx="1371600" cy="1193292"/>
          </a:xfrm>
          <a:prstGeom prst="rect">
            <a:avLst/>
          </a:prstGeom>
        </p:spPr>
      </p:pic>
      <p:sp>
        <p:nvSpPr>
          <p:cNvPr id="65" name="Rectangle 64"/>
          <p:cNvSpPr/>
          <p:nvPr/>
        </p:nvSpPr>
        <p:spPr>
          <a:xfrm>
            <a:off x="1219200" y="1550352"/>
            <a:ext cx="6858000" cy="2431435"/>
          </a:xfrm>
          <a:prstGeom prst="rect">
            <a:avLst/>
          </a:prstGeom>
        </p:spPr>
        <p:txBody>
          <a:bodyPr wrap="square">
            <a:spAutoFit/>
          </a:bodyPr>
          <a:lstStyle/>
          <a:p>
            <a:pPr algn="ctr"/>
            <a:r>
              <a:rPr lang="nl-NL" sz="2400" b="1" dirty="0" smtClean="0">
                <a:solidFill>
                  <a:srgbClr val="0070C0"/>
                </a:solidFill>
                <a:latin typeface="Times New Roman" panose="02020603050405020304" pitchFamily="18" charset="0"/>
                <a:cs typeface="Times New Roman" panose="02020603050405020304" pitchFamily="18" charset="0"/>
              </a:rPr>
              <a:t>DỰ KIẾN SẢN PHẨM</a:t>
            </a:r>
            <a:endParaRPr lang="nl-NL" sz="2400" b="1" dirty="0" smtClean="0">
              <a:solidFill>
                <a:srgbClr val="0070C0"/>
              </a:solidFill>
              <a:latin typeface="Times New Roman" panose="02020603050405020304" pitchFamily="18" charset="0"/>
              <a:cs typeface="Times New Roman" panose="02020603050405020304" pitchFamily="18" charset="0"/>
            </a:endParaRPr>
          </a:p>
          <a:p>
            <a:r>
              <a:rPr lang="vi-VN" sz="2600" dirty="0">
                <a:solidFill>
                  <a:srgbClr val="0070C0"/>
                </a:solidFill>
                <a:latin typeface="Times New Roman" panose="02020603050405020304" pitchFamily="18" charset="0"/>
                <a:cs typeface="Times New Roman" panose="02020603050405020304" pitchFamily="18" charset="0"/>
              </a:rPr>
              <a:t>- </a:t>
            </a:r>
            <a:r>
              <a:rPr lang="vi-VN" sz="2600" i="1" dirty="0">
                <a:solidFill>
                  <a:srgbClr val="0070C0"/>
                </a:solidFill>
                <a:latin typeface="Times New Roman" panose="02020603050405020304" pitchFamily="18" charset="0"/>
                <a:cs typeface="Times New Roman" panose="02020603050405020304" pitchFamily="18" charset="0"/>
              </a:rPr>
              <a:t>Ngày xưa,</a:t>
            </a:r>
            <a:r>
              <a:rPr lang="vi-VN" sz="2600" dirty="0">
                <a:solidFill>
                  <a:srgbClr val="0070C0"/>
                </a:solidFill>
                <a:latin typeface="Times New Roman" panose="02020603050405020304" pitchFamily="18" charset="0"/>
                <a:cs typeface="Times New Roman" panose="02020603050405020304" pitchFamily="18" charset="0"/>
              </a:rPr>
              <a:t> </a:t>
            </a:r>
            <a:r>
              <a:rPr lang="vi-VN" sz="2600" i="1" dirty="0">
                <a:solidFill>
                  <a:srgbClr val="0070C0"/>
                </a:solidFill>
                <a:latin typeface="Times New Roman" panose="02020603050405020304" pitchFamily="18" charset="0"/>
                <a:cs typeface="Times New Roman" panose="02020603050405020304" pitchFamily="18" charset="0"/>
              </a:rPr>
              <a:t>ở</a:t>
            </a:r>
            <a:r>
              <a:rPr lang="vi-VN" sz="2600" dirty="0">
                <a:solidFill>
                  <a:srgbClr val="0070C0"/>
                </a:solidFill>
                <a:latin typeface="Times New Roman" panose="02020603050405020304" pitchFamily="18" charset="0"/>
                <a:cs typeface="Times New Roman" panose="02020603050405020304" pitchFamily="18" charset="0"/>
              </a:rPr>
              <a:t> thời Hùng Vương thứ mười tám, </a:t>
            </a:r>
            <a:r>
              <a:rPr lang="vi-VN" sz="2600" i="1" dirty="0">
                <a:solidFill>
                  <a:srgbClr val="0070C0"/>
                </a:solidFill>
                <a:latin typeface="Times New Roman" panose="02020603050405020304" pitchFamily="18" charset="0"/>
                <a:cs typeface="Times New Roman" panose="02020603050405020304" pitchFamily="18" charset="0"/>
              </a:rPr>
              <a:t>có</a:t>
            </a:r>
            <a:r>
              <a:rPr lang="vi-VN" sz="2600" dirty="0">
                <a:solidFill>
                  <a:srgbClr val="0070C0"/>
                </a:solidFill>
                <a:latin typeface="Times New Roman" panose="02020603050405020304" pitchFamily="18" charset="0"/>
                <a:cs typeface="Times New Roman" panose="02020603050405020304" pitchFamily="18" charset="0"/>
              </a:rPr>
              <a:t> một người </a:t>
            </a:r>
            <a:r>
              <a:rPr lang="vi-VN" sz="2600" u="sng" dirty="0">
                <a:solidFill>
                  <a:srgbClr val="0070C0"/>
                </a:solidFill>
                <a:latin typeface="Times New Roman" panose="02020603050405020304" pitchFamily="18" charset="0"/>
                <a:cs typeface="Times New Roman" panose="02020603050405020304" pitchFamily="18" charset="0"/>
              </a:rPr>
              <a:t>con gái</a:t>
            </a:r>
            <a:r>
              <a:rPr lang="vi-VN" sz="2600" dirty="0">
                <a:solidFill>
                  <a:srgbClr val="0070C0"/>
                </a:solidFill>
                <a:latin typeface="Times New Roman" panose="02020603050405020304" pitchFamily="18" charset="0"/>
                <a:cs typeface="Times New Roman" panose="02020603050405020304" pitchFamily="18" charset="0"/>
              </a:rPr>
              <a:t> </a:t>
            </a:r>
            <a:r>
              <a:rPr lang="vi-VN" sz="2600" u="sng" dirty="0">
                <a:solidFill>
                  <a:srgbClr val="0070C0"/>
                </a:solidFill>
                <a:latin typeface="Times New Roman" panose="02020603050405020304" pitchFamily="18" charset="0"/>
                <a:cs typeface="Times New Roman" panose="02020603050405020304" pitchFamily="18" charset="0"/>
              </a:rPr>
              <a:t>xinh xắn</a:t>
            </a:r>
            <a:r>
              <a:rPr lang="vi-VN" sz="2600" dirty="0">
                <a:solidFill>
                  <a:srgbClr val="0070C0"/>
                </a:solidFill>
                <a:latin typeface="Times New Roman" panose="02020603050405020304" pitchFamily="18" charset="0"/>
                <a:cs typeface="Times New Roman" panose="02020603050405020304" pitchFamily="18" charset="0"/>
              </a:rPr>
              <a:t> tên là Mị Nương.</a:t>
            </a:r>
            <a:endParaRPr lang="en-US" sz="2600" dirty="0">
              <a:solidFill>
                <a:srgbClr val="0070C0"/>
              </a:solidFill>
              <a:latin typeface="Times New Roman" panose="02020603050405020304" pitchFamily="18" charset="0"/>
              <a:cs typeface="Times New Roman" panose="02020603050405020304" pitchFamily="18" charset="0"/>
            </a:endParaRPr>
          </a:p>
          <a:p>
            <a:r>
              <a:rPr lang="vi-VN" sz="2600" dirty="0">
                <a:solidFill>
                  <a:srgbClr val="0070C0"/>
                </a:solidFill>
                <a:latin typeface="Times New Roman" panose="02020603050405020304" pitchFamily="18" charset="0"/>
                <a:cs typeface="Times New Roman" panose="02020603050405020304" pitchFamily="18" charset="0"/>
              </a:rPr>
              <a:t>- </a:t>
            </a:r>
            <a:r>
              <a:rPr lang="vi-VN" sz="2600" i="1" dirty="0">
                <a:solidFill>
                  <a:srgbClr val="0070C0"/>
                </a:solidFill>
                <a:latin typeface="Times New Roman" panose="02020603050405020304" pitchFamily="18" charset="0"/>
                <a:cs typeface="Times New Roman" panose="02020603050405020304" pitchFamily="18" charset="0"/>
              </a:rPr>
              <a:t>Ngày xưa</a:t>
            </a:r>
            <a:r>
              <a:rPr lang="vi-VN" sz="2600" dirty="0">
                <a:solidFill>
                  <a:srgbClr val="0070C0"/>
                </a:solidFill>
                <a:latin typeface="Times New Roman" panose="02020603050405020304" pitchFamily="18" charset="0"/>
                <a:cs typeface="Times New Roman" panose="02020603050405020304" pitchFamily="18" charset="0"/>
              </a:rPr>
              <a:t>, có một </a:t>
            </a:r>
            <a:r>
              <a:rPr lang="vi-VN" sz="2600" u="sng" dirty="0">
                <a:solidFill>
                  <a:srgbClr val="0070C0"/>
                </a:solidFill>
                <a:latin typeface="Times New Roman" panose="02020603050405020304" pitchFamily="18" charset="0"/>
                <a:cs typeface="Times New Roman" panose="02020603050405020304" pitchFamily="18" charset="0"/>
              </a:rPr>
              <a:t>hoàng tử</a:t>
            </a:r>
            <a:r>
              <a:rPr lang="vi-VN" sz="2600" dirty="0">
                <a:solidFill>
                  <a:srgbClr val="0070C0"/>
                </a:solidFill>
                <a:latin typeface="Times New Roman" panose="02020603050405020304" pitchFamily="18" charset="0"/>
                <a:cs typeface="Times New Roman" panose="02020603050405020304" pitchFamily="18" charset="0"/>
              </a:rPr>
              <a:t> </a:t>
            </a:r>
            <a:r>
              <a:rPr lang="vi-VN" sz="2600" u="sng" dirty="0">
                <a:solidFill>
                  <a:srgbClr val="0070C0"/>
                </a:solidFill>
                <a:latin typeface="Times New Roman" panose="02020603050405020304" pitchFamily="18" charset="0"/>
                <a:cs typeface="Times New Roman" panose="02020603050405020304" pitchFamily="18" charset="0"/>
              </a:rPr>
              <a:t>chăm chỉ</a:t>
            </a:r>
            <a:r>
              <a:rPr lang="vi-VN" sz="2600" dirty="0">
                <a:solidFill>
                  <a:srgbClr val="0070C0"/>
                </a:solidFill>
                <a:latin typeface="Times New Roman" panose="02020603050405020304" pitchFamily="18" charset="0"/>
                <a:cs typeface="Times New Roman" panose="02020603050405020304" pitchFamily="18" charset="0"/>
              </a:rPr>
              <a:t>, hiền hậu tên là Lang Liêu. </a:t>
            </a:r>
            <a:endParaRPr lang="nl-NL" sz="2600" b="1" dirty="0" smtClean="0">
              <a:solidFill>
                <a:srgbClr val="0070C0"/>
              </a:solidFill>
              <a:latin typeface="Times New Roman" panose="02020603050405020304" pitchFamily="18" charset="0"/>
              <a:cs typeface="Times New Roman" panose="02020603050405020304" pitchFamily="18" charset="0"/>
            </a:endParaRPr>
          </a:p>
          <a:p>
            <a:pPr algn="just"/>
            <a:endParaRPr lang="en-US" sz="2400" dirty="0"/>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p:nvPr/>
        </p:nvSpPr>
        <p:spPr>
          <a:xfrm>
            <a:off x="685800" y="1809750"/>
            <a:ext cx="7961630" cy="1198880"/>
          </a:xfrm>
          <a:prstGeom prst="rect">
            <a:avLst/>
          </a:prstGeom>
          <a:noFill/>
        </p:spPr>
        <p:txBody>
          <a:bodyPr wrap="square">
            <a:spAutoFit/>
          </a:bodyPr>
          <a:lstStyle/>
          <a:p>
            <a:pPr algn="ctr">
              <a:defRPr/>
            </a:pPr>
            <a:r>
              <a:rPr lang="zh-CN" altLang="en-US" sz="7200" dirty="0">
                <a:solidFill>
                  <a:srgbClr val="7030A0"/>
                </a:solidFill>
                <a:latin typeface="Cooper Black" panose="0208090404030B020404" pitchFamily="18" charset="0"/>
                <a:ea typeface="Elsie" panose="02000000000000000000" charset="0"/>
                <a:cs typeface="Elsie" panose="02000000000000000000" charset="0"/>
              </a:rPr>
              <a:t>THANK YOU</a:t>
            </a:r>
            <a:endParaRPr lang="zh-CN" altLang="en-US" sz="7200" dirty="0">
              <a:solidFill>
                <a:srgbClr val="7030A0"/>
              </a:solidFill>
              <a:latin typeface="Cooper Black" panose="0208090404030B020404" pitchFamily="18" charset="0"/>
              <a:ea typeface="Elsie" panose="02000000000000000000" charset="0"/>
              <a:cs typeface="Elsie" panose="02000000000000000000"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580" y="82735"/>
            <a:ext cx="9154579" cy="5143500"/>
          </a:xfrm>
          <a:prstGeom prst="rect">
            <a:avLst/>
          </a:prstGeom>
        </p:spPr>
      </p:pic>
      <p:pic>
        <p:nvPicPr>
          <p:cNvPr id="44" name="Picture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a:solidFill>
                  <a:schemeClr val="tx1"/>
                </a:solidFill>
                <a:latin typeface="Tahoma" panose="020B0604030504040204" pitchFamily="34" charset="0"/>
                <a:ea typeface="Tahoma" panose="020B0604030504040204" pitchFamily="34" charset="0"/>
                <a:cs typeface="Tahoma" panose="020B0604030504040204" pitchFamily="34" charset="0"/>
              </a:rPr>
              <a:t>You are given 3 candies </a:t>
            </a:r>
            <a:endParaRPr lang="en-US" sz="1350" b="1">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p:cNvSpPr/>
          <p:nvPr/>
        </p:nvSpPr>
        <p:spPr>
          <a:xfrm>
            <a:off x="381001" y="196438"/>
            <a:ext cx="7217228"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1: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tiếng</a:t>
            </a:r>
            <a:r>
              <a:rPr lang="en-US"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8" name="Rectangle: Folded Corner 27"/>
          <p:cNvSpPr/>
          <p:nvPr/>
        </p:nvSpPr>
        <p:spPr>
          <a:xfrm>
            <a:off x="381000" y="1598342"/>
            <a:ext cx="6738852" cy="845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Một</a:t>
            </a:r>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rot="5600923">
            <a:off x="2123494" y="3745585"/>
            <a:ext cx="1828748" cy="188234"/>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Arrow: Pentagon 30">
            <a:hlinkClick r:id="rId6" action="ppaction://hlinksldjump"/>
          </p:cNvPr>
          <p:cNvSpPr/>
          <p:nvPr/>
        </p:nvSpPr>
        <p:spPr>
          <a:xfrm rot="586976" flipH="1">
            <a:off x="2101055" y="3051766"/>
            <a:ext cx="1733204" cy="674636"/>
          </a:xfrm>
          <a:prstGeom prst="homePlat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latin typeface="Tahoma" panose="020B0604030504040204" pitchFamily="34" charset="0"/>
                <a:ea typeface="Tahoma" panose="020B0604030504040204" pitchFamily="34" charset="0"/>
                <a:cs typeface="Tahoma" panose="020B0604030504040204" pitchFamily="34" charset="0"/>
              </a:rPr>
              <a:t>GO HOME</a:t>
            </a:r>
            <a:endParaRPr lang="en-US" sz="2100" b="1">
              <a:latin typeface="Tahoma" panose="020B0604030504040204" pitchFamily="34" charset="0"/>
              <a:ea typeface="Tahoma" panose="020B0604030504040204" pitchFamily="34" charset="0"/>
              <a:cs typeface="Tahoma" panose="020B0604030504040204" pitchFamily="34" charset="0"/>
            </a:endParaRPr>
          </a:p>
        </p:txBody>
      </p:sp>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8" name="Picture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p:sndAc>
          <p:stSnd>
            <p:snd r:embed="rId13" name="chimes.wav"/>
          </p:stSnd>
        </p:sndAc>
      </p:transition>
    </mc:Choice>
    <mc:Fallback>
      <p:transition>
        <p:sndAc>
          <p:stSnd>
            <p:snd r:embed="rId1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1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14"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580" y="6535"/>
            <a:ext cx="9154579" cy="5143500"/>
          </a:xfrm>
          <a:prstGeom prst="rect">
            <a:avLst/>
          </a:prstGeom>
        </p:spPr>
      </p:pic>
      <p:pic>
        <p:nvPicPr>
          <p:cNvPr id="44" name="Picture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b="1">
                <a:solidFill>
                  <a:prstClr val="black"/>
                </a:solidFill>
                <a:latin typeface="Tahoma" panose="020B0604030504040204" pitchFamily="34" charset="0"/>
                <a:ea typeface="Tahoma" panose="020B0604030504040204" pitchFamily="34" charset="0"/>
                <a:cs typeface="Tahoma" panose="020B0604030504040204" pitchFamily="34" charset="0"/>
              </a:rPr>
              <a:t>You are given 5 candies </a:t>
            </a:r>
            <a:endParaRPr lang="en-US" sz="1350" b="1">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p:cNvSpPr/>
          <p:nvPr/>
        </p:nvSpPr>
        <p:spPr>
          <a:xfrm>
            <a:off x="381001" y="587828"/>
            <a:ext cx="7217228"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2: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phức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tiếng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trở</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lên</a:t>
            </a:r>
            <a:r>
              <a:rPr lang="en-US"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8" name="Rectangle: Folded Corner 27"/>
          <p:cNvSpPr/>
          <p:nvPr/>
        </p:nvSpPr>
        <p:spPr>
          <a:xfrm>
            <a:off x="381000" y="1598342"/>
            <a:ext cx="6738852" cy="845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Hai </a:t>
            </a:r>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rot="5600923">
            <a:off x="2123494" y="3745585"/>
            <a:ext cx="1828748" cy="188234"/>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1" name="Arrow: Pentagon 30">
            <a:hlinkClick r:id="rId6" action="ppaction://hlinksldjump"/>
          </p:cNvPr>
          <p:cNvSpPr/>
          <p:nvPr/>
        </p:nvSpPr>
        <p:spPr>
          <a:xfrm rot="586976" flipH="1">
            <a:off x="2101055" y="3051766"/>
            <a:ext cx="1733204" cy="674636"/>
          </a:xfrm>
          <a:prstGeom prst="homePlat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b="1">
                <a:solidFill>
                  <a:prstClr val="white"/>
                </a:solidFill>
                <a:latin typeface="Tahoma" panose="020B0604030504040204" pitchFamily="34" charset="0"/>
                <a:ea typeface="Tahoma" panose="020B0604030504040204" pitchFamily="34" charset="0"/>
                <a:cs typeface="Tahoma" panose="020B0604030504040204" pitchFamily="34" charset="0"/>
              </a:rPr>
              <a:t>GO HOME</a:t>
            </a:r>
            <a:endParaRPr lang="en-US" sz="21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38" name="Picture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p:sndAc>
          <p:stSnd>
            <p:snd r:embed="rId13" name="chimes.wav"/>
          </p:stSnd>
        </p:sndAc>
      </p:transition>
    </mc:Choice>
    <mc:Fallback>
      <p:transition>
        <p:sndAc>
          <p:stSnd>
            <p:snd r:embed="rId1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1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14"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bldLvl="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6535"/>
            <a:ext cx="9143999" cy="5143500"/>
          </a:xfrm>
          <a:prstGeom prst="rect">
            <a:avLst/>
          </a:prstGeom>
        </p:spPr>
      </p:pic>
      <p:pic>
        <p:nvPicPr>
          <p:cNvPr id="44" name="Picture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b="1">
                <a:solidFill>
                  <a:prstClr val="black"/>
                </a:solidFill>
                <a:latin typeface="Tahoma" panose="020B0604030504040204" pitchFamily="34" charset="0"/>
                <a:ea typeface="Tahoma" panose="020B0604030504040204" pitchFamily="34" charset="0"/>
                <a:cs typeface="Tahoma" panose="020B0604030504040204" pitchFamily="34" charset="0"/>
              </a:rPr>
              <a:t>You are given 7 candies </a:t>
            </a:r>
            <a:endParaRPr lang="en-US" sz="1350" b="1">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p:cNvSpPr/>
          <p:nvPr/>
        </p:nvSpPr>
        <p:spPr>
          <a:xfrm>
            <a:off x="381001" y="206828"/>
            <a:ext cx="7217228"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3: </a:t>
            </a:r>
            <a:r>
              <a:rPr lang="en-US" sz="2400" dirty="0" err="1">
                <a:solidFill>
                  <a:schemeClr val="tx1"/>
                </a:solidFill>
                <a:latin typeface="Times New Roman" panose="02020603050405020304" pitchFamily="18" charset="0"/>
                <a:cs typeface="Times New Roman" panose="02020603050405020304" pitchFamily="18" charset="0"/>
              </a:rPr>
              <a:t>Từ</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ghép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từ</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quan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hệ</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nhau</a:t>
            </a:r>
            <a:r>
              <a:rPr lang="en-US" sz="2400" dirty="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28" name="Rectangle: Folded Corner 27"/>
          <p:cNvSpPr/>
          <p:nvPr/>
        </p:nvSpPr>
        <p:spPr>
          <a:xfrm>
            <a:off x="381000" y="1598342"/>
            <a:ext cx="6738852" cy="845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Nghĩa</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rot="5600923">
            <a:off x="2123494" y="3745585"/>
            <a:ext cx="1828748" cy="188234"/>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1" name="Arrow: Pentagon 30">
            <a:hlinkClick r:id="rId6" action="ppaction://hlinksldjump"/>
          </p:cNvPr>
          <p:cNvSpPr/>
          <p:nvPr/>
        </p:nvSpPr>
        <p:spPr>
          <a:xfrm rot="586976" flipH="1">
            <a:off x="2101055" y="3051766"/>
            <a:ext cx="1733204" cy="674636"/>
          </a:xfrm>
          <a:prstGeom prst="homePlat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b="1">
                <a:solidFill>
                  <a:prstClr val="white"/>
                </a:solidFill>
                <a:latin typeface="Tahoma" panose="020B0604030504040204" pitchFamily="34" charset="0"/>
                <a:ea typeface="Tahoma" panose="020B0604030504040204" pitchFamily="34" charset="0"/>
                <a:cs typeface="Tahoma" panose="020B0604030504040204" pitchFamily="34" charset="0"/>
              </a:rPr>
              <a:t>GO HOME</a:t>
            </a:r>
            <a:endParaRPr lang="en-US" sz="21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38" name="Picture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7683" y="3865679"/>
            <a:ext cx="873043" cy="956990"/>
          </a:xfrm>
          <a:prstGeom prst="rect">
            <a:avLst/>
          </a:prstGeom>
        </p:spPr>
      </p:pic>
      <p:pic>
        <p:nvPicPr>
          <p:cNvPr id="49" name="Picture 4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p:sndAc>
          <p:stSnd>
            <p:snd r:embed="rId13" name="chimes.wav"/>
          </p:stSnd>
        </p:sndAc>
      </p:transition>
    </mc:Choice>
    <mc:Fallback>
      <p:transition>
        <p:sndAc>
          <p:stSnd>
            <p:snd r:embed="rId1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1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14"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580" y="6535"/>
            <a:ext cx="9154579" cy="5143500"/>
          </a:xfrm>
          <a:prstGeom prst="rect">
            <a:avLst/>
          </a:prstGeom>
        </p:spPr>
      </p:pic>
      <p:pic>
        <p:nvPicPr>
          <p:cNvPr id="44" name="Picture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b="1">
                <a:solidFill>
                  <a:prstClr val="black"/>
                </a:solidFill>
                <a:latin typeface="Tahoma" panose="020B0604030504040204" pitchFamily="34" charset="0"/>
                <a:ea typeface="Tahoma" panose="020B0604030504040204" pitchFamily="34" charset="0"/>
                <a:cs typeface="Tahoma" panose="020B0604030504040204" pitchFamily="34" charset="0"/>
              </a:rPr>
              <a:t>You are given 2 candies </a:t>
            </a:r>
            <a:endParaRPr lang="en-US" sz="1350" b="1">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p:cNvSpPr/>
          <p:nvPr/>
        </p:nvSpPr>
        <p:spPr>
          <a:xfrm>
            <a:off x="381001" y="206828"/>
            <a:ext cx="7217228"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4: </a:t>
            </a:r>
            <a:r>
              <a:rPr lang="en-US" sz="2400" dirty="0" err="1">
                <a:solidFill>
                  <a:schemeClr val="tx1"/>
                </a:solidFill>
                <a:latin typeface="Times New Roman" panose="02020603050405020304" pitchFamily="18" charset="0"/>
                <a:cs typeface="Times New Roman" panose="02020603050405020304" pitchFamily="18" charset="0"/>
              </a:rPr>
              <a:t>Từ</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láy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từ</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quan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hệ</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nhau</a:t>
            </a:r>
            <a:r>
              <a:rPr lang="en-US" sz="2400" dirty="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28" name="Rectangle: Folded Corner 27"/>
          <p:cNvSpPr/>
          <p:nvPr/>
        </p:nvSpPr>
        <p:spPr>
          <a:xfrm>
            <a:off x="381000" y="1598342"/>
            <a:ext cx="6738852" cy="845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dirty="0" err="1">
                <a:solidFill>
                  <a:srgbClr val="002060"/>
                </a:solidFill>
                <a:latin typeface="Tahoma" panose="020B0604030504040204" pitchFamily="34" charset="0"/>
                <a:ea typeface="Tahoma" panose="020B0604030504040204" pitchFamily="34" charset="0"/>
                <a:cs typeface="Tahoma" panose="020B0604030504040204" pitchFamily="34" charset="0"/>
              </a:rPr>
              <a:t>Âm</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 </a:t>
            </a:r>
            <a:endPar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rot="5600923">
            <a:off x="2123494" y="3745585"/>
            <a:ext cx="1828748" cy="188234"/>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1" name="Arrow: Pentagon 30">
            <a:hlinkClick r:id="rId6" action="ppaction://hlinksldjump"/>
          </p:cNvPr>
          <p:cNvSpPr/>
          <p:nvPr/>
        </p:nvSpPr>
        <p:spPr>
          <a:xfrm rot="586976" flipH="1">
            <a:off x="2101055" y="3051766"/>
            <a:ext cx="1733204" cy="674636"/>
          </a:xfrm>
          <a:prstGeom prst="homePlat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b="1">
                <a:solidFill>
                  <a:prstClr val="white"/>
                </a:solidFill>
                <a:latin typeface="Tahoma" panose="020B0604030504040204" pitchFamily="34" charset="0"/>
                <a:ea typeface="Tahoma" panose="020B0604030504040204" pitchFamily="34" charset="0"/>
                <a:cs typeface="Tahoma" panose="020B0604030504040204" pitchFamily="34" charset="0"/>
              </a:rPr>
              <a:t>GO HOME</a:t>
            </a:r>
            <a:endParaRPr lang="en-US" sz="21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38" name="Picture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p:sndAc>
          <p:stSnd>
            <p:snd r:embed="rId13" name="chimes.wav"/>
          </p:stSnd>
        </p:sndAc>
      </p:transition>
    </mc:Choice>
    <mc:Fallback>
      <p:transition>
        <p:sndAc>
          <p:stSnd>
            <p:snd r:embed="rId1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1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14"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579" y="14471"/>
            <a:ext cx="9154579" cy="5143500"/>
          </a:xfrm>
          <a:prstGeom prst="rect">
            <a:avLst/>
          </a:prstGeom>
        </p:spPr>
      </p:pic>
      <p:pic>
        <p:nvPicPr>
          <p:cNvPr id="44" name="Picture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b="1">
                <a:solidFill>
                  <a:prstClr val="black"/>
                </a:solidFill>
                <a:latin typeface="Tahoma" panose="020B0604030504040204" pitchFamily="34" charset="0"/>
                <a:ea typeface="Tahoma" panose="020B0604030504040204" pitchFamily="34" charset="0"/>
                <a:cs typeface="Tahoma" panose="020B0604030504040204" pitchFamily="34" charset="0"/>
              </a:rPr>
              <a:t>You are given 8 candies </a:t>
            </a:r>
            <a:endParaRPr lang="en-US" sz="1350" b="1">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p:cNvSpPr/>
          <p:nvPr/>
        </p:nvSpPr>
        <p:spPr>
          <a:xfrm>
            <a:off x="381001" y="206828"/>
            <a:ext cx="7217228"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5: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hoa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hồng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hồng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hồng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điểm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nhau</a:t>
            </a:r>
            <a:r>
              <a:rPr lang="en-US" sz="2800" dirty="0">
                <a:solidFill>
                  <a:schemeClr val="tx1"/>
                </a:solidFill>
                <a:latin typeface="Times New Roman" panose="02020603050405020304" pitchFamily="18" charset="0"/>
                <a:cs typeface="Times New Roman" panose="02020603050405020304" pitchFamily="18" charset="0"/>
              </a:rPr>
              <a:t>?</a:t>
            </a:r>
            <a:endParaRPr lang="en-US" sz="36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556475" y="1777870"/>
            <a:ext cx="6738852" cy="845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Hoa</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hồng</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là</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từ</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ghép</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các</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tiếng</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quan</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hệ</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về</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nghĩa</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ctr" defTabSz="685800">
              <a:defRPr/>
            </a:pP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Hồng</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hồng</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là</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từ</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láy</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các</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tiếng</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quan</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hệ</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về</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2060"/>
                </a:solidFill>
                <a:latin typeface="Tahoma" panose="020B0604030504040204" pitchFamily="34" charset="0"/>
                <a:ea typeface="Tahoma" panose="020B0604030504040204" pitchFamily="34" charset="0"/>
                <a:cs typeface="Tahoma" panose="020B0604030504040204" pitchFamily="34" charset="0"/>
              </a:rPr>
              <a:t>âm</a:t>
            </a: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rot="5600923">
            <a:off x="2123494" y="3745585"/>
            <a:ext cx="1828748" cy="188234"/>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1" name="Arrow: Pentagon 30">
            <a:hlinkClick r:id="rId6" action="ppaction://hlinksldjump"/>
          </p:cNvPr>
          <p:cNvSpPr/>
          <p:nvPr/>
        </p:nvSpPr>
        <p:spPr>
          <a:xfrm rot="586976" flipH="1">
            <a:off x="2101055" y="3051766"/>
            <a:ext cx="1733204" cy="674636"/>
          </a:xfrm>
          <a:prstGeom prst="homePlat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b="1">
                <a:solidFill>
                  <a:prstClr val="white"/>
                </a:solidFill>
                <a:latin typeface="Tahoma" panose="020B0604030504040204" pitchFamily="34" charset="0"/>
                <a:ea typeface="Tahoma" panose="020B0604030504040204" pitchFamily="34" charset="0"/>
                <a:cs typeface="Tahoma" panose="020B0604030504040204" pitchFamily="34" charset="0"/>
              </a:rPr>
              <a:t>GO HOME</a:t>
            </a:r>
            <a:endParaRPr lang="en-US" sz="21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38" name="Picture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p:sndAc>
          <p:stSnd>
            <p:snd r:embed="rId13" name="chimes.wav"/>
          </p:stSnd>
        </p:sndAc>
      </p:transition>
    </mc:Choice>
    <mc:Fallback>
      <p:transition>
        <p:sndAc>
          <p:stSnd>
            <p:snd r:embed="rId1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1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14"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428750"/>
            <a:ext cx="8305800" cy="1353185"/>
          </a:xfrm>
          <a:prstGeom prst="rect">
            <a:avLst/>
          </a:prstGeom>
          <a:noFill/>
        </p:spPr>
        <p:txBody>
          <a:bodyPr wrap="square" rtlCol="0">
            <a:spAutoFit/>
          </a:bodyPr>
          <a:lstStyle/>
          <a:p>
            <a:pPr algn="ctr"/>
            <a:r>
              <a:rPr lang="en-US" sz="5400" b="1" dirty="0" err="1">
                <a:solidFill>
                  <a:srgbClr val="C00000"/>
                </a:solidFill>
                <a:latin typeface="Times New Roman" panose="02020603050405020304" pitchFamily="18" charset="0"/>
                <a:cs typeface="Times New Roman" panose="02020603050405020304" pitchFamily="18" charset="0"/>
              </a:rPr>
              <a:t>Thực</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hành</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tiếng</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Việt</a:t>
            </a:r>
            <a:endParaRPr lang="en-US" sz="5400" b="1" dirty="0">
              <a:solidFill>
                <a:srgbClr val="C00000"/>
              </a:solidFill>
              <a:latin typeface="Times New Roman" panose="02020603050405020304" pitchFamily="18" charset="0"/>
              <a:cs typeface="Times New Roman" panose="02020603050405020304" pitchFamily="18" charset="0"/>
            </a:endParaRPr>
          </a:p>
          <a:p>
            <a:pPr algn="ctr"/>
            <a:r>
              <a:rPr lang="en-US" sz="2800" b="1" dirty="0">
                <a:solidFill>
                  <a:srgbClr val="C00000"/>
                </a:solidFill>
                <a:latin typeface="Times New Roman" panose="02020603050405020304" pitchFamily="18" charset="0"/>
                <a:cs typeface="Times New Roman" panose="02020603050405020304" pitchFamily="18" charset="0"/>
              </a:rPr>
              <a:t>(</a:t>
            </a:r>
            <a:r>
              <a:rPr lang="en-US" sz="2800" b="1" dirty="0" err="1">
                <a:solidFill>
                  <a:srgbClr val="C00000"/>
                </a:solidFill>
                <a:latin typeface="Times New Roman" panose="02020603050405020304" pitchFamily="18" charset="0"/>
                <a:cs typeface="Times New Roman" panose="02020603050405020304" pitchFamily="18" charset="0"/>
              </a:rPr>
              <a:t>Từ</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đơn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và</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từ</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phức</a:t>
            </a:r>
            <a:r>
              <a:rPr lang="en-US" sz="2800" b="1" dirty="0">
                <a:solidFill>
                  <a:srgbClr val="C00000"/>
                </a:solidFill>
                <a:latin typeface="Times New Roman" panose="02020603050405020304" pitchFamily="18" charset="0"/>
                <a:cs typeface="Times New Roman" panose="02020603050405020304" pitchFamily="18" charset="0"/>
              </a:rPr>
              <a:t>)</a:t>
            </a:r>
            <a:endParaRPr lang="en-US" sz="24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
            <a:ext cx="9144000" cy="4908932"/>
          </a:xfrm>
          <a:prstGeom prst="rect">
            <a:avLst/>
          </a:prstGeom>
        </p:spPr>
      </p:pic>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66950" y="438050"/>
            <a:ext cx="3589818" cy="3589818"/>
          </a:xfrm>
        </p:spPr>
      </p:pic>
      <p:sp>
        <p:nvSpPr>
          <p:cNvPr id="6" name="TextBox 5"/>
          <p:cNvSpPr txBox="1"/>
          <p:nvPr/>
        </p:nvSpPr>
        <p:spPr>
          <a:xfrm>
            <a:off x="3124200" y="1998288"/>
            <a:ext cx="2286000" cy="968535"/>
          </a:xfrm>
          <a:prstGeom prst="rect">
            <a:avLst/>
          </a:prstGeom>
          <a:noFill/>
        </p:spPr>
        <p:txBody>
          <a:bodyPr wrap="square" lIns="68580" tIns="34290" rIns="68580" bIns="34290" rtlCol="0">
            <a:spAutoFit/>
          </a:bodyPr>
          <a:lstStyle/>
          <a:p>
            <a:pPr algn="ctr">
              <a:lnSpc>
                <a:spcPct val="107000"/>
              </a:lnSpc>
              <a:spcBef>
                <a:spcPts val="450"/>
              </a:spcBef>
              <a:spcAft>
                <a:spcPts val="450"/>
              </a:spcAft>
            </a:pPr>
            <a:r>
              <a:rPr lang="en-US" sz="2800" b="1" kern="100" spc="-23" dirty="0" smtClean="0">
                <a:solidFill>
                  <a:srgbClr val="002060"/>
                </a:solidFill>
                <a:latin typeface="Times New Roman" panose="02020603050405020304" pitchFamily="18" charset="0"/>
                <a:ea typeface="SimSun" panose="02010600030101010101" pitchFamily="2" charset="-122"/>
                <a:cs typeface="Times New Roman" panose="02020603050405020304" pitchFamily="18" charset="0"/>
              </a:rPr>
              <a:t>KIẾN THỨC NGỮ VĂN</a:t>
            </a:r>
            <a:endParaRPr lang="en-US" sz="28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p:cNvSpPr txBox="1"/>
          <p:nvPr/>
        </p:nvSpPr>
        <p:spPr>
          <a:xfrm>
            <a:off x="3638842" y="938744"/>
            <a:ext cx="1246031" cy="392415"/>
          </a:xfrm>
          <a:prstGeom prst="rect">
            <a:avLst/>
          </a:prstGeom>
          <a:noFill/>
        </p:spPr>
        <p:txBody>
          <a:bodyPr wrap="square" lIns="68580" tIns="34290" rIns="68580" bIns="34290" rtlCol="0">
            <a:spAutoFit/>
          </a:bodyPr>
          <a:lstStyle/>
          <a:p>
            <a:pPr algn="ctr"/>
            <a:r>
              <a:rPr lang="en-US" sz="2100" dirty="0" smtClean="0">
                <a:solidFill>
                  <a:schemeClr val="bg1"/>
                </a:solidFill>
              </a:rPr>
              <a:t>PHẦN 1</a:t>
            </a:r>
            <a:endParaRPr lang="en-US" sz="21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tags/tag1.xml><?xml version="1.0" encoding="utf-8"?>
<p:tagLst xmlns:p="http://schemas.openxmlformats.org/presentationml/2006/main">
  <p:tag name="ISPRING_ULTRA_SCORM_COURSE_ID" val="82ADB108-2F67-4B4E-A97E-19ABB6FAC58E"/>
  <p:tag name="ISPRING_SCORM_RATE_SLIDES" val="1"/>
  <p:tag name="ISPRINGONLINEFOLDERID" val="0"/>
  <p:tag name="ISPRINGONLINEFOLDERPATH" val="Content List"/>
  <p:tag name="ISPRINGCLOUDFOLDERID" val="0"/>
  <p:tag name="ISPRINGCLOUDFOLDERPATH" val="Repository"/>
  <p:tag name="ISPRING_PLAYERS_CUSTOMIZATION" val="UEsDBBQAAgAIAJCuo0gOaiROYgQAAAU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fX86rDKGThs9wheNtacp3D1kG3XkjybdAwY9idzoAHsU173ZQwug1BmOHoFGqZncKd0YyX11AImdZqEIp1tUnAepj2++tlUytZiCGyT2sl5sCMzhPsefauDeRTMr1ue2YGN4p0e+lWcOnuC+ZOcQB19is8kcl6IKBtTbsqBERv1/c033zbqe5Wlf3D4vD1g/8v/gdQSwMEFAACAAgAkK6jSAh+CyMpAwAAhgwAACcAAAB1bml2ZXJzYWwvZmxhc2hfcHVibGlzaGluZ19zZXR0aW5ncy54bWzVV91u2jAUvucpLE+9LGk7unYooaoKaNVaQIVt7VVlYkOsOnYW21B6tafZg+1JdhwDBbXr0h+kTQgRn5/v/J+Y8Og2FWjCcs2VjPBudQcjJmNFuRxH+MugvX2IkTZEUiKUZBGWCqOjRiXM7FBwnfSZMSCqEcBIXc9MhBNjsnoQTKfTKtdZ7rhKWAP4uhqrNMhyppk0LA8yQWbwY2YZ03iOUAIAvqmSc7VGpYJQ6JHOFbWCIU7Bc8ldUES0BdEJDrzYkMQ341xZSU+UUDnKx8MIvzs8dp+FjIdq8pRJlxPdAKIjmzqhlDsviOjzO4YSxscJuHtQw2jKqUkivFdzKCAdPEQpsH3oxKGcKMiBNHP4lBlCiSH+6O0Zdmv0guBJdCZJyuMBcJCLP8LNwfWnq17r4uy08/l60O2eDU573olCJ1jHCYN1QyE4pGwes6WdkBhD4gT8Bp0REZqFwSppITZScs05d0ZDJSD3hRa0UTpktENStlKN/g2XbZDcxWgEgYhZhI9zTgRG3BDB46WytkNtuCmq3l6VRIAF7cnQeR/fm/fZiROSa7bq1oKjXc7jxjdlBUUzZZHgNwwZhSB+m8JTwtBqcdAoV2lBhfYxSAsOFiecTRk9KnI6B/yToSswkVrQhF7NBDPewnfL79CQjVQOuIxMoLOBzrXHrz4LOCNa34OShY9b/bPTZuv6tNNsXW65AAmdEBk/ExwKztLMbASfzJBUZqEH6YiJ1awoCuW04JWJrfryMmieWuHL/NbFWIHeYEk2Y+U5hfmrB6XNJmRSDKIbrgIaRpBDSTwmMGJYF1xaVhYwJhIpKWaIxLDWtBvrCVdWA8UPsIfWL/fQ6yMui9MYVhtYzCnLS0Hu7O69r+1/ODj8WK8Gv3783H5Sab7we4I4c37jnzy58pdr/+E2DAO3pR9f2ia3/+bO7l20vpbJa6d1OShV0la/FFy3jFT3cxmpC/+S6a28YEq5AEtp7IcM1pLgKTeMvmWLvaBNXvVu9z22mTbZYMyvGY3/JmR/Wl4T1+6FYfDoxdVxUi55ColwK3F5223s13bgpvkoq1IBtPX/Do3Kb1BLAwQUAAIACACQrqNI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JCuo0gqlg9n/gIAAJcLAAAmAAAAdW5pdmVyc2FsL2h0bWxfcHVibGlzaGluZ19zZXR0aW5ncy54bWzNlm9PGjEYwN/zKZouvpRT56YjdxgjGIlOiLBNX5lyLVxjr721PfB8tU+zD7ZPsqdXQIiOnUaWhRDo0z6/51/7tOHRfSrQhGnDlYzwbn0HIyZjRbkcR/jL4HT7ECNjiaREKMkiLBVGR81amOVDwU3SZ9bCUoMAI00jsxFOrM0aQTCdTuvcZNrNKpFb4Jt6rNIg08wwaZkOMkEK+LFFxgyeESoA4JsqOVNr1moIhZ70WdFcMMQpeC65C4qIM5sKHPhVQxLfjbXKJT1RQmmkx8MIvzs8dp/5Gk9q8ZRJlxLTBKET2wahlDsniOjzB4YSxscJeHuwj9GUU5tEeG/fUWB18JRSsn3kxFFOFKRA2hk+ZZZQYokfenuW3VszF3gRLSRJeTyAGeTCj3BrcHt202tfXXQuz28H3e7FoNPzTpQ6wSonDFYNheCQynXMFnZCYi2JE/AbdEZEGBYGy6L5spGSK865MRoqAakvtTAagaeiiPCx5kRgxC0RPF7MWqLHzJ5yATE43d36SFr8CPTxxgnRhi0bms8Yl8W4+U3lgqJC5UjwO4asQhBRnsK/hKHldKORVmkpFcRYZASnDE04mzJ6VGZpBvyToRswkeagCZsvE8x6C99z/oCGbKQ0cBmZwFYFOTeeX38ROCPGPELJ3Met/kWn1b7tXLba11suQEInRMYvhEMJWZrZjfBJgaSycz1IR0xyw8qiUE7LuSqx1V9fBsPTXPgyv3UxltAbLMlmrLykMH/1oLLZhEzKg+gOV4mGI8ihJJ4JEzEcdy5zVhUYE4mUFAUiMTQq4471hKvcgMQfYI82r/fQ6yMuy9EYbg6wqCnTlZA7u3vv9z98PDj81KgHv3783F6rNGvhPUGcOd/DT9Y28UUjf9oNw8D1zufbsNX5v+rCvav21yqZumxfDyoVqd2vhOtWWdU9r7Lqyl8bvaUro5IL0GbG/thAoxE85ZbRt9w0ryj8+vvXb4s3KvwGo1i7ff/fIPxo8dxaeV+FwbMPwBrIVx/TzdpvUEsDBBQAAgAIAJCuo0hocVKRmgEAAB8GAAAfAAAAdW5pdmVyc2FsL2h0bWxfc2tpbl9zZXR0aW5ncy5qc42UTW/CMAyG7/wKlF0nxD5hu6HBpEkcJo3btEMoplSkSZWkHR3iv68OX03qjsUX8vLkdewq3na61WIR6z53t+6327/7e6cBalbncO3rokVPUWdGJAuYJSmIRAILkOJ49CTvzgRlzKQznZcfaGtqfkzhP0suTB3PCAtNaIY6XBDgN6FtqMM/J7FTq2tfU63R89xaJXuRkhak7UmlU+4YdvXqVr3EAFYF6AvokkfgmQ7caiPPjg8DjDoXqTTjspyqWPXmPFrHWuVy0ZZ/VWagq0++3gP9p8HLxLMTibFvFtIw8WSI0U5mGoyBQ97HCQYJCz4HUfPtu/UH6hk3CwroIjGJPdKjG4w6nfEYGl0ajjB8TFZejW4OMJqchY3dE3e3GB4heAm6YTW+x/BAleXZPz5gplWMHWmgzZ6fUKH4IpHxIXUfg+Twsmjb1r1zoe76Y+Y9IRU8oRX1/NK22RGChgCtN5aOeU2Qd0rZCUqURA5FaNS0Kug5YsM5gvvPLuPW8miVVuOhGo5VG7heg54pJarbf126Z5irs/sFUEsDBBQAAgAIAJCuo0g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JCuo0izv7NQbQAAAHIAAAAcAAAAdW5pdmVyc2FsL2xvY2FsX3NldHRpbmdzLnhtbA3MPQ6DMAxA4Z1TWJ7K0L+NgcDGWFUqPYAVLITk2CixqnJ7sr3h0+vHfxL4cS6bacDn7YHAGm3ZdA34nadrh1CcdCEx5YBqCOPQ9GKR5MPuFRbYhQ7OM6cazi9KVb4zF1Ynr2e4RNuPFu9DcwJ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kK6jSIyYS/o+CAAAjyAAACkAAAB1bml2ZXJzYWwvc2tpbl9jdXN0b21pemF0aW9uX3NldHRpbmdzLnhtbLVa627iShL+v0/RYnWks9IqXMwtK4aVL01iDTEc7CQzu1qhBneCFdvNsRtmOOLHPs0+2D7JVrftYBMgdmYWT6JxddVX1XXrCxnEL16ob2LOAu8Pwj0W2pRzL3yOh39CaLBkPoumEY0pj+sHyqMXuuybGT4xQQNqzEnoksjVxWg8bKCR/KB+T+0bfXhra+0W6rVxC/eRgTs6jF0rxrWiw5jRauqD+hFEghvRJQ35adRBvTD6VsAMYxpxM3Tp96FS5M4PFWdwExHXA7542G2LZ59p3Rtt8aB2s9Pr4H1LVRSli/SO0TQa+17vuqc2EW60Ow1lr/VbSktBzU6ned3dN3utjgJvo+suoLTxdRe1e+12y9i3cAukkapqRkvf95TrZlMFbbh/re9HI63XaKBms6m0jX2nq4y0BgJuBTBUpS8cqBiKpnT3qqY2+woa6SNt1N5jA3f1Duq3cLfR2Lc1TWk0Ds49zC7vrgO19HQyd74DeDIEJ0dFbtVPJNdguYkiYHZosPYJpygkAf1UkzkZcpmx6NclW+/+UksTVCZzxp7ZVaQmRCALsOEJrEFdjmRs0q58YeTpyHM/1RYbzll4tWQhB6irkEUB8WvDPye5k86sjCTb0qiK3BNZ0oO6nvyUFUt1QT7Dc0loyYI1CXdj9syuFmT58hyxTeiWMnO1W9PI98IX4G5c93R8UZHvxdzkNCjYh/viKS+2hnjGVJjXxeIpJemTBfUzjQ35qSB3UPm+R45Et17scSmqNsVzSXRNnmkxAH1VPJdlQtBSjFpPPO8LcfqdA7siyr91kd0nOxoVlSTt8qIUW2/WVfNpHbFn4eyi3PuBfpXzGXSf8FlY2BBPKSExQaGwVJRSt8n5G0eM6etxLxkEoAWCm28uKUlCTrW5PrmbqtbX+XhyM5lr5k1tqCdViURZ/trq9r83O13oXKlcSST7Th2Pi1hIgnUa5bAsZzYZzwEQj+cW/uLUhuJ3ZdHJvTM2LVwbpv+pDDCd4YfaUPwuI3o/m2HLmdtj08Bz055bE0f6ZYwdbNSGX9kGrciWIs7Q1qPfEF9RBO3ZiyiKfc+VA6Jle+GGltBnTO5U05rPsO3MTN0xJ1ZtaLMo2v1VIpMNX0HyrEiMXC8mC5+6Ui2kiBxf51co+MdXHnCygHjhVRntM/XRtG7mzmQytufYMjJKbYhDFxkREZqqA81UG88AIyKwjn9MfC6zTyIg1fcrg9yaN7dj+HGEIbfe88qHH/4Ba6YYQjKlYQlBSBw8g6yz7cfJzBA+BIWIoDWJ428scgtJkw9dCWzT0ieQmrqTw3cETIYNgffCJaQOXfISeHfYttUbPNcmXyDHoTYnFYUmn6EkP1cU+optqCFslxCz1AfzRhUVIcowK5CsBpdE5Lu/Q2S5BDnhza3HNjFQhIehTGQ1xleVNdn4t3sIpKmOz1R7AgzOlm/P3paCKZELy1wJXdCGdGyI7Prt3vzHfKSaY2zMId2MyePckV1SKA3IDoWMI+JuSbikaEGXZAOVsIMx13PlmIi8NOH3jfcHIjztP7+krcsy8JdfPmBSoeGdsAz2y6AMtilr/p524bZ0Bh80ROT6WSvKOODDJtg6ttSZOfk5IYq9YOMnXfpnBOrVuKrBeteOH/dX+bD9H4yxkxasmdDRNI9VEsKwEoslBxZPv5KgaY1AXXpYhIYvTqiVAKxJimEx9AMwD+C5giEP4NFqEI9Ys00HNluPdCFOHyWEZa0mUTsdb3FG9Ckc0F9LdUGfGOyXfEq2yUYG1i4Z/jJRzm2VCkuLYzpjMNwCzOckqQDV9wJxhioHe3+HM1ckq0FhPo9s47uyun3vRa4I4OdNQN/uw54iFkiqT+Isr5NF6e8/aEgyxVmid1ptA/FaoKVjlavPH4qYjdWZfjvXVUvH4kQh6tkvLwfVIXwyduz5WNUEApRJQPhyBavwkzjnlcdKTgQGHqmAl07epiRarv777/+UhzmyJ6GilPq3qjhQ/KJr4le8f1qM0/hfJXAcVSuKypeSgumBKhMtf75yTEjQn3JkIcmyFLBAXHGVUg0lkIZRdRxVv72DKrFlUbBNBHvBiiB36uwzND65168N70j0Ao3TYcyvCiQ9L3KTV7bhcMTdcN8LaUXxH16JxOQdczpXDUOe/aFGfW/5kiy/Lhxg0ms+5LPnKnj6rWpBdz6CpK7Hq2PKxS3rWtASkvdDQ9ieXOteCYcLFZ9AD+eF+5mQR8yfiputt1e5wCAu4iCNhzwSR/rsLc8Rr9i3NHbDJ+LHwJYnHbNOwYap2CymkEXaMfdM1I6bx00px4wPzId1QU+mk4Mu0o+ldF2TN795Ba+0N5bDMSsdypl+IB7zW/Q7f8OfIx7z22JNmcC57q1Nx0N50ew6TiNRnl4mdsBDQ9mlUp7srcgjLBiLa9k4N5GUUOQMmEuHcm10vICm5SxoeYPrZywehK/blzshs9jJacfia4fCwCF965fzd8A97tPzyS3nASWYd7V8P1UBKc+pEki+Pjh2RkJFfLemn2pwECHLlej0cQ2lGJ9qwp3JNzTn5NZZPxPtLCcprbksGsh+Ltt5JZWh6OLVVLGk2C8LDepv/DSoX4rQIIU9H8BwEyxohCEHPOhyaYSKxDz7KrsKe5A70iO5M6N5AL4C7BDOSFkl5AiFxJLbqqxakpf8OOwtuefTLc1aVY6Qc87l+Q9iqI7Lya3yMX3i+fROKZWrIO11h1ws9sAc/ayUPJHllRyNVCw6ThaxnP2JbpUtPgcbTyxHWZsW6Z7v0IwfRb1+QhXwnvP+oJ5fZqFHvfmW9ZgGooB39m8O/gdQSwMEFAACAAgAkK6jSCqKN+aHEQAA8GEAABcAAAB1bml2ZXJzYWwvdW5pdmVyc2FsLnBuZ+3d+VeS2f8AcEszJ2eizcwsbZq0xQXUGjMXWmzSkXKd1FLR1GwzNTMUWVKnsUUldcpdmlzaJW3S3MAlJdSgCZXSlAqFEJUQkR0+9J2az4x+5g/4nvNwDni49znPva/73NUf3lzyOrDvm0WrF2lpaX3j7ubqo6WlA9PS0o7T09WkqHZb7tP8mRfvs2+3VhV1DVfzRSdq1/5dWlrVOH1F2ALN969i3QLjtbQWt396zyPH3I7Q0gq74O66yy8xZGIIfuVBpJIsUOajtJzPH9AGteV+tHya9SNk04+uznrL59ssmXgGKf/ouv5F2jL9+Xt0Lnl5KrRTkJWBFJlobZNiSH7uQT2fdujRUcI2JuOX/fUcWml9FaOnNIlP6yE+LlBIpume9vxm8TC7BDFcL5Gyi2Jk3K9XhZ6fp/v3j7c/rF6lLDvkti2bizvMgrpI3qYZS7uuuNw01P4a0qL194/7Nl7REYoneuamWEV1wM2Vtv/MhrTsTNbucxsjP6BB1U3KsPt3YCb7MiNmlXcjPeWEWd0Y72xQIk4fQZss+Gf2+ZRI7b4fTyuVfKwhDFY1p7rnU8Df+FnUV1ha5ZlFjWTMzv8QuRPivcTAVXd2Rr7REliTd2LZnPvNay1n/PwsogdtN0tz1fghxHvpT3Nv9RBCuZezjNMzt+yWNte9fkuNZpfR0lbuv9R355D97Batn6e/3MB7b8ScOunnNm3ZHEfNmG0P0bWE+bkaZM++XpOMNLBZ0AsgAASAABAAAkAACAABIAAEgAAQAAJAAAgAASAABIAAEAACQAAIAAEgAASAABAAAkAACAABIAAEgAAQAAJAAAgAASAABIAAEAACQAAIAAEgAASAABAAAkAACAABIAAEgAAQAAJAAAgAASAABIAAEAACQAAIAAEgAASAABAA4v8RIkXaNvKI5jIo+R/RAs+nqO1ju8MS0+bG0dM9bb8uP+BVwCqb2WEBW3rOh77PbDNeMCeioJ750YNHD85OhcT+e/v+W/I12ObIOXV9dh5MmWc+v2zn3RezylirKTr1Umib1uwq+QucYS7SkdznHuDm35OmKBvtcU5Tz9gpC0221+NFZ/q6/cFRzU1rx/IY3qP/LNDaHqJEzayA5gXLbfs4jSJhHUkZPe0Q06wSbWVxGSrMLUkiWVUMDclHSd6lF5mqJeSNhm7WjU3IJN7oTFa7qck/YynCtflE+SRFVaH+dtdNF84DRjTlnDO1Hu1CYgedgFSzRfAdeGk7K3TqTTyt5CdLo/TDYARy+0kT9QXDkFe9tG04ebupKlZIdeSjJuLgaFHfczBGcOUKnuYiH7/LecwWC7d3Y5c0CTqN4SVKPlYtH6RikGBRYiP10eSpN0yoWkobNAE3M4J/qHovDkAGmqCn/3geSeD8VlqFLDi6t3Zc/sJROE3N//L0c1JkHtO+ykWXtnmHcuNKk9gFHTQzXtz1Ulq9S9PkzN30ZXEQB8bqn8Din0jVjI3ViKEERsfG7pOl4mbxsPwx+d4rH1IIvphBi8EIiwzVjWxpUnG7WuveI4KXT5SqmY/mv1cz6g9KViG8QY3yyUZEZxWyAVmMHEA2xYFHb65/qgcWqfMmTxVlC2rWTiUHzdT08g4R9gS6XG8OB9PvP1uMPRxQw333V4Wpr3cqR4dYOCgmPLz14hoPxNkqm4iJ7mAE6hoz57vF5ifhL3xRTWZOlHbe8h7ZyBMVYj/kTiSl1jP/pDdEuSHhvlZOXgdrUpzO0PuWpTgR7J1drkrW+UXw8HJ4gr+IaVDfWZL51taE4JTR4b3gIvf9iDFT0tn/wbb0XF42GotDru28ya3JqwjhvJMGtI7suH6cfCg7ST7An+iud7D/3K+2m2mLmq08BfG99zAF16mKu1iSLwqTwPDgPJx5l0opZX6VhOK2DbR442NppJHwQbPA/CCmqSWrO6hS7BX2myrZpGbLhgzRvguEpXu3pMLwmMTbXjbwKxlmf1TZU4N/mFE6j4ktbnmAuy9u8QAzBxBbBk34n2oSkL12akfyAC/58Ll+auGXDm7nxRx8vwJaDe3s/n26NjaDKewt5QzwOTVnD4piWyNoobaLEdGQO6RWPBZ7RbqgbyM3vOMhe8qJGoaFnGpsXApjC0JXw2oXXK9Pj8aRVmw4Z2QEphNJ5IG8SO6o49PBhOblziOR07+nNzs7QDnkz2Ph1rEbRCeWOZaZIyW/9kDEBpvmMbnMW8StUVzLfqcgSH1laM1Esm+G/t2rPiBDjyoxqMBX37wxQ8+cp349tY0/7UQVEUscYjjPP98Q8bJlv8r81uDNpy8DmdyrcSUkrJJO8eBUT8e2jqxOdUdvplbx432qy4mGXYUxeg1nC0xKlWF+8IN2mX50fpgPyUXJwFUy2yOQVJGZHx0rPYYC5coeC5RenSz4jDPM2u7MB371TGQ1hKJITI4P+WsaPG6cOPGYMYDanBUja1CCA+FYpSjtJmWtvnnRa9zx4w3jYekr7oQ37TksNHPIU8Y/EF1KWpArIIz0qk/Lb6XjBDUIbGkC1cCmU1xWgHH368hpyFt06LsTmedtlZUE+q07HLvM9QY7Kj3tQJvoQritbduBqWQYicsrzBvtTaWYqj6mP8C29MnTg/kLG4pmZPiZhdGTZOXnKRetm6UkbDWZSuLa4M9RXtlg+b6o4XTVycJUSop+ruznxAbXV7pnGXmHMsAdd9I9sdbOpAr7+SC4OusJtYE4UoHJ2mlLJazvSAyw2tdJ8NQUe3EzS1CJsH//g/P93V2R6vnPX+ad6uu+rjJhFRH7u5vZkfWWA2tObEniBPJ7hzHyiSunGya4OrkiIqjZ3pN///NC9jbomzVTnnoM+JvnWNWYP0k2Fk6XPUmSfTSEo+KEvb6e0RiVEM+cEfBqOb6kGYWQBkddaJWohbgkXlJf+xg2F1fGi8ubtEBjRBKRZk7Yjh4Q2PbzvEkhBHoVo84khOMPwpeGK5HOTJlItiaUQecnr2SNOo/IC/TMF+rmml01mQQZ6bocVmYRhwUYGfcWPLOH3f1IFtP6dPDXus1/BdK11YxVi5mvtFnH2XABRJXsmibLT2Dg7Jko4T1mMoPVC1/cz9/mMlmivpLDJ6lVHblZq7KbrD1ijCnCQjx561u/p7dNWYxOeOLp5BKe1A9211S0A8eoe++uXMWpFnqpxeeDecLHBBqRSXOFLIWttBh5aVySLtc+SWmJ5D+zTiZvyn/4OKK73Sjs8/p3J6VuGMm7EWCrSj2NWgY9uITuOb4PUoBZBo9jaSY+otVZGP7oILkdq+TBwSbYhuHbHF/olsL7mfPo5MPI5FecpCwcgycy9iRZ5AfNKMj0Xl7wHxE6ZUmrVnMcm9PQIZNS+q+ZFcICaJCmPke2brbF8UHVe1IpAb/2qBGDwojMbX+F/a1LuSfxj6u9kFUtu43bVbcgVyaCqgS4ugfW1zXXB8NYbh25Mm/4+xrPDQFTJJqwWLWAc9FVrpMrayY7ZO3tqh19Vp3q/jpgh2mr67pL2eW3nTB8aHntECm07Wex/l9jLGHVq416Pfijlk5jy8Uyh91uVusrW8tduKZMRLhqe/idmuj9zpk64ddsiWqK3iIhmB4oR1qVCAY4dnAkg3cIfLikVaKyEDVYod2pKDPb9d7OE2erbZXKLAPYmPhT4Rv0zDUrN/R7kmIUDN4Jw/YT+tpfts9IVFc/nNgJCSPdQxPs5X9WJ4iQgk5tqQ2tsTqbEROww+U30+oyk7rdu9HqHG5eXgaccAyidAjGZbzwUTsS19wiRkQyGeGUQRcawjKykxdM4FRdoCgSHjBOypIPkFZEMfLe6JnDMazOzW1JrQOih2jrRKfny0oFHy9/e0GkkvOZTjOvwos2lia+r8WDoIqP7EamcrKDpbeRIV8cO7EW2URvMGwd+X2yfTBd/mWHVHTibfY+k9eO32fgAjn6uVLSQTt1TvFSEDsulOtxZkxchLHrFYxuF2LdzaVrErkhuZxtzril9p3iYCO4jx0839JZfdkqPNhWrbJiHccZwLo6X0oD8i0tYS6yD2XPxSS1cv/e7NQGHofuCUULtoueiLZyW5NRWLcE21g3SAGxzITeGUwj0AuQwc2gsC9bKeLpt9f8Q+pzQs+8tl8zpJlSO/Ne9qivFW9jPjnb4PdaFLnF49sjE26hE8LXM2YOopP0C89qwZT6cSmj5qhr+fFNher4HvIi88jv0EWC/fCoeRX9G0AukrcV1RGrvcfieMdfpoklqvO8iNAJR7Y3h9x2SpV1CCI4R+dOdPK6HP9cJeRGiZrdH+iyuUf31WD1j1TJqnP3rc9peoXTzYxId2cVqqJmhvWBt8hcJM/ALk48DCnAuh9QIhZky8YyZDUVAmevMWkGI1kFnr/2u/xfL6GHS3Vy3SFJrEx7a2Ivu0azkUgfiqc5F2meEaKIpJyIwZS+NlKw7Un1kpcWUAR+V3PaIKeke/p4DmJatPiMYnn4YGnVsM3h/HFxa/tv4g/cks8V/bo4LcVTs2U98lU26usd6DeyDeqaWG9TUwarR21WtEiLZdzaLxxcCeok7MeSLn/FYnDUT0/LdlgOecoUnTwbKE72snjpnrG4sXeNIcwdBNmVP5CSabxX1S1jWpQs0o2FAmXuYyVY6Uce4Z6qdQ6CFGiG5NEqkbMH27vcWuyJldE7aDK1MB06/WJPEV4xsvEIpaAjZ+mTpzmjob/THPPQaZR82UQheJG5i5djb9mtqIufu17M2wd1wwOO+ePLDQ6MHr9+Ct/VnVQCJvMIJKK/5Z1HTeGaXRHo2IQTV7MNbpREZVfuKl/0CuXgQ/oeXVwoRskHmSthOrnGjX6BSHLj9EceMhmOdHBSsLGxI1lDNp8b52ttcPO0T+OxmhF1g4s19BqTU88pHXS8rmf+iA8/w28WY6Kda3jdp9gWuTFo3mHNmWB9/riksoshWhzPBemBxPNWfNmSv+hu0Uyaw1sKLaXEKly35zvxHaxBFBPcYcQ5FmYr1fGEcKXOASh3KlfTS4j80DzV+Y8fQ0zX1ceIv2w9TDGSd7uYtAgmzoPfS7cqIPmCGSUSNBMtHkrrN1tp/oj0DfNTj9Y0rkWuVGwjMHPgrD2kk8tamLuHyO0fQFSJki2V8969czl25MtgkRnd5odVz4R3xWObzJgclewBWgpPnnhsIX3T0haxbP8YfuHwzH44HCMdJdx0V6qjmdOPVUlhmi6d9Mvy1hFJaznxXOyEYx3alP+C4Bkka+9ol6NjR6lDDn/W2Z7ckoByauCTq/2lZz2OEqbEO/o4Cdfwhk81z0dVKVm1kMSOwasVHCgcBbo8jTdQURHER1IRAWuVX/xODJF2w1Vnwkn8Zz9duGGqeLtwIeN1uOe3vIlGDK4Cuk7zvFAvWNZDZp9buVx3zEI7S1DPvuNEk5Wu9YjywcVvAfNtQrIaWBV2biYmC3PjreJPWtBxmOmy5+0gaNOOwl5WP31D+mRcczxfs1f85eMqrFufsOkywXM8cWNIFP/KlyUoNyVcbTZsM3/nlBMDRU2uwtMIDunhCrMTa2DUpYFnYj8Fy68k5lE+9WmPMsp/p6yS4T8Sg5WtXX8/KHKO3VDdnAginXhfc+zhTPxwvAKFibZ06ITf7GwtH96UJbLvOLl4PboYrZqpn++GhubKfH6WMaV5HxTjUdBGiW0WMj/gPehyvCKtrbvH6r/HPn9tzrR0vJCGpdOSGkmqS/LmVPcp42IhizjVZVG0zxR91lf95uN0lPKQ83gx3B7cCF03+8j/KnonpEBJb3uYmN4654Cr6eFHNrfPSbbTZNgvilkx5ywOAZmrZQzSmsv2X+vO/fEAj/8L1i9nqs+tG970b8H6RR2G8O1L/se9W1rydO9eezOg4Kdfu8RX8Rx32s25IsowsxwTpJlzBJo+ts/dZ/mcf3DceJBy4jsW2b+1HPNOs+Dw2UIaNCYZ8mNhYdfs3yeAavftvnsJhlWYFhB7mn9T60K1NC/3vQdcq3aHpv4HUEsDBBQAAgAIAJCuo0iV7pF+SwAAAGsAAAAbAAAAdW5pdmVyc2FsL3VuaXZlcnNhbC5wbmcueG1ss7GvyM1RKEstKs7Mz7NVMtQzULK34+WyKShKLctMLVeoAIoBBSFASaESyDVCcMszU0oygEIG5mYIwYzUzPSMElslCwNzuKA+0EwAUEsBAgAAFAACAAgAkK6jSA5qJE5iBAAABREAAB0AAAAAAAAAAQAAAAAAAAAAAHVuaXZlcnNhbC9jb21tb25fbWVzc2FnZXMubG5nUEsBAgAAFAACAAgAkK6jSAh+CyMpAwAAhgwAACcAAAAAAAAAAQAAAAAAnQQAAHVuaXZlcnNhbC9mbGFzaF9wdWJsaXNoaW5nX3NldHRpbmdzLnhtbFBLAQIAABQAAgAIAJCuo0i1/AlkugIAAFUKAAAhAAAAAAAAAAEAAAAAAAsIAAB1bml2ZXJzYWwvZmxhc2hfc2tpbl9zZXR0aW5ncy54bWxQSwECAAAUAAIACACQrqNIKpYPZ/4CAACXCwAAJgAAAAAAAAABAAAAAAAECwAAdW5pdmVyc2FsL2h0bWxfcHVibGlzaGluZ19zZXR0aW5ncy54bWxQSwECAAAUAAIACACQrqNIaHFSkZoBAAAfBgAAHwAAAAAAAAABAAAAAABGDgAAdW5pdmVyc2FsL2h0bWxfc2tpbl9zZXR0aW5ncy5qc1BLAQIAABQAAgAIAJCuo0g9PC/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o+CAAAjyAAACkAAAAAAAAAAQAAAAAA6hQAAHVuaXZlcnNhbC9za2luX2N1c3RvbWl6YXRpb25fc2V0dGluZ3MueG1sUEsBAgAAFAACAAgAkK6jSCqKN+aHEQAA8GEAABcAAAAAAAAAAAAAAAAAbx0AAHVuaXZlcnNhbC91bml2ZXJzYWwucG5nUEsBAgAAFAACAAgAkK6jSJXukX5LAAAAawAAABsAAAAAAAAAAQAAAAAAKy8AAHVuaXZlcnNhbC91bml2ZXJzYWwucG5nLnhtbFBLBQYAAAAACwALAEkDAACvLwAAAAA="/>
  <p:tag name="ISPRING_PRESENTATION_TITLE" val="1"/>
  <p:tag name="ISPRING_SCORM_PASSING_SCORE" val="100.000000"/>
  <p:tag name="ISPRING_FIRST_PUBLISH" val="1"/>
  <p:tag name="ISPRING_SCORM_RATE_QUIZZES" val="0"/>
  <p:tag name="ISPRING_SCORM_ENDPOINT" val="&lt;endpoint&gt;&lt;enable&gt;0&lt;/enable&gt;&lt;lrs&gt;http://&lt;/lrs&gt;&lt;auth&gt;0&lt;/auth&gt;&lt;login&gt;&lt;/login&gt;&lt;password&gt;&lt;/password&gt;&lt;key&gt;&lt;/key&gt;&lt;name&gt;&lt;/name&gt;&lt;email&gt;&lt;/email&gt;&lt;/endpoint&gt;&#10;"/>
  <p:tag name="ISPRING_OUTPUT_FOLDER" val="F:\VIP专区5月份上传作品\95"/>
</p:tagLst>
</file>

<file path=ppt/theme/theme1.xml><?xml version="1.0" encoding="utf-8"?>
<a:theme xmlns:a="http://schemas.openxmlformats.org/drawingml/2006/main" name="Office 主题">
  <a:themeElements>
    <a:clrScheme name="自定义 31">
      <a:dk1>
        <a:srgbClr val="000000"/>
      </a:dk1>
      <a:lt1>
        <a:srgbClr val="FFFFFF"/>
      </a:lt1>
      <a:dk2>
        <a:srgbClr val="000000"/>
      </a:dk2>
      <a:lt2>
        <a:srgbClr val="FFFFFF"/>
      </a:lt2>
      <a:accent1>
        <a:srgbClr val="2BBBD8"/>
      </a:accent1>
      <a:accent2>
        <a:srgbClr val="FBB505"/>
      </a:accent2>
      <a:accent3>
        <a:srgbClr val="2BBBD8"/>
      </a:accent3>
      <a:accent4>
        <a:srgbClr val="FBB505"/>
      </a:accent4>
      <a:accent5>
        <a:srgbClr val="2BBBD8"/>
      </a:accent5>
      <a:accent6>
        <a:srgbClr val="FBB505"/>
      </a:accent6>
      <a:hlink>
        <a:srgbClr val="2BBBD8"/>
      </a:hlink>
      <a:folHlink>
        <a:srgbClr val="FBB505"/>
      </a:folHlink>
    </a:clrScheme>
    <a:fontScheme name="自定义 1">
      <a:majorFont>
        <a:latin typeface="Elsie"/>
        <a:ea typeface="Elsie"/>
        <a:cs typeface=""/>
      </a:majorFont>
      <a:minorFont>
        <a:latin typeface="Elsie"/>
        <a:ea typeface="Elsi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Elsie"/>
        <a:ea typeface=""/>
        <a:cs typeface=""/>
        <a:font script="Jpan" typeface="ＭＳ Ｐゴシック"/>
        <a:font script="Hang" typeface="맑은 고딕"/>
        <a:font script="Hans" typeface="Elsie"/>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Elsie"/>
        <a:ea typeface=""/>
        <a:cs typeface=""/>
        <a:font script="Jpan" typeface="ＭＳ Ｐゴシック"/>
        <a:font script="Hang" typeface="맑은 고딕"/>
        <a:font script="Hans" typeface="Elsie"/>
        <a:font script="Hant" typeface="新細明體"/>
        <a:font script="Arab" typeface="Elsie"/>
        <a:font script="Hebr" typeface="Elsie"/>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Elsie"/>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Elsie"/>
        <a:ea typeface=""/>
        <a:cs typeface=""/>
        <a:font script="Jpan" typeface="ＭＳ Ｐゴシック"/>
        <a:font script="Hang" typeface="맑은 고딕"/>
        <a:font script="Hans" typeface="Elsie"/>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Elsie"/>
        <a:ea typeface=""/>
        <a:cs typeface=""/>
        <a:font script="Jpan" typeface="ＭＳ Ｐゴシック"/>
        <a:font script="Hang" typeface="맑은 고딕"/>
        <a:font script="Hans" typeface="Elsie"/>
        <a:font script="Hant" typeface="新細明體"/>
        <a:font script="Arab" typeface="Elsie"/>
        <a:font script="Hebr" typeface="Elsie"/>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Elsie"/>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2350</Words>
  <Application>WPS Slides</Application>
  <PresentationFormat>On-screen Show (16:9)</PresentationFormat>
  <Paragraphs>117</Paragraphs>
  <Slides>22</Slides>
  <Notes>2</Notes>
  <HiddenSlides>0</HiddenSlides>
  <MMClips>1</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22</vt:i4>
      </vt:variant>
    </vt:vector>
  </HeadingPairs>
  <TitlesOfParts>
    <vt:vector size="35" baseType="lpstr">
      <vt:lpstr>Arial</vt:lpstr>
      <vt:lpstr>SimSun</vt:lpstr>
      <vt:lpstr>Wingdings</vt:lpstr>
      <vt:lpstr>Elsie</vt:lpstr>
      <vt:lpstr>Wide Latin</vt:lpstr>
      <vt:lpstr>Tahoma</vt:lpstr>
      <vt:lpstr>Calibri</vt:lpstr>
      <vt:lpstr>Times New Roman</vt:lpstr>
      <vt:lpstr>Calibri</vt:lpstr>
      <vt:lpstr>Microsoft YaHei</vt:lpstr>
      <vt:lpstr>Arial Unicode MS</vt:lpstr>
      <vt:lpstr>Cooper Black</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MỞ RỘNG: cách thức tạo lập từ ghép và từ láy; phân loại từ láy dựa trên cơ sở nghĩa của từ:</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
  <cp:lastModifiedBy>hue dinh</cp:lastModifiedBy>
  <cp:revision>3</cp:revision>
  <dcterms:created xsi:type="dcterms:W3CDTF">2019-03-21T00:33:00Z</dcterms:created>
  <dcterms:modified xsi:type="dcterms:W3CDTF">2025-04-14T14:15:11Z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B18C52AA8CCC4C419BB39F2BA8ED613E_13</vt:lpwstr>
  </property>
  <property fmtid="{D5CDD505-2E9C-101B-9397-08002B2CF9AE}" pid="3" name="KSOProductBuildVer">
    <vt:lpwstr>1033-12.2.0.20795</vt:lpwstr>
  </property>
</Properties>
</file>