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1" r:id="rId7"/>
    <p:sldId id="262" r:id="rId8"/>
    <p:sldId id="263" r:id="rId9"/>
    <p:sldId id="264" r:id="rId10"/>
    <p:sldId id="265" r:id="rId11"/>
    <p:sldId id="266" r:id="rId12"/>
    <p:sldId id="267" r:id="rId13"/>
    <p:sldId id="268" r:id="rId14"/>
    <p:sldId id="273" r:id="rId15"/>
    <p:sldId id="274" r:id="rId16"/>
    <p:sldId id="271" r:id="rId17"/>
    <p:sldId id="288" r:id="rId18"/>
    <p:sldId id="272" r:id="rId19"/>
    <p:sldId id="287" r:id="rId20"/>
    <p:sldId id="291" r:id="rId21"/>
    <p:sldId id="292" r:id="rId22"/>
    <p:sldId id="278" r:id="rId23"/>
    <p:sldId id="279" r:id="rId24"/>
    <p:sldId id="275" r:id="rId25"/>
    <p:sldId id="289" r:id="rId26"/>
    <p:sldId id="270" r:id="rId27"/>
    <p:sldId id="290" r:id="rId28"/>
    <p:sldId id="282" r:id="rId29"/>
    <p:sldId id="284" r:id="rId30"/>
    <p:sldId id="285" r:id="rId31"/>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ABAE8"/>
    <a:srgbClr val="8BE9B6"/>
    <a:srgbClr val="F1E58B"/>
    <a:srgbClr val="FFC9E4"/>
    <a:srgbClr val="FFCCFF"/>
    <a:srgbClr val="FF99CC"/>
    <a:srgbClr val="9ED5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20"/>
    <p:restoredTop sz="96041"/>
  </p:normalViewPr>
  <p:slideViewPr>
    <p:cSldViewPr showGuides="1">
      <p:cViewPr varScale="1">
        <p:scale>
          <a:sx n="66" d="100"/>
          <a:sy n="66" d="100"/>
        </p:scale>
        <p:origin x="1296"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F422AB7-7C89-4D65-BAE8-B178F848BA42}" type="doc">
      <dgm:prSet loTypeId="urn:microsoft.com/office/officeart/2005/8/layout/chevron2" loCatId="process" qsTypeId="urn:microsoft.com/office/officeart/2005/8/quickstyle/3d3" qsCatId="3D" csTypeId="urn:microsoft.com/office/officeart/2005/8/colors/accent1_5" csCatId="accent1" phldr="1"/>
      <dgm:spPr/>
      <dgm:t>
        <a:bodyPr/>
        <a:lstStyle/>
        <a:p>
          <a:endParaRPr lang="en-US"/>
        </a:p>
      </dgm:t>
    </dgm:pt>
    <dgm:pt modelId="{0C7412DD-DBB9-49FA-A25C-8EDD58E82C30}">
      <dgm:prSet phldrT="[Text]"/>
      <dgm:spPr/>
      <dgm:t>
        <a:bodyPr/>
        <a:lstStyle/>
        <a:p>
          <a:r>
            <a:rPr lang="en-US" dirty="0">
              <a:solidFill>
                <a:srgbClr val="00B0F0"/>
              </a:solidFill>
              <a:latin typeface="Times New Roman" panose="02020603050405020304" pitchFamily="18" charset="0"/>
              <a:cs typeface="Times New Roman" panose="02020603050405020304" pitchFamily="18" charset="0"/>
            </a:rPr>
            <a:t>1</a:t>
          </a:r>
        </a:p>
      </dgm:t>
    </dgm:pt>
    <dgm:pt modelId="{6C1B0E7A-9490-4A80-8E2C-F9A7A63B131B}" cxnId="{BBDB6182-1663-40C7-A418-729C67353EEE}" type="parTrans">
      <dgm:prSet/>
      <dgm:spPr/>
      <dgm:t>
        <a:bodyPr/>
        <a:lstStyle/>
        <a:p>
          <a:endParaRPr lang="en-US">
            <a:solidFill>
              <a:srgbClr val="00B0F0"/>
            </a:solidFill>
            <a:latin typeface="Times New Roman" panose="02020603050405020304" pitchFamily="18" charset="0"/>
            <a:cs typeface="Times New Roman" panose="02020603050405020304" pitchFamily="18" charset="0"/>
          </a:endParaRPr>
        </a:p>
      </dgm:t>
    </dgm:pt>
    <dgm:pt modelId="{3ED62A6B-7AC7-4EE7-9DDC-4489FE344A5A}" cxnId="{BBDB6182-1663-40C7-A418-729C67353EEE}" type="sibTrans">
      <dgm:prSet/>
      <dgm:spPr/>
      <dgm:t>
        <a:bodyPr/>
        <a:lstStyle/>
        <a:p>
          <a:endParaRPr lang="en-US">
            <a:solidFill>
              <a:srgbClr val="00B0F0"/>
            </a:solidFill>
            <a:latin typeface="Times New Roman" panose="02020603050405020304" pitchFamily="18" charset="0"/>
            <a:cs typeface="Times New Roman" panose="02020603050405020304" pitchFamily="18" charset="0"/>
          </a:endParaRPr>
        </a:p>
      </dgm:t>
    </dgm:pt>
    <dgm:pt modelId="{292F3ADC-7B46-43CE-A765-CFA18CE32EFA}">
      <dgm:prSet phldrT="[Text]" custT="1"/>
      <dgm:spPr/>
      <dgm:t>
        <a:bodyPr/>
        <a:lstStyle/>
        <a:p>
          <a:r>
            <a:rPr lang="pt-BR" sz="2200" dirty="0">
              <a:solidFill>
                <a:srgbClr val="00B0F0"/>
              </a:solidFill>
              <a:latin typeface="Times New Roman" panose="02020603050405020304" pitchFamily="18" charset="0"/>
              <a:cs typeface="Times New Roman" panose="02020603050405020304" pitchFamily="18" charset="0"/>
            </a:rPr>
            <a:t>Cuộc chiến tranh ác liệt diễn ra giữa dân tộc ta và giặc ngoại xâm từ phương Bắc</a:t>
          </a:r>
          <a:endParaRPr lang="en-US" sz="2200" dirty="0">
            <a:solidFill>
              <a:srgbClr val="00B0F0"/>
            </a:solidFill>
            <a:latin typeface="Times New Roman" panose="02020603050405020304" pitchFamily="18" charset="0"/>
            <a:cs typeface="Times New Roman" panose="02020603050405020304" pitchFamily="18" charset="0"/>
          </a:endParaRPr>
        </a:p>
      </dgm:t>
    </dgm:pt>
    <dgm:pt modelId="{B259A3B0-EF52-4B36-A8B7-DAFACDB3625D}" cxnId="{96E5A059-CBA4-43CA-AE95-42997CF2B552}" type="parTrans">
      <dgm:prSet/>
      <dgm:spPr/>
      <dgm:t>
        <a:bodyPr/>
        <a:lstStyle/>
        <a:p>
          <a:endParaRPr lang="en-US">
            <a:solidFill>
              <a:srgbClr val="00B0F0"/>
            </a:solidFill>
            <a:latin typeface="Times New Roman" panose="02020603050405020304" pitchFamily="18" charset="0"/>
            <a:cs typeface="Times New Roman" panose="02020603050405020304" pitchFamily="18" charset="0"/>
          </a:endParaRPr>
        </a:p>
      </dgm:t>
    </dgm:pt>
    <dgm:pt modelId="{BB05835D-4A06-4EDE-9DE5-8F5794B40BB3}" cxnId="{96E5A059-CBA4-43CA-AE95-42997CF2B552}" type="sibTrans">
      <dgm:prSet/>
      <dgm:spPr/>
      <dgm:t>
        <a:bodyPr/>
        <a:lstStyle/>
        <a:p>
          <a:endParaRPr lang="en-US">
            <a:solidFill>
              <a:srgbClr val="00B0F0"/>
            </a:solidFill>
            <a:latin typeface="Times New Roman" panose="02020603050405020304" pitchFamily="18" charset="0"/>
            <a:cs typeface="Times New Roman" panose="02020603050405020304" pitchFamily="18" charset="0"/>
          </a:endParaRPr>
        </a:p>
      </dgm:t>
    </dgm:pt>
    <dgm:pt modelId="{496E4DE7-8645-4707-AB04-DA14BBEFBE21}">
      <dgm:prSet phldrT="[Text]"/>
      <dgm:spPr/>
      <dgm:t>
        <a:bodyPr/>
        <a:lstStyle/>
        <a:p>
          <a:r>
            <a:rPr lang="en-US" dirty="0">
              <a:solidFill>
                <a:srgbClr val="00B0F0"/>
              </a:solidFill>
              <a:latin typeface="Times New Roman" panose="02020603050405020304" pitchFamily="18" charset="0"/>
              <a:cs typeface="Times New Roman" panose="02020603050405020304" pitchFamily="18" charset="0"/>
            </a:rPr>
            <a:t>4</a:t>
          </a:r>
        </a:p>
      </dgm:t>
    </dgm:pt>
    <dgm:pt modelId="{B34AF797-7D18-40B3-B8E8-B3C9C5FF246B}" cxnId="{1E19D546-8564-47F0-9F2D-C33D75AB56E2}" type="parTrans">
      <dgm:prSet/>
      <dgm:spPr/>
      <dgm:t>
        <a:bodyPr/>
        <a:lstStyle/>
        <a:p>
          <a:endParaRPr lang="en-US">
            <a:solidFill>
              <a:srgbClr val="00B0F0"/>
            </a:solidFill>
            <a:latin typeface="Times New Roman" panose="02020603050405020304" pitchFamily="18" charset="0"/>
            <a:cs typeface="Times New Roman" panose="02020603050405020304" pitchFamily="18" charset="0"/>
          </a:endParaRPr>
        </a:p>
      </dgm:t>
    </dgm:pt>
    <dgm:pt modelId="{1809AE05-A458-4519-999C-6D7CE766AD00}" cxnId="{1E19D546-8564-47F0-9F2D-C33D75AB56E2}" type="sibTrans">
      <dgm:prSet/>
      <dgm:spPr/>
      <dgm:t>
        <a:bodyPr/>
        <a:lstStyle/>
        <a:p>
          <a:endParaRPr lang="en-US">
            <a:solidFill>
              <a:srgbClr val="00B0F0"/>
            </a:solidFill>
            <a:latin typeface="Times New Roman" panose="02020603050405020304" pitchFamily="18" charset="0"/>
            <a:cs typeface="Times New Roman" panose="02020603050405020304" pitchFamily="18" charset="0"/>
          </a:endParaRPr>
        </a:p>
      </dgm:t>
    </dgm:pt>
    <dgm:pt modelId="{13C47BDD-F8F6-4677-B07D-AA964F3C7268}">
      <dgm:prSet phldrT="[Text]" custT="1"/>
      <dgm:spPr/>
      <dgm:t>
        <a:bodyPr/>
        <a:lstStyle/>
        <a:p>
          <a:r>
            <a:rPr lang="pt-BR" sz="2200" dirty="0">
              <a:solidFill>
                <a:srgbClr val="00B0F0"/>
              </a:solidFill>
              <a:latin typeface="Times New Roman" panose="02020603050405020304" pitchFamily="18" charset="0"/>
              <a:cs typeface="Times New Roman" panose="02020603050405020304" pitchFamily="18" charset="0"/>
            </a:rPr>
            <a:t>Người Việt thời bấy giờ đã chế tạo ra vũ khí bằng kim loại: sắt, thép</a:t>
          </a:r>
          <a:endParaRPr lang="en-US" sz="2200" dirty="0">
            <a:solidFill>
              <a:srgbClr val="00B0F0"/>
            </a:solidFill>
            <a:latin typeface="Times New Roman" panose="02020603050405020304" pitchFamily="18" charset="0"/>
            <a:cs typeface="Times New Roman" panose="02020603050405020304" pitchFamily="18" charset="0"/>
          </a:endParaRPr>
        </a:p>
      </dgm:t>
    </dgm:pt>
    <dgm:pt modelId="{1CB1E565-C74D-418A-ADE9-D33B13062E3E}" cxnId="{83CBC995-5033-4C29-9219-0CB8425866B5}" type="parTrans">
      <dgm:prSet/>
      <dgm:spPr/>
      <dgm:t>
        <a:bodyPr/>
        <a:lstStyle/>
        <a:p>
          <a:endParaRPr lang="en-US">
            <a:solidFill>
              <a:srgbClr val="00B0F0"/>
            </a:solidFill>
            <a:latin typeface="Times New Roman" panose="02020603050405020304" pitchFamily="18" charset="0"/>
            <a:cs typeface="Times New Roman" panose="02020603050405020304" pitchFamily="18" charset="0"/>
          </a:endParaRPr>
        </a:p>
      </dgm:t>
    </dgm:pt>
    <dgm:pt modelId="{502BADB9-FD8B-4B9A-BFB3-154A48FDF533}" cxnId="{83CBC995-5033-4C29-9219-0CB8425866B5}" type="sibTrans">
      <dgm:prSet/>
      <dgm:spPr/>
      <dgm:t>
        <a:bodyPr/>
        <a:lstStyle/>
        <a:p>
          <a:endParaRPr lang="en-US">
            <a:solidFill>
              <a:srgbClr val="00B0F0"/>
            </a:solidFill>
            <a:latin typeface="Times New Roman" panose="02020603050405020304" pitchFamily="18" charset="0"/>
            <a:cs typeface="Times New Roman" panose="02020603050405020304" pitchFamily="18" charset="0"/>
          </a:endParaRPr>
        </a:p>
      </dgm:t>
    </dgm:pt>
    <dgm:pt modelId="{7678D4DA-D0DC-4402-BBA6-D6B00E1B85B3}">
      <dgm:prSet phldrT="[Text]"/>
      <dgm:spPr/>
      <dgm:t>
        <a:bodyPr/>
        <a:lstStyle/>
        <a:p>
          <a:r>
            <a:rPr lang="en-US" dirty="0">
              <a:solidFill>
                <a:srgbClr val="00B0F0"/>
              </a:solidFill>
              <a:latin typeface="Times New Roman" panose="02020603050405020304" pitchFamily="18" charset="0"/>
              <a:cs typeface="Times New Roman" panose="02020603050405020304" pitchFamily="18" charset="0"/>
            </a:rPr>
            <a:t>3</a:t>
          </a:r>
        </a:p>
      </dgm:t>
    </dgm:pt>
    <dgm:pt modelId="{C3E81909-387F-4B5D-A450-486BFE20EBEB}" cxnId="{80C77B85-E38B-4311-AC56-68849DC93C62}" type="parTrans">
      <dgm:prSet/>
      <dgm:spPr/>
      <dgm:t>
        <a:bodyPr/>
        <a:lstStyle/>
        <a:p>
          <a:endParaRPr lang="en-US">
            <a:solidFill>
              <a:srgbClr val="00B0F0"/>
            </a:solidFill>
            <a:latin typeface="Times New Roman" panose="02020603050405020304" pitchFamily="18" charset="0"/>
            <a:cs typeface="Times New Roman" panose="02020603050405020304" pitchFamily="18" charset="0"/>
          </a:endParaRPr>
        </a:p>
      </dgm:t>
    </dgm:pt>
    <dgm:pt modelId="{1D746798-09AC-4D19-B449-09488D6FB09C}" cxnId="{80C77B85-E38B-4311-AC56-68849DC93C62}" type="sibTrans">
      <dgm:prSet/>
      <dgm:spPr/>
      <dgm:t>
        <a:bodyPr/>
        <a:lstStyle/>
        <a:p>
          <a:endParaRPr lang="en-US">
            <a:solidFill>
              <a:srgbClr val="00B0F0"/>
            </a:solidFill>
            <a:latin typeface="Times New Roman" panose="02020603050405020304" pitchFamily="18" charset="0"/>
            <a:cs typeface="Times New Roman" panose="02020603050405020304" pitchFamily="18" charset="0"/>
          </a:endParaRPr>
        </a:p>
      </dgm:t>
    </dgm:pt>
    <dgm:pt modelId="{CF43351B-5004-4583-8EA7-3C30C557FCAF}">
      <dgm:prSet phldrT="[Text]" custT="1"/>
      <dgm:spPr/>
      <dgm:t>
        <a:bodyPr/>
        <a:lstStyle/>
        <a:p>
          <a:r>
            <a:rPr lang="pt-BR" sz="2200" dirty="0">
              <a:solidFill>
                <a:srgbClr val="00B0F0"/>
              </a:solidFill>
              <a:latin typeface="Times New Roman" panose="02020603050405020304" pitchFamily="18" charset="0"/>
              <a:cs typeface="Times New Roman" panose="02020603050405020304" pitchFamily="18" charset="0"/>
            </a:rPr>
            <a:t>Người Việt cổ đã đoàn kết đứng lên chống giặc ngoại xâm, dùng tất cả các phương tiện để đánh giặc</a:t>
          </a:r>
          <a:endParaRPr lang="en-US" sz="2200" dirty="0">
            <a:solidFill>
              <a:srgbClr val="00B0F0"/>
            </a:solidFill>
            <a:latin typeface="Times New Roman" panose="02020603050405020304" pitchFamily="18" charset="0"/>
            <a:cs typeface="Times New Roman" panose="02020603050405020304" pitchFamily="18" charset="0"/>
          </a:endParaRPr>
        </a:p>
      </dgm:t>
    </dgm:pt>
    <dgm:pt modelId="{9BB982F5-C8BD-414B-B9CB-7A2C580216E2}" cxnId="{07843C24-992F-4227-9D43-5E3966422CDB}" type="parTrans">
      <dgm:prSet/>
      <dgm:spPr/>
      <dgm:t>
        <a:bodyPr/>
        <a:lstStyle/>
        <a:p>
          <a:endParaRPr lang="en-US">
            <a:solidFill>
              <a:srgbClr val="00B0F0"/>
            </a:solidFill>
            <a:latin typeface="Times New Roman" panose="02020603050405020304" pitchFamily="18" charset="0"/>
            <a:cs typeface="Times New Roman" panose="02020603050405020304" pitchFamily="18" charset="0"/>
          </a:endParaRPr>
        </a:p>
      </dgm:t>
    </dgm:pt>
    <dgm:pt modelId="{EDD19C7B-7942-427F-8426-EEA3DA092989}" cxnId="{07843C24-992F-4227-9D43-5E3966422CDB}" type="sibTrans">
      <dgm:prSet/>
      <dgm:spPr/>
      <dgm:t>
        <a:bodyPr/>
        <a:lstStyle/>
        <a:p>
          <a:endParaRPr lang="en-US">
            <a:solidFill>
              <a:srgbClr val="00B0F0"/>
            </a:solidFill>
            <a:latin typeface="Times New Roman" panose="02020603050405020304" pitchFamily="18" charset="0"/>
            <a:cs typeface="Times New Roman" panose="02020603050405020304" pitchFamily="18" charset="0"/>
          </a:endParaRPr>
        </a:p>
      </dgm:t>
    </dgm:pt>
    <dgm:pt modelId="{105BC136-13B2-4350-B21D-A3D0A3100994}" type="pres">
      <dgm:prSet presAssocID="{5F422AB7-7C89-4D65-BAE8-B178F848BA42}" presName="linearFlow" presStyleCnt="0">
        <dgm:presLayoutVars>
          <dgm:dir/>
          <dgm:animLvl val="lvl"/>
          <dgm:resizeHandles val="exact"/>
        </dgm:presLayoutVars>
      </dgm:prSet>
      <dgm:spPr/>
      <dgm:t>
        <a:bodyPr/>
        <a:lstStyle/>
        <a:p>
          <a:endParaRPr lang="en-US"/>
        </a:p>
      </dgm:t>
    </dgm:pt>
    <dgm:pt modelId="{5D25D523-71F4-4629-9C91-6FB5A311F0DB}" type="pres">
      <dgm:prSet presAssocID="{0C7412DD-DBB9-49FA-A25C-8EDD58E82C30}" presName="composite" presStyleCnt="0"/>
      <dgm:spPr/>
    </dgm:pt>
    <dgm:pt modelId="{206EA610-FA19-4BD4-A884-F662D7CBBC2C}" type="pres">
      <dgm:prSet presAssocID="{0C7412DD-DBB9-49FA-A25C-8EDD58E82C30}" presName="parentText" presStyleLbl="alignNode1" presStyleIdx="0" presStyleCnt="3">
        <dgm:presLayoutVars>
          <dgm:chMax val="1"/>
          <dgm:bulletEnabled val="1"/>
        </dgm:presLayoutVars>
      </dgm:prSet>
      <dgm:spPr/>
      <dgm:t>
        <a:bodyPr/>
        <a:lstStyle/>
        <a:p>
          <a:endParaRPr lang="en-US"/>
        </a:p>
      </dgm:t>
    </dgm:pt>
    <dgm:pt modelId="{F8279EEC-605A-4820-BF8D-F6263BE76E97}" type="pres">
      <dgm:prSet presAssocID="{0C7412DD-DBB9-49FA-A25C-8EDD58E82C30}" presName="descendantText" presStyleLbl="alignAcc1" presStyleIdx="0" presStyleCnt="3">
        <dgm:presLayoutVars>
          <dgm:bulletEnabled val="1"/>
        </dgm:presLayoutVars>
      </dgm:prSet>
      <dgm:spPr/>
      <dgm:t>
        <a:bodyPr/>
        <a:lstStyle/>
        <a:p>
          <a:endParaRPr lang="en-US"/>
        </a:p>
      </dgm:t>
    </dgm:pt>
    <dgm:pt modelId="{297E7D97-1271-4BEF-B0E8-3D7AEE8D74F9}" type="pres">
      <dgm:prSet presAssocID="{3ED62A6B-7AC7-4EE7-9DDC-4489FE344A5A}" presName="sp" presStyleCnt="0"/>
      <dgm:spPr/>
    </dgm:pt>
    <dgm:pt modelId="{BC812F5A-3BF9-4661-9112-BA7621C3F2B2}" type="pres">
      <dgm:prSet presAssocID="{496E4DE7-8645-4707-AB04-DA14BBEFBE21}" presName="composite" presStyleCnt="0"/>
      <dgm:spPr/>
    </dgm:pt>
    <dgm:pt modelId="{1F258047-C101-4DC8-AA13-185016F32F1C}" type="pres">
      <dgm:prSet presAssocID="{496E4DE7-8645-4707-AB04-DA14BBEFBE21}" presName="parentText" presStyleLbl="alignNode1" presStyleIdx="1" presStyleCnt="3">
        <dgm:presLayoutVars>
          <dgm:chMax val="1"/>
          <dgm:bulletEnabled val="1"/>
        </dgm:presLayoutVars>
      </dgm:prSet>
      <dgm:spPr/>
      <dgm:t>
        <a:bodyPr/>
        <a:lstStyle/>
        <a:p>
          <a:endParaRPr lang="en-US"/>
        </a:p>
      </dgm:t>
    </dgm:pt>
    <dgm:pt modelId="{4F00EE3F-C46F-4E01-9BE1-ECB9C85C1A64}" type="pres">
      <dgm:prSet presAssocID="{496E4DE7-8645-4707-AB04-DA14BBEFBE21}" presName="descendantText" presStyleLbl="alignAcc1" presStyleIdx="1" presStyleCnt="3">
        <dgm:presLayoutVars>
          <dgm:bulletEnabled val="1"/>
        </dgm:presLayoutVars>
      </dgm:prSet>
      <dgm:spPr/>
      <dgm:t>
        <a:bodyPr/>
        <a:lstStyle/>
        <a:p>
          <a:endParaRPr lang="en-US"/>
        </a:p>
      </dgm:t>
    </dgm:pt>
    <dgm:pt modelId="{E5BAFC90-2841-4D1A-A910-AB031C12633D}" type="pres">
      <dgm:prSet presAssocID="{1809AE05-A458-4519-999C-6D7CE766AD00}" presName="sp" presStyleCnt="0"/>
      <dgm:spPr/>
    </dgm:pt>
    <dgm:pt modelId="{474A99DA-20EA-4CF1-9B3B-C0E069D0E3E4}" type="pres">
      <dgm:prSet presAssocID="{7678D4DA-D0DC-4402-BBA6-D6B00E1B85B3}" presName="composite" presStyleCnt="0"/>
      <dgm:spPr/>
    </dgm:pt>
    <dgm:pt modelId="{AE2A2727-2A6B-434B-BD13-46B24C2F3485}" type="pres">
      <dgm:prSet presAssocID="{7678D4DA-D0DC-4402-BBA6-D6B00E1B85B3}" presName="parentText" presStyleLbl="alignNode1" presStyleIdx="2" presStyleCnt="3">
        <dgm:presLayoutVars>
          <dgm:chMax val="1"/>
          <dgm:bulletEnabled val="1"/>
        </dgm:presLayoutVars>
      </dgm:prSet>
      <dgm:spPr/>
      <dgm:t>
        <a:bodyPr/>
        <a:lstStyle/>
        <a:p>
          <a:endParaRPr lang="en-US"/>
        </a:p>
      </dgm:t>
    </dgm:pt>
    <dgm:pt modelId="{452C059B-2259-4C11-A1A2-A2D36C594F7C}" type="pres">
      <dgm:prSet presAssocID="{7678D4DA-D0DC-4402-BBA6-D6B00E1B85B3}" presName="descendantText" presStyleLbl="alignAcc1" presStyleIdx="2" presStyleCnt="3">
        <dgm:presLayoutVars>
          <dgm:bulletEnabled val="1"/>
        </dgm:presLayoutVars>
      </dgm:prSet>
      <dgm:spPr/>
      <dgm:t>
        <a:bodyPr/>
        <a:lstStyle/>
        <a:p>
          <a:endParaRPr lang="en-US"/>
        </a:p>
      </dgm:t>
    </dgm:pt>
  </dgm:ptLst>
  <dgm:cxnLst>
    <dgm:cxn modelId="{96E5A059-CBA4-43CA-AE95-42997CF2B552}" srcId="{0C7412DD-DBB9-49FA-A25C-8EDD58E82C30}" destId="{292F3ADC-7B46-43CE-A765-CFA18CE32EFA}" srcOrd="0" destOrd="0" parTransId="{B259A3B0-EF52-4B36-A8B7-DAFACDB3625D}" sibTransId="{BB05835D-4A06-4EDE-9DE5-8F5794B40BB3}"/>
    <dgm:cxn modelId="{07843C24-992F-4227-9D43-5E3966422CDB}" srcId="{7678D4DA-D0DC-4402-BBA6-D6B00E1B85B3}" destId="{CF43351B-5004-4583-8EA7-3C30C557FCAF}" srcOrd="0" destOrd="0" parTransId="{9BB982F5-C8BD-414B-B9CB-7A2C580216E2}" sibTransId="{EDD19C7B-7942-427F-8426-EEA3DA092989}"/>
    <dgm:cxn modelId="{EBD48A6A-0060-441B-84C1-A2D5A30DA061}" type="presOf" srcId="{CF43351B-5004-4583-8EA7-3C30C557FCAF}" destId="{452C059B-2259-4C11-A1A2-A2D36C594F7C}" srcOrd="0" destOrd="0" presId="urn:microsoft.com/office/officeart/2005/8/layout/chevron2"/>
    <dgm:cxn modelId="{80C77B85-E38B-4311-AC56-68849DC93C62}" srcId="{5F422AB7-7C89-4D65-BAE8-B178F848BA42}" destId="{7678D4DA-D0DC-4402-BBA6-D6B00E1B85B3}" srcOrd="2" destOrd="0" parTransId="{C3E81909-387F-4B5D-A450-486BFE20EBEB}" sibTransId="{1D746798-09AC-4D19-B449-09488D6FB09C}"/>
    <dgm:cxn modelId="{B98ADCFE-0D68-4DAE-A0DF-79AF5D182AA2}" type="presOf" srcId="{13C47BDD-F8F6-4677-B07D-AA964F3C7268}" destId="{4F00EE3F-C46F-4E01-9BE1-ECB9C85C1A64}" srcOrd="0" destOrd="0" presId="urn:microsoft.com/office/officeart/2005/8/layout/chevron2"/>
    <dgm:cxn modelId="{BBDB6182-1663-40C7-A418-729C67353EEE}" srcId="{5F422AB7-7C89-4D65-BAE8-B178F848BA42}" destId="{0C7412DD-DBB9-49FA-A25C-8EDD58E82C30}" srcOrd="0" destOrd="0" parTransId="{6C1B0E7A-9490-4A80-8E2C-F9A7A63B131B}" sibTransId="{3ED62A6B-7AC7-4EE7-9DDC-4489FE344A5A}"/>
    <dgm:cxn modelId="{1E19D546-8564-47F0-9F2D-C33D75AB56E2}" srcId="{5F422AB7-7C89-4D65-BAE8-B178F848BA42}" destId="{496E4DE7-8645-4707-AB04-DA14BBEFBE21}" srcOrd="1" destOrd="0" parTransId="{B34AF797-7D18-40B3-B8E8-B3C9C5FF246B}" sibTransId="{1809AE05-A458-4519-999C-6D7CE766AD00}"/>
    <dgm:cxn modelId="{021217B8-3DCB-4833-889B-249AA540A678}" type="presOf" srcId="{292F3ADC-7B46-43CE-A765-CFA18CE32EFA}" destId="{F8279EEC-605A-4820-BF8D-F6263BE76E97}" srcOrd="0" destOrd="0" presId="urn:microsoft.com/office/officeart/2005/8/layout/chevron2"/>
    <dgm:cxn modelId="{38F42887-1882-4866-A42A-5F3B5ADB4107}" type="presOf" srcId="{0C7412DD-DBB9-49FA-A25C-8EDD58E82C30}" destId="{206EA610-FA19-4BD4-A884-F662D7CBBC2C}" srcOrd="0" destOrd="0" presId="urn:microsoft.com/office/officeart/2005/8/layout/chevron2"/>
    <dgm:cxn modelId="{1B71B0B7-42DC-4E5B-A574-571FCB06ABB3}" type="presOf" srcId="{7678D4DA-D0DC-4402-BBA6-D6B00E1B85B3}" destId="{AE2A2727-2A6B-434B-BD13-46B24C2F3485}" srcOrd="0" destOrd="0" presId="urn:microsoft.com/office/officeart/2005/8/layout/chevron2"/>
    <dgm:cxn modelId="{83CBC995-5033-4C29-9219-0CB8425866B5}" srcId="{496E4DE7-8645-4707-AB04-DA14BBEFBE21}" destId="{13C47BDD-F8F6-4677-B07D-AA964F3C7268}" srcOrd="0" destOrd="0" parTransId="{1CB1E565-C74D-418A-ADE9-D33B13062E3E}" sibTransId="{502BADB9-FD8B-4B9A-BFB3-154A48FDF533}"/>
    <dgm:cxn modelId="{F5BE7DE7-0498-4EC9-A18C-B317B436B6F6}" type="presOf" srcId="{5F422AB7-7C89-4D65-BAE8-B178F848BA42}" destId="{105BC136-13B2-4350-B21D-A3D0A3100994}" srcOrd="0" destOrd="0" presId="urn:microsoft.com/office/officeart/2005/8/layout/chevron2"/>
    <dgm:cxn modelId="{CF73826E-4AB3-4CF6-8E0B-279F35E163D9}" type="presOf" srcId="{496E4DE7-8645-4707-AB04-DA14BBEFBE21}" destId="{1F258047-C101-4DC8-AA13-185016F32F1C}" srcOrd="0" destOrd="0" presId="urn:microsoft.com/office/officeart/2005/8/layout/chevron2"/>
    <dgm:cxn modelId="{55926DF2-0846-4545-8E86-96C525545841}" type="presParOf" srcId="{105BC136-13B2-4350-B21D-A3D0A3100994}" destId="{5D25D523-71F4-4629-9C91-6FB5A311F0DB}" srcOrd="0" destOrd="0" presId="urn:microsoft.com/office/officeart/2005/8/layout/chevron2"/>
    <dgm:cxn modelId="{EA3257BF-8D1E-451B-9A13-CE484A88C636}" type="presParOf" srcId="{5D25D523-71F4-4629-9C91-6FB5A311F0DB}" destId="{206EA610-FA19-4BD4-A884-F662D7CBBC2C}" srcOrd="0" destOrd="0" presId="urn:microsoft.com/office/officeart/2005/8/layout/chevron2"/>
    <dgm:cxn modelId="{4D10F1FC-8BBD-4DA3-99D2-04CA4CC6CE75}" type="presParOf" srcId="{5D25D523-71F4-4629-9C91-6FB5A311F0DB}" destId="{F8279EEC-605A-4820-BF8D-F6263BE76E97}" srcOrd="1" destOrd="0" presId="urn:microsoft.com/office/officeart/2005/8/layout/chevron2"/>
    <dgm:cxn modelId="{B41A794D-A60D-4BEC-9316-3DA0124BFD7F}" type="presParOf" srcId="{105BC136-13B2-4350-B21D-A3D0A3100994}" destId="{297E7D97-1271-4BEF-B0E8-3D7AEE8D74F9}" srcOrd="1" destOrd="0" presId="urn:microsoft.com/office/officeart/2005/8/layout/chevron2"/>
    <dgm:cxn modelId="{2943201B-E8B9-4CA3-B3B2-76CD526FED21}" type="presParOf" srcId="{105BC136-13B2-4350-B21D-A3D0A3100994}" destId="{BC812F5A-3BF9-4661-9112-BA7621C3F2B2}" srcOrd="2" destOrd="0" presId="urn:microsoft.com/office/officeart/2005/8/layout/chevron2"/>
    <dgm:cxn modelId="{2B6517A3-F754-4EF1-A95E-89F64F4D82B0}" type="presParOf" srcId="{BC812F5A-3BF9-4661-9112-BA7621C3F2B2}" destId="{1F258047-C101-4DC8-AA13-185016F32F1C}" srcOrd="0" destOrd="0" presId="urn:microsoft.com/office/officeart/2005/8/layout/chevron2"/>
    <dgm:cxn modelId="{2B252D61-A734-4A87-B4A0-D35F34BF05E4}" type="presParOf" srcId="{BC812F5A-3BF9-4661-9112-BA7621C3F2B2}" destId="{4F00EE3F-C46F-4E01-9BE1-ECB9C85C1A64}" srcOrd="1" destOrd="0" presId="urn:microsoft.com/office/officeart/2005/8/layout/chevron2"/>
    <dgm:cxn modelId="{1FDFC23F-B21D-448F-859C-5D90A26D5A0E}" type="presParOf" srcId="{105BC136-13B2-4350-B21D-A3D0A3100994}" destId="{E5BAFC90-2841-4D1A-A910-AB031C12633D}" srcOrd="3" destOrd="0" presId="urn:microsoft.com/office/officeart/2005/8/layout/chevron2"/>
    <dgm:cxn modelId="{49025DCF-9984-4C20-9946-750C84E1B0C4}" type="presParOf" srcId="{105BC136-13B2-4350-B21D-A3D0A3100994}" destId="{474A99DA-20EA-4CF1-9B3B-C0E069D0E3E4}" srcOrd="4" destOrd="0" presId="urn:microsoft.com/office/officeart/2005/8/layout/chevron2"/>
    <dgm:cxn modelId="{A5A370F1-B6E6-4B32-9D20-D92B5B564E84}" type="presParOf" srcId="{474A99DA-20EA-4CF1-9B3B-C0E069D0E3E4}" destId="{AE2A2727-2A6B-434B-BD13-46B24C2F3485}" srcOrd="0" destOrd="0" presId="urn:microsoft.com/office/officeart/2005/8/layout/chevron2"/>
    <dgm:cxn modelId="{F13C28C4-07B8-4F4C-9D76-CCE638EB9932}" type="presParOf" srcId="{474A99DA-20EA-4CF1-9B3B-C0E069D0E3E4}" destId="{452C059B-2259-4C11-A1A2-A2D36C594F7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422AB7-7C89-4D65-BAE8-B178F848BA42}" type="doc">
      <dgm:prSet loTypeId="urn:microsoft.com/office/officeart/2005/8/layout/chevron2" loCatId="process" qsTypeId="urn:microsoft.com/office/officeart/2005/8/quickstyle/3d3" qsCatId="3D" csTypeId="urn:microsoft.com/office/officeart/2005/8/colors/accent1_5" csCatId="accent1" phldr="1"/>
      <dgm:spPr/>
      <dgm:t>
        <a:bodyPr/>
        <a:lstStyle/>
        <a:p>
          <a:endParaRPr lang="en-US"/>
        </a:p>
      </dgm:t>
    </dgm:pt>
    <dgm:pt modelId="{7678D4DA-D0DC-4402-BBA6-D6B00E1B85B3}">
      <dgm:prSet phldrT="[Text]"/>
      <dgm:spPr/>
      <dgm:t>
        <a:bodyPr/>
        <a:lstStyle/>
        <a:p>
          <a:r>
            <a:rPr lang="en-US" dirty="0"/>
            <a:t>4</a:t>
          </a:r>
        </a:p>
      </dgm:t>
    </dgm:pt>
    <dgm:pt modelId="{C3E81909-387F-4B5D-A450-486BFE20EBEB}" cxnId="{80C77B85-E38B-4311-AC56-68849DC93C62}" type="parTrans">
      <dgm:prSet/>
      <dgm:spPr/>
      <dgm:t>
        <a:bodyPr/>
        <a:lstStyle/>
        <a:p>
          <a:endParaRPr lang="en-US"/>
        </a:p>
      </dgm:t>
    </dgm:pt>
    <dgm:pt modelId="{1D746798-09AC-4D19-B449-09488D6FB09C}" cxnId="{80C77B85-E38B-4311-AC56-68849DC93C62}" type="sibTrans">
      <dgm:prSet/>
      <dgm:spPr/>
      <dgm:t>
        <a:bodyPr/>
        <a:lstStyle/>
        <a:p>
          <a:endParaRPr lang="en-US"/>
        </a:p>
      </dgm:t>
    </dgm:pt>
    <dgm:pt modelId="{CF43351B-5004-4583-8EA7-3C30C557FCAF}">
      <dgm:prSet phldrT="[Text]" custT="1"/>
      <dgm:spPr/>
      <dgm:t>
        <a:bodyPr/>
        <a:lstStyle/>
        <a:p>
          <a:r>
            <a:rPr lang="pt-BR" sz="2200" dirty="0">
              <a:solidFill>
                <a:srgbClr val="00B0F0"/>
              </a:solidFill>
              <a:latin typeface="Times New Roman" panose="02020603050405020304" pitchFamily="18" charset="0"/>
              <a:cs typeface="Times New Roman" panose="02020603050405020304" pitchFamily="18" charset="0"/>
            </a:rPr>
            <a:t>Dấu tích: hiệu Phù Đổng Thiên Vương, Đền Gióng, làng Gióng, bụi tre ngà ở Gia Bình, ao hồ, làng Cháy</a:t>
          </a:r>
          <a:endParaRPr lang="en-US" sz="2200" dirty="0">
            <a:solidFill>
              <a:srgbClr val="00B0F0"/>
            </a:solidFill>
            <a:latin typeface="Times New Roman" panose="02020603050405020304" pitchFamily="18" charset="0"/>
            <a:cs typeface="Times New Roman" panose="02020603050405020304" pitchFamily="18" charset="0"/>
          </a:endParaRPr>
        </a:p>
      </dgm:t>
    </dgm:pt>
    <dgm:pt modelId="{EDD19C7B-7942-427F-8426-EEA3DA092989}" cxnId="{07843C24-992F-4227-9D43-5E3966422CDB}" type="sibTrans">
      <dgm:prSet/>
      <dgm:spPr/>
      <dgm:t>
        <a:bodyPr/>
        <a:lstStyle/>
        <a:p>
          <a:endParaRPr lang="en-US"/>
        </a:p>
      </dgm:t>
    </dgm:pt>
    <dgm:pt modelId="{9BB982F5-C8BD-414B-B9CB-7A2C580216E2}" cxnId="{07843C24-992F-4227-9D43-5E3966422CDB}" type="parTrans">
      <dgm:prSet/>
      <dgm:spPr/>
      <dgm:t>
        <a:bodyPr/>
        <a:lstStyle/>
        <a:p>
          <a:endParaRPr lang="en-US"/>
        </a:p>
      </dgm:t>
    </dgm:pt>
    <dgm:pt modelId="{105BC136-13B2-4350-B21D-A3D0A3100994}" type="pres">
      <dgm:prSet presAssocID="{5F422AB7-7C89-4D65-BAE8-B178F848BA42}" presName="linearFlow" presStyleCnt="0">
        <dgm:presLayoutVars>
          <dgm:dir/>
          <dgm:animLvl val="lvl"/>
          <dgm:resizeHandles val="exact"/>
        </dgm:presLayoutVars>
      </dgm:prSet>
      <dgm:spPr/>
      <dgm:t>
        <a:bodyPr/>
        <a:lstStyle/>
        <a:p>
          <a:endParaRPr lang="en-US"/>
        </a:p>
      </dgm:t>
    </dgm:pt>
    <dgm:pt modelId="{474A99DA-20EA-4CF1-9B3B-C0E069D0E3E4}" type="pres">
      <dgm:prSet presAssocID="{7678D4DA-D0DC-4402-BBA6-D6B00E1B85B3}" presName="composite" presStyleCnt="0"/>
      <dgm:spPr/>
    </dgm:pt>
    <dgm:pt modelId="{AE2A2727-2A6B-434B-BD13-46B24C2F3485}" type="pres">
      <dgm:prSet presAssocID="{7678D4DA-D0DC-4402-BBA6-D6B00E1B85B3}" presName="parentText" presStyleLbl="alignNode1" presStyleIdx="0" presStyleCnt="1">
        <dgm:presLayoutVars>
          <dgm:chMax val="1"/>
          <dgm:bulletEnabled val="1"/>
        </dgm:presLayoutVars>
      </dgm:prSet>
      <dgm:spPr/>
      <dgm:t>
        <a:bodyPr/>
        <a:lstStyle/>
        <a:p>
          <a:endParaRPr lang="en-US"/>
        </a:p>
      </dgm:t>
    </dgm:pt>
    <dgm:pt modelId="{452C059B-2259-4C11-A1A2-A2D36C594F7C}" type="pres">
      <dgm:prSet presAssocID="{7678D4DA-D0DC-4402-BBA6-D6B00E1B85B3}" presName="descendantText" presStyleLbl="alignAcc1" presStyleIdx="0" presStyleCnt="1" custLinFactNeighborX="308" custLinFactNeighborY="6437">
        <dgm:presLayoutVars>
          <dgm:bulletEnabled val="1"/>
        </dgm:presLayoutVars>
      </dgm:prSet>
      <dgm:spPr/>
      <dgm:t>
        <a:bodyPr/>
        <a:lstStyle/>
        <a:p>
          <a:endParaRPr lang="en-US"/>
        </a:p>
      </dgm:t>
    </dgm:pt>
  </dgm:ptLst>
  <dgm:cxnLst>
    <dgm:cxn modelId="{07843C24-992F-4227-9D43-5E3966422CDB}" srcId="{7678D4DA-D0DC-4402-BBA6-D6B00E1B85B3}" destId="{CF43351B-5004-4583-8EA7-3C30C557FCAF}" srcOrd="0" destOrd="0" parTransId="{9BB982F5-C8BD-414B-B9CB-7A2C580216E2}" sibTransId="{EDD19C7B-7942-427F-8426-EEA3DA092989}"/>
    <dgm:cxn modelId="{CE6B6FF4-7C2A-46FA-A282-035543265747}" type="presOf" srcId="{7678D4DA-D0DC-4402-BBA6-D6B00E1B85B3}" destId="{AE2A2727-2A6B-434B-BD13-46B24C2F3485}" srcOrd="0" destOrd="0" presId="urn:microsoft.com/office/officeart/2005/8/layout/chevron2"/>
    <dgm:cxn modelId="{80C77B85-E38B-4311-AC56-68849DC93C62}" srcId="{5F422AB7-7C89-4D65-BAE8-B178F848BA42}" destId="{7678D4DA-D0DC-4402-BBA6-D6B00E1B85B3}" srcOrd="0" destOrd="0" parTransId="{C3E81909-387F-4B5D-A450-486BFE20EBEB}" sibTransId="{1D746798-09AC-4D19-B449-09488D6FB09C}"/>
    <dgm:cxn modelId="{085D818C-4235-401A-B59D-D72AAA91974E}" type="presOf" srcId="{CF43351B-5004-4583-8EA7-3C30C557FCAF}" destId="{452C059B-2259-4C11-A1A2-A2D36C594F7C}" srcOrd="0" destOrd="0" presId="urn:microsoft.com/office/officeart/2005/8/layout/chevron2"/>
    <dgm:cxn modelId="{8C788B94-88AB-46CA-9B6F-C4A7362A5CC2}" type="presOf" srcId="{5F422AB7-7C89-4D65-BAE8-B178F848BA42}" destId="{105BC136-13B2-4350-B21D-A3D0A3100994}" srcOrd="0" destOrd="0" presId="urn:microsoft.com/office/officeart/2005/8/layout/chevron2"/>
    <dgm:cxn modelId="{2442B6EA-DE45-44E0-8E25-FDC33348EC3D}" type="presParOf" srcId="{105BC136-13B2-4350-B21D-A3D0A3100994}" destId="{474A99DA-20EA-4CF1-9B3B-C0E069D0E3E4}" srcOrd="0" destOrd="0" presId="urn:microsoft.com/office/officeart/2005/8/layout/chevron2"/>
    <dgm:cxn modelId="{921D288A-F271-464F-A4CC-270121C3CDF3}" type="presParOf" srcId="{474A99DA-20EA-4CF1-9B3B-C0E069D0E3E4}" destId="{AE2A2727-2A6B-434B-BD13-46B24C2F3485}" srcOrd="0" destOrd="0" presId="urn:microsoft.com/office/officeart/2005/8/layout/chevron2"/>
    <dgm:cxn modelId="{026A0528-E067-4409-8EE2-3D17F654606B}" type="presParOf" srcId="{474A99DA-20EA-4CF1-9B3B-C0E069D0E3E4}" destId="{452C059B-2259-4C11-A1A2-A2D36C594F7C}"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696200" cy="2717800"/>
        <a:chOff x="0" y="0"/>
        <a:chExt cx="7696200" cy="2717800"/>
      </a:xfrm>
    </dsp:grpSpPr>
    <dsp:sp modelId="{206EA610-FA19-4BD4-A884-F662D7CBBC2C}">
      <dsp:nvSpPr>
        <dsp:cNvPr id="3" name="Chevron 2"/>
        <dsp:cNvSpPr/>
      </dsp:nvSpPr>
      <dsp:spPr bwMode="white">
        <a:xfrm rot="5400000">
          <a:off x="-156447" y="156447"/>
          <a:ext cx="1042982" cy="730087"/>
        </a:xfrm>
        <a:prstGeom prst="chevron">
          <a:avLst/>
        </a:prstGeom>
        <a:sp3d contourW="19050" prstMaterial="metal">
          <a:bevelT w="88900" h="203200"/>
          <a:bevelB w="165100" h="254000"/>
        </a:sp3d>
      </dsp:spPr>
      <dsp:style>
        <a:lnRef idx="0">
          <a:schemeClr val="accent1">
            <a:alpha val="90000"/>
            <a:hueOff val="0"/>
            <a:satOff val="0"/>
            <a:lumOff val="0"/>
            <a:alpha val="90196"/>
          </a:schemeClr>
        </a:lnRef>
        <a:fillRef idx="1">
          <a:schemeClr val="accent1">
            <a:alpha val="90000"/>
            <a:hueOff val="0"/>
            <a:satOff val="0"/>
            <a:lumOff val="0"/>
            <a:alpha val="90196"/>
          </a:schemeClr>
        </a:fillRef>
        <a:effectRef idx="2">
          <a:scrgbClr r="0" g="0" b="0"/>
        </a:effectRef>
        <a:fontRef idx="minor">
          <a:schemeClr val="lt1"/>
        </a:fontRef>
      </dsp:style>
      <dsp:txBody>
        <a:bodyPr rot="-5400000"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n-US" dirty="0">
              <a:solidFill>
                <a:srgbClr val="00B0F0"/>
              </a:solidFill>
              <a:latin typeface="Times New Roman" panose="02020603050405020304" pitchFamily="18" charset="0"/>
              <a:cs typeface="Times New Roman" panose="02020603050405020304" pitchFamily="18" charset="0"/>
            </a:rPr>
            <a:t>1</a:t>
          </a:r>
        </a:p>
      </dsp:txBody>
      <dsp:txXfrm rot="5400000">
        <a:off x="-156447" y="156447"/>
        <a:ext cx="1042982" cy="730087"/>
      </dsp:txXfrm>
    </dsp:sp>
    <dsp:sp modelId="{F8279EEC-605A-4820-BF8D-F6263BE76E97}">
      <dsp:nvSpPr>
        <dsp:cNvPr id="4" name="Round Same Side Corner Rectangle 3"/>
        <dsp:cNvSpPr/>
      </dsp:nvSpPr>
      <dsp:spPr bwMode="white">
        <a:xfrm rot="5400000">
          <a:off x="3874175" y="-3144087"/>
          <a:ext cx="677938" cy="6966113"/>
        </a:xfrm>
        <a:prstGeom prst="round2SameRect">
          <a:avLst/>
        </a:prstGeom>
        <a:sp3d contourW="19050" prstMaterial="metal">
          <a:bevelT w="88900" h="203200"/>
          <a:bevelB w="165100" h="254000"/>
        </a:sp3d>
      </dsp:spPr>
      <dsp:style>
        <a:lnRef idx="0">
          <a:schemeClr val="accent1">
            <a:alpha val="90000"/>
            <a:hueOff val="0"/>
            <a:satOff val="0"/>
            <a:lumOff val="0"/>
            <a:alpha val="90196"/>
          </a:schemeClr>
        </a:lnRef>
        <a:fillRef idx="1">
          <a:schemeClr val="lt1">
            <a:alpha val="90000"/>
          </a:schemeClr>
        </a:fillRef>
        <a:effectRef idx="0">
          <a:scrgbClr r="0" g="0" b="0"/>
        </a:effectRef>
        <a:fontRef idx="minor"/>
      </dsp:style>
      <dsp:txBody>
        <a:bodyPr rot="-5400000" lIns="156464" tIns="13970" rIns="13970" bIns="1397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pt-BR" sz="2200" dirty="0">
              <a:solidFill>
                <a:srgbClr val="00B0F0"/>
              </a:solidFill>
              <a:latin typeface="Times New Roman" panose="02020603050405020304" pitchFamily="18" charset="0"/>
              <a:cs typeface="Times New Roman" panose="02020603050405020304" pitchFamily="18" charset="0"/>
            </a:rPr>
            <a:t>Cuộc chiến tranh ác liệt diễn ra giữa dân tộc ta và giặc ngoại xâm từ phương Bắc</a:t>
          </a:r>
          <a:endParaRPr lang="en-US" sz="2200" dirty="0">
            <a:solidFill>
              <a:srgbClr val="00B0F0"/>
            </a:solidFill>
            <a:latin typeface="Times New Roman" panose="02020603050405020304" pitchFamily="18" charset="0"/>
            <a:cs typeface="Times New Roman" panose="02020603050405020304" pitchFamily="18" charset="0"/>
          </a:endParaRPr>
        </a:p>
      </dsp:txBody>
      <dsp:txXfrm rot="5400000">
        <a:off x="3874175" y="-3144087"/>
        <a:ext cx="677938" cy="6966113"/>
      </dsp:txXfrm>
    </dsp:sp>
    <dsp:sp modelId="{1F258047-C101-4DC8-AA13-185016F32F1C}">
      <dsp:nvSpPr>
        <dsp:cNvPr id="5" name="Chevron 4"/>
        <dsp:cNvSpPr/>
      </dsp:nvSpPr>
      <dsp:spPr bwMode="white">
        <a:xfrm rot="5400000">
          <a:off x="-156447" y="993857"/>
          <a:ext cx="1042982" cy="730087"/>
        </a:xfrm>
        <a:prstGeom prst="chevron">
          <a:avLst/>
        </a:prstGeom>
        <a:sp3d contourW="19050" prstMaterial="metal">
          <a:bevelT w="88900" h="203200"/>
          <a:bevelB w="165100" h="254000"/>
        </a:sp3d>
      </dsp:spPr>
      <dsp:style>
        <a:lnRef idx="0">
          <a:schemeClr val="accent1">
            <a:alpha val="90000"/>
            <a:hueOff val="0"/>
            <a:satOff val="0"/>
            <a:lumOff val="0"/>
            <a:alpha val="70196"/>
          </a:schemeClr>
        </a:lnRef>
        <a:fillRef idx="1">
          <a:schemeClr val="accent1">
            <a:alpha val="90000"/>
            <a:hueOff val="0"/>
            <a:satOff val="0"/>
            <a:lumOff val="0"/>
            <a:alpha val="70196"/>
          </a:schemeClr>
        </a:fillRef>
        <a:effectRef idx="2">
          <a:scrgbClr r="0" g="0" b="0"/>
        </a:effectRef>
        <a:fontRef idx="minor">
          <a:schemeClr val="lt1"/>
        </a:fontRef>
      </dsp:style>
      <dsp:txBody>
        <a:bodyPr rot="-5400000"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n-US" dirty="0">
              <a:solidFill>
                <a:srgbClr val="00B0F0"/>
              </a:solidFill>
              <a:latin typeface="Times New Roman" panose="02020603050405020304" pitchFamily="18" charset="0"/>
              <a:cs typeface="Times New Roman" panose="02020603050405020304" pitchFamily="18" charset="0"/>
            </a:rPr>
            <a:t>4</a:t>
          </a:r>
        </a:p>
      </dsp:txBody>
      <dsp:txXfrm rot="5400000">
        <a:off x="-156447" y="993857"/>
        <a:ext cx="1042982" cy="730087"/>
      </dsp:txXfrm>
    </dsp:sp>
    <dsp:sp modelId="{4F00EE3F-C46F-4E01-9BE1-ECB9C85C1A64}">
      <dsp:nvSpPr>
        <dsp:cNvPr id="6" name="Round Same Side Corner Rectangle 5"/>
        <dsp:cNvSpPr/>
      </dsp:nvSpPr>
      <dsp:spPr bwMode="white">
        <a:xfrm rot="5400000">
          <a:off x="3874175" y="-2306678"/>
          <a:ext cx="677938" cy="6966113"/>
        </a:xfrm>
        <a:prstGeom prst="round2SameRect">
          <a:avLst/>
        </a:prstGeom>
        <a:sp3d contourW="19050" prstMaterial="metal">
          <a:bevelT w="88900" h="203200"/>
          <a:bevelB w="165100" h="254000"/>
        </a:sp3d>
      </dsp:spPr>
      <dsp:style>
        <a:lnRef idx="0">
          <a:schemeClr val="accent1">
            <a:alpha val="90000"/>
            <a:hueOff val="0"/>
            <a:satOff val="0"/>
            <a:lumOff val="0"/>
            <a:alpha val="70196"/>
          </a:schemeClr>
        </a:lnRef>
        <a:fillRef idx="1">
          <a:schemeClr val="lt1">
            <a:alpha val="90000"/>
          </a:schemeClr>
        </a:fillRef>
        <a:effectRef idx="0">
          <a:scrgbClr r="0" g="0" b="0"/>
        </a:effectRef>
        <a:fontRef idx="minor"/>
      </dsp:style>
      <dsp:txBody>
        <a:bodyPr rot="-5400000" lIns="156464" tIns="13970" rIns="13970" bIns="1397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pt-BR" sz="2200" dirty="0">
              <a:solidFill>
                <a:srgbClr val="00B0F0"/>
              </a:solidFill>
              <a:latin typeface="Times New Roman" panose="02020603050405020304" pitchFamily="18" charset="0"/>
              <a:cs typeface="Times New Roman" panose="02020603050405020304" pitchFamily="18" charset="0"/>
            </a:rPr>
            <a:t>Người Việt thời bấy giờ đã chế tạo ra vũ khí bằng kim loại: sắt, thép</a:t>
          </a:r>
          <a:endParaRPr lang="en-US" sz="2200" dirty="0">
            <a:solidFill>
              <a:srgbClr val="00B0F0"/>
            </a:solidFill>
            <a:latin typeface="Times New Roman" panose="02020603050405020304" pitchFamily="18" charset="0"/>
            <a:cs typeface="Times New Roman" panose="02020603050405020304" pitchFamily="18" charset="0"/>
          </a:endParaRPr>
        </a:p>
      </dsp:txBody>
      <dsp:txXfrm rot="5400000">
        <a:off x="3874175" y="-2306678"/>
        <a:ext cx="677938" cy="6966113"/>
      </dsp:txXfrm>
    </dsp:sp>
    <dsp:sp modelId="{AE2A2727-2A6B-434B-BD13-46B24C2F3485}">
      <dsp:nvSpPr>
        <dsp:cNvPr id="7" name="Chevron 6"/>
        <dsp:cNvSpPr/>
      </dsp:nvSpPr>
      <dsp:spPr bwMode="white">
        <a:xfrm rot="5400000">
          <a:off x="-156447" y="1831266"/>
          <a:ext cx="1042982" cy="730087"/>
        </a:xfrm>
        <a:prstGeom prst="chevron">
          <a:avLst/>
        </a:prstGeom>
        <a:sp3d contourW="19050" prstMaterial="metal">
          <a:bevelT w="88900" h="203200"/>
          <a:bevelB w="165100" h="254000"/>
        </a:sp3d>
      </dsp:spPr>
      <dsp:style>
        <a:lnRef idx="0">
          <a:schemeClr val="accent1">
            <a:alpha val="90000"/>
            <a:hueOff val="0"/>
            <a:satOff val="0"/>
            <a:lumOff val="0"/>
            <a:alpha val="50196"/>
          </a:schemeClr>
        </a:lnRef>
        <a:fillRef idx="1">
          <a:schemeClr val="accent1">
            <a:alpha val="90000"/>
            <a:hueOff val="0"/>
            <a:satOff val="0"/>
            <a:lumOff val="0"/>
            <a:alpha val="50196"/>
          </a:schemeClr>
        </a:fillRef>
        <a:effectRef idx="2">
          <a:scrgbClr r="0" g="0" b="0"/>
        </a:effectRef>
        <a:fontRef idx="minor">
          <a:schemeClr val="lt1"/>
        </a:fontRef>
      </dsp:style>
      <dsp:txBody>
        <a:bodyPr rot="-5400000" lIns="11430" tIns="11430" rIns="1143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n-US" dirty="0">
              <a:solidFill>
                <a:srgbClr val="00B0F0"/>
              </a:solidFill>
              <a:latin typeface="Times New Roman" panose="02020603050405020304" pitchFamily="18" charset="0"/>
              <a:cs typeface="Times New Roman" panose="02020603050405020304" pitchFamily="18" charset="0"/>
            </a:rPr>
            <a:t>3</a:t>
          </a:r>
        </a:p>
      </dsp:txBody>
      <dsp:txXfrm rot="5400000">
        <a:off x="-156447" y="1831266"/>
        <a:ext cx="1042982" cy="730087"/>
      </dsp:txXfrm>
    </dsp:sp>
    <dsp:sp modelId="{452C059B-2259-4C11-A1A2-A2D36C594F7C}">
      <dsp:nvSpPr>
        <dsp:cNvPr id="8" name="Round Same Side Corner Rectangle 7"/>
        <dsp:cNvSpPr/>
      </dsp:nvSpPr>
      <dsp:spPr bwMode="white">
        <a:xfrm rot="5400000">
          <a:off x="3874175" y="-1469269"/>
          <a:ext cx="677938" cy="6966113"/>
        </a:xfrm>
        <a:prstGeom prst="round2SameRect">
          <a:avLst/>
        </a:prstGeom>
        <a:sp3d contourW="19050" prstMaterial="metal">
          <a:bevelT w="88900" h="203200"/>
          <a:bevelB w="165100" h="254000"/>
        </a:sp3d>
      </dsp:spPr>
      <dsp:style>
        <a:lnRef idx="0">
          <a:schemeClr val="accent1">
            <a:alpha val="90000"/>
            <a:hueOff val="0"/>
            <a:satOff val="0"/>
            <a:lumOff val="0"/>
            <a:alpha val="50196"/>
          </a:schemeClr>
        </a:lnRef>
        <a:fillRef idx="1">
          <a:schemeClr val="lt1">
            <a:alpha val="90000"/>
          </a:schemeClr>
        </a:fillRef>
        <a:effectRef idx="0">
          <a:scrgbClr r="0" g="0" b="0"/>
        </a:effectRef>
        <a:fontRef idx="minor"/>
      </dsp:style>
      <dsp:txBody>
        <a:bodyPr rot="-5400000" lIns="156464" tIns="13970" rIns="13970" bIns="1397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pt-BR" sz="2200" dirty="0">
              <a:solidFill>
                <a:srgbClr val="00B0F0"/>
              </a:solidFill>
              <a:latin typeface="Times New Roman" panose="02020603050405020304" pitchFamily="18" charset="0"/>
              <a:cs typeface="Times New Roman" panose="02020603050405020304" pitchFamily="18" charset="0"/>
            </a:rPr>
            <a:t>Người Việt cổ đã đoàn kết đứng lên chống giặc ngoại xâm, dùng tất cả các phương tiện để đánh giặc</a:t>
          </a:r>
          <a:endParaRPr lang="en-US" sz="2200" dirty="0">
            <a:solidFill>
              <a:srgbClr val="00B0F0"/>
            </a:solidFill>
            <a:latin typeface="Times New Roman" panose="02020603050405020304" pitchFamily="18" charset="0"/>
            <a:cs typeface="Times New Roman" panose="02020603050405020304" pitchFamily="18" charset="0"/>
          </a:endParaRPr>
        </a:p>
      </dsp:txBody>
      <dsp:txXfrm rot="5400000">
        <a:off x="3874175" y="-1469269"/>
        <a:ext cx="677938" cy="6966113"/>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7696200" cy="1113385"/>
        <a:chOff x="0" y="0"/>
        <a:chExt cx="7696200" cy="1113385"/>
      </a:xfrm>
    </dsp:grpSpPr>
    <dsp:sp modelId="{AE2A2727-2A6B-434B-BD13-46B24C2F3485}">
      <dsp:nvSpPr>
        <dsp:cNvPr id="3" name="Chevron 2"/>
        <dsp:cNvSpPr/>
      </dsp:nvSpPr>
      <dsp:spPr bwMode="white">
        <a:xfrm rot="5400000">
          <a:off x="-167008" y="167008"/>
          <a:ext cx="1113385" cy="779369"/>
        </a:xfrm>
        <a:prstGeom prst="chevron">
          <a:avLst/>
        </a:prstGeom>
        <a:sp3d contourW="19050" prstMaterial="metal">
          <a:bevelT w="88900" h="203200"/>
          <a:bevelB w="165100" h="254000"/>
        </a:sp3d>
      </dsp:spPr>
      <dsp:style>
        <a:lnRef idx="0">
          <a:schemeClr val="accent1">
            <a:alpha val="90000"/>
          </a:schemeClr>
        </a:lnRef>
        <a:fillRef idx="1">
          <a:schemeClr val="accent1">
            <a:alpha val="90000"/>
          </a:schemeClr>
        </a:fillRef>
        <a:effectRef idx="2">
          <a:scrgbClr r="0" g="0" b="0"/>
        </a:effectRef>
        <a:fontRef idx="minor">
          <a:schemeClr val="lt1"/>
        </a:fontRef>
      </dsp:style>
      <dsp:txBody>
        <a:bodyPr rot="-5400000" lIns="12700" tIns="12700" rIns="12700" bIns="127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US" dirty="0"/>
            <a:t>4</a:t>
          </a:r>
        </a:p>
      </dsp:txBody>
      <dsp:txXfrm rot="5400000">
        <a:off x="-167008" y="167008"/>
        <a:ext cx="1113385" cy="779369"/>
      </dsp:txXfrm>
    </dsp:sp>
    <dsp:sp modelId="{452C059B-2259-4C11-A1A2-A2D36C594F7C}">
      <dsp:nvSpPr>
        <dsp:cNvPr id="4" name="Round Same Side Corner Rectangle 3"/>
        <dsp:cNvSpPr/>
      </dsp:nvSpPr>
      <dsp:spPr bwMode="white">
        <a:xfrm rot="5400000">
          <a:off x="3875935" y="-3049981"/>
          <a:ext cx="723700" cy="6916831"/>
        </a:xfrm>
        <a:prstGeom prst="round2SameRect">
          <a:avLst/>
        </a:prstGeom>
        <a:sp3d contourW="19050" prstMaterial="metal">
          <a:bevelT w="88900" h="203200"/>
          <a:bevelB w="165100" h="254000"/>
        </a:sp3d>
      </dsp:spPr>
      <dsp:style>
        <a:lnRef idx="0">
          <a:schemeClr val="accent1">
            <a:alpha val="90000"/>
          </a:schemeClr>
        </a:lnRef>
        <a:fillRef idx="1">
          <a:schemeClr val="lt1">
            <a:alpha val="90000"/>
          </a:schemeClr>
        </a:fillRef>
        <a:effectRef idx="0">
          <a:scrgbClr r="0" g="0" b="0"/>
        </a:effectRef>
        <a:fontRef idx="minor"/>
      </dsp:style>
      <dsp:txBody>
        <a:bodyPr rot="-5400000" lIns="156464" tIns="13970" rIns="13970" bIns="1397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28600" lvl="1" indent="-228600">
            <a:lnSpc>
              <a:spcPct val="100000"/>
            </a:lnSpc>
            <a:spcBef>
              <a:spcPct val="0"/>
            </a:spcBef>
            <a:spcAft>
              <a:spcPct val="15000"/>
            </a:spcAft>
            <a:buChar char="•"/>
          </a:pPr>
          <a:r>
            <a:rPr lang="pt-BR" sz="2200" dirty="0">
              <a:solidFill>
                <a:srgbClr val="00B0F0"/>
              </a:solidFill>
              <a:latin typeface="Times New Roman" panose="02020603050405020304" pitchFamily="18" charset="0"/>
              <a:cs typeface="Times New Roman" panose="02020603050405020304" pitchFamily="18" charset="0"/>
            </a:rPr>
            <a:t>Dấu tích: hiệu Phù Đổng Thiên Vương, Đền Gióng, làng Gióng, bụi tre ngà ở Gia Bình, ao hồ, làng Cháy</a:t>
          </a:r>
          <a:endParaRPr lang="en-US" sz="2200" dirty="0">
            <a:solidFill>
              <a:srgbClr val="00B0F0"/>
            </a:solidFill>
            <a:latin typeface="Times New Roman" panose="02020603050405020304" pitchFamily="18" charset="0"/>
            <a:cs typeface="Times New Roman" panose="02020603050405020304" pitchFamily="18" charset="0"/>
          </a:endParaRPr>
        </a:p>
      </dsp:txBody>
      <dsp:txXfrm rot="5400000">
        <a:off x="3875935" y="-3049981"/>
        <a:ext cx="723700" cy="691683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8148BAA-55A8-49C3-A210-16F19173B10E}"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8148BAA-55A8-49C3-A210-16F19173B10E}"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8148BAA-55A8-49C3-A210-16F19173B10E}"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8148BAA-55A8-49C3-A210-16F19173B10E}"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8148BAA-55A8-49C3-A210-16F19173B10E}"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8148BAA-55A8-49C3-A210-16F19173B10E}"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8148BAA-55A8-49C3-A210-16F19173B10E}"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8148BAA-55A8-49C3-A210-16F19173B10E}"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8148BAA-55A8-49C3-A210-16F19173B10E}"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8148BAA-55A8-49C3-A210-16F19173B10E}"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68148BAA-55A8-49C3-A210-16F19173B10E}"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68148BAA-55A8-49C3-A210-16F19173B10E}" type="slidenum">
              <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slide" Target="slide10.xml"/><Relationship Id="rId7" Type="http://schemas.openxmlformats.org/officeDocument/2006/relationships/slide" Target="slide9.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3" Type="http://schemas.openxmlformats.org/officeDocument/2006/relationships/slide" Target="slide5.xml"/><Relationship Id="rId2" Type="http://schemas.openxmlformats.org/officeDocument/2006/relationships/slide" Target="slide4.xml"/><Relationship Id="rId10" Type="http://schemas.openxmlformats.org/officeDocument/2006/relationships/slideLayout" Target="../slideLayouts/slideLayout1.xml"/><Relationship Id="rId1" Type="http://schemas.openxmlformats.org/officeDocument/2006/relationships/slide" Target="slide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23.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4.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7.png"/><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image" Target="../media/image28.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9" Type="http://schemas.openxmlformats.org/officeDocument/2006/relationships/diagramQuickStyle" Target="../diagrams/quickStyle2.xml"/><Relationship Id="rId8" Type="http://schemas.openxmlformats.org/officeDocument/2006/relationships/diagramLayout" Target="../diagrams/layout2.xml"/><Relationship Id="rId7" Type="http://schemas.openxmlformats.org/officeDocument/2006/relationships/diagramData" Target="../diagrams/data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3" Type="http://schemas.openxmlformats.org/officeDocument/2006/relationships/slideLayout" Target="../slideLayouts/slideLayout2.xml"/><Relationship Id="rId12" Type="http://schemas.openxmlformats.org/officeDocument/2006/relationships/image" Target="../media/image35.png"/><Relationship Id="rId11" Type="http://schemas.microsoft.com/office/2007/relationships/diagramDrawing" Target="../diagrams/drawing2.xml"/><Relationship Id="rId10" Type="http://schemas.openxmlformats.org/officeDocument/2006/relationships/diagramColors" Target="../diagrams/colors2.xml"/><Relationship Id="rId1" Type="http://schemas.openxmlformats.org/officeDocument/2006/relationships/image" Target="../media/image30.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39.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image" Target="../media/image43.jpe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51.png"/><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18.jpe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image" Target="../media/image52.jpeg"/></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3" Type="http://schemas.openxmlformats.org/officeDocument/2006/relationships/image" Target="../media/image54.png"/><Relationship Id="rId2" Type="http://schemas.openxmlformats.org/officeDocument/2006/relationships/image" Target="../media/image30.png"/><Relationship Id="rId1" Type="http://schemas.openxmlformats.org/officeDocument/2006/relationships/image" Target="../media/image53.jpe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9.png"/><Relationship Id="rId3" Type="http://schemas.openxmlformats.org/officeDocument/2006/relationships/image" Target="../media/image58.png"/><Relationship Id="rId2" Type="http://schemas.openxmlformats.org/officeDocument/2006/relationships/image" Target="../media/image42.png"/><Relationship Id="rId1"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1.png"/><Relationship Id="rId1"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3" name="Rectangle 5">
            <a:hlinkClick r:id="" action="ppaction://hlinkshowjump?jump=nextslide"/>
          </p:cNvPr>
          <p:cNvSpPr/>
          <p:nvPr/>
        </p:nvSpPr>
        <p:spPr>
          <a:xfrm>
            <a:off x="738188" y="3881438"/>
            <a:ext cx="1066800" cy="1143000"/>
          </a:xfrm>
          <a:prstGeom prst="rect">
            <a:avLst/>
          </a:prstGeom>
          <a:solidFill>
            <a:srgbClr val="FFC000"/>
          </a:solidFill>
          <a:ln w="9525" cap="flat" cmpd="sng">
            <a:solidFill>
              <a:schemeClr val="tx1"/>
            </a:solidFill>
            <a:prstDash val="sysDot"/>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dirty="0">
                <a:latin typeface=".VnTifani HeavyH" pitchFamily="34" charset="0"/>
              </a:rPr>
              <a:t>1</a:t>
            </a:r>
            <a:endParaRPr lang="en-US" altLang="en-US" sz="3600" dirty="0">
              <a:latin typeface=".VnTifani HeavyH" pitchFamily="34" charset="0"/>
            </a:endParaRPr>
          </a:p>
        </p:txBody>
      </p:sp>
      <p:sp>
        <p:nvSpPr>
          <p:cNvPr id="2054" name="Rectangle 6">
            <a:hlinkClick r:id="rId1" action="ppaction://hlinksldjump"/>
          </p:cNvPr>
          <p:cNvSpPr/>
          <p:nvPr/>
        </p:nvSpPr>
        <p:spPr>
          <a:xfrm>
            <a:off x="2362200" y="3911600"/>
            <a:ext cx="1066800" cy="1143000"/>
          </a:xfrm>
          <a:prstGeom prst="rect">
            <a:avLst/>
          </a:prstGeom>
          <a:solidFill>
            <a:srgbClr val="FFC000"/>
          </a:solidFill>
          <a:ln w="9525" cap="flat" cmpd="sng">
            <a:solidFill>
              <a:schemeClr val="tx1"/>
            </a:solidFill>
            <a:prstDash val="sysDot"/>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dirty="0">
                <a:latin typeface=".VnTifani HeavyH" pitchFamily="34" charset="0"/>
              </a:rPr>
              <a:t>2</a:t>
            </a:r>
            <a:endParaRPr lang="en-US" altLang="en-US" sz="3600" dirty="0">
              <a:latin typeface=".VnTifani HeavyH" pitchFamily="34" charset="0"/>
            </a:endParaRPr>
          </a:p>
        </p:txBody>
      </p:sp>
      <p:sp>
        <p:nvSpPr>
          <p:cNvPr id="2055" name="Rectangle 7">
            <a:hlinkClick r:id="rId2" action="ppaction://hlinksldjump"/>
          </p:cNvPr>
          <p:cNvSpPr/>
          <p:nvPr/>
        </p:nvSpPr>
        <p:spPr>
          <a:xfrm>
            <a:off x="3951288" y="3889375"/>
            <a:ext cx="1066800" cy="1143000"/>
          </a:xfrm>
          <a:prstGeom prst="rect">
            <a:avLst/>
          </a:prstGeom>
          <a:solidFill>
            <a:srgbClr val="FFC000"/>
          </a:solidFill>
          <a:ln w="9525" cap="flat" cmpd="sng">
            <a:solidFill>
              <a:schemeClr val="tx1"/>
            </a:solidFill>
            <a:prstDash val="sysDot"/>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dirty="0">
                <a:latin typeface=".VnTifani HeavyH" pitchFamily="34" charset="0"/>
              </a:rPr>
              <a:t>3</a:t>
            </a:r>
            <a:endParaRPr lang="en-US" altLang="en-US" sz="3600" dirty="0">
              <a:latin typeface=".VnTifani HeavyH" pitchFamily="34" charset="0"/>
            </a:endParaRPr>
          </a:p>
        </p:txBody>
      </p:sp>
      <p:sp>
        <p:nvSpPr>
          <p:cNvPr id="2056" name="Rectangle 8">
            <a:hlinkClick r:id="" action="ppaction://noaction"/>
          </p:cNvPr>
          <p:cNvSpPr/>
          <p:nvPr/>
        </p:nvSpPr>
        <p:spPr>
          <a:xfrm>
            <a:off x="5499100" y="3881438"/>
            <a:ext cx="1066800" cy="1143000"/>
          </a:xfrm>
          <a:prstGeom prst="rect">
            <a:avLst/>
          </a:prstGeom>
          <a:solidFill>
            <a:srgbClr val="FFC000"/>
          </a:solidFill>
          <a:ln w="9525" cap="flat" cmpd="sng">
            <a:solidFill>
              <a:schemeClr val="tx1"/>
            </a:solidFill>
            <a:prstDash val="sysDot"/>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dirty="0">
                <a:latin typeface=".VnTifani HeavyH" pitchFamily="34" charset="0"/>
              </a:rPr>
              <a:t>4</a:t>
            </a:r>
            <a:endParaRPr lang="en-US" altLang="en-US" sz="3600" dirty="0">
              <a:latin typeface=".VnTifani HeavyH" pitchFamily="34" charset="0"/>
            </a:endParaRPr>
          </a:p>
        </p:txBody>
      </p:sp>
      <p:sp>
        <p:nvSpPr>
          <p:cNvPr id="2057" name="Rectangle 9">
            <a:hlinkClick r:id="rId3" action="ppaction://hlinksldjump"/>
          </p:cNvPr>
          <p:cNvSpPr/>
          <p:nvPr/>
        </p:nvSpPr>
        <p:spPr>
          <a:xfrm>
            <a:off x="7045325" y="3881438"/>
            <a:ext cx="1066800" cy="1143000"/>
          </a:xfrm>
          <a:prstGeom prst="rect">
            <a:avLst/>
          </a:prstGeom>
          <a:solidFill>
            <a:srgbClr val="FFC000"/>
          </a:solidFill>
          <a:ln w="9525" cap="flat" cmpd="sng">
            <a:solidFill>
              <a:schemeClr val="tx1"/>
            </a:solidFill>
            <a:prstDash val="sysDot"/>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dirty="0">
                <a:latin typeface=".VnTifani HeavyH" pitchFamily="34" charset="0"/>
              </a:rPr>
              <a:t>5</a:t>
            </a:r>
            <a:endParaRPr lang="en-US" altLang="en-US" sz="3600" dirty="0">
              <a:latin typeface=".VnTifani HeavyH" pitchFamily="34" charset="0"/>
            </a:endParaRPr>
          </a:p>
        </p:txBody>
      </p:sp>
      <p:sp>
        <p:nvSpPr>
          <p:cNvPr id="2058" name="Rectangle 10">
            <a:hlinkClick r:id="rId4" action="ppaction://hlinksldjump"/>
          </p:cNvPr>
          <p:cNvSpPr/>
          <p:nvPr/>
        </p:nvSpPr>
        <p:spPr>
          <a:xfrm>
            <a:off x="738188" y="5329238"/>
            <a:ext cx="1066800" cy="1143000"/>
          </a:xfrm>
          <a:prstGeom prst="rect">
            <a:avLst/>
          </a:prstGeom>
          <a:solidFill>
            <a:srgbClr val="FFC000"/>
          </a:solidFill>
          <a:ln w="9525" cap="flat" cmpd="sng">
            <a:solidFill>
              <a:schemeClr val="tx1"/>
            </a:solidFill>
            <a:prstDash val="sysDot"/>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dirty="0">
                <a:latin typeface=".VnTifani HeavyH" pitchFamily="34" charset="0"/>
              </a:rPr>
              <a:t>6</a:t>
            </a:r>
            <a:endParaRPr lang="en-US" altLang="en-US" sz="3600" dirty="0">
              <a:latin typeface=".VnTifani HeavyH" pitchFamily="34" charset="0"/>
            </a:endParaRPr>
          </a:p>
        </p:txBody>
      </p:sp>
      <p:sp>
        <p:nvSpPr>
          <p:cNvPr id="2059" name="Rectangle 11">
            <a:hlinkClick r:id="rId5" action="ppaction://hlinksldjump"/>
          </p:cNvPr>
          <p:cNvSpPr/>
          <p:nvPr/>
        </p:nvSpPr>
        <p:spPr>
          <a:xfrm>
            <a:off x="2362200" y="5329238"/>
            <a:ext cx="1066800" cy="1143000"/>
          </a:xfrm>
          <a:prstGeom prst="rect">
            <a:avLst/>
          </a:prstGeom>
          <a:solidFill>
            <a:srgbClr val="FFC000"/>
          </a:solidFill>
          <a:ln w="9525" cap="flat" cmpd="sng">
            <a:solidFill>
              <a:schemeClr val="tx1"/>
            </a:solidFill>
            <a:prstDash val="sysDot"/>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dirty="0">
                <a:latin typeface=".VnTifani HeavyH" pitchFamily="34" charset="0"/>
              </a:rPr>
              <a:t>7</a:t>
            </a:r>
            <a:endParaRPr lang="en-US" altLang="en-US" sz="3600" dirty="0">
              <a:latin typeface=".VnTifani HeavyH" pitchFamily="34" charset="0"/>
            </a:endParaRPr>
          </a:p>
        </p:txBody>
      </p:sp>
      <p:sp>
        <p:nvSpPr>
          <p:cNvPr id="2060" name="Rectangle 12">
            <a:hlinkClick r:id="rId6" action="ppaction://hlinksldjump"/>
          </p:cNvPr>
          <p:cNvSpPr/>
          <p:nvPr/>
        </p:nvSpPr>
        <p:spPr>
          <a:xfrm>
            <a:off x="3986213" y="5329238"/>
            <a:ext cx="1066800" cy="1143000"/>
          </a:xfrm>
          <a:prstGeom prst="rect">
            <a:avLst/>
          </a:prstGeom>
          <a:solidFill>
            <a:srgbClr val="FFC000"/>
          </a:solidFill>
          <a:ln w="9525" cap="flat" cmpd="sng">
            <a:solidFill>
              <a:schemeClr val="tx1"/>
            </a:solidFill>
            <a:prstDash val="sysDot"/>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dirty="0">
                <a:latin typeface=".VnTifani HeavyH" pitchFamily="34" charset="0"/>
              </a:rPr>
              <a:t>8</a:t>
            </a:r>
            <a:endParaRPr lang="en-US" altLang="en-US" sz="3600" dirty="0">
              <a:latin typeface=".VnTifani HeavyH" pitchFamily="34" charset="0"/>
            </a:endParaRPr>
          </a:p>
        </p:txBody>
      </p:sp>
      <p:sp>
        <p:nvSpPr>
          <p:cNvPr id="2061" name="Rectangle 13">
            <a:hlinkClick r:id="rId7" action="ppaction://hlinksldjump"/>
          </p:cNvPr>
          <p:cNvSpPr/>
          <p:nvPr/>
        </p:nvSpPr>
        <p:spPr>
          <a:xfrm>
            <a:off x="5499100" y="5329238"/>
            <a:ext cx="1066800" cy="1143000"/>
          </a:xfrm>
          <a:prstGeom prst="rect">
            <a:avLst/>
          </a:prstGeom>
          <a:solidFill>
            <a:srgbClr val="FFC000"/>
          </a:solidFill>
          <a:ln w="9525" cap="flat" cmpd="sng">
            <a:solidFill>
              <a:schemeClr val="tx1"/>
            </a:solidFill>
            <a:prstDash val="sysDot"/>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dirty="0">
                <a:latin typeface=".VnTifani HeavyH" pitchFamily="34" charset="0"/>
              </a:rPr>
              <a:t>9</a:t>
            </a:r>
            <a:endParaRPr lang="en-US" altLang="en-US" sz="3600" dirty="0">
              <a:latin typeface=".VnTifani HeavyH" pitchFamily="34" charset="0"/>
            </a:endParaRPr>
          </a:p>
        </p:txBody>
      </p:sp>
      <p:sp>
        <p:nvSpPr>
          <p:cNvPr id="2062" name="Rectangle 14">
            <a:hlinkClick r:id="rId8" action="ppaction://hlinksldjump"/>
          </p:cNvPr>
          <p:cNvSpPr/>
          <p:nvPr/>
        </p:nvSpPr>
        <p:spPr>
          <a:xfrm>
            <a:off x="7045325" y="5329238"/>
            <a:ext cx="1066800" cy="1143000"/>
          </a:xfrm>
          <a:prstGeom prst="rect">
            <a:avLst/>
          </a:prstGeom>
          <a:solidFill>
            <a:srgbClr val="FFC000"/>
          </a:solidFill>
          <a:ln w="9525" cap="flat" cmpd="sng">
            <a:solidFill>
              <a:schemeClr val="tx1"/>
            </a:solidFill>
            <a:prstDash val="sysDot"/>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3600" dirty="0">
                <a:latin typeface=".VnTifani HeavyH" pitchFamily="34" charset="0"/>
              </a:rPr>
              <a:t>10</a:t>
            </a:r>
            <a:endParaRPr lang="en-US" altLang="en-US" sz="3600" dirty="0">
              <a:latin typeface=".VnTifani HeavyH" pitchFamily="34" charset="0"/>
            </a:endParaRPr>
          </a:p>
        </p:txBody>
      </p:sp>
      <p:pic>
        <p:nvPicPr>
          <p:cNvPr id="2" name="Picture 2"/>
          <p:cNvPicPr>
            <a:picLocks noChangeAspect="1"/>
          </p:cNvPicPr>
          <p:nvPr/>
        </p:nvPicPr>
        <p:blipFill>
          <a:blip r:embed="rId9"/>
          <a:stretch>
            <a:fillRect/>
          </a:stretch>
        </p:blipFill>
        <p:spPr>
          <a:xfrm>
            <a:off x="838200" y="554038"/>
            <a:ext cx="7010400" cy="2852737"/>
          </a:xfrm>
          <a:prstGeom prst="rect">
            <a:avLst/>
          </a:prstGeom>
          <a:noFill/>
          <a:ln w="9525">
            <a:noFill/>
          </a:ln>
        </p:spPr>
      </p:pic>
      <p:sp>
        <p:nvSpPr>
          <p:cNvPr id="3" name="TextBox 3"/>
          <p:cNvSpPr txBox="1"/>
          <p:nvPr/>
        </p:nvSpPr>
        <p:spPr>
          <a:xfrm>
            <a:off x="1600200" y="2209800"/>
            <a:ext cx="5445125" cy="523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b="1" dirty="0">
                <a:solidFill>
                  <a:srgbClr val="FF0000"/>
                </a:solidFill>
              </a:rPr>
              <a:t>NHÌN TRANH ĐOÁN TRUYỆN</a:t>
            </a:r>
            <a:endParaRPr lang="en-US" altLang="en-US" sz="2800" b="1" dirty="0">
              <a:solidFill>
                <a:srgbClr val="FF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3"/>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053"/>
                                        </p:tgtEl>
                                      </p:cBhvr>
                                    </p:animEffect>
                                    <p:set>
                                      <p:cBhvr>
                                        <p:cTn id="7" dur="1" fill="hold">
                                          <p:stCondLst>
                                            <p:cond delay="499"/>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2053"/>
                  </p:tgtEl>
                </p:cond>
              </p:nextCondLst>
            </p:seq>
            <p:seq concurrent="1" nextAc="seek">
              <p:cTn id="8" restart="whenNotActive" fill="hold" evtFilter="cancelBubble" nodeType="interactiveSeq">
                <p:stCondLst>
                  <p:cond evt="onClick" delay="0">
                    <p:tgtEl>
                      <p:spTgt spid="2054"/>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500"/>
                                        <p:tgtEl>
                                          <p:spTgt spid="2054"/>
                                        </p:tgtEl>
                                      </p:cBhvr>
                                    </p:animEffect>
                                    <p:set>
                                      <p:cBhvr>
                                        <p:cTn id="13" dur="1" fill="hold">
                                          <p:stCondLst>
                                            <p:cond delay="499"/>
                                          </p:stCondLst>
                                        </p:cTn>
                                        <p:tgtEl>
                                          <p:spTgt spid="2054"/>
                                        </p:tgtEl>
                                        <p:attrNameLst>
                                          <p:attrName>style.visibility</p:attrName>
                                        </p:attrNameLst>
                                      </p:cBhvr>
                                      <p:to>
                                        <p:strVal val="hidden"/>
                                      </p:to>
                                    </p:set>
                                  </p:childTnLst>
                                </p:cTn>
                              </p:par>
                            </p:childTnLst>
                          </p:cTn>
                        </p:par>
                      </p:childTnLst>
                    </p:cTn>
                  </p:par>
                </p:childTnLst>
              </p:cTn>
              <p:nextCondLst>
                <p:cond evt="onClick" delay="0">
                  <p:tgtEl>
                    <p:spTgt spid="2054"/>
                  </p:tgtEl>
                </p:cond>
              </p:nextCondLst>
            </p:seq>
            <p:seq concurrent="1" nextAc="seek">
              <p:cTn id="14" restart="whenNotActive" fill="hold" evtFilter="cancelBubble" nodeType="interactiveSeq">
                <p:stCondLst>
                  <p:cond evt="onClick" delay="0">
                    <p:tgtEl>
                      <p:spTgt spid="2055"/>
                    </p:tgtEl>
                  </p:cond>
                </p:stCondLst>
                <p:endSync evt="end" delay="0">
                  <p:rtn val="all"/>
                </p:endSync>
                <p:childTnLst>
                  <p:par>
                    <p:cTn id="15" fill="hold">
                      <p:stCondLst>
                        <p:cond delay="0"/>
                      </p:stCondLst>
                      <p:childTnLst>
                        <p:par>
                          <p:cTn id="16" fill="hold">
                            <p:stCondLst>
                              <p:cond delay="0"/>
                            </p:stCondLst>
                            <p:childTnLst>
                              <p:par>
                                <p:cTn id="17" presetID="5" presetClass="exit" presetSubtype="10" fill="hold" grpId="0" nodeType="clickEffect">
                                  <p:stCondLst>
                                    <p:cond delay="0"/>
                                  </p:stCondLst>
                                  <p:childTnLst>
                                    <p:animEffect transition="out" filter="checkerboard(across)">
                                      <p:cBhvr>
                                        <p:cTn id="18" dur="500"/>
                                        <p:tgtEl>
                                          <p:spTgt spid="2055"/>
                                        </p:tgtEl>
                                      </p:cBhvr>
                                    </p:animEffect>
                                    <p:set>
                                      <p:cBhvr>
                                        <p:cTn id="19" dur="1" fill="hold">
                                          <p:stCondLst>
                                            <p:cond delay="499"/>
                                          </p:stCondLst>
                                        </p:cTn>
                                        <p:tgtEl>
                                          <p:spTgt spid="2055"/>
                                        </p:tgtEl>
                                        <p:attrNameLst>
                                          <p:attrName>style.visibility</p:attrName>
                                        </p:attrNameLst>
                                      </p:cBhvr>
                                      <p:to>
                                        <p:strVal val="hidden"/>
                                      </p:to>
                                    </p:set>
                                  </p:childTnLst>
                                </p:cTn>
                              </p:par>
                            </p:childTnLst>
                          </p:cTn>
                        </p:par>
                      </p:childTnLst>
                    </p:cTn>
                  </p:par>
                </p:childTnLst>
              </p:cTn>
              <p:nextCondLst>
                <p:cond evt="onClick" delay="0">
                  <p:tgtEl>
                    <p:spTgt spid="2055"/>
                  </p:tgtEl>
                </p:cond>
              </p:nextCondLst>
            </p:seq>
            <p:seq concurrent="1" nextAc="seek">
              <p:cTn id="20" restart="whenNotActive" fill="hold" evtFilter="cancelBubble" nodeType="interactiveSeq">
                <p:stCondLst>
                  <p:cond evt="onClick" delay="0">
                    <p:tgtEl>
                      <p:spTgt spid="2056"/>
                    </p:tgtEl>
                  </p:cond>
                </p:stCondLst>
                <p:endSync evt="end" delay="0">
                  <p:rtn val="all"/>
                </p:endSync>
                <p:childTnLst>
                  <p:par>
                    <p:cTn id="21" fill="hold">
                      <p:stCondLst>
                        <p:cond delay="0"/>
                      </p:stCondLst>
                      <p:childTnLst>
                        <p:par>
                          <p:cTn id="22" fill="hold">
                            <p:stCondLst>
                              <p:cond delay="0"/>
                            </p:stCondLst>
                            <p:childTnLst>
                              <p:par>
                                <p:cTn id="23" presetID="27" presetClass="exit" presetSubtype="0" fill="hold" grpId="0" nodeType="clickEffect">
                                  <p:stCondLst>
                                    <p:cond delay="0"/>
                                  </p:stCondLst>
                                  <p:iterate type="lt">
                                    <p:tmPct val="50000"/>
                                  </p:iterate>
                                  <p:childTnLst>
                                    <p:anim calcmode="discrete" valueType="clr">
                                      <p:cBhvr override="childStyle">
                                        <p:cTn id="24" dur="80"/>
                                        <p:tgtEl>
                                          <p:spTgt spid="2056"/>
                                        </p:tgtEl>
                                        <p:attrNameLst>
                                          <p:attrName>style.color</p:attrName>
                                        </p:attrNameLst>
                                      </p:cBhvr>
                                      <p:tavLst>
                                        <p:tav tm="0">
                                          <p:val>
                                            <p:clrVal>
                                              <a:schemeClr val="hlink"/>
                                            </p:clrVal>
                                          </p:val>
                                        </p:tav>
                                        <p:tav tm="50000">
                                          <p:val>
                                            <p:clrVal>
                                              <a:schemeClr val="accent2"/>
                                            </p:clrVal>
                                          </p:val>
                                        </p:tav>
                                      </p:tavLst>
                                    </p:anim>
                                    <p:anim calcmode="discrete" valueType="clr">
                                      <p:cBhvr>
                                        <p:cTn id="25" dur="80"/>
                                        <p:tgtEl>
                                          <p:spTgt spid="2056"/>
                                        </p:tgtEl>
                                        <p:attrNameLst>
                                          <p:attrName>fillcolor</p:attrName>
                                        </p:attrNameLst>
                                      </p:cBhvr>
                                      <p:tavLst>
                                        <p:tav tm="0">
                                          <p:val>
                                            <p:clrVal>
                                              <a:schemeClr val="hlink"/>
                                            </p:clrVal>
                                          </p:val>
                                        </p:tav>
                                        <p:tav tm="50000">
                                          <p:val>
                                            <p:clrVal>
                                              <a:schemeClr val="accent2"/>
                                            </p:clrVal>
                                          </p:val>
                                        </p:tav>
                                      </p:tavLst>
                                    </p:anim>
                                    <p:set>
                                      <p:cBhvr>
                                        <p:cTn id="26" dur="80"/>
                                        <p:tgtEl>
                                          <p:spTgt spid="2056"/>
                                        </p:tgtEl>
                                        <p:attrNameLst>
                                          <p:attrName>fill.type</p:attrName>
                                        </p:attrNameLst>
                                      </p:cBhvr>
                                      <p:to>
                                        <p:strVal val="solid"/>
                                      </p:to>
                                    </p:set>
                                    <p:set>
                                      <p:cBhvr>
                                        <p:cTn id="27" dur="1" fill="hold">
                                          <p:stCondLst>
                                            <p:cond delay="79"/>
                                          </p:stCondLst>
                                        </p:cTn>
                                        <p:tgtEl>
                                          <p:spTgt spid="2056"/>
                                        </p:tgtEl>
                                        <p:attrNameLst>
                                          <p:attrName>style.visibility</p:attrName>
                                        </p:attrNameLst>
                                      </p:cBhvr>
                                      <p:to>
                                        <p:strVal val="hidden"/>
                                      </p:to>
                                    </p:set>
                                  </p:childTnLst>
                                </p:cTn>
                              </p:par>
                            </p:childTnLst>
                          </p:cTn>
                        </p:par>
                      </p:childTnLst>
                    </p:cTn>
                  </p:par>
                </p:childTnLst>
              </p:cTn>
              <p:nextCondLst>
                <p:cond evt="onClick" delay="0">
                  <p:tgtEl>
                    <p:spTgt spid="2056"/>
                  </p:tgtEl>
                </p:cond>
              </p:nextCondLst>
            </p:seq>
            <p:seq concurrent="1" nextAc="seek">
              <p:cTn id="28" restart="whenNotActive" fill="hold" evtFilter="cancelBubble" nodeType="interactiveSeq">
                <p:stCondLst>
                  <p:cond evt="onClick" delay="0">
                    <p:tgtEl>
                      <p:spTgt spid="2057"/>
                    </p:tgtEl>
                  </p:cond>
                </p:stCondLst>
                <p:endSync evt="end" delay="0">
                  <p:rtn val="all"/>
                </p:endSync>
                <p:childTnLst>
                  <p:par>
                    <p:cTn id="29" fill="hold">
                      <p:stCondLst>
                        <p:cond delay="0"/>
                      </p:stCondLst>
                      <p:childTnLst>
                        <p:par>
                          <p:cTn id="30" fill="hold">
                            <p:stCondLst>
                              <p:cond delay="0"/>
                            </p:stCondLst>
                            <p:childTnLst>
                              <p:par>
                                <p:cTn id="31" presetID="56" presetClass="exit" presetSubtype="0" fill="hold" grpId="0" nodeType="clickEffect">
                                  <p:stCondLst>
                                    <p:cond delay="0"/>
                                  </p:stCondLst>
                                  <p:iterate type="lt">
                                    <p:tmPct val="10000"/>
                                  </p:iterate>
                                  <p:childTnLst>
                                    <p:anim from="(ppt_w)" to="(-ppt_w*2)" calcmode="lin" valueType="num">
                                      <p:cBhvr rctx="PPT">
                                        <p:cTn id="32" dur="500" autoRev="1">
                                          <p:stCondLst>
                                            <p:cond delay="0"/>
                                          </p:stCondLst>
                                        </p:cTn>
                                        <p:tgtEl>
                                          <p:spTgt spid="2057"/>
                                        </p:tgtEl>
                                        <p:attrNameLst>
                                          <p:attrName>ppt_w</p:attrName>
                                        </p:attrNameLst>
                                      </p:cBhvr>
                                    </p:anim>
                                    <p:anim by="(ppt_w*0.50)" calcmode="lin" valueType="num">
                                      <p:cBhvr>
                                        <p:cTn id="33" dur="500" decel="50000" autoRev="1">
                                          <p:stCondLst>
                                            <p:cond delay="0"/>
                                          </p:stCondLst>
                                        </p:cTn>
                                        <p:tgtEl>
                                          <p:spTgt spid="2057"/>
                                        </p:tgtEl>
                                        <p:attrNameLst>
                                          <p:attrName>ppt_x</p:attrName>
                                        </p:attrNameLst>
                                      </p:cBhvr>
                                    </p:anim>
                                    <p:anim from="(ppt_y)" to="(1+ppt_h/2)" calcmode="lin" valueType="num">
                                      <p:cBhvr>
                                        <p:cTn id="34" dur="1000">
                                          <p:stCondLst>
                                            <p:cond delay="0"/>
                                          </p:stCondLst>
                                        </p:cTn>
                                        <p:tgtEl>
                                          <p:spTgt spid="2057"/>
                                        </p:tgtEl>
                                        <p:attrNameLst>
                                          <p:attrName>ppt_y</p:attrName>
                                        </p:attrNameLst>
                                      </p:cBhvr>
                                    </p:anim>
                                    <p:animRot by="21600000">
                                      <p:cBhvr>
                                        <p:cTn id="35" dur="1000">
                                          <p:stCondLst>
                                            <p:cond delay="0"/>
                                          </p:stCondLst>
                                        </p:cTn>
                                        <p:tgtEl>
                                          <p:spTgt spid="2057"/>
                                        </p:tgtEl>
                                        <p:attrNameLst>
                                          <p:attrName>r</p:attrName>
                                        </p:attrNameLst>
                                      </p:cBhvr>
                                    </p:animRot>
                                    <p:set>
                                      <p:cBhvr>
                                        <p:cTn id="36" dur="1" fill="hold">
                                          <p:stCondLst>
                                            <p:cond delay="999"/>
                                          </p:stCondLst>
                                        </p:cTn>
                                        <p:tgtEl>
                                          <p:spTgt spid="2057"/>
                                        </p:tgtEl>
                                        <p:attrNameLst>
                                          <p:attrName>style.visibility</p:attrName>
                                        </p:attrNameLst>
                                      </p:cBhvr>
                                      <p:to>
                                        <p:strVal val="hidden"/>
                                      </p:to>
                                    </p:set>
                                  </p:childTnLst>
                                </p:cTn>
                              </p:par>
                            </p:childTnLst>
                          </p:cTn>
                        </p:par>
                      </p:childTnLst>
                    </p:cTn>
                  </p:par>
                </p:childTnLst>
              </p:cTn>
              <p:nextCondLst>
                <p:cond evt="onClick" delay="0">
                  <p:tgtEl>
                    <p:spTgt spid="2057"/>
                  </p:tgtEl>
                </p:cond>
              </p:nextCondLst>
            </p:seq>
            <p:seq concurrent="1" nextAc="seek">
              <p:cTn id="37" restart="whenNotActive" fill="hold" evtFilter="cancelBubble" nodeType="interactiveSeq">
                <p:stCondLst>
                  <p:cond evt="onClick" delay="0">
                    <p:tgtEl>
                      <p:spTgt spid="2058"/>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2058"/>
                                        </p:tgtEl>
                                        <p:attrNameLst>
                                          <p:attrName>ppt_x</p:attrName>
                                        </p:attrNameLst>
                                      </p:cBhvr>
                                      <p:tavLst>
                                        <p:tav tm="0">
                                          <p:val>
                                            <p:strVal val="ppt_x"/>
                                          </p:val>
                                        </p:tav>
                                        <p:tav tm="100000">
                                          <p:val>
                                            <p:strVal val="ppt_x"/>
                                          </p:val>
                                        </p:tav>
                                      </p:tavLst>
                                    </p:anim>
                                    <p:anim calcmode="lin" valueType="num">
                                      <p:cBhvr additive="base">
                                        <p:cTn id="42" dur="500"/>
                                        <p:tgtEl>
                                          <p:spTgt spid="2058"/>
                                        </p:tgtEl>
                                        <p:attrNameLst>
                                          <p:attrName>ppt_y</p:attrName>
                                        </p:attrNameLst>
                                      </p:cBhvr>
                                      <p:tavLst>
                                        <p:tav tm="0">
                                          <p:val>
                                            <p:strVal val="ppt_y"/>
                                          </p:val>
                                        </p:tav>
                                        <p:tav tm="100000">
                                          <p:val>
                                            <p:strVal val="1+ppt_h/2"/>
                                          </p:val>
                                        </p:tav>
                                      </p:tavLst>
                                    </p:anim>
                                    <p:set>
                                      <p:cBhvr>
                                        <p:cTn id="43" dur="1" fill="hold">
                                          <p:stCondLst>
                                            <p:cond delay="499"/>
                                          </p:stCondLst>
                                        </p:cTn>
                                        <p:tgtEl>
                                          <p:spTgt spid="2058"/>
                                        </p:tgtEl>
                                        <p:attrNameLst>
                                          <p:attrName>style.visibility</p:attrName>
                                        </p:attrNameLst>
                                      </p:cBhvr>
                                      <p:to>
                                        <p:strVal val="hidden"/>
                                      </p:to>
                                    </p:set>
                                  </p:childTnLst>
                                </p:cTn>
                              </p:par>
                            </p:childTnLst>
                          </p:cTn>
                        </p:par>
                      </p:childTnLst>
                    </p:cTn>
                  </p:par>
                </p:childTnLst>
              </p:cTn>
              <p:nextCondLst>
                <p:cond evt="onClick" delay="0">
                  <p:tgtEl>
                    <p:spTgt spid="2058"/>
                  </p:tgtEl>
                </p:cond>
              </p:nextCondLst>
            </p:seq>
            <p:seq concurrent="1" nextAc="seek">
              <p:cTn id="44" restart="whenNotActive" fill="hold" evtFilter="cancelBubble" nodeType="interactiveSeq">
                <p:stCondLst>
                  <p:cond evt="onClick" delay="0">
                    <p:tgtEl>
                      <p:spTgt spid="2059"/>
                    </p:tgtEl>
                  </p:cond>
                </p:stCondLst>
                <p:endSync evt="end" delay="0">
                  <p:rtn val="all"/>
                </p:endSync>
                <p:childTnLst>
                  <p:par>
                    <p:cTn id="45" fill="hold">
                      <p:stCondLst>
                        <p:cond delay="0"/>
                      </p:stCondLst>
                      <p:childTnLst>
                        <p:par>
                          <p:cTn id="46" fill="hold">
                            <p:stCondLst>
                              <p:cond delay="0"/>
                            </p:stCondLst>
                            <p:childTnLst>
                              <p:par>
                                <p:cTn id="47" presetID="48" presetClass="exit" presetSubtype="0" decel="50000" fill="hold" grpId="0" nodeType="clickEffect">
                                  <p:stCondLst>
                                    <p:cond delay="0"/>
                                  </p:stCondLst>
                                  <p:childTnLst>
                                    <p:anim calcmode="lin" valueType="num">
                                      <p:cBhvr>
                                        <p:cTn id="48" dur="1000"/>
                                        <p:tgtEl>
                                          <p:spTgt spid="2059"/>
                                        </p:tgtEl>
                                        <p:attrNameLst>
                                          <p:attrName>style.rotation</p:attrName>
                                        </p:attrNameLst>
                                      </p:cBhvr>
                                      <p:tavLst>
                                        <p:tav tm="0">
                                          <p:val>
                                            <p:fltVal val="0,000000"/>
                                          </p:val>
                                        </p:tav>
                                        <p:tav tm="20000">
                                          <p:val>
                                            <p:fltVal val="90,000000"/>
                                          </p:val>
                                        </p:tav>
                                        <p:tav tm="20000">
                                          <p:val>
                                            <p:fltVal val="90,000000"/>
                                          </p:val>
                                        </p:tav>
                                        <p:tav tm="100000">
                                          <p:val>
                                            <p:fltVal val="90,000000"/>
                                          </p:val>
                                        </p:tav>
                                      </p:tavLst>
                                    </p:anim>
                                    <p:anim calcmode="lin" valueType="num">
                                      <p:cBhvr>
                                        <p:cTn id="49" dur="1000"/>
                                        <p:tgtEl>
                                          <p:spTgt spid="2059"/>
                                        </p:tgtEl>
                                        <p:attrNameLst>
                                          <p:attrName>ppt_x</p:attrName>
                                        </p:attrNameLst>
                                      </p:cBhvr>
                                      <p:tavLst>
                                        <p:tav tm="0">
                                          <p:val>
                                            <p:strVal val="ppt_x"/>
                                          </p:val>
                                        </p:tav>
                                        <p:tav tm="50000">
                                          <p:val>
                                            <p:fltVal val="0,950000"/>
                                          </p:val>
                                        </p:tav>
                                        <p:tav tm="100000">
                                          <p:val>
                                            <p:fltVal val="-1,000000"/>
                                          </p:val>
                                        </p:tav>
                                      </p:tavLst>
                                    </p:anim>
                                    <p:anim calcmode="lin" valueType="num">
                                      <p:cBhvr>
                                        <p:cTn id="50" dur="1000"/>
                                        <p:tgtEl>
                                          <p:spTgt spid="2059"/>
                                        </p:tgtEl>
                                        <p:attrNameLst>
                                          <p:attrName>ppt_y</p:attrName>
                                        </p:attrNameLst>
                                      </p:cBhvr>
                                      <p:tavLst>
                                        <p:tav tm="0">
                                          <p:val>
                                            <p:strVal val="ppt_y"/>
                                          </p:val>
                                        </p:tav>
                                        <p:tav tm="100000">
                                          <p:val>
                                            <p:strVal val="ppt_y"/>
                                          </p:val>
                                        </p:tav>
                                      </p:tavLst>
                                    </p:anim>
                                    <p:animEffect transition="out" filter="fade">
                                      <p:cBhvr>
                                        <p:cTn id="51" dur="1000"/>
                                        <p:tgtEl>
                                          <p:spTgt spid="2059"/>
                                        </p:tgtEl>
                                      </p:cBhvr>
                                    </p:animEffect>
                                    <p:set>
                                      <p:cBhvr>
                                        <p:cTn id="52" dur="1" fill="hold">
                                          <p:stCondLst>
                                            <p:cond delay="999"/>
                                          </p:stCondLst>
                                        </p:cTn>
                                        <p:tgtEl>
                                          <p:spTgt spid="2059"/>
                                        </p:tgtEl>
                                        <p:attrNameLst>
                                          <p:attrName>style.visibility</p:attrName>
                                        </p:attrNameLst>
                                      </p:cBhvr>
                                      <p:to>
                                        <p:strVal val="hidden"/>
                                      </p:to>
                                    </p:set>
                                  </p:childTnLst>
                                </p:cTn>
                              </p:par>
                            </p:childTnLst>
                          </p:cTn>
                        </p:par>
                      </p:childTnLst>
                    </p:cTn>
                  </p:par>
                </p:childTnLst>
              </p:cTn>
              <p:nextCondLst>
                <p:cond evt="onClick" delay="0">
                  <p:tgtEl>
                    <p:spTgt spid="2059"/>
                  </p:tgtEl>
                </p:cond>
              </p:nextCondLst>
            </p:seq>
            <p:seq concurrent="1" nextAc="seek">
              <p:cTn id="53" restart="whenNotActive" fill="hold" evtFilter="cancelBubble" nodeType="interactiveSeq">
                <p:stCondLst>
                  <p:cond evt="onClick" delay="0">
                    <p:tgtEl>
                      <p:spTgt spid="2060"/>
                    </p:tgtEl>
                  </p:cond>
                </p:stCondLst>
                <p:endSync evt="end" delay="0">
                  <p:rtn val="all"/>
                </p:endSync>
                <p:childTnLst>
                  <p:par>
                    <p:cTn id="54" fill="hold">
                      <p:stCondLst>
                        <p:cond delay="0"/>
                      </p:stCondLst>
                      <p:childTnLst>
                        <p:par>
                          <p:cTn id="55" fill="hold">
                            <p:stCondLst>
                              <p:cond delay="0"/>
                            </p:stCondLst>
                            <p:childTnLst>
                              <p:par>
                                <p:cTn id="56" presetID="49" presetClass="exit" presetSubtype="0" accel="100000" fill="hold" grpId="0" nodeType="clickEffect">
                                  <p:stCondLst>
                                    <p:cond delay="0"/>
                                  </p:stCondLst>
                                  <p:childTnLst>
                                    <p:anim calcmode="lin" valueType="num">
                                      <p:cBhvr>
                                        <p:cTn id="57" dur="500"/>
                                        <p:tgtEl>
                                          <p:spTgt spid="2060"/>
                                        </p:tgtEl>
                                        <p:attrNameLst>
                                          <p:attrName>ppt_w</p:attrName>
                                        </p:attrNameLst>
                                      </p:cBhvr>
                                      <p:tavLst>
                                        <p:tav tm="0">
                                          <p:val>
                                            <p:strVal val="ppt_w"/>
                                          </p:val>
                                        </p:tav>
                                        <p:tav tm="100000">
                                          <p:val>
                                            <p:fltVal val="0,000000"/>
                                          </p:val>
                                        </p:tav>
                                      </p:tavLst>
                                    </p:anim>
                                    <p:anim calcmode="lin" valueType="num">
                                      <p:cBhvr>
                                        <p:cTn id="58" dur="500"/>
                                        <p:tgtEl>
                                          <p:spTgt spid="2060"/>
                                        </p:tgtEl>
                                        <p:attrNameLst>
                                          <p:attrName>ppt_h</p:attrName>
                                        </p:attrNameLst>
                                      </p:cBhvr>
                                      <p:tavLst>
                                        <p:tav tm="0">
                                          <p:val>
                                            <p:strVal val="ppt_h"/>
                                          </p:val>
                                        </p:tav>
                                        <p:tav tm="100000">
                                          <p:val>
                                            <p:fltVal val="0,000000"/>
                                          </p:val>
                                        </p:tav>
                                      </p:tavLst>
                                    </p:anim>
                                    <p:anim calcmode="lin" valueType="num">
                                      <p:cBhvr>
                                        <p:cTn id="59" dur="500"/>
                                        <p:tgtEl>
                                          <p:spTgt spid="2060"/>
                                        </p:tgtEl>
                                        <p:attrNameLst>
                                          <p:attrName>style.rotation</p:attrName>
                                        </p:attrNameLst>
                                      </p:cBhvr>
                                      <p:tavLst>
                                        <p:tav tm="0">
                                          <p:val>
                                            <p:fltVal val="0,000000"/>
                                          </p:val>
                                        </p:tav>
                                        <p:tav tm="100000">
                                          <p:val>
                                            <p:fltVal val="360,000000"/>
                                          </p:val>
                                        </p:tav>
                                      </p:tavLst>
                                    </p:anim>
                                    <p:animEffect transition="out" filter="fade">
                                      <p:cBhvr>
                                        <p:cTn id="60" dur="500"/>
                                        <p:tgtEl>
                                          <p:spTgt spid="2060"/>
                                        </p:tgtEl>
                                      </p:cBhvr>
                                    </p:animEffect>
                                    <p:set>
                                      <p:cBhvr>
                                        <p:cTn id="61" dur="1" fill="hold">
                                          <p:stCondLst>
                                            <p:cond delay="499"/>
                                          </p:stCondLst>
                                        </p:cTn>
                                        <p:tgtEl>
                                          <p:spTgt spid="2060"/>
                                        </p:tgtEl>
                                        <p:attrNameLst>
                                          <p:attrName>style.visibility</p:attrName>
                                        </p:attrNameLst>
                                      </p:cBhvr>
                                      <p:to>
                                        <p:strVal val="hidden"/>
                                      </p:to>
                                    </p:set>
                                  </p:childTnLst>
                                </p:cTn>
                              </p:par>
                            </p:childTnLst>
                          </p:cTn>
                        </p:par>
                      </p:childTnLst>
                    </p:cTn>
                  </p:par>
                </p:childTnLst>
              </p:cTn>
              <p:nextCondLst>
                <p:cond evt="onClick" delay="0">
                  <p:tgtEl>
                    <p:spTgt spid="2060"/>
                  </p:tgtEl>
                </p:cond>
              </p:nextCondLst>
            </p:seq>
            <p:seq concurrent="1" nextAc="seek">
              <p:cTn id="62" restart="whenNotActive" fill="hold" evtFilter="cancelBubble" nodeType="interactiveSeq">
                <p:stCondLst>
                  <p:cond evt="onClick" delay="0">
                    <p:tgtEl>
                      <p:spTgt spid="2061"/>
                    </p:tgtEl>
                  </p:cond>
                </p:stCondLst>
                <p:endSync evt="end" delay="0">
                  <p:rtn val="all"/>
                </p:endSync>
                <p:childTnLst>
                  <p:par>
                    <p:cTn id="63" fill="hold">
                      <p:stCondLst>
                        <p:cond delay="0"/>
                      </p:stCondLst>
                      <p:childTnLst>
                        <p:par>
                          <p:cTn id="64" fill="hold">
                            <p:stCondLst>
                              <p:cond delay="0"/>
                            </p:stCondLst>
                            <p:childTnLst>
                              <p:par>
                                <p:cTn id="65" presetID="16" presetClass="exit" presetSubtype="26" fill="hold" grpId="0" nodeType="clickEffect">
                                  <p:stCondLst>
                                    <p:cond delay="0"/>
                                  </p:stCondLst>
                                  <p:childTnLst>
                                    <p:animEffect transition="out" filter="barn(inHorizontal)">
                                      <p:cBhvr>
                                        <p:cTn id="66" dur="500"/>
                                        <p:tgtEl>
                                          <p:spTgt spid="2061"/>
                                        </p:tgtEl>
                                      </p:cBhvr>
                                    </p:animEffect>
                                    <p:set>
                                      <p:cBhvr>
                                        <p:cTn id="67" dur="1" fill="hold">
                                          <p:stCondLst>
                                            <p:cond delay="499"/>
                                          </p:stCondLst>
                                        </p:cTn>
                                        <p:tgtEl>
                                          <p:spTgt spid="2061"/>
                                        </p:tgtEl>
                                        <p:attrNameLst>
                                          <p:attrName>style.visibility</p:attrName>
                                        </p:attrNameLst>
                                      </p:cBhvr>
                                      <p:to>
                                        <p:strVal val="hidden"/>
                                      </p:to>
                                    </p:set>
                                  </p:childTnLst>
                                </p:cTn>
                              </p:par>
                            </p:childTnLst>
                          </p:cTn>
                        </p:par>
                      </p:childTnLst>
                    </p:cTn>
                  </p:par>
                </p:childTnLst>
              </p:cTn>
              <p:nextCondLst>
                <p:cond evt="onClick" delay="0">
                  <p:tgtEl>
                    <p:spTgt spid="2061"/>
                  </p:tgtEl>
                </p:cond>
              </p:nextCondLst>
            </p:seq>
            <p:seq concurrent="1" nextAc="seek">
              <p:cTn id="68" restart="whenNotActive" fill="hold" evtFilter="cancelBubble" nodeType="interactiveSeq">
                <p:stCondLst>
                  <p:cond evt="onClick" delay="0">
                    <p:tgtEl>
                      <p:spTgt spid="2062"/>
                    </p:tgtEl>
                  </p:cond>
                </p:stCondLst>
                <p:endSync evt="end" delay="0">
                  <p:rtn val="all"/>
                </p:endSync>
                <p:childTnLst>
                  <p:par>
                    <p:cTn id="69" fill="hold">
                      <p:stCondLst>
                        <p:cond delay="0"/>
                      </p:stCondLst>
                      <p:childTnLst>
                        <p:par>
                          <p:cTn id="70" fill="hold">
                            <p:stCondLst>
                              <p:cond delay="0"/>
                            </p:stCondLst>
                            <p:childTnLst>
                              <p:par>
                                <p:cTn id="71" presetID="27" presetClass="exit" presetSubtype="0" fill="hold" grpId="0" nodeType="clickEffect">
                                  <p:stCondLst>
                                    <p:cond delay="0"/>
                                  </p:stCondLst>
                                  <p:iterate type="lt">
                                    <p:tmPct val="50000"/>
                                  </p:iterate>
                                  <p:childTnLst>
                                    <p:anim calcmode="discrete" valueType="clr">
                                      <p:cBhvr override="childStyle">
                                        <p:cTn id="72" dur="80"/>
                                        <p:tgtEl>
                                          <p:spTgt spid="2062"/>
                                        </p:tgtEl>
                                        <p:attrNameLst>
                                          <p:attrName>style.color</p:attrName>
                                        </p:attrNameLst>
                                      </p:cBhvr>
                                      <p:tavLst>
                                        <p:tav tm="0">
                                          <p:val>
                                            <p:clrVal>
                                              <a:schemeClr val="hlink"/>
                                            </p:clrVal>
                                          </p:val>
                                        </p:tav>
                                        <p:tav tm="50000">
                                          <p:val>
                                            <p:clrVal>
                                              <a:schemeClr val="accent2"/>
                                            </p:clrVal>
                                          </p:val>
                                        </p:tav>
                                      </p:tavLst>
                                    </p:anim>
                                    <p:anim calcmode="discrete" valueType="clr">
                                      <p:cBhvr>
                                        <p:cTn id="73" dur="80"/>
                                        <p:tgtEl>
                                          <p:spTgt spid="2062"/>
                                        </p:tgtEl>
                                        <p:attrNameLst>
                                          <p:attrName>fillcolor</p:attrName>
                                        </p:attrNameLst>
                                      </p:cBhvr>
                                      <p:tavLst>
                                        <p:tav tm="0">
                                          <p:val>
                                            <p:clrVal>
                                              <a:schemeClr val="hlink"/>
                                            </p:clrVal>
                                          </p:val>
                                        </p:tav>
                                        <p:tav tm="50000">
                                          <p:val>
                                            <p:clrVal>
                                              <a:schemeClr val="accent2"/>
                                            </p:clrVal>
                                          </p:val>
                                        </p:tav>
                                      </p:tavLst>
                                    </p:anim>
                                    <p:set>
                                      <p:cBhvr>
                                        <p:cTn id="74" dur="80"/>
                                        <p:tgtEl>
                                          <p:spTgt spid="2062"/>
                                        </p:tgtEl>
                                        <p:attrNameLst>
                                          <p:attrName>fill.type</p:attrName>
                                        </p:attrNameLst>
                                      </p:cBhvr>
                                      <p:to>
                                        <p:strVal val="solid"/>
                                      </p:to>
                                    </p:set>
                                    <p:set>
                                      <p:cBhvr>
                                        <p:cTn id="75" dur="1" fill="hold">
                                          <p:stCondLst>
                                            <p:cond delay="79"/>
                                          </p:stCondLst>
                                        </p:cTn>
                                        <p:tgtEl>
                                          <p:spTgt spid="2062"/>
                                        </p:tgtEl>
                                        <p:attrNameLst>
                                          <p:attrName>style.visibility</p:attrName>
                                        </p:attrNameLst>
                                      </p:cBhvr>
                                      <p:to>
                                        <p:strVal val="hidden"/>
                                      </p:to>
                                    </p:set>
                                  </p:childTnLst>
                                </p:cTn>
                              </p:par>
                            </p:childTnLst>
                          </p:cTn>
                        </p:par>
                      </p:childTnLst>
                    </p:cTn>
                  </p:par>
                </p:childTnLst>
              </p:cTn>
              <p:nextCondLst>
                <p:cond evt="onClick" delay="0">
                  <p:tgtEl>
                    <p:spTgt spid="2062"/>
                  </p:tgtEl>
                </p:cond>
              </p:nextCondLst>
            </p:seq>
          </p:childTnLst>
        </p:cTn>
      </p:par>
    </p:tnLst>
    <p:bldLst>
      <p:bldP spid="2053" grpId="0" animBg="1"/>
      <p:bldP spid="2054" grpId="0" animBg="1"/>
      <p:bldP spid="2055" grpId="0" animBg="1"/>
      <p:bldP spid="2056" grpId="0" animBg="1"/>
      <p:bldP spid="2057" grpId="0" animBg="1"/>
      <p:bldP spid="2058" grpId="0" animBg="1"/>
      <p:bldP spid="2059" grpId="0" animBg="1"/>
      <p:bldP spid="2060" grpId="0" animBg="1"/>
      <p:bldP spid="2061" grpId="0" animBg="1"/>
      <p:bldP spid="206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2"/>
          <p:cNvPicPr>
            <a:picLocks noChangeAspect="1"/>
          </p:cNvPicPr>
          <p:nvPr/>
        </p:nvPicPr>
        <p:blipFill>
          <a:blip r:embed="rId1"/>
          <a:stretch>
            <a:fillRect/>
          </a:stretch>
        </p:blipFill>
        <p:spPr>
          <a:xfrm>
            <a:off x="-14287" y="-1587"/>
            <a:ext cx="9137650" cy="6858000"/>
          </a:xfrm>
          <a:prstGeom prst="rect">
            <a:avLst/>
          </a:prstGeom>
          <a:noFill/>
          <a:ln w="9525">
            <a:noFill/>
          </a:ln>
        </p:spPr>
      </p:pic>
      <p:sp>
        <p:nvSpPr>
          <p:cNvPr id="13317" name="AutoShape 5"/>
          <p:cNvSpPr/>
          <p:nvPr/>
        </p:nvSpPr>
        <p:spPr>
          <a:xfrm>
            <a:off x="7620000" y="5334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1</a:t>
            </a:r>
            <a:endParaRPr lang="en-US" altLang="en-US" sz="4000" dirty="0"/>
          </a:p>
        </p:txBody>
      </p:sp>
      <p:sp>
        <p:nvSpPr>
          <p:cNvPr id="13318" name="AutoShape 6"/>
          <p:cNvSpPr/>
          <p:nvPr/>
        </p:nvSpPr>
        <p:spPr>
          <a:xfrm>
            <a:off x="7620000" y="5334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2</a:t>
            </a:r>
            <a:endParaRPr lang="en-US" altLang="en-US" sz="4000" dirty="0"/>
          </a:p>
        </p:txBody>
      </p:sp>
      <p:sp>
        <p:nvSpPr>
          <p:cNvPr id="13319" name="AutoShape 7"/>
          <p:cNvSpPr/>
          <p:nvPr/>
        </p:nvSpPr>
        <p:spPr>
          <a:xfrm>
            <a:off x="7620000" y="5334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3</a:t>
            </a:r>
            <a:endParaRPr lang="en-US" altLang="en-US" sz="4000" dirty="0"/>
          </a:p>
        </p:txBody>
      </p:sp>
      <p:sp>
        <p:nvSpPr>
          <p:cNvPr id="13320" name="AutoShape 8"/>
          <p:cNvSpPr/>
          <p:nvPr/>
        </p:nvSpPr>
        <p:spPr>
          <a:xfrm>
            <a:off x="7620000" y="5334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4</a:t>
            </a:r>
            <a:endParaRPr lang="en-US" altLang="en-US" sz="4000" dirty="0"/>
          </a:p>
        </p:txBody>
      </p:sp>
      <p:sp>
        <p:nvSpPr>
          <p:cNvPr id="13321" name="AutoShape 9"/>
          <p:cNvSpPr/>
          <p:nvPr/>
        </p:nvSpPr>
        <p:spPr>
          <a:xfrm>
            <a:off x="7620000" y="5334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5</a:t>
            </a:r>
            <a:endParaRPr lang="en-US" altLang="en-US" sz="4000" dirty="0"/>
          </a:p>
        </p:txBody>
      </p:sp>
      <p:sp>
        <p:nvSpPr>
          <p:cNvPr id="13322" name="AutoShape 10"/>
          <p:cNvSpPr/>
          <p:nvPr/>
        </p:nvSpPr>
        <p:spPr>
          <a:xfrm>
            <a:off x="7620000" y="5334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6</a:t>
            </a:r>
            <a:endParaRPr lang="en-US" altLang="en-US" sz="4000" dirty="0"/>
          </a:p>
        </p:txBody>
      </p:sp>
      <p:sp>
        <p:nvSpPr>
          <p:cNvPr id="13323" name="AutoShape 11"/>
          <p:cNvSpPr/>
          <p:nvPr/>
        </p:nvSpPr>
        <p:spPr>
          <a:xfrm>
            <a:off x="7620000" y="5334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7</a:t>
            </a:r>
            <a:endParaRPr lang="en-US" altLang="en-US" sz="4000" dirty="0"/>
          </a:p>
        </p:txBody>
      </p:sp>
      <p:sp>
        <p:nvSpPr>
          <p:cNvPr id="13324" name="AutoShape 12"/>
          <p:cNvSpPr/>
          <p:nvPr/>
        </p:nvSpPr>
        <p:spPr>
          <a:xfrm>
            <a:off x="7620000" y="5334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8</a:t>
            </a:r>
            <a:endParaRPr lang="en-US" altLang="en-US" sz="4000" dirty="0"/>
          </a:p>
        </p:txBody>
      </p:sp>
      <p:sp>
        <p:nvSpPr>
          <p:cNvPr id="13325" name="AutoShape 13"/>
          <p:cNvSpPr/>
          <p:nvPr/>
        </p:nvSpPr>
        <p:spPr>
          <a:xfrm>
            <a:off x="7620000" y="5334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9</a:t>
            </a:r>
            <a:endParaRPr lang="en-US" altLang="en-US" sz="4000" dirty="0"/>
          </a:p>
        </p:txBody>
      </p:sp>
      <p:sp>
        <p:nvSpPr>
          <p:cNvPr id="13326" name="AutoShape 14"/>
          <p:cNvSpPr/>
          <p:nvPr/>
        </p:nvSpPr>
        <p:spPr>
          <a:xfrm>
            <a:off x="7620000" y="5334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10</a:t>
            </a:r>
            <a:endParaRPr lang="en-US" altLang="en-US" sz="4000" dirty="0"/>
          </a:p>
        </p:txBody>
      </p:sp>
      <p:sp>
        <p:nvSpPr>
          <p:cNvPr id="11277" name="AutoShape 16">
            <a:hlinkClick r:id="" action="ppaction://hlinkshowjump?jump=firstslide"/>
          </p:cNvPr>
          <p:cNvSpPr/>
          <p:nvPr/>
        </p:nvSpPr>
        <p:spPr>
          <a:xfrm>
            <a:off x="8305800" y="6248400"/>
            <a:ext cx="838200" cy="609600"/>
          </a:xfrm>
          <a:prstGeom prst="actionButtonBeginning">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p>
        </p:txBody>
      </p:sp>
      <p:sp>
        <p:nvSpPr>
          <p:cNvPr id="17" name="Text Box 15"/>
          <p:cNvSpPr txBox="1"/>
          <p:nvPr/>
        </p:nvSpPr>
        <p:spPr>
          <a:xfrm>
            <a:off x="28575" y="6273800"/>
            <a:ext cx="4114800" cy="584200"/>
          </a:xfrm>
          <a:prstGeom prst="rect">
            <a:avLst/>
          </a:prstGeom>
          <a:solidFill>
            <a:srgbClr val="FFC000"/>
          </a:solidFill>
          <a:ln w="1905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b="1" dirty="0">
                <a:latin typeface="Times New Roman" panose="02020603050405020304" pitchFamily="18" charset="0"/>
              </a:rPr>
              <a:t>Con Rồng cháu Tiên</a:t>
            </a:r>
            <a:endParaRPr lang="en-US" altLang="en-US"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box(in)">
                                      <p:cBhvr>
                                        <p:cTn id="7" dur="500"/>
                                        <p:tgtEl>
                                          <p:spTgt spid="13317"/>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3318"/>
                                        </p:tgtEl>
                                        <p:attrNameLst>
                                          <p:attrName>style.visibility</p:attrName>
                                        </p:attrNameLst>
                                      </p:cBhvr>
                                      <p:to>
                                        <p:strVal val="visible"/>
                                      </p:to>
                                    </p:set>
                                    <p:animEffect transition="in" filter="box(in)">
                                      <p:cBhvr>
                                        <p:cTn id="11" dur="1000"/>
                                        <p:tgtEl>
                                          <p:spTgt spid="13318"/>
                                        </p:tgtEl>
                                      </p:cBhvr>
                                    </p:animEffect>
                                  </p:childTnLst>
                                  <p:subTnLst>
                                    <p:audio>
                                      <p:cMediaNode>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par>
                          <p:cTn id="12" fill="hold">
                            <p:stCondLst>
                              <p:cond delay="1500"/>
                            </p:stCondLst>
                            <p:childTnLst>
                              <p:par>
                                <p:cTn id="13" presetID="4" presetClass="entr" presetSubtype="16" fill="hold" grpId="0" nodeType="afterEffect">
                                  <p:stCondLst>
                                    <p:cond delay="0"/>
                                  </p:stCondLst>
                                  <p:childTnLst>
                                    <p:set>
                                      <p:cBhvr>
                                        <p:cTn id="14" dur="1" fill="hold">
                                          <p:stCondLst>
                                            <p:cond delay="0"/>
                                          </p:stCondLst>
                                        </p:cTn>
                                        <p:tgtEl>
                                          <p:spTgt spid="13319"/>
                                        </p:tgtEl>
                                        <p:attrNameLst>
                                          <p:attrName>style.visibility</p:attrName>
                                        </p:attrNameLst>
                                      </p:cBhvr>
                                      <p:to>
                                        <p:strVal val="visible"/>
                                      </p:to>
                                    </p:set>
                                    <p:animEffect transition="in" filter="box(in)">
                                      <p:cBhvr>
                                        <p:cTn id="15" dur="1000"/>
                                        <p:tgtEl>
                                          <p:spTgt spid="13319"/>
                                        </p:tgtEl>
                                      </p:cBhvr>
                                    </p:animEffect>
                                  </p:childTnLst>
                                  <p:subTnLst>
                                    <p:audio>
                                      <p:cMediaNode>
                                        <p:cTn display="0" masterRel="sameClick">
                                          <p:stCondLst>
                                            <p:cond evt="begin" delay="0">
                                              <p:tn val="13"/>
                                            </p:cond>
                                          </p:stCondLst>
                                          <p:endCondLst>
                                            <p:cond evt="onStopAudio" delay="0">
                                              <p:tgtEl>
                                                <p:sldTgt/>
                                              </p:tgtEl>
                                            </p:cond>
                                          </p:endCondLst>
                                        </p:cTn>
                                        <p:tgtEl>
                                          <p:sndTgt r:embed="rId2" name="laser.wav"/>
                                        </p:tgtEl>
                                      </p:cMediaNode>
                                    </p:audio>
                                  </p:subTnLst>
                                </p:cTn>
                              </p:par>
                            </p:childTnLst>
                          </p:cTn>
                        </p:par>
                        <p:par>
                          <p:cTn id="16" fill="hold">
                            <p:stCondLst>
                              <p:cond delay="2500"/>
                            </p:stCondLst>
                            <p:childTnLst>
                              <p:par>
                                <p:cTn id="17" presetID="4" presetClass="entr" presetSubtype="16" fill="hold" grpId="0" nodeType="afterEffect">
                                  <p:stCondLst>
                                    <p:cond delay="0"/>
                                  </p:stCondLst>
                                  <p:childTnLst>
                                    <p:set>
                                      <p:cBhvr>
                                        <p:cTn id="18" dur="1" fill="hold">
                                          <p:stCondLst>
                                            <p:cond delay="0"/>
                                          </p:stCondLst>
                                        </p:cTn>
                                        <p:tgtEl>
                                          <p:spTgt spid="13320"/>
                                        </p:tgtEl>
                                        <p:attrNameLst>
                                          <p:attrName>style.visibility</p:attrName>
                                        </p:attrNameLst>
                                      </p:cBhvr>
                                      <p:to>
                                        <p:strVal val="visible"/>
                                      </p:to>
                                    </p:set>
                                    <p:animEffect transition="in" filter="box(in)">
                                      <p:cBhvr>
                                        <p:cTn id="19" dur="1000"/>
                                        <p:tgtEl>
                                          <p:spTgt spid="13320"/>
                                        </p:tgtEl>
                                      </p:cBhvr>
                                    </p:animEffect>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par>
                          <p:cTn id="20" fill="hold">
                            <p:stCondLst>
                              <p:cond delay="3500"/>
                            </p:stCondLst>
                            <p:childTnLst>
                              <p:par>
                                <p:cTn id="21" presetID="4" presetClass="entr" presetSubtype="16" fill="hold" grpId="0" nodeType="afterEffect">
                                  <p:stCondLst>
                                    <p:cond delay="0"/>
                                  </p:stCondLst>
                                  <p:childTnLst>
                                    <p:set>
                                      <p:cBhvr>
                                        <p:cTn id="22" dur="1" fill="hold">
                                          <p:stCondLst>
                                            <p:cond delay="0"/>
                                          </p:stCondLst>
                                        </p:cTn>
                                        <p:tgtEl>
                                          <p:spTgt spid="13321"/>
                                        </p:tgtEl>
                                        <p:attrNameLst>
                                          <p:attrName>style.visibility</p:attrName>
                                        </p:attrNameLst>
                                      </p:cBhvr>
                                      <p:to>
                                        <p:strVal val="visible"/>
                                      </p:to>
                                    </p:set>
                                    <p:animEffect transition="in" filter="box(in)">
                                      <p:cBhvr>
                                        <p:cTn id="23" dur="1000"/>
                                        <p:tgtEl>
                                          <p:spTgt spid="13321"/>
                                        </p:tgtEl>
                                      </p:cBhvr>
                                    </p:animEffect>
                                  </p:childTnLst>
                                  <p:subTnLst>
                                    <p:audio>
                                      <p:cMediaNode>
                                        <p:cTn display="0" masterRel="sameClick">
                                          <p:stCondLst>
                                            <p:cond evt="begin" delay="0">
                                              <p:tn val="21"/>
                                            </p:cond>
                                          </p:stCondLst>
                                          <p:endCondLst>
                                            <p:cond evt="onStopAudio" delay="0">
                                              <p:tgtEl>
                                                <p:sldTgt/>
                                              </p:tgtEl>
                                            </p:cond>
                                          </p:endCondLst>
                                        </p:cTn>
                                        <p:tgtEl>
                                          <p:sndTgt r:embed="rId2" name="laser.wav"/>
                                        </p:tgtEl>
                                      </p:cMediaNode>
                                    </p:audio>
                                  </p:subTnLst>
                                </p:cTn>
                              </p:par>
                            </p:childTnLst>
                          </p:cTn>
                        </p:par>
                        <p:par>
                          <p:cTn id="24" fill="hold">
                            <p:stCondLst>
                              <p:cond delay="4500"/>
                            </p:stCondLst>
                            <p:childTnLst>
                              <p:par>
                                <p:cTn id="25" presetID="4" presetClass="entr" presetSubtype="16" fill="hold" grpId="0" nodeType="afterEffect">
                                  <p:stCondLst>
                                    <p:cond delay="0"/>
                                  </p:stCondLst>
                                  <p:childTnLst>
                                    <p:set>
                                      <p:cBhvr>
                                        <p:cTn id="26" dur="1" fill="hold">
                                          <p:stCondLst>
                                            <p:cond delay="0"/>
                                          </p:stCondLst>
                                        </p:cTn>
                                        <p:tgtEl>
                                          <p:spTgt spid="13322"/>
                                        </p:tgtEl>
                                        <p:attrNameLst>
                                          <p:attrName>style.visibility</p:attrName>
                                        </p:attrNameLst>
                                      </p:cBhvr>
                                      <p:to>
                                        <p:strVal val="visible"/>
                                      </p:to>
                                    </p:set>
                                    <p:animEffect transition="in" filter="box(in)">
                                      <p:cBhvr>
                                        <p:cTn id="27" dur="1000"/>
                                        <p:tgtEl>
                                          <p:spTgt spid="13322"/>
                                        </p:tgtEl>
                                      </p:cBhvr>
                                    </p:animEffect>
                                  </p:childTnLst>
                                  <p:subTnLst>
                                    <p:audio>
                                      <p:cMediaNode>
                                        <p:cTn display="0" masterRel="sameClick">
                                          <p:stCondLst>
                                            <p:cond evt="begin" delay="0">
                                              <p:tn val="25"/>
                                            </p:cond>
                                          </p:stCondLst>
                                          <p:endCondLst>
                                            <p:cond evt="onStopAudio" delay="0">
                                              <p:tgtEl>
                                                <p:sldTgt/>
                                              </p:tgtEl>
                                            </p:cond>
                                          </p:endCondLst>
                                        </p:cTn>
                                        <p:tgtEl>
                                          <p:sndTgt r:embed="rId2" name="laser.wav"/>
                                        </p:tgtEl>
                                      </p:cMediaNode>
                                    </p:audio>
                                  </p:subTnLst>
                                </p:cTn>
                              </p:par>
                            </p:childTnLst>
                          </p:cTn>
                        </p:par>
                        <p:par>
                          <p:cTn id="28" fill="hold">
                            <p:stCondLst>
                              <p:cond delay="5500"/>
                            </p:stCondLst>
                            <p:childTnLst>
                              <p:par>
                                <p:cTn id="29" presetID="4" presetClass="entr" presetSubtype="16" fill="hold" grpId="0" nodeType="afterEffect">
                                  <p:stCondLst>
                                    <p:cond delay="0"/>
                                  </p:stCondLst>
                                  <p:childTnLst>
                                    <p:set>
                                      <p:cBhvr>
                                        <p:cTn id="30" dur="1" fill="hold">
                                          <p:stCondLst>
                                            <p:cond delay="0"/>
                                          </p:stCondLst>
                                        </p:cTn>
                                        <p:tgtEl>
                                          <p:spTgt spid="13323"/>
                                        </p:tgtEl>
                                        <p:attrNameLst>
                                          <p:attrName>style.visibility</p:attrName>
                                        </p:attrNameLst>
                                      </p:cBhvr>
                                      <p:to>
                                        <p:strVal val="visible"/>
                                      </p:to>
                                    </p:set>
                                    <p:animEffect transition="in" filter="box(in)">
                                      <p:cBhvr>
                                        <p:cTn id="31" dur="1000"/>
                                        <p:tgtEl>
                                          <p:spTgt spid="13323"/>
                                        </p:tgtEl>
                                      </p:cBhvr>
                                    </p:animEffect>
                                  </p:childTnLst>
                                  <p:subTnLst>
                                    <p:audio>
                                      <p:cMediaNode>
                                        <p:cTn display="0" masterRel="sameClick">
                                          <p:stCondLst>
                                            <p:cond evt="begin" delay="0">
                                              <p:tn val="29"/>
                                            </p:cond>
                                          </p:stCondLst>
                                          <p:endCondLst>
                                            <p:cond evt="onStopAudio" delay="0">
                                              <p:tgtEl>
                                                <p:sldTgt/>
                                              </p:tgtEl>
                                            </p:cond>
                                          </p:endCondLst>
                                        </p:cTn>
                                        <p:tgtEl>
                                          <p:sndTgt r:embed="rId2" name="laser.wav"/>
                                        </p:tgtEl>
                                      </p:cMediaNode>
                                    </p:audio>
                                  </p:subTnLst>
                                </p:cTn>
                              </p:par>
                            </p:childTnLst>
                          </p:cTn>
                        </p:par>
                        <p:par>
                          <p:cTn id="32" fill="hold">
                            <p:stCondLst>
                              <p:cond delay="6500"/>
                            </p:stCondLst>
                            <p:childTnLst>
                              <p:par>
                                <p:cTn id="33" presetID="4" presetClass="entr" presetSubtype="16" fill="hold" grpId="0" nodeType="afterEffect">
                                  <p:stCondLst>
                                    <p:cond delay="0"/>
                                  </p:stCondLst>
                                  <p:childTnLst>
                                    <p:set>
                                      <p:cBhvr>
                                        <p:cTn id="34" dur="1" fill="hold">
                                          <p:stCondLst>
                                            <p:cond delay="0"/>
                                          </p:stCondLst>
                                        </p:cTn>
                                        <p:tgtEl>
                                          <p:spTgt spid="13324"/>
                                        </p:tgtEl>
                                        <p:attrNameLst>
                                          <p:attrName>style.visibility</p:attrName>
                                        </p:attrNameLst>
                                      </p:cBhvr>
                                      <p:to>
                                        <p:strVal val="visible"/>
                                      </p:to>
                                    </p:set>
                                    <p:animEffect transition="in" filter="box(in)">
                                      <p:cBhvr>
                                        <p:cTn id="35" dur="1000"/>
                                        <p:tgtEl>
                                          <p:spTgt spid="13324"/>
                                        </p:tgtEl>
                                      </p:cBhvr>
                                    </p:animEffect>
                                  </p:childTnLst>
                                  <p:subTnLst>
                                    <p:audio>
                                      <p:cMediaNode>
                                        <p:cTn display="0" masterRel="sameClick">
                                          <p:stCondLst>
                                            <p:cond evt="begin" delay="0">
                                              <p:tn val="33"/>
                                            </p:cond>
                                          </p:stCondLst>
                                          <p:endCondLst>
                                            <p:cond evt="onStopAudio" delay="0">
                                              <p:tgtEl>
                                                <p:sldTgt/>
                                              </p:tgtEl>
                                            </p:cond>
                                          </p:endCondLst>
                                        </p:cTn>
                                        <p:tgtEl>
                                          <p:sndTgt r:embed="rId2" name="laser.wav"/>
                                        </p:tgtEl>
                                      </p:cMediaNode>
                                    </p:audio>
                                  </p:subTnLst>
                                </p:cTn>
                              </p:par>
                            </p:childTnLst>
                          </p:cTn>
                        </p:par>
                        <p:par>
                          <p:cTn id="36" fill="hold">
                            <p:stCondLst>
                              <p:cond delay="7500"/>
                            </p:stCondLst>
                            <p:childTnLst>
                              <p:par>
                                <p:cTn id="37" presetID="4" presetClass="entr" presetSubtype="16" fill="hold" grpId="0" nodeType="afterEffect">
                                  <p:stCondLst>
                                    <p:cond delay="0"/>
                                  </p:stCondLst>
                                  <p:childTnLst>
                                    <p:set>
                                      <p:cBhvr>
                                        <p:cTn id="38" dur="1" fill="hold">
                                          <p:stCondLst>
                                            <p:cond delay="0"/>
                                          </p:stCondLst>
                                        </p:cTn>
                                        <p:tgtEl>
                                          <p:spTgt spid="13325"/>
                                        </p:tgtEl>
                                        <p:attrNameLst>
                                          <p:attrName>style.visibility</p:attrName>
                                        </p:attrNameLst>
                                      </p:cBhvr>
                                      <p:to>
                                        <p:strVal val="visible"/>
                                      </p:to>
                                    </p:set>
                                    <p:animEffect transition="in" filter="box(in)">
                                      <p:cBhvr>
                                        <p:cTn id="39" dur="1000"/>
                                        <p:tgtEl>
                                          <p:spTgt spid="13325"/>
                                        </p:tgtEl>
                                      </p:cBhvr>
                                    </p:animEffect>
                                  </p:childTnLst>
                                  <p:subTnLst>
                                    <p:audio>
                                      <p:cMediaNode>
                                        <p:cTn display="0" masterRel="sameClick">
                                          <p:stCondLst>
                                            <p:cond evt="begin" delay="0">
                                              <p:tn val="37"/>
                                            </p:cond>
                                          </p:stCondLst>
                                          <p:endCondLst>
                                            <p:cond evt="onStopAudio" delay="0">
                                              <p:tgtEl>
                                                <p:sldTgt/>
                                              </p:tgtEl>
                                            </p:cond>
                                          </p:endCondLst>
                                        </p:cTn>
                                        <p:tgtEl>
                                          <p:sndTgt r:embed="rId2" name="laser.wav"/>
                                        </p:tgtEl>
                                      </p:cMediaNode>
                                    </p:audio>
                                  </p:subTnLst>
                                </p:cTn>
                              </p:par>
                            </p:childTnLst>
                          </p:cTn>
                        </p:par>
                        <p:par>
                          <p:cTn id="40" fill="hold">
                            <p:stCondLst>
                              <p:cond delay="8500"/>
                            </p:stCondLst>
                            <p:childTnLst>
                              <p:par>
                                <p:cTn id="41" presetID="4" presetClass="entr" presetSubtype="16" fill="hold" grpId="0" nodeType="afterEffect">
                                  <p:stCondLst>
                                    <p:cond delay="0"/>
                                  </p:stCondLst>
                                  <p:childTnLst>
                                    <p:set>
                                      <p:cBhvr>
                                        <p:cTn id="42" dur="1" fill="hold">
                                          <p:stCondLst>
                                            <p:cond delay="0"/>
                                          </p:stCondLst>
                                        </p:cTn>
                                        <p:tgtEl>
                                          <p:spTgt spid="13326"/>
                                        </p:tgtEl>
                                        <p:attrNameLst>
                                          <p:attrName>style.visibility</p:attrName>
                                        </p:attrNameLst>
                                      </p:cBhvr>
                                      <p:to>
                                        <p:strVal val="visible"/>
                                      </p:to>
                                    </p:set>
                                    <p:animEffect transition="in" filter="box(in)">
                                      <p:cBhvr>
                                        <p:cTn id="43" dur="1000"/>
                                        <p:tgtEl>
                                          <p:spTgt spid="13326"/>
                                        </p:tgtEl>
                                      </p:cBhvr>
                                    </p:animEffect>
                                  </p:childTnLst>
                                  <p:subTnLst>
                                    <p:audio>
                                      <p:cMediaNode>
                                        <p:cTn display="0" masterRel="sameClick">
                                          <p:stCondLst>
                                            <p:cond evt="begin" delay="0">
                                              <p:tn val="41"/>
                                            </p:cond>
                                          </p:stCondLst>
                                          <p:endCondLst>
                                            <p:cond evt="onStopAudio" delay="0">
                                              <p:tgtEl>
                                                <p:sldTgt/>
                                              </p:tgtEl>
                                            </p:cond>
                                          </p:endCondLst>
                                        </p:cTn>
                                        <p:tgtEl>
                                          <p:sndTgt r:embed="rId2" name="laser.wav"/>
                                        </p:tgtEl>
                                      </p:cMediaNode>
                                    </p:audio>
                                  </p:sub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7"/>
                                        </p:tgtEl>
                                        <p:attrNameLst>
                                          <p:attrName>style.visibility</p:attrName>
                                        </p:attrNameLst>
                                      </p:cBhvr>
                                      <p:to>
                                        <p:strVal val="visible"/>
                                      </p:to>
                                    </p:set>
                                    <p:anim calcmode="discrete" valueType="clr">
                                      <p:cBhvr override="childStyle">
                                        <p:cTn id="48"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7"/>
                                        </p:tgtEl>
                                        <p:attrNameLst>
                                          <p:attrName>fillcolor</p:attrName>
                                        </p:attrNameLst>
                                      </p:cBhvr>
                                      <p:tavLst>
                                        <p:tav tm="0">
                                          <p:val>
                                            <p:clrVal>
                                              <a:schemeClr val="accent2"/>
                                            </p:clrVal>
                                          </p:val>
                                        </p:tav>
                                        <p:tav tm="50000">
                                          <p:val>
                                            <p:clrVal>
                                              <a:schemeClr val="hlink"/>
                                            </p:clrVal>
                                          </p:val>
                                        </p:tav>
                                      </p:tavLst>
                                    </p:anim>
                                    <p:set>
                                      <p:cBhvr>
                                        <p:cTn id="50"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2290" name="TextBox 5"/>
          <p:cNvSpPr txBox="1"/>
          <p:nvPr/>
        </p:nvSpPr>
        <p:spPr>
          <a:xfrm>
            <a:off x="2667000" y="2057400"/>
            <a:ext cx="3810000"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000" dirty="0">
                <a:solidFill>
                  <a:schemeClr val="bg1"/>
                </a:solidFill>
                <a:latin typeface="#9Slide07 SVNAdam Gorry" pitchFamily="18" charset="0"/>
              </a:rPr>
              <a:t>I. Đọc và tìm hiểu chung</a:t>
            </a:r>
            <a:endParaRPr lang="en-US" altLang="en-US" sz="2000" dirty="0">
              <a:solidFill>
                <a:schemeClr val="bg1"/>
              </a:solidFill>
              <a:latin typeface="#9Slide07 SVNAdam Gorry" pitchFamily="18" charset="0"/>
            </a:endParaRPr>
          </a:p>
        </p:txBody>
      </p:sp>
      <p:pic>
        <p:nvPicPr>
          <p:cNvPr id="12291" name="Content Placeholder 8"/>
          <p:cNvPicPr>
            <a:picLocks noGrp="1" noChangeAspect="1"/>
          </p:cNvPicPr>
          <p:nvPr>
            <p:ph idx="1"/>
          </p:nvPr>
        </p:nvPicPr>
        <p:blipFill>
          <a:blip r:embed="rId2"/>
          <a:srcRect/>
          <a:stretch>
            <a:fillRect/>
          </a:stretch>
        </p:blipFill>
        <p:spPr>
          <a:xfrm>
            <a:off x="838200" y="152400"/>
            <a:ext cx="6934200" cy="6934200"/>
          </a:xfrm>
          <a:ln/>
        </p:spPr>
      </p:pic>
      <p:sp>
        <p:nvSpPr>
          <p:cNvPr id="12292" name="Title 1"/>
          <p:cNvSpPr>
            <a:spLocks noGrp="1"/>
          </p:cNvSpPr>
          <p:nvPr>
            <p:ph type="title"/>
          </p:nvPr>
        </p:nvSpPr>
        <p:spPr>
          <a:xfrm>
            <a:off x="2667000" y="3367088"/>
            <a:ext cx="3276600" cy="1143000"/>
          </a:xfrm>
          <a:ln/>
        </p:spPr>
        <p:txBody>
          <a:bodyPr vert="horz" wrap="square" lIns="91440" tIns="45720" rIns="91440" bIns="45720" anchor="ctr" anchorCtr="0"/>
          <a:p>
            <a:r>
              <a:rPr lang="en-US" altLang="en-US" sz="3600" b="1" dirty="0">
                <a:latin typeface="Times New Roman" panose="02020603050405020304" pitchFamily="18" charset="0"/>
                <a:cs typeface="Times New Roman" panose="02020603050405020304" pitchFamily="18" charset="0"/>
              </a:rPr>
              <a:t>I. Đọc v</a:t>
            </a:r>
            <a:r>
              <a:rPr lang="en-US" altLang="en-US" sz="3600" b="1" dirty="0">
                <a:latin typeface="Times New Roman" panose="02020603050405020304" pitchFamily="18" charset="0"/>
                <a:ea typeface="Times New Roman" panose="02020603050405020304" pitchFamily="18" charset="0"/>
              </a:rPr>
              <a:t>à</a:t>
            </a:r>
            <a:br>
              <a:rPr lang="en-US" altLang="en-US" sz="3600" b="1" dirty="0">
                <a:latin typeface="Times New Roman" panose="02020603050405020304" pitchFamily="18" charset="0"/>
                <a:cs typeface="Times New Roman" panose="02020603050405020304" pitchFamily="18" charset="0"/>
              </a:rPr>
            </a:br>
            <a:r>
              <a:rPr lang="en-US" altLang="en-US" sz="3600" b="1" dirty="0">
                <a:latin typeface="Times New Roman" panose="02020603050405020304" pitchFamily="18" charset="0"/>
                <a:cs typeface="Times New Roman" panose="02020603050405020304" pitchFamily="18" charset="0"/>
              </a:rPr>
              <a:t>tìm hiểu chung</a:t>
            </a:r>
            <a:endParaRPr lang="en-US" altLang="en-US" sz="3600" b="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3314" name="Picture 51"/>
          <p:cNvPicPr>
            <a:picLocks noChangeAspect="1"/>
          </p:cNvPicPr>
          <p:nvPr/>
        </p:nvPicPr>
        <p:blipFill>
          <a:blip r:embed="rId2"/>
          <a:stretch>
            <a:fillRect/>
          </a:stretch>
        </p:blipFill>
        <p:spPr>
          <a:xfrm>
            <a:off x="20638" y="2184400"/>
            <a:ext cx="9144000" cy="4673600"/>
          </a:xfrm>
          <a:prstGeom prst="rect">
            <a:avLst/>
          </a:prstGeom>
          <a:noFill/>
          <a:ln w="9525">
            <a:noFill/>
          </a:ln>
        </p:spPr>
      </p:pic>
      <p:sp>
        <p:nvSpPr>
          <p:cNvPr id="7" name="TextBox 6"/>
          <p:cNvSpPr txBox="1"/>
          <p:nvPr/>
        </p:nvSpPr>
        <p:spPr>
          <a:xfrm>
            <a:off x="2854325" y="450850"/>
            <a:ext cx="3435350" cy="646113"/>
          </a:xfrm>
          <a:prstGeom prst="rect">
            <a:avLst/>
          </a:prstGeom>
          <a:noFill/>
        </p:spPr>
        <p:txBody>
          <a:bodyPr>
            <a:spAutoFit/>
          </a:bodyPr>
          <a:p>
            <a:pPr>
              <a:buNone/>
            </a:pPr>
            <a:r>
              <a:rPr sz="3600" b="1" dirty="0">
                <a:solidFill>
                  <a:srgbClr val="224B50"/>
                </a:solidFill>
                <a:latin typeface="Times New Roman" panose="02020603050405020304" pitchFamily="18" charset="0"/>
                <a:cs typeface="Times New Roman" panose="02020603050405020304" pitchFamily="18" charset="0"/>
              </a:rPr>
              <a:t>1. Truyền thuyết</a:t>
            </a:r>
            <a:endParaRPr sz="3600" b="1" dirty="0">
              <a:solidFill>
                <a:srgbClr val="224B50"/>
              </a:solidFill>
              <a:latin typeface="Times New Roman" panose="02020603050405020304" pitchFamily="18" charset="0"/>
              <a:ea typeface="Times New Roman" panose="02020603050405020304" pitchFamily="18" charset="0"/>
            </a:endParaRPr>
          </a:p>
        </p:txBody>
      </p:sp>
      <p:pic>
        <p:nvPicPr>
          <p:cNvPr id="13316" name="Picture 16"/>
          <p:cNvPicPr>
            <a:picLocks noChangeAspect="1"/>
          </p:cNvPicPr>
          <p:nvPr/>
        </p:nvPicPr>
        <p:blipFill>
          <a:blip r:embed="rId3"/>
          <a:stretch>
            <a:fillRect/>
          </a:stretch>
        </p:blipFill>
        <p:spPr>
          <a:xfrm rot="1496625">
            <a:off x="254000" y="57150"/>
            <a:ext cx="1166813" cy="1368425"/>
          </a:xfrm>
          <a:prstGeom prst="rect">
            <a:avLst/>
          </a:prstGeom>
          <a:noFill/>
          <a:ln w="9525">
            <a:noFill/>
          </a:ln>
        </p:spPr>
      </p:pic>
      <p:pic>
        <p:nvPicPr>
          <p:cNvPr id="13317" name="图片 8" descr="6fc417983c9675ce1b60e983870aeb8a"/>
          <p:cNvPicPr>
            <a:picLocks noChangeAspect="1"/>
          </p:cNvPicPr>
          <p:nvPr/>
        </p:nvPicPr>
        <p:blipFill>
          <a:blip r:embed="rId4"/>
          <a:stretch>
            <a:fillRect/>
          </a:stretch>
        </p:blipFill>
        <p:spPr>
          <a:xfrm>
            <a:off x="7683500" y="220663"/>
            <a:ext cx="1323975" cy="1074737"/>
          </a:xfrm>
          <a:prstGeom prst="rect">
            <a:avLst/>
          </a:prstGeom>
          <a:noFill/>
          <a:ln w="9525">
            <a:noFill/>
          </a:ln>
        </p:spPr>
      </p:pic>
      <p:grpSp>
        <p:nvGrpSpPr>
          <p:cNvPr id="26" name="Group 5"/>
          <p:cNvGrpSpPr/>
          <p:nvPr/>
        </p:nvGrpSpPr>
        <p:grpSpPr>
          <a:xfrm>
            <a:off x="3394075" y="1928813"/>
            <a:ext cx="2640013" cy="2889250"/>
            <a:chOff x="2989" y="1389"/>
            <a:chExt cx="2164" cy="2568"/>
          </a:xfrm>
        </p:grpSpPr>
        <p:grpSp>
          <p:nvGrpSpPr>
            <p:cNvPr id="13335" name="Group 10"/>
            <p:cNvGrpSpPr/>
            <p:nvPr/>
          </p:nvGrpSpPr>
          <p:grpSpPr>
            <a:xfrm>
              <a:off x="2989" y="1893"/>
              <a:ext cx="2164" cy="2064"/>
              <a:chOff x="624" y="1968"/>
              <a:chExt cx="2064" cy="1895"/>
            </a:xfrm>
          </p:grpSpPr>
          <p:sp>
            <p:nvSpPr>
              <p:cNvPr id="32" name="AutoShape 11"/>
              <p:cNvSpPr>
                <a:spLocks noChangeAspect="1" noChangeArrowheads="1"/>
              </p:cNvSpPr>
              <p:nvPr/>
            </p:nvSpPr>
            <p:spPr bwMode="gray">
              <a:xfrm>
                <a:off x="624" y="1968"/>
                <a:ext cx="2064" cy="1895"/>
              </a:xfrm>
              <a:prstGeom prst="roundRect">
                <a:avLst>
                  <a:gd name="adj" fmla="val 4690"/>
                </a:avLst>
              </a:prstGeom>
              <a:gradFill rotWithShape="1">
                <a:gsLst>
                  <a:gs pos="0">
                    <a:schemeClr val="hlink">
                      <a:gamma/>
                      <a:tint val="34902"/>
                      <a:invGamma/>
                      <a:alpha val="60001"/>
                    </a:schemeClr>
                  </a:gs>
                  <a:gs pos="100000">
                    <a:schemeClr val="hlink">
                      <a:alpha val="60001"/>
                    </a:schemeClr>
                  </a:gs>
                </a:gsLst>
                <a:lin ang="5400000" scaled="1"/>
              </a:gradFill>
              <a:ln w="9525">
                <a:solidFill>
                  <a:schemeClr val="hlink"/>
                </a:solidFill>
                <a:rou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j-lt"/>
                  <a:ea typeface="+mn-ea"/>
                  <a:cs typeface="+mn-cs"/>
                </a:endParaRPr>
              </a:p>
            </p:txBody>
          </p:sp>
          <p:sp>
            <p:nvSpPr>
              <p:cNvPr id="33" name="AutoShape 12"/>
              <p:cNvSpPr>
                <a:spLocks noChangeAspect="1" noChangeArrowheads="1"/>
              </p:cNvSpPr>
              <p:nvPr/>
            </p:nvSpPr>
            <p:spPr bwMode="gray">
              <a:xfrm>
                <a:off x="649" y="1992"/>
                <a:ext cx="2011" cy="1846"/>
              </a:xfrm>
              <a:prstGeom prst="roundRect">
                <a:avLst>
                  <a:gd name="adj" fmla="val 4690"/>
                </a:avLst>
              </a:prstGeom>
              <a:solidFill>
                <a:srgbClr val="FFFFFF"/>
              </a:solidFill>
              <a:ln w="9525">
                <a:solidFill>
                  <a:schemeClr val="hlink">
                    <a:alpha val="59999"/>
                  </a:schemeClr>
                </a:solidFill>
                <a:rou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3200" b="0" i="0" u="none" strike="noStrike" kern="1200" cap="none" spc="0" normalizeH="0" baseline="0" noProof="0">
                  <a:ln>
                    <a:noFill/>
                  </a:ln>
                  <a:solidFill>
                    <a:schemeClr val="tx1"/>
                  </a:solidFill>
                  <a:effectLst/>
                  <a:uLnTx/>
                  <a:uFillTx/>
                  <a:latin typeface="+mj-lt"/>
                  <a:ea typeface="+mn-ea"/>
                  <a:cs typeface="Arial" panose="020B0604020202020204" pitchFamily="34" charset="0"/>
                </a:endParaRPr>
              </a:p>
            </p:txBody>
          </p:sp>
        </p:grpSp>
        <p:sp>
          <p:nvSpPr>
            <p:cNvPr id="28" name="AutoShape 13"/>
            <p:cNvSpPr>
              <a:spLocks noChangeArrowheads="1"/>
            </p:cNvSpPr>
            <p:nvPr/>
          </p:nvSpPr>
          <p:spPr bwMode="ltGray">
            <a:xfrm>
              <a:off x="3072" y="1412"/>
              <a:ext cx="1999" cy="282"/>
            </a:xfrm>
            <a:prstGeom prst="roundRect">
              <a:avLst>
                <a:gd name="adj" fmla="val 50000"/>
              </a:avLst>
            </a:prstGeom>
            <a:gradFill rotWithShape="1">
              <a:gsLst>
                <a:gs pos="0">
                  <a:schemeClr val="hlink">
                    <a:gamma/>
                    <a:tint val="85882"/>
                    <a:invGamma/>
                  </a:schemeClr>
                </a:gs>
                <a:gs pos="100000">
                  <a:schemeClr val="hlink"/>
                </a:gs>
              </a:gsLst>
              <a:lin ang="5400000" scaled="1"/>
            </a:gra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j-lt"/>
                <a:ea typeface="+mn-ea"/>
                <a:cs typeface="+mn-cs"/>
              </a:endParaRPr>
            </a:p>
          </p:txBody>
        </p:sp>
        <p:sp>
          <p:nvSpPr>
            <p:cNvPr id="29" name="Rectangle 14"/>
            <p:cNvSpPr>
              <a:spLocks noChangeArrowheads="1"/>
            </p:cNvSpPr>
            <p:nvPr/>
          </p:nvSpPr>
          <p:spPr bwMode="black">
            <a:xfrm>
              <a:off x="3323" y="1389"/>
              <a:ext cx="1486" cy="301"/>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SG" altLang="en-US" sz="1600" b="1" i="0" u="none" strike="noStrike" kern="1200" cap="none" spc="0" normalizeH="0" baseline="0" noProof="0" dirty="0">
                  <a:ln>
                    <a:noFill/>
                  </a:ln>
                  <a:solidFill>
                    <a:srgbClr val="FFFFFF"/>
                  </a:solidFill>
                  <a:effectLst/>
                  <a:uLnTx/>
                  <a:uFillTx/>
                  <a:latin typeface="+mj-lt"/>
                  <a:ea typeface="+mn-ea"/>
                  <a:cs typeface="Arial" panose="020B0604020202020204" pitchFamily="34" charset="0"/>
                </a:rPr>
                <a:t>(2)</a:t>
              </a:r>
              <a:endParaRPr kumimoji="0" lang="en-SG" altLang="en-US" sz="1600" b="1" i="0" u="none" strike="noStrike" kern="1200" cap="none" spc="0" normalizeH="0" baseline="0" noProof="0" dirty="0">
                <a:ln>
                  <a:noFill/>
                </a:ln>
                <a:solidFill>
                  <a:srgbClr val="FFFFFF"/>
                </a:solidFill>
                <a:effectLst/>
                <a:uLnTx/>
                <a:uFillTx/>
                <a:latin typeface="+mj-lt"/>
                <a:ea typeface="+mn-ea"/>
                <a:cs typeface="Arial" panose="020B0604020202020204" pitchFamily="34" charset="0"/>
              </a:endParaRPr>
            </a:p>
          </p:txBody>
        </p:sp>
        <p:cxnSp>
          <p:nvCxnSpPr>
            <p:cNvPr id="13338" name="AutoShape 17"/>
            <p:cNvCxnSpPr>
              <a:stCxn id="28" idx="2"/>
            </p:cNvCxnSpPr>
            <p:nvPr/>
          </p:nvCxnSpPr>
          <p:spPr>
            <a:xfrm rot="5400000">
              <a:off x="3972" y="1793"/>
              <a:ext cx="199" cy="1"/>
            </a:xfrm>
            <a:prstGeom prst="bentConnector3">
              <a:avLst>
                <a:gd name="adj1" fmla="val 49750"/>
              </a:avLst>
            </a:prstGeom>
            <a:ln w="38100" cap="flat" cmpd="sng">
              <a:solidFill>
                <a:schemeClr val="hlink"/>
              </a:solidFill>
              <a:prstDash val="solid"/>
              <a:miter/>
              <a:headEnd type="none" w="med" len="med"/>
              <a:tailEnd type="none" w="med" len="med"/>
            </a:ln>
          </p:spPr>
        </p:cxnSp>
        <p:sp>
          <p:nvSpPr>
            <p:cNvPr id="13339" name="Rectangle 19"/>
            <p:cNvSpPr/>
            <p:nvPr/>
          </p:nvSpPr>
          <p:spPr>
            <a:xfrm>
              <a:off x="3138" y="2405"/>
              <a:ext cx="1933" cy="106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de-DE" altLang="en-US" sz="2400" dirty="0">
                  <a:latin typeface="Times New Roman" panose="02020603050405020304" pitchFamily="18" charset="0"/>
                  <a:cs typeface="Times New Roman" panose="02020603050405020304" pitchFamily="18" charset="0"/>
                </a:rPr>
                <a:t>Sử dụng yếu tố hoang đường, </a:t>
              </a:r>
              <a:endParaRPr lang="de-DE" altLang="en-US" sz="2400" dirty="0">
                <a:latin typeface="Times New Roman" panose="02020603050405020304" pitchFamily="18" charset="0"/>
                <a:cs typeface="Times New Roman" panose="02020603050405020304" pitchFamily="18" charset="0"/>
              </a:endParaRPr>
            </a:p>
            <a:p>
              <a:pPr marL="0" lvl="0" indent="0" algn="ctr">
                <a:spcBef>
                  <a:spcPct val="0"/>
                </a:spcBef>
                <a:buNone/>
              </a:pPr>
              <a:r>
                <a:rPr lang="de-DE" altLang="en-US" sz="2400" dirty="0">
                  <a:latin typeface="Times New Roman" panose="02020603050405020304" pitchFamily="18" charset="0"/>
                  <a:cs typeface="Times New Roman" panose="02020603050405020304" pitchFamily="18" charset="0"/>
                </a:rPr>
                <a:t>kì ảo</a:t>
              </a:r>
              <a:endParaRPr lang="en-US" altLang="en-US" sz="2400" dirty="0">
                <a:latin typeface="Times New Roman" panose="02020603050405020304" pitchFamily="18" charset="0"/>
                <a:ea typeface="Times New Roman" panose="02020603050405020304" pitchFamily="18" charset="0"/>
              </a:endParaRPr>
            </a:p>
          </p:txBody>
        </p:sp>
      </p:grpSp>
      <p:grpSp>
        <p:nvGrpSpPr>
          <p:cNvPr id="34" name="Group 13"/>
          <p:cNvGrpSpPr/>
          <p:nvPr/>
        </p:nvGrpSpPr>
        <p:grpSpPr>
          <a:xfrm>
            <a:off x="271463" y="1928813"/>
            <a:ext cx="2803525" cy="2835275"/>
            <a:chOff x="539" y="1389"/>
            <a:chExt cx="2164" cy="2570"/>
          </a:xfrm>
        </p:grpSpPr>
        <p:grpSp>
          <p:nvGrpSpPr>
            <p:cNvPr id="13328" name="Group 14"/>
            <p:cNvGrpSpPr/>
            <p:nvPr/>
          </p:nvGrpSpPr>
          <p:grpSpPr>
            <a:xfrm>
              <a:off x="539" y="1696"/>
              <a:ext cx="2164" cy="2263"/>
              <a:chOff x="539" y="1584"/>
              <a:chExt cx="2164" cy="2263"/>
            </a:xfrm>
          </p:grpSpPr>
          <p:sp>
            <p:nvSpPr>
              <p:cNvPr id="39" name="AutoShape 5"/>
              <p:cNvSpPr>
                <a:spLocks noChangeAspect="1" noChangeArrowheads="1"/>
              </p:cNvSpPr>
              <p:nvPr/>
            </p:nvSpPr>
            <p:spPr bwMode="gray">
              <a:xfrm>
                <a:off x="539" y="1782"/>
                <a:ext cx="2164" cy="2065"/>
              </a:xfrm>
              <a:prstGeom prst="roundRect">
                <a:avLst>
                  <a:gd name="adj" fmla="val 4690"/>
                </a:avLst>
              </a:prstGeom>
              <a:gradFill rotWithShape="1">
                <a:gsLst>
                  <a:gs pos="0">
                    <a:schemeClr val="accent1">
                      <a:gamma/>
                      <a:tint val="18431"/>
                      <a:invGamma/>
                    </a:schemeClr>
                  </a:gs>
                  <a:gs pos="100000">
                    <a:schemeClr val="accent1">
                      <a:alpha val="60001"/>
                    </a:schemeClr>
                  </a:gs>
                </a:gsLst>
                <a:lin ang="5400000" scaled="1"/>
              </a:gradFill>
              <a:ln w="9525">
                <a:solidFill>
                  <a:schemeClr val="accent1"/>
                </a:solidFill>
                <a:rou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j-lt"/>
                  <a:ea typeface="+mn-ea"/>
                  <a:cs typeface="+mn-cs"/>
                </a:endParaRPr>
              </a:p>
            </p:txBody>
          </p:sp>
          <p:sp>
            <p:nvSpPr>
              <p:cNvPr id="40" name="AutoShape 6"/>
              <p:cNvSpPr>
                <a:spLocks noChangeAspect="1" noChangeArrowheads="1"/>
              </p:cNvSpPr>
              <p:nvPr/>
            </p:nvSpPr>
            <p:spPr bwMode="gray">
              <a:xfrm>
                <a:off x="565" y="1808"/>
                <a:ext cx="2109" cy="2015"/>
              </a:xfrm>
              <a:prstGeom prst="roundRect">
                <a:avLst>
                  <a:gd name="adj" fmla="val 4690"/>
                </a:avLst>
              </a:prstGeom>
              <a:solidFill>
                <a:srgbClr val="FFFFFF"/>
              </a:solidFill>
              <a:ln w="9525">
                <a:solidFill>
                  <a:schemeClr val="accent1">
                    <a:alpha val="59999"/>
                  </a:schemeClr>
                </a:solidFill>
                <a:rou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3200" b="0" i="0" u="none" strike="noStrike" kern="1200" cap="none" spc="0" normalizeH="0" baseline="0" noProof="0">
                  <a:ln>
                    <a:noFill/>
                  </a:ln>
                  <a:solidFill>
                    <a:schemeClr val="tx1"/>
                  </a:solidFill>
                  <a:effectLst/>
                  <a:uLnTx/>
                  <a:uFillTx/>
                  <a:latin typeface="+mj-lt"/>
                  <a:ea typeface="+mn-ea"/>
                  <a:cs typeface="Arial" panose="020B0604020202020204" pitchFamily="34" charset="0"/>
                </a:endParaRPr>
              </a:p>
            </p:txBody>
          </p:sp>
          <p:cxnSp>
            <p:nvCxnSpPr>
              <p:cNvPr id="13334" name="AutoShape 16"/>
              <p:cNvCxnSpPr>
                <a:stCxn id="36" idx="2"/>
              </p:cNvCxnSpPr>
              <p:nvPr/>
            </p:nvCxnSpPr>
            <p:spPr>
              <a:xfrm>
                <a:off x="1621" y="1584"/>
                <a:ext cx="0" cy="199"/>
              </a:xfrm>
              <a:prstGeom prst="straightConnector1">
                <a:avLst/>
              </a:prstGeom>
              <a:ln w="38100" cap="flat" cmpd="sng">
                <a:solidFill>
                  <a:schemeClr val="accent1"/>
                </a:solidFill>
                <a:prstDash val="solid"/>
                <a:headEnd type="none" w="med" len="med"/>
                <a:tailEnd type="none" w="med" len="med"/>
              </a:ln>
            </p:spPr>
          </p:cxnSp>
        </p:grpSp>
        <p:sp>
          <p:nvSpPr>
            <p:cNvPr id="36" name="AutoShape 7"/>
            <p:cNvSpPr>
              <a:spLocks noChangeArrowheads="1"/>
            </p:cNvSpPr>
            <p:nvPr/>
          </p:nvSpPr>
          <p:spPr bwMode="ltGray">
            <a:xfrm>
              <a:off x="621" y="1413"/>
              <a:ext cx="1999" cy="282"/>
            </a:xfrm>
            <a:prstGeom prst="roundRect">
              <a:avLst>
                <a:gd name="adj" fmla="val 50000"/>
              </a:avLst>
            </a:prstGeom>
            <a:gradFill rotWithShape="1">
              <a:gsLst>
                <a:gs pos="0">
                  <a:schemeClr val="accent1">
                    <a:gamma/>
                    <a:tint val="83922"/>
                    <a:invGamma/>
                  </a:schemeClr>
                </a:gs>
                <a:gs pos="100000">
                  <a:schemeClr val="accent1"/>
                </a:gs>
              </a:gsLst>
              <a:lin ang="5400000" scaled="1"/>
            </a:gra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j-lt"/>
                <a:ea typeface="+mn-ea"/>
                <a:cs typeface="+mn-cs"/>
              </a:endParaRPr>
            </a:p>
          </p:txBody>
        </p:sp>
        <p:sp>
          <p:nvSpPr>
            <p:cNvPr id="37" name="Rectangle 8"/>
            <p:cNvSpPr>
              <a:spLocks noChangeArrowheads="1"/>
            </p:cNvSpPr>
            <p:nvPr/>
          </p:nvSpPr>
          <p:spPr bwMode="black">
            <a:xfrm>
              <a:off x="874" y="1389"/>
              <a:ext cx="1484" cy="335"/>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SG" altLang="en-US" sz="1800" b="1" i="0" u="none" strike="noStrike" kern="1200" cap="none" spc="0" normalizeH="0" baseline="0" noProof="0" dirty="0">
                  <a:ln>
                    <a:noFill/>
                  </a:ln>
                  <a:solidFill>
                    <a:srgbClr val="FFFFFF"/>
                  </a:solidFill>
                  <a:effectLst/>
                  <a:uLnTx/>
                  <a:uFillTx/>
                  <a:latin typeface="+mj-lt"/>
                  <a:ea typeface="+mn-ea"/>
                  <a:cs typeface="Arial" panose="020B0604020202020204" pitchFamily="34" charset="0"/>
                </a:rPr>
                <a:t>(1)</a:t>
              </a:r>
              <a:endParaRPr kumimoji="0" lang="en-SG" altLang="en-US" sz="1800" b="1" i="0" u="none" strike="noStrike" kern="1200" cap="none" spc="0" normalizeH="0" baseline="0" noProof="0" dirty="0">
                <a:ln>
                  <a:noFill/>
                </a:ln>
                <a:solidFill>
                  <a:srgbClr val="FFFFFF"/>
                </a:solidFill>
                <a:effectLst/>
                <a:uLnTx/>
                <a:uFillTx/>
                <a:latin typeface="+mj-lt"/>
                <a:ea typeface="+mn-ea"/>
                <a:cs typeface="Arial" panose="020B0604020202020204" pitchFamily="34" charset="0"/>
              </a:endParaRPr>
            </a:p>
          </p:txBody>
        </p:sp>
        <p:sp>
          <p:nvSpPr>
            <p:cNvPr id="13331" name="Rectangle 9"/>
            <p:cNvSpPr/>
            <p:nvPr/>
          </p:nvSpPr>
          <p:spPr>
            <a:xfrm>
              <a:off x="623" y="2352"/>
              <a:ext cx="1933" cy="142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de-DE" altLang="en-US" sz="2400" dirty="0">
                  <a:latin typeface="Times New Roman" panose="02020603050405020304" pitchFamily="18" charset="0"/>
                  <a:cs typeface="Times New Roman" panose="02020603050405020304" pitchFamily="18" charset="0"/>
                </a:rPr>
                <a:t>Kể về các nhân vật, sự kiện liên quan đến lịch sử thời quá khứ</a:t>
              </a:r>
              <a:endParaRPr lang="en-US" altLang="en-US" sz="2400" dirty="0">
                <a:latin typeface="Times New Roman" panose="02020603050405020304" pitchFamily="18" charset="0"/>
                <a:ea typeface="Times New Roman" panose="02020603050405020304" pitchFamily="18" charset="0"/>
              </a:endParaRPr>
            </a:p>
          </p:txBody>
        </p:sp>
      </p:grpSp>
      <p:grpSp>
        <p:nvGrpSpPr>
          <p:cNvPr id="42" name="Group 13"/>
          <p:cNvGrpSpPr/>
          <p:nvPr/>
        </p:nvGrpSpPr>
        <p:grpSpPr>
          <a:xfrm>
            <a:off x="6367463" y="1928813"/>
            <a:ext cx="2638425" cy="2889250"/>
            <a:chOff x="539" y="1391"/>
            <a:chExt cx="2164" cy="2568"/>
          </a:xfrm>
        </p:grpSpPr>
        <p:grpSp>
          <p:nvGrpSpPr>
            <p:cNvPr id="13321" name="Group 14"/>
            <p:cNvGrpSpPr/>
            <p:nvPr/>
          </p:nvGrpSpPr>
          <p:grpSpPr>
            <a:xfrm>
              <a:off x="539" y="1696"/>
              <a:ext cx="2164" cy="2263"/>
              <a:chOff x="539" y="1584"/>
              <a:chExt cx="2164" cy="2263"/>
            </a:xfrm>
          </p:grpSpPr>
          <p:sp>
            <p:nvSpPr>
              <p:cNvPr id="47" name="AutoShape 5"/>
              <p:cNvSpPr>
                <a:spLocks noChangeAspect="1" noChangeArrowheads="1"/>
              </p:cNvSpPr>
              <p:nvPr/>
            </p:nvSpPr>
            <p:spPr bwMode="gray">
              <a:xfrm>
                <a:off x="539" y="1783"/>
                <a:ext cx="2164" cy="2064"/>
              </a:xfrm>
              <a:prstGeom prst="roundRect">
                <a:avLst>
                  <a:gd name="adj" fmla="val 4690"/>
                </a:avLst>
              </a:prstGeom>
              <a:gradFill rotWithShape="1">
                <a:gsLst>
                  <a:gs pos="0">
                    <a:schemeClr val="accent1">
                      <a:gamma/>
                      <a:tint val="18431"/>
                      <a:invGamma/>
                    </a:schemeClr>
                  </a:gs>
                  <a:gs pos="100000">
                    <a:schemeClr val="accent1">
                      <a:alpha val="60001"/>
                    </a:schemeClr>
                  </a:gs>
                </a:gsLst>
                <a:lin ang="5400000" scaled="1"/>
              </a:gradFill>
              <a:ln w="9525">
                <a:solidFill>
                  <a:schemeClr val="accent1"/>
                </a:solidFill>
                <a:rou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dirty="0">
                  <a:ln>
                    <a:noFill/>
                  </a:ln>
                  <a:solidFill>
                    <a:schemeClr val="tx1"/>
                  </a:solidFill>
                  <a:effectLst/>
                  <a:uLnTx/>
                  <a:uFillTx/>
                  <a:latin typeface="+mj-lt"/>
                  <a:ea typeface="+mn-ea"/>
                  <a:cs typeface="+mn-cs"/>
                </a:endParaRPr>
              </a:p>
            </p:txBody>
          </p:sp>
          <p:sp>
            <p:nvSpPr>
              <p:cNvPr id="48" name="AutoShape 6"/>
              <p:cNvSpPr>
                <a:spLocks noChangeAspect="1" noChangeArrowheads="1"/>
              </p:cNvSpPr>
              <p:nvPr/>
            </p:nvSpPr>
            <p:spPr bwMode="gray">
              <a:xfrm>
                <a:off x="565" y="1808"/>
                <a:ext cx="2108" cy="2013"/>
              </a:xfrm>
              <a:prstGeom prst="roundRect">
                <a:avLst>
                  <a:gd name="adj" fmla="val 4690"/>
                </a:avLst>
              </a:prstGeom>
              <a:solidFill>
                <a:srgbClr val="FFFFFF"/>
              </a:solidFill>
              <a:ln w="9525">
                <a:solidFill>
                  <a:schemeClr val="accent1">
                    <a:alpha val="59999"/>
                  </a:schemeClr>
                </a:solidFill>
                <a:rou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3200" b="0" i="0" u="none" strike="noStrike" kern="1200" cap="none" spc="0" normalizeH="0" baseline="0" noProof="0">
                  <a:ln>
                    <a:noFill/>
                  </a:ln>
                  <a:solidFill>
                    <a:schemeClr val="tx1"/>
                  </a:solidFill>
                  <a:effectLst/>
                  <a:uLnTx/>
                  <a:uFillTx/>
                  <a:latin typeface="+mj-lt"/>
                  <a:ea typeface="+mn-ea"/>
                  <a:cs typeface="Arial" panose="020B0604020202020204" pitchFamily="34" charset="0"/>
                </a:endParaRPr>
              </a:p>
            </p:txBody>
          </p:sp>
          <p:cxnSp>
            <p:nvCxnSpPr>
              <p:cNvPr id="13327" name="AutoShape 16"/>
              <p:cNvCxnSpPr>
                <a:stCxn id="44" idx="2"/>
              </p:cNvCxnSpPr>
              <p:nvPr/>
            </p:nvCxnSpPr>
            <p:spPr>
              <a:xfrm>
                <a:off x="1621" y="1584"/>
                <a:ext cx="0" cy="199"/>
              </a:xfrm>
              <a:prstGeom prst="straightConnector1">
                <a:avLst/>
              </a:prstGeom>
              <a:ln w="38100" cap="flat" cmpd="sng">
                <a:solidFill>
                  <a:schemeClr val="accent1"/>
                </a:solidFill>
                <a:prstDash val="solid"/>
                <a:headEnd type="none" w="med" len="med"/>
                <a:tailEnd type="none" w="med" len="med"/>
              </a:ln>
            </p:spPr>
          </p:cxnSp>
        </p:grpSp>
        <p:sp>
          <p:nvSpPr>
            <p:cNvPr id="44" name="AutoShape 7"/>
            <p:cNvSpPr>
              <a:spLocks noChangeArrowheads="1"/>
            </p:cNvSpPr>
            <p:nvPr/>
          </p:nvSpPr>
          <p:spPr bwMode="ltGray">
            <a:xfrm>
              <a:off x="621" y="1414"/>
              <a:ext cx="1999" cy="282"/>
            </a:xfrm>
            <a:prstGeom prst="roundRect">
              <a:avLst>
                <a:gd name="adj" fmla="val 50000"/>
              </a:avLst>
            </a:prstGeom>
            <a:gradFill rotWithShape="1">
              <a:gsLst>
                <a:gs pos="0">
                  <a:schemeClr val="accent1">
                    <a:gamma/>
                    <a:tint val="83922"/>
                    <a:invGamma/>
                  </a:schemeClr>
                </a:gs>
                <a:gs pos="100000">
                  <a:schemeClr val="accent1"/>
                </a:gs>
              </a:gsLst>
              <a:lin ang="5400000" scaled="1"/>
            </a:gradFill>
            <a:ln>
              <a:noFill/>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j-lt"/>
                <a:ea typeface="+mn-ea"/>
                <a:cs typeface="+mn-cs"/>
              </a:endParaRPr>
            </a:p>
          </p:txBody>
        </p:sp>
        <p:sp>
          <p:nvSpPr>
            <p:cNvPr id="45" name="Rectangle 8"/>
            <p:cNvSpPr>
              <a:spLocks noChangeArrowheads="1"/>
            </p:cNvSpPr>
            <p:nvPr/>
          </p:nvSpPr>
          <p:spPr bwMode="black">
            <a:xfrm>
              <a:off x="874" y="1391"/>
              <a:ext cx="1484" cy="327"/>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SG" altLang="en-US" sz="1800" b="1" i="0" u="none" strike="noStrike" kern="1200" cap="none" spc="0" normalizeH="0" baseline="0" noProof="0" dirty="0">
                  <a:ln>
                    <a:noFill/>
                  </a:ln>
                  <a:solidFill>
                    <a:srgbClr val="FFFFFF"/>
                  </a:solidFill>
                  <a:effectLst/>
                  <a:uLnTx/>
                  <a:uFillTx/>
                  <a:latin typeface="+mj-lt"/>
                  <a:ea typeface="+mn-ea"/>
                  <a:cs typeface="Arial" panose="020B0604020202020204" pitchFamily="34" charset="0"/>
                </a:rPr>
                <a:t>(3)</a:t>
              </a:r>
              <a:endParaRPr kumimoji="0" lang="en-SG" altLang="en-US" sz="1800" b="1" i="0" u="none" strike="noStrike" kern="1200" cap="none" spc="0" normalizeH="0" baseline="0" noProof="0" dirty="0">
                <a:ln>
                  <a:noFill/>
                </a:ln>
                <a:solidFill>
                  <a:srgbClr val="FFFFFF"/>
                </a:solidFill>
                <a:effectLst/>
                <a:uLnTx/>
                <a:uFillTx/>
                <a:latin typeface="+mj-lt"/>
                <a:ea typeface="+mn-ea"/>
                <a:cs typeface="Arial" panose="020B0604020202020204" pitchFamily="34" charset="0"/>
              </a:endParaRPr>
            </a:p>
          </p:txBody>
        </p:sp>
        <p:sp>
          <p:nvSpPr>
            <p:cNvPr id="13324" name="Rectangle 9"/>
            <p:cNvSpPr/>
            <p:nvPr/>
          </p:nvSpPr>
          <p:spPr>
            <a:xfrm>
              <a:off x="638" y="2076"/>
              <a:ext cx="1933" cy="172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de-DE" altLang="en-US" sz="2400" dirty="0">
                  <a:latin typeface="Times New Roman" panose="02020603050405020304" pitchFamily="18" charset="0"/>
                  <a:cs typeface="Times New Roman" panose="02020603050405020304" pitchFamily="18" charset="0"/>
                </a:rPr>
                <a:t>Thể hiện quan điểm, cách đánh giá của nhân dân về các nhân vật, sự kiện lịch sử</a:t>
              </a:r>
              <a:endParaRPr lang="en-US" altLang="en-US" sz="2400" dirty="0">
                <a:latin typeface="Times New Roman" panose="02020603050405020304" pitchFamily="18" charset="0"/>
                <a:ea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14338" name="Content Placeholder 3" descr="35"/>
          <p:cNvPicPr>
            <a:picLocks noGrp="1"/>
          </p:cNvPicPr>
          <p:nvPr>
            <p:ph idx="1"/>
          </p:nvPr>
        </p:nvPicPr>
        <p:blipFill>
          <a:blip r:embed="rId2"/>
          <a:srcRect/>
          <a:stretch>
            <a:fillRect/>
          </a:stretch>
        </p:blipFill>
        <p:spPr>
          <a:xfrm>
            <a:off x="-152400" y="2536825"/>
            <a:ext cx="3429000" cy="1987550"/>
          </a:xfrm>
          <a:ln/>
        </p:spPr>
      </p:pic>
      <p:sp>
        <p:nvSpPr>
          <p:cNvPr id="7" name="TextBox 6"/>
          <p:cNvSpPr txBox="1"/>
          <p:nvPr/>
        </p:nvSpPr>
        <p:spPr>
          <a:xfrm>
            <a:off x="304800" y="3152775"/>
            <a:ext cx="2514600" cy="646113"/>
          </a:xfrm>
          <a:prstGeom prst="rect">
            <a:avLst/>
          </a:prstGeom>
          <a:noFill/>
        </p:spPr>
        <p:txBody>
          <a:bodyPr>
            <a:spAutoFit/>
          </a:bodyPr>
          <a:p>
            <a:pPr algn="ctr">
              <a:buNone/>
            </a:pPr>
            <a:r>
              <a:rPr sz="3600" b="1" dirty="0">
                <a:solidFill>
                  <a:srgbClr val="224B50"/>
                </a:solidFill>
                <a:latin typeface="Times New Roman" panose="02020603050405020304" pitchFamily="18" charset="0"/>
                <a:cs typeface="Times New Roman" panose="02020603050405020304" pitchFamily="18" charset="0"/>
              </a:rPr>
              <a:t>2. Văn bản</a:t>
            </a:r>
            <a:endParaRPr sz="3600" b="1" dirty="0">
              <a:solidFill>
                <a:srgbClr val="224B50"/>
              </a:solidFill>
              <a:latin typeface="Times New Roman" panose="02020603050405020304" pitchFamily="18" charset="0"/>
              <a:ea typeface="Times New Roman" panose="02020603050405020304" pitchFamily="18" charset="0"/>
            </a:endParaRPr>
          </a:p>
        </p:txBody>
      </p:sp>
      <p:sp>
        <p:nvSpPr>
          <p:cNvPr id="11" name="Rectangle: Rounded Corners 10"/>
          <p:cNvSpPr/>
          <p:nvPr/>
        </p:nvSpPr>
        <p:spPr>
          <a:xfrm>
            <a:off x="4876800" y="1568450"/>
            <a:ext cx="3962400" cy="806450"/>
          </a:xfrm>
          <a:prstGeom prst="roundRect">
            <a:avLst/>
          </a:prstGeom>
          <a:solidFill>
            <a:srgbClr val="F1E58B"/>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de-DE" altLang="en-US" sz="2800" dirty="0">
                <a:latin typeface="Times New Roman" panose="02020603050405020304" pitchFamily="18" charset="0"/>
                <a:cs typeface="Times New Roman" panose="02020603050405020304" pitchFamily="18" charset="0"/>
              </a:rPr>
              <a:t>Thể loại: Truyền thuyết</a:t>
            </a:r>
            <a:endParaRPr lang="en-US" altLang="en-US" sz="2800" dirty="0">
              <a:latin typeface="Times New Roman" panose="02020603050405020304" pitchFamily="18" charset="0"/>
              <a:ea typeface="Times New Roman" panose="02020603050405020304" pitchFamily="18" charset="0"/>
            </a:endParaRPr>
          </a:p>
        </p:txBody>
      </p:sp>
      <p:sp>
        <p:nvSpPr>
          <p:cNvPr id="12" name="Rectangle: Rounded Corners 11"/>
          <p:cNvSpPr/>
          <p:nvPr/>
        </p:nvSpPr>
        <p:spPr>
          <a:xfrm>
            <a:off x="4876800" y="3025775"/>
            <a:ext cx="3962400" cy="898525"/>
          </a:xfrm>
          <a:prstGeom prst="roundRect">
            <a:avLst/>
          </a:prstGeom>
          <a:solidFill>
            <a:srgbClr val="8BE9B6"/>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de-DE" altLang="en-US" sz="2800" dirty="0">
                <a:latin typeface="Times New Roman" panose="02020603050405020304" pitchFamily="18" charset="0"/>
                <a:cs typeface="Times New Roman" panose="02020603050405020304" pitchFamily="18" charset="0"/>
              </a:rPr>
              <a:t>Nhân vật: Thánh Gióng</a:t>
            </a:r>
            <a:endParaRPr lang="en-US" altLang="en-US" sz="2800" dirty="0">
              <a:latin typeface="Times New Roman" panose="02020603050405020304" pitchFamily="18" charset="0"/>
              <a:ea typeface="Times New Roman" panose="02020603050405020304" pitchFamily="18" charset="0"/>
            </a:endParaRPr>
          </a:p>
        </p:txBody>
      </p:sp>
      <p:sp>
        <p:nvSpPr>
          <p:cNvPr id="13" name="Rectangle: Rounded Corners 12"/>
          <p:cNvSpPr/>
          <p:nvPr/>
        </p:nvSpPr>
        <p:spPr>
          <a:xfrm>
            <a:off x="4876800" y="4575175"/>
            <a:ext cx="3962400" cy="900113"/>
          </a:xfrm>
          <a:prstGeom prst="roundRect">
            <a:avLst/>
          </a:prstGeom>
          <a:solidFill>
            <a:srgbClr val="FFCCFF"/>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de-DE" altLang="en-US" sz="2800" dirty="0">
                <a:latin typeface="Times New Roman" panose="02020603050405020304" pitchFamily="18" charset="0"/>
                <a:cs typeface="Times New Roman" panose="02020603050405020304" pitchFamily="18" charset="0"/>
              </a:rPr>
              <a:t>Bố cục: 3 phần</a:t>
            </a:r>
            <a:endParaRPr lang="en-US" altLang="en-US" sz="2800" dirty="0">
              <a:latin typeface="Times New Roman" panose="02020603050405020304" pitchFamily="18" charset="0"/>
              <a:ea typeface="Times New Roman" panose="02020603050405020304" pitchFamily="18" charset="0"/>
            </a:endParaRPr>
          </a:p>
        </p:txBody>
      </p:sp>
      <p:pic>
        <p:nvPicPr>
          <p:cNvPr id="14343" name="图片 8" descr="6fc417983c9675ce1b60e983870aeb8a"/>
          <p:cNvPicPr>
            <a:picLocks noChangeAspect="1"/>
          </p:cNvPicPr>
          <p:nvPr/>
        </p:nvPicPr>
        <p:blipFill>
          <a:blip r:embed="rId3"/>
          <a:stretch>
            <a:fillRect/>
          </a:stretch>
        </p:blipFill>
        <p:spPr>
          <a:xfrm>
            <a:off x="7683500" y="220663"/>
            <a:ext cx="1323975" cy="1074737"/>
          </a:xfrm>
          <a:prstGeom prst="rect">
            <a:avLst/>
          </a:prstGeom>
          <a:noFill/>
          <a:ln w="9525">
            <a:noFill/>
          </a:ln>
        </p:spPr>
      </p:pic>
      <p:pic>
        <p:nvPicPr>
          <p:cNvPr id="14344" name="Graphic 2" descr="Shamrock"/>
          <p:cNvPicPr>
            <a:picLocks noChangeAspect="1"/>
          </p:cNvPicPr>
          <p:nvPr/>
        </p:nvPicPr>
        <p:blipFill>
          <a:blip r:embed="rId4"/>
          <a:stretch>
            <a:fillRect/>
          </a:stretch>
        </p:blipFill>
        <p:spPr>
          <a:xfrm>
            <a:off x="3838575" y="1641475"/>
            <a:ext cx="733425" cy="733425"/>
          </a:xfrm>
          <a:prstGeom prst="rect">
            <a:avLst/>
          </a:prstGeom>
          <a:noFill/>
          <a:ln w="9525">
            <a:noFill/>
          </a:ln>
        </p:spPr>
      </p:pic>
      <p:pic>
        <p:nvPicPr>
          <p:cNvPr id="14345" name="Graphic 15" descr="Shamrock"/>
          <p:cNvPicPr>
            <a:picLocks noChangeAspect="1"/>
          </p:cNvPicPr>
          <p:nvPr/>
        </p:nvPicPr>
        <p:blipFill>
          <a:blip r:embed="rId4"/>
          <a:stretch>
            <a:fillRect/>
          </a:stretch>
        </p:blipFill>
        <p:spPr>
          <a:xfrm>
            <a:off x="3900488" y="3190875"/>
            <a:ext cx="733425" cy="733425"/>
          </a:xfrm>
          <a:prstGeom prst="rect">
            <a:avLst/>
          </a:prstGeom>
          <a:noFill/>
          <a:ln w="9525">
            <a:noFill/>
          </a:ln>
        </p:spPr>
      </p:pic>
      <p:pic>
        <p:nvPicPr>
          <p:cNvPr id="14346" name="Graphic 19" descr="Shamrock"/>
          <p:cNvPicPr>
            <a:picLocks noChangeAspect="1"/>
          </p:cNvPicPr>
          <p:nvPr/>
        </p:nvPicPr>
        <p:blipFill>
          <a:blip r:embed="rId5"/>
          <a:stretch>
            <a:fillRect/>
          </a:stretch>
        </p:blipFill>
        <p:spPr>
          <a:xfrm>
            <a:off x="3900488" y="4740275"/>
            <a:ext cx="733425" cy="735013"/>
          </a:xfrm>
          <a:prstGeom prst="rect">
            <a:avLst/>
          </a:prstGeom>
          <a:noFill/>
          <a:ln w="9525">
            <a:noFill/>
          </a:ln>
        </p:spPr>
      </p:pic>
      <p:pic>
        <p:nvPicPr>
          <p:cNvPr id="14347" name="图片 26"/>
          <p:cNvPicPr>
            <a:picLocks noChangeAspect="1"/>
          </p:cNvPicPr>
          <p:nvPr/>
        </p:nvPicPr>
        <p:blipFill>
          <a:blip r:embed="rId6"/>
          <a:stretch>
            <a:fillRect/>
          </a:stretch>
        </p:blipFill>
        <p:spPr>
          <a:xfrm>
            <a:off x="0" y="5516563"/>
            <a:ext cx="9144000" cy="1354137"/>
          </a:xfrm>
          <a:prstGeom prst="rect">
            <a:avLst/>
          </a:prstGeom>
          <a:noFill/>
          <a:ln w="9525">
            <a:noFill/>
          </a:ln>
        </p:spPr>
      </p:pic>
      <p:pic>
        <p:nvPicPr>
          <p:cNvPr id="14348" name="图片 44"/>
          <p:cNvPicPr>
            <a:picLocks noChangeAspect="1"/>
          </p:cNvPicPr>
          <p:nvPr/>
        </p:nvPicPr>
        <p:blipFill>
          <a:blip r:embed="rId7"/>
          <a:stretch>
            <a:fillRect/>
          </a:stretch>
        </p:blipFill>
        <p:spPr>
          <a:xfrm>
            <a:off x="0" y="-168275"/>
            <a:ext cx="2009775" cy="20097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5362" name="TextBox 5"/>
          <p:cNvSpPr txBox="1"/>
          <p:nvPr/>
        </p:nvSpPr>
        <p:spPr>
          <a:xfrm>
            <a:off x="2667000" y="2057400"/>
            <a:ext cx="3810000"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000" dirty="0">
                <a:solidFill>
                  <a:schemeClr val="bg1"/>
                </a:solidFill>
                <a:latin typeface="#9Slide07 SVNAdam Gorry" pitchFamily="18" charset="0"/>
              </a:rPr>
              <a:t>I. Đọc và tìm hiểu chung</a:t>
            </a:r>
            <a:endParaRPr lang="en-US" altLang="en-US" sz="2000" dirty="0">
              <a:solidFill>
                <a:schemeClr val="bg1"/>
              </a:solidFill>
              <a:latin typeface="#9Slide07 SVNAdam Gorry" pitchFamily="18" charset="0"/>
            </a:endParaRPr>
          </a:p>
        </p:txBody>
      </p:sp>
      <p:pic>
        <p:nvPicPr>
          <p:cNvPr id="15363" name="Content Placeholder 8"/>
          <p:cNvPicPr>
            <a:picLocks noGrp="1" noChangeAspect="1"/>
          </p:cNvPicPr>
          <p:nvPr>
            <p:ph idx="1"/>
          </p:nvPr>
        </p:nvPicPr>
        <p:blipFill>
          <a:blip r:embed="rId2"/>
          <a:srcRect/>
          <a:stretch>
            <a:fillRect/>
          </a:stretch>
        </p:blipFill>
        <p:spPr>
          <a:xfrm>
            <a:off x="838200" y="152400"/>
            <a:ext cx="6934200" cy="6934200"/>
          </a:xfrm>
          <a:ln/>
        </p:spPr>
      </p:pic>
      <p:sp>
        <p:nvSpPr>
          <p:cNvPr id="15364" name="Title 1"/>
          <p:cNvSpPr>
            <a:spLocks noGrp="1"/>
          </p:cNvSpPr>
          <p:nvPr>
            <p:ph type="title"/>
          </p:nvPr>
        </p:nvSpPr>
        <p:spPr>
          <a:xfrm>
            <a:off x="2667000" y="3367088"/>
            <a:ext cx="3276600" cy="1143000"/>
          </a:xfrm>
          <a:ln/>
        </p:spPr>
        <p:txBody>
          <a:bodyPr vert="horz" wrap="square" lIns="91440" tIns="45720" rIns="91440" bIns="45720" anchor="ctr" anchorCtr="0"/>
          <a:p>
            <a:r>
              <a:rPr lang="en-US" altLang="en-US" sz="3200" b="1" dirty="0">
                <a:latin typeface="Times New Roman" panose="02020603050405020304" pitchFamily="18" charset="0"/>
                <a:cs typeface="Times New Roman" panose="02020603050405020304" pitchFamily="18" charset="0"/>
              </a:rPr>
              <a:t>II. Đọc v</a:t>
            </a:r>
            <a:r>
              <a:rPr lang="en-US" altLang="en-US" sz="3200" b="1" dirty="0">
                <a:latin typeface="Times New Roman" panose="02020603050405020304" pitchFamily="18" charset="0"/>
                <a:ea typeface="Times New Roman" panose="02020603050405020304" pitchFamily="18" charset="0"/>
              </a:rPr>
              <a:t>à</a:t>
            </a:r>
            <a:br>
              <a:rPr lang="en-US" altLang="en-US" sz="3200" b="1" dirty="0">
                <a:latin typeface="Times New Roman" panose="02020603050405020304" pitchFamily="18" charset="0"/>
                <a:cs typeface="Times New Roman" panose="02020603050405020304" pitchFamily="18" charset="0"/>
              </a:rPr>
            </a:br>
            <a:r>
              <a:rPr lang="en-US" altLang="en-US" sz="3200" b="1" dirty="0">
                <a:latin typeface="Times New Roman" panose="02020603050405020304" pitchFamily="18" charset="0"/>
                <a:cs typeface="Times New Roman" panose="02020603050405020304" pitchFamily="18" charset="0"/>
              </a:rPr>
              <a:t>tìm hiểu chi tiết</a:t>
            </a:r>
            <a:endParaRPr lang="en-US" altLang="en-US" sz="3200" b="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6386" name="Title 1"/>
          <p:cNvSpPr>
            <a:spLocks noGrp="1"/>
          </p:cNvSpPr>
          <p:nvPr>
            <p:ph type="title"/>
          </p:nvPr>
        </p:nvSpPr>
        <p:spPr>
          <a:xfrm>
            <a:off x="71438" y="228600"/>
            <a:ext cx="9001125" cy="685800"/>
          </a:xfrm>
          <a:blipFill rotWithShape="1">
            <a:blip r:embed="rId2">
              <a:alphaModFix amt="12000"/>
            </a:blip>
          </a:blipFill>
          <a:ln/>
        </p:spPr>
        <p:txBody>
          <a:bodyPr vert="horz" wrap="square" lIns="91440" tIns="45720" rIns="91440" bIns="45720" anchor="ctr" anchorCtr="0"/>
          <a:p>
            <a:r>
              <a:rPr lang="en-US" altLang="en-US" sz="2200" dirty="0"/>
              <a:t>Sắp xếp các sự kiện sau </a:t>
            </a:r>
            <a:br>
              <a:rPr lang="en-US" altLang="en-US" sz="2200" dirty="0"/>
            </a:br>
            <a:r>
              <a:rPr lang="en-US" altLang="en-US" sz="2200" dirty="0"/>
              <a:t>theo đúng trình tự trong truyện</a:t>
            </a:r>
            <a:endParaRPr lang="en-US" altLang="en-US" sz="2200" dirty="0"/>
          </a:p>
        </p:txBody>
      </p:sp>
      <p:pic>
        <p:nvPicPr>
          <p:cNvPr id="16387" name="图片 26"/>
          <p:cNvPicPr>
            <a:picLocks noChangeAspect="1"/>
          </p:cNvPicPr>
          <p:nvPr/>
        </p:nvPicPr>
        <p:blipFill>
          <a:blip r:embed="rId3"/>
          <a:stretch>
            <a:fillRect/>
          </a:stretch>
        </p:blipFill>
        <p:spPr>
          <a:xfrm>
            <a:off x="0" y="5935663"/>
            <a:ext cx="9144000" cy="914400"/>
          </a:xfrm>
          <a:prstGeom prst="rect">
            <a:avLst/>
          </a:prstGeom>
          <a:noFill/>
          <a:ln w="9525">
            <a:noFill/>
          </a:ln>
        </p:spPr>
      </p:pic>
      <p:pic>
        <p:nvPicPr>
          <p:cNvPr id="16388" name="Picture 4"/>
          <p:cNvPicPr>
            <a:picLocks noChangeAspect="1"/>
          </p:cNvPicPr>
          <p:nvPr/>
        </p:nvPicPr>
        <p:blipFill>
          <a:blip r:embed="rId4"/>
          <a:stretch>
            <a:fillRect/>
          </a:stretch>
        </p:blipFill>
        <p:spPr>
          <a:xfrm>
            <a:off x="71438" y="1123950"/>
            <a:ext cx="9001125" cy="5200650"/>
          </a:xfrm>
          <a:prstGeom prst="rect">
            <a:avLst/>
          </a:prstGeom>
          <a:noFill/>
          <a:ln w="9525">
            <a:noFill/>
          </a:ln>
        </p:spPr>
      </p:pic>
      <p:pic>
        <p:nvPicPr>
          <p:cNvPr id="16389" name="Picture 8"/>
          <p:cNvPicPr>
            <a:picLocks noChangeAspect="1"/>
          </p:cNvPicPr>
          <p:nvPr/>
        </p:nvPicPr>
        <p:blipFill>
          <a:blip r:embed="rId5"/>
          <a:stretch>
            <a:fillRect/>
          </a:stretch>
        </p:blipFill>
        <p:spPr>
          <a:xfrm>
            <a:off x="6350" y="66675"/>
            <a:ext cx="2133600" cy="84772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7410" name="Title 1"/>
          <p:cNvSpPr>
            <a:spLocks noGrp="1"/>
          </p:cNvSpPr>
          <p:nvPr>
            <p:ph type="title"/>
          </p:nvPr>
        </p:nvSpPr>
        <p:spPr>
          <a:xfrm>
            <a:off x="71438" y="228600"/>
            <a:ext cx="9001125" cy="685800"/>
          </a:xfrm>
          <a:blipFill rotWithShape="1">
            <a:blip r:embed="rId2">
              <a:alphaModFix amt="12000"/>
            </a:blip>
          </a:blipFill>
          <a:ln/>
        </p:spPr>
        <p:txBody>
          <a:bodyPr vert="horz" wrap="square" lIns="91440" tIns="45720" rIns="91440" bIns="45720" anchor="ctr" anchorCtr="0"/>
          <a:p>
            <a:r>
              <a:rPr lang="en-US" altLang="en-US" sz="2200" dirty="0"/>
              <a:t>Sắp xếp các sự kiện sau </a:t>
            </a:r>
            <a:br>
              <a:rPr lang="en-US" altLang="en-US" sz="2200" dirty="0"/>
            </a:br>
            <a:r>
              <a:rPr lang="en-US" altLang="en-US" sz="2200" dirty="0"/>
              <a:t>theo đúng trình tự trong truyện</a:t>
            </a:r>
            <a:endParaRPr lang="en-US" altLang="en-US" sz="2200" dirty="0"/>
          </a:p>
        </p:txBody>
      </p:sp>
      <p:pic>
        <p:nvPicPr>
          <p:cNvPr id="17411" name="图片 26"/>
          <p:cNvPicPr>
            <a:picLocks noChangeAspect="1"/>
          </p:cNvPicPr>
          <p:nvPr/>
        </p:nvPicPr>
        <p:blipFill>
          <a:blip r:embed="rId3"/>
          <a:stretch>
            <a:fillRect/>
          </a:stretch>
        </p:blipFill>
        <p:spPr>
          <a:xfrm>
            <a:off x="0" y="5935663"/>
            <a:ext cx="9144000" cy="914400"/>
          </a:xfrm>
          <a:prstGeom prst="rect">
            <a:avLst/>
          </a:prstGeom>
          <a:noFill/>
          <a:ln w="9525">
            <a:noFill/>
          </a:ln>
        </p:spPr>
      </p:pic>
      <p:pic>
        <p:nvPicPr>
          <p:cNvPr id="17412" name="Picture 8"/>
          <p:cNvPicPr>
            <a:picLocks noChangeAspect="1"/>
          </p:cNvPicPr>
          <p:nvPr/>
        </p:nvPicPr>
        <p:blipFill>
          <a:blip r:embed="rId4"/>
          <a:stretch>
            <a:fillRect/>
          </a:stretch>
        </p:blipFill>
        <p:spPr>
          <a:xfrm>
            <a:off x="6350" y="66675"/>
            <a:ext cx="2133600" cy="847725"/>
          </a:xfrm>
          <a:prstGeom prst="rect">
            <a:avLst/>
          </a:prstGeom>
          <a:noFill/>
          <a:ln w="9525">
            <a:noFill/>
          </a:ln>
        </p:spPr>
      </p:pic>
      <p:pic>
        <p:nvPicPr>
          <p:cNvPr id="17413" name="Picture 2"/>
          <p:cNvPicPr>
            <a:picLocks noChangeAspect="1"/>
          </p:cNvPicPr>
          <p:nvPr/>
        </p:nvPicPr>
        <p:blipFill>
          <a:blip r:embed="rId5"/>
          <a:stretch>
            <a:fillRect/>
          </a:stretch>
        </p:blipFill>
        <p:spPr>
          <a:xfrm>
            <a:off x="147638" y="1447800"/>
            <a:ext cx="8848725" cy="4570413"/>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6" name="Title 5"/>
          <p:cNvSpPr>
            <a:spLocks noGrp="1"/>
          </p:cNvSpPr>
          <p:nvPr>
            <p:ph type="title"/>
          </p:nvPr>
        </p:nvSpPr>
        <p:spPr>
          <a:xfrm>
            <a:off x="3671888" y="1092200"/>
            <a:ext cx="4176713" cy="619125"/>
          </a:xfrm>
          <a:prstGeom prst="roundRect">
            <a:avLst/>
          </a:prstGeom>
          <a:solidFill>
            <a:srgbClr val="F1E58B"/>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
            <a:pPr>
              <a:buNone/>
            </a:pPr>
            <a:r>
              <a:rPr lang="de-DE" altLang="en-US" sz="2400" b="1" dirty="0">
                <a:solidFill>
                  <a:schemeClr val="tx1"/>
                </a:solidFill>
                <a:latin typeface="Times New Roman" panose="02020603050405020304" pitchFamily="18" charset="0"/>
                <a:cs typeface="Times New Roman" panose="02020603050405020304" pitchFamily="18" charset="0"/>
              </a:rPr>
              <a:t>1. Chi tiết hoang đường, kì ảo</a:t>
            </a:r>
            <a:endParaRPr lang="en-US" altLang="en-US" sz="2400" b="1" dirty="0">
              <a:solidFill>
                <a:schemeClr val="tx1"/>
              </a:solidFill>
              <a:latin typeface="Times New Roman" panose="02020603050405020304" pitchFamily="18" charset="0"/>
              <a:ea typeface="Times New Roman" panose="02020603050405020304" pitchFamily="18" charset="0"/>
            </a:endParaRPr>
          </a:p>
        </p:txBody>
      </p:sp>
      <p:pic>
        <p:nvPicPr>
          <p:cNvPr id="18435" name="Picture 7"/>
          <p:cNvPicPr>
            <a:picLocks noChangeAspect="1"/>
          </p:cNvPicPr>
          <p:nvPr/>
        </p:nvPicPr>
        <p:blipFill>
          <a:blip r:embed="rId2"/>
          <a:srcRect t="72050"/>
          <a:stretch>
            <a:fillRect/>
          </a:stretch>
        </p:blipFill>
        <p:spPr>
          <a:xfrm>
            <a:off x="0" y="4943475"/>
            <a:ext cx="9144000" cy="1914525"/>
          </a:xfrm>
          <a:prstGeom prst="rect">
            <a:avLst/>
          </a:prstGeom>
          <a:noFill/>
          <a:ln w="9525">
            <a:noFill/>
          </a:ln>
        </p:spPr>
      </p:pic>
      <p:pic>
        <p:nvPicPr>
          <p:cNvPr id="18436" name="Content Placeholder 4"/>
          <p:cNvPicPr>
            <a:picLocks noGrp="1" noChangeAspect="1"/>
          </p:cNvPicPr>
          <p:nvPr>
            <p:ph idx="1"/>
          </p:nvPr>
        </p:nvPicPr>
        <p:blipFill>
          <a:blip r:embed="rId3"/>
          <a:srcRect/>
          <a:stretch>
            <a:fillRect/>
          </a:stretch>
        </p:blipFill>
        <p:spPr>
          <a:xfrm>
            <a:off x="304800" y="1711325"/>
            <a:ext cx="8258175" cy="3608388"/>
          </a:xfrm>
          <a:ln/>
        </p:spPr>
      </p:pic>
      <p:pic>
        <p:nvPicPr>
          <p:cNvPr id="18437" name="Picture 9"/>
          <p:cNvPicPr>
            <a:picLocks noChangeAspect="1"/>
          </p:cNvPicPr>
          <p:nvPr/>
        </p:nvPicPr>
        <p:blipFill>
          <a:blip r:embed="rId4"/>
          <a:stretch>
            <a:fillRect/>
          </a:stretch>
        </p:blipFill>
        <p:spPr>
          <a:xfrm>
            <a:off x="457200" y="46038"/>
            <a:ext cx="3214688" cy="204152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6" name="Title 5"/>
          <p:cNvSpPr>
            <a:spLocks noGrp="1"/>
          </p:cNvSpPr>
          <p:nvPr>
            <p:ph type="title"/>
          </p:nvPr>
        </p:nvSpPr>
        <p:spPr>
          <a:xfrm>
            <a:off x="1828800" y="228600"/>
            <a:ext cx="4267200" cy="457200"/>
          </a:xfrm>
          <a:prstGeom prst="roundRect">
            <a:avLst/>
          </a:prstGeom>
          <a:solidFill>
            <a:srgbClr val="F1E58B"/>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
            <a:pPr>
              <a:buNone/>
            </a:pPr>
            <a:r>
              <a:rPr lang="de-DE" altLang="en-US" sz="2400" b="1" dirty="0">
                <a:solidFill>
                  <a:schemeClr val="tx1"/>
                </a:solidFill>
                <a:latin typeface="Times New Roman" panose="02020603050405020304" pitchFamily="18" charset="0"/>
                <a:cs typeface="Times New Roman" panose="02020603050405020304" pitchFamily="18" charset="0"/>
              </a:rPr>
              <a:t>1. Chi tiết hoang đường, kì ảo</a:t>
            </a:r>
            <a:endParaRPr lang="en-US" altLang="en-US" sz="2400" b="1" dirty="0">
              <a:solidFill>
                <a:schemeClr val="tx1"/>
              </a:solidFill>
              <a:latin typeface="Times New Roman" panose="02020603050405020304" pitchFamily="18" charset="0"/>
              <a:ea typeface="Times New Roman" panose="02020603050405020304" pitchFamily="18" charset="0"/>
            </a:endParaRPr>
          </a:p>
        </p:txBody>
      </p:sp>
      <p:pic>
        <p:nvPicPr>
          <p:cNvPr id="19459" name="Picture 7"/>
          <p:cNvPicPr>
            <a:picLocks noChangeAspect="1"/>
          </p:cNvPicPr>
          <p:nvPr/>
        </p:nvPicPr>
        <p:blipFill>
          <a:blip r:embed="rId2"/>
          <a:srcRect t="72050"/>
          <a:stretch>
            <a:fillRect/>
          </a:stretch>
        </p:blipFill>
        <p:spPr>
          <a:xfrm>
            <a:off x="0" y="4970463"/>
            <a:ext cx="9144000" cy="1914525"/>
          </a:xfrm>
          <a:prstGeom prst="rect">
            <a:avLst/>
          </a:prstGeom>
          <a:noFill/>
          <a:ln w="9525">
            <a:noFill/>
          </a:ln>
        </p:spPr>
      </p:pic>
      <p:pic>
        <p:nvPicPr>
          <p:cNvPr id="19460" name="Picture 9"/>
          <p:cNvPicPr>
            <a:picLocks noChangeAspect="1"/>
          </p:cNvPicPr>
          <p:nvPr/>
        </p:nvPicPr>
        <p:blipFill>
          <a:blip r:embed="rId3"/>
          <a:stretch>
            <a:fillRect/>
          </a:stretch>
        </p:blipFill>
        <p:spPr>
          <a:xfrm>
            <a:off x="152400" y="0"/>
            <a:ext cx="1676400" cy="1065213"/>
          </a:xfrm>
          <a:prstGeom prst="rect">
            <a:avLst/>
          </a:prstGeom>
          <a:noFill/>
          <a:ln w="9525">
            <a:noFill/>
          </a:ln>
        </p:spPr>
      </p:pic>
      <p:pic>
        <p:nvPicPr>
          <p:cNvPr id="19461" name="Picture 3"/>
          <p:cNvPicPr>
            <a:picLocks noChangeAspect="1"/>
          </p:cNvPicPr>
          <p:nvPr/>
        </p:nvPicPr>
        <p:blipFill>
          <a:blip r:embed="rId4"/>
          <a:stretch>
            <a:fillRect/>
          </a:stretch>
        </p:blipFill>
        <p:spPr>
          <a:xfrm>
            <a:off x="304800" y="1096963"/>
            <a:ext cx="8686800" cy="5151437"/>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7"/>
          <p:cNvPicPr>
            <a:picLocks noChangeAspect="1"/>
          </p:cNvPicPr>
          <p:nvPr/>
        </p:nvPicPr>
        <p:blipFill>
          <a:blip r:embed="rId1"/>
          <a:srcRect t="72050"/>
          <a:stretch>
            <a:fillRect/>
          </a:stretch>
        </p:blipFill>
        <p:spPr>
          <a:xfrm>
            <a:off x="0" y="4943475"/>
            <a:ext cx="9144000" cy="1914525"/>
          </a:xfrm>
          <a:prstGeom prst="rect">
            <a:avLst/>
          </a:prstGeom>
          <a:noFill/>
          <a:ln w="9525">
            <a:noFill/>
          </a:ln>
        </p:spPr>
      </p:pic>
      <p:pic>
        <p:nvPicPr>
          <p:cNvPr id="20483" name="Picture 12"/>
          <p:cNvPicPr>
            <a:picLocks noChangeAspect="1"/>
          </p:cNvPicPr>
          <p:nvPr/>
        </p:nvPicPr>
        <p:blipFill>
          <a:blip r:embed="rId2"/>
          <a:stretch>
            <a:fillRect/>
          </a:stretch>
        </p:blipFill>
        <p:spPr>
          <a:xfrm>
            <a:off x="354013" y="141288"/>
            <a:ext cx="1866900" cy="1703387"/>
          </a:xfrm>
          <a:prstGeom prst="rect">
            <a:avLst/>
          </a:prstGeom>
          <a:noFill/>
          <a:ln w="9525">
            <a:noFill/>
          </a:ln>
        </p:spPr>
      </p:pic>
      <p:sp>
        <p:nvSpPr>
          <p:cNvPr id="20484" name="Title 1"/>
          <p:cNvSpPr>
            <a:spLocks noGrp="1"/>
          </p:cNvSpPr>
          <p:nvPr>
            <p:ph type="title"/>
          </p:nvPr>
        </p:nvSpPr>
        <p:spPr>
          <a:xfrm>
            <a:off x="457200" y="838200"/>
            <a:ext cx="8229600" cy="1143000"/>
          </a:xfrm>
          <a:ln/>
        </p:spPr>
        <p:txBody>
          <a:bodyPr vert="horz" wrap="square" lIns="91440" tIns="45720" rIns="91440" bIns="45720" anchor="ctr" anchorCtr="0"/>
          <a:p>
            <a:pPr>
              <a:buNone/>
            </a:pPr>
            <a:r>
              <a:rPr sz="3200" dirty="0">
                <a:solidFill>
                  <a:srgbClr val="FF0000"/>
                </a:solidFill>
              </a:rPr>
              <a:t>Thảo luận nhóm 4</a:t>
            </a:r>
            <a:endParaRPr sz="3200" dirty="0">
              <a:solidFill>
                <a:srgbClr val="FF0000"/>
              </a:solidFill>
            </a:endParaRPr>
          </a:p>
        </p:txBody>
      </p:sp>
      <p:sp>
        <p:nvSpPr>
          <p:cNvPr id="20485" name="TextBox 3"/>
          <p:cNvSpPr txBox="1"/>
          <p:nvPr/>
        </p:nvSpPr>
        <p:spPr>
          <a:xfrm>
            <a:off x="354013" y="2133600"/>
            <a:ext cx="8332787" cy="2308225"/>
          </a:xfrm>
          <a:prstGeom prst="rect">
            <a:avLst/>
          </a:prstGeom>
          <a:solidFill>
            <a:srgbClr val="FFFF00"/>
          </a:solidFill>
          <a:ln w="19050" cap="flat" cmpd="sng">
            <a:solidFill>
              <a:srgbClr val="FF0000"/>
            </a:solidFill>
            <a:prstDash val="solid"/>
            <a:miter/>
            <a:headEnd type="none" w="med" len="med"/>
            <a:tailEnd type="none" w="med" len="med"/>
          </a:ln>
        </p:spPr>
        <p:txBody>
          <a:bodyPr>
            <a:spAutoFit/>
          </a:bodyPr>
          <a:p>
            <a:r>
              <a:rPr lang="pt-BR" altLang="x-none" sz="2400" dirty="0">
                <a:solidFill>
                  <a:srgbClr val="002060"/>
                </a:solidFill>
                <a:latin typeface="Times New Roman" panose="02020603050405020304" pitchFamily="18" charset="0"/>
                <a:cs typeface="Times New Roman" panose="02020603050405020304" pitchFamily="18" charset="0"/>
              </a:rPr>
              <a:t>1. Truyền thuyết thường liên quan đến sự thật lịch sử. Hãy cho biết truyện Thánh Gióng có liên quan đến sự thật lịch sử n</a:t>
            </a:r>
            <a:r>
              <a:rPr lang="pt-BR" altLang="x-none" sz="2400" dirty="0">
                <a:solidFill>
                  <a:srgbClr val="002060"/>
                </a:solidFill>
                <a:latin typeface="Times New Roman" panose="02020603050405020304" pitchFamily="18" charset="0"/>
                <a:ea typeface="Times New Roman" panose="02020603050405020304" pitchFamily="18" charset="0"/>
              </a:rPr>
              <a:t>à</a:t>
            </a:r>
            <a:r>
              <a:rPr lang="pt-BR" altLang="x-none" sz="2400" dirty="0">
                <a:solidFill>
                  <a:srgbClr val="002060"/>
                </a:solidFill>
                <a:latin typeface="Times New Roman" panose="02020603050405020304" pitchFamily="18" charset="0"/>
                <a:cs typeface="Times New Roman" panose="02020603050405020304" pitchFamily="18" charset="0"/>
              </a:rPr>
              <a:t>o?</a:t>
            </a:r>
            <a:endParaRPr lang="pt-BR" altLang="x-none" sz="2400" dirty="0">
              <a:solidFill>
                <a:srgbClr val="002060"/>
              </a:solidFill>
              <a:latin typeface="Times New Roman" panose="02020603050405020304" pitchFamily="18" charset="0"/>
              <a:cs typeface="Times New Roman" panose="02020603050405020304" pitchFamily="18" charset="0"/>
            </a:endParaRPr>
          </a:p>
          <a:p>
            <a:endParaRPr sz="2400" dirty="0">
              <a:solidFill>
                <a:srgbClr val="002060"/>
              </a:solidFill>
              <a:latin typeface="Times New Roman" panose="02020603050405020304" pitchFamily="18" charset="0"/>
              <a:cs typeface="Times New Roman" panose="02020603050405020304" pitchFamily="18" charset="0"/>
            </a:endParaRPr>
          </a:p>
          <a:p>
            <a:r>
              <a:rPr lang="pt-BR" altLang="x-none" sz="2400" dirty="0">
                <a:solidFill>
                  <a:srgbClr val="002060"/>
                </a:solidFill>
                <a:latin typeface="Times New Roman" panose="02020603050405020304" pitchFamily="18" charset="0"/>
                <a:cs typeface="Times New Roman" panose="02020603050405020304" pitchFamily="18" charset="0"/>
              </a:rPr>
              <a:t>2. Trong truyện, em thấy h</a:t>
            </a:r>
            <a:r>
              <a:rPr lang="pt-BR" altLang="x-none" sz="2400" dirty="0">
                <a:solidFill>
                  <a:srgbClr val="002060"/>
                </a:solidFill>
                <a:latin typeface="Times New Roman" panose="02020603050405020304" pitchFamily="18" charset="0"/>
                <a:ea typeface="Times New Roman" panose="02020603050405020304" pitchFamily="18" charset="0"/>
              </a:rPr>
              <a:t>à</a:t>
            </a:r>
            <a:r>
              <a:rPr lang="pt-BR" altLang="x-none" sz="2400" dirty="0">
                <a:solidFill>
                  <a:srgbClr val="002060"/>
                </a:solidFill>
                <a:latin typeface="Times New Roman" panose="02020603050405020304" pitchFamily="18" charset="0"/>
                <a:cs typeface="Times New Roman" panose="02020603050405020304" pitchFamily="18" charset="0"/>
              </a:rPr>
              <a:t>nh động n</a:t>
            </a:r>
            <a:r>
              <a:rPr lang="pt-BR" altLang="x-none" sz="2400" dirty="0">
                <a:solidFill>
                  <a:srgbClr val="002060"/>
                </a:solidFill>
                <a:latin typeface="Times New Roman" panose="02020603050405020304" pitchFamily="18" charset="0"/>
                <a:ea typeface="Times New Roman" panose="02020603050405020304" pitchFamily="18" charset="0"/>
              </a:rPr>
              <a:t>à</a:t>
            </a:r>
            <a:r>
              <a:rPr lang="pt-BR" altLang="x-none" sz="2400" dirty="0">
                <a:solidFill>
                  <a:srgbClr val="002060"/>
                </a:solidFill>
                <a:latin typeface="Times New Roman" panose="02020603050405020304" pitchFamily="18" charset="0"/>
                <a:cs typeface="Times New Roman" panose="02020603050405020304" pitchFamily="18" charset="0"/>
              </a:rPr>
              <a:t>o của Thánh Gióng l</a:t>
            </a:r>
            <a:r>
              <a:rPr lang="pt-BR" altLang="x-none" sz="2400" dirty="0">
                <a:solidFill>
                  <a:srgbClr val="002060"/>
                </a:solidFill>
                <a:latin typeface="Times New Roman" panose="02020603050405020304" pitchFamily="18" charset="0"/>
                <a:ea typeface="Times New Roman" panose="02020603050405020304" pitchFamily="18" charset="0"/>
              </a:rPr>
              <a:t>à</a:t>
            </a:r>
            <a:r>
              <a:rPr lang="pt-BR" altLang="x-none" sz="2400" dirty="0">
                <a:solidFill>
                  <a:srgbClr val="002060"/>
                </a:solidFill>
                <a:latin typeface="Times New Roman" panose="02020603050405020304" pitchFamily="18" charset="0"/>
                <a:cs typeface="Times New Roman" panose="02020603050405020304" pitchFamily="18" charset="0"/>
              </a:rPr>
              <a:t> đẹp nhất? Qua câu chuyện về Thánh  Gióng, nhân dân ta muốn gửi gắm những suy nghĩ v</a:t>
            </a:r>
            <a:r>
              <a:rPr lang="pt-BR" altLang="x-none" sz="2400" dirty="0">
                <a:solidFill>
                  <a:srgbClr val="002060"/>
                </a:solidFill>
                <a:latin typeface="Times New Roman" panose="02020603050405020304" pitchFamily="18" charset="0"/>
                <a:ea typeface="Times New Roman" panose="02020603050405020304" pitchFamily="18" charset="0"/>
              </a:rPr>
              <a:t>à</a:t>
            </a:r>
            <a:r>
              <a:rPr lang="pt-BR" altLang="x-none" sz="2400" dirty="0">
                <a:solidFill>
                  <a:srgbClr val="002060"/>
                </a:solidFill>
                <a:latin typeface="Times New Roman" panose="02020603050405020304" pitchFamily="18" charset="0"/>
                <a:cs typeface="Times New Roman" panose="02020603050405020304" pitchFamily="18" charset="0"/>
              </a:rPr>
              <a:t> ước mơ gì?</a:t>
            </a:r>
            <a:endParaRPr sz="2400" dirty="0">
              <a:solidFill>
                <a:srgbClr val="00206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2"/>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108" name="AutoShape 36"/>
          <p:cNvSpPr/>
          <p:nvPr/>
        </p:nvSpPr>
        <p:spPr>
          <a:xfrm>
            <a:off x="7518400" y="3048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1</a:t>
            </a:r>
            <a:endParaRPr lang="en-US" altLang="en-US" sz="4000" dirty="0"/>
          </a:p>
        </p:txBody>
      </p:sp>
      <p:sp>
        <p:nvSpPr>
          <p:cNvPr id="3109" name="AutoShape 37"/>
          <p:cNvSpPr/>
          <p:nvPr/>
        </p:nvSpPr>
        <p:spPr>
          <a:xfrm>
            <a:off x="7518400" y="3048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2</a:t>
            </a:r>
            <a:endParaRPr lang="en-US" altLang="en-US" sz="4000" dirty="0"/>
          </a:p>
        </p:txBody>
      </p:sp>
      <p:sp>
        <p:nvSpPr>
          <p:cNvPr id="3110" name="AutoShape 38"/>
          <p:cNvSpPr/>
          <p:nvPr/>
        </p:nvSpPr>
        <p:spPr>
          <a:xfrm>
            <a:off x="7518400" y="3048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3</a:t>
            </a:r>
            <a:endParaRPr lang="en-US" altLang="en-US" sz="4000" dirty="0"/>
          </a:p>
        </p:txBody>
      </p:sp>
      <p:sp>
        <p:nvSpPr>
          <p:cNvPr id="3111" name="AutoShape 39"/>
          <p:cNvSpPr/>
          <p:nvPr/>
        </p:nvSpPr>
        <p:spPr>
          <a:xfrm>
            <a:off x="7518400" y="3048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4</a:t>
            </a:r>
            <a:endParaRPr lang="en-US" altLang="en-US" sz="4000" dirty="0"/>
          </a:p>
        </p:txBody>
      </p:sp>
      <p:sp>
        <p:nvSpPr>
          <p:cNvPr id="3112" name="AutoShape 40"/>
          <p:cNvSpPr/>
          <p:nvPr/>
        </p:nvSpPr>
        <p:spPr>
          <a:xfrm>
            <a:off x="7518400" y="3048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5</a:t>
            </a:r>
            <a:endParaRPr lang="en-US" altLang="en-US" sz="4000" dirty="0"/>
          </a:p>
        </p:txBody>
      </p:sp>
      <p:sp>
        <p:nvSpPr>
          <p:cNvPr id="3113" name="AutoShape 41"/>
          <p:cNvSpPr/>
          <p:nvPr/>
        </p:nvSpPr>
        <p:spPr>
          <a:xfrm>
            <a:off x="7518400" y="3048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6</a:t>
            </a:r>
            <a:endParaRPr lang="en-US" altLang="en-US" sz="4000" dirty="0"/>
          </a:p>
        </p:txBody>
      </p:sp>
      <p:sp>
        <p:nvSpPr>
          <p:cNvPr id="3114" name="AutoShape 42"/>
          <p:cNvSpPr/>
          <p:nvPr/>
        </p:nvSpPr>
        <p:spPr>
          <a:xfrm>
            <a:off x="7518400" y="3048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7</a:t>
            </a:r>
            <a:endParaRPr lang="en-US" altLang="en-US" sz="4000" dirty="0"/>
          </a:p>
        </p:txBody>
      </p:sp>
      <p:sp>
        <p:nvSpPr>
          <p:cNvPr id="3115" name="AutoShape 43"/>
          <p:cNvSpPr/>
          <p:nvPr/>
        </p:nvSpPr>
        <p:spPr>
          <a:xfrm>
            <a:off x="7518400" y="3048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8</a:t>
            </a:r>
            <a:endParaRPr lang="en-US" altLang="en-US" sz="4000" dirty="0"/>
          </a:p>
        </p:txBody>
      </p:sp>
      <p:sp>
        <p:nvSpPr>
          <p:cNvPr id="3116" name="AutoShape 44"/>
          <p:cNvSpPr/>
          <p:nvPr/>
        </p:nvSpPr>
        <p:spPr>
          <a:xfrm>
            <a:off x="7518400" y="3048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9</a:t>
            </a:r>
            <a:endParaRPr lang="en-US" altLang="en-US" sz="4000" dirty="0"/>
          </a:p>
        </p:txBody>
      </p:sp>
      <p:sp>
        <p:nvSpPr>
          <p:cNvPr id="3117" name="AutoShape 45"/>
          <p:cNvSpPr/>
          <p:nvPr/>
        </p:nvSpPr>
        <p:spPr>
          <a:xfrm>
            <a:off x="7518400" y="3048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10</a:t>
            </a:r>
            <a:endParaRPr lang="en-US" altLang="en-US" sz="4000" dirty="0"/>
          </a:p>
        </p:txBody>
      </p:sp>
      <p:sp>
        <p:nvSpPr>
          <p:cNvPr id="3118" name="Rectangle 46"/>
          <p:cNvSpPr/>
          <p:nvPr/>
        </p:nvSpPr>
        <p:spPr>
          <a:xfrm>
            <a:off x="0" y="6108700"/>
            <a:ext cx="5562600" cy="763588"/>
          </a:xfrm>
          <a:prstGeom prst="rect">
            <a:avLst/>
          </a:prstGeom>
          <a:solidFill>
            <a:srgbClr val="FFC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b="1" dirty="0">
                <a:latin typeface="Times New Roman" panose="02020603050405020304" pitchFamily="18" charset="0"/>
              </a:rPr>
              <a:t>Nàng Bạch Tuyết và bảy chú lùn</a:t>
            </a:r>
            <a:endParaRPr lang="en-US" altLang="en-US" sz="2800" b="1" dirty="0">
              <a:latin typeface="Times New Roman" panose="02020603050405020304" pitchFamily="18" charset="0"/>
            </a:endParaRPr>
          </a:p>
        </p:txBody>
      </p:sp>
      <p:sp>
        <p:nvSpPr>
          <p:cNvPr id="3086" name="AutoShape 47">
            <a:hlinkClick r:id="" action="ppaction://hlinkshowjump?jump=firstslide"/>
          </p:cNvPr>
          <p:cNvSpPr/>
          <p:nvPr/>
        </p:nvSpPr>
        <p:spPr>
          <a:xfrm>
            <a:off x="8305800" y="6248400"/>
            <a:ext cx="838200" cy="609600"/>
          </a:xfrm>
          <a:prstGeom prst="actionButtonBeginning">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108"/>
                                        </p:tgtEl>
                                        <p:attrNameLst>
                                          <p:attrName>style.visibility</p:attrName>
                                        </p:attrNameLst>
                                      </p:cBhvr>
                                      <p:to>
                                        <p:strVal val="visible"/>
                                      </p:to>
                                    </p:set>
                                    <p:animEffect transition="in" filter="box(in)">
                                      <p:cBhvr>
                                        <p:cTn id="7" dur="500"/>
                                        <p:tgtEl>
                                          <p:spTgt spid="3108"/>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109"/>
                                        </p:tgtEl>
                                        <p:attrNameLst>
                                          <p:attrName>style.visibility</p:attrName>
                                        </p:attrNameLst>
                                      </p:cBhvr>
                                      <p:to>
                                        <p:strVal val="visible"/>
                                      </p:to>
                                    </p:set>
                                    <p:animEffect transition="in" filter="box(in)">
                                      <p:cBhvr>
                                        <p:cTn id="11" dur="1000"/>
                                        <p:tgtEl>
                                          <p:spTgt spid="3109"/>
                                        </p:tgtEl>
                                      </p:cBhvr>
                                    </p:animEffect>
                                  </p:childTnLst>
                                  <p:subTnLst>
                                    <p:audio>
                                      <p:cMediaNode>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par>
                          <p:cTn id="12" fill="hold">
                            <p:stCondLst>
                              <p:cond delay="1500"/>
                            </p:stCondLst>
                            <p:childTnLst>
                              <p:par>
                                <p:cTn id="13" presetID="4" presetClass="entr" presetSubtype="16" fill="hold" grpId="0" nodeType="afterEffect">
                                  <p:stCondLst>
                                    <p:cond delay="0"/>
                                  </p:stCondLst>
                                  <p:childTnLst>
                                    <p:set>
                                      <p:cBhvr>
                                        <p:cTn id="14" dur="1" fill="hold">
                                          <p:stCondLst>
                                            <p:cond delay="0"/>
                                          </p:stCondLst>
                                        </p:cTn>
                                        <p:tgtEl>
                                          <p:spTgt spid="3110"/>
                                        </p:tgtEl>
                                        <p:attrNameLst>
                                          <p:attrName>style.visibility</p:attrName>
                                        </p:attrNameLst>
                                      </p:cBhvr>
                                      <p:to>
                                        <p:strVal val="visible"/>
                                      </p:to>
                                    </p:set>
                                    <p:animEffect transition="in" filter="box(in)">
                                      <p:cBhvr>
                                        <p:cTn id="15" dur="1000"/>
                                        <p:tgtEl>
                                          <p:spTgt spid="3110"/>
                                        </p:tgtEl>
                                      </p:cBhvr>
                                    </p:animEffect>
                                  </p:childTnLst>
                                  <p:subTnLst>
                                    <p:audio>
                                      <p:cMediaNode>
                                        <p:cTn display="0" masterRel="sameClick">
                                          <p:stCondLst>
                                            <p:cond evt="begin" delay="0">
                                              <p:tn val="13"/>
                                            </p:cond>
                                          </p:stCondLst>
                                          <p:endCondLst>
                                            <p:cond evt="onStopAudio" delay="0">
                                              <p:tgtEl>
                                                <p:sldTgt/>
                                              </p:tgtEl>
                                            </p:cond>
                                          </p:endCondLst>
                                        </p:cTn>
                                        <p:tgtEl>
                                          <p:sndTgt r:embed="rId2" name="laser.wav"/>
                                        </p:tgtEl>
                                      </p:cMediaNode>
                                    </p:audio>
                                  </p:subTnLst>
                                </p:cTn>
                              </p:par>
                            </p:childTnLst>
                          </p:cTn>
                        </p:par>
                        <p:par>
                          <p:cTn id="16" fill="hold">
                            <p:stCondLst>
                              <p:cond delay="2500"/>
                            </p:stCondLst>
                            <p:childTnLst>
                              <p:par>
                                <p:cTn id="17" presetID="4" presetClass="entr" presetSubtype="16" fill="hold" grpId="0" nodeType="afterEffect">
                                  <p:stCondLst>
                                    <p:cond delay="0"/>
                                  </p:stCondLst>
                                  <p:childTnLst>
                                    <p:set>
                                      <p:cBhvr>
                                        <p:cTn id="18" dur="1" fill="hold">
                                          <p:stCondLst>
                                            <p:cond delay="0"/>
                                          </p:stCondLst>
                                        </p:cTn>
                                        <p:tgtEl>
                                          <p:spTgt spid="3111"/>
                                        </p:tgtEl>
                                        <p:attrNameLst>
                                          <p:attrName>style.visibility</p:attrName>
                                        </p:attrNameLst>
                                      </p:cBhvr>
                                      <p:to>
                                        <p:strVal val="visible"/>
                                      </p:to>
                                    </p:set>
                                    <p:animEffect transition="in" filter="box(in)">
                                      <p:cBhvr>
                                        <p:cTn id="19" dur="1000"/>
                                        <p:tgtEl>
                                          <p:spTgt spid="3111"/>
                                        </p:tgtEl>
                                      </p:cBhvr>
                                    </p:animEffect>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par>
                          <p:cTn id="20" fill="hold">
                            <p:stCondLst>
                              <p:cond delay="3500"/>
                            </p:stCondLst>
                            <p:childTnLst>
                              <p:par>
                                <p:cTn id="21" presetID="4" presetClass="entr" presetSubtype="16" fill="hold" grpId="0" nodeType="afterEffect">
                                  <p:stCondLst>
                                    <p:cond delay="0"/>
                                  </p:stCondLst>
                                  <p:childTnLst>
                                    <p:set>
                                      <p:cBhvr>
                                        <p:cTn id="22" dur="1" fill="hold">
                                          <p:stCondLst>
                                            <p:cond delay="0"/>
                                          </p:stCondLst>
                                        </p:cTn>
                                        <p:tgtEl>
                                          <p:spTgt spid="3112"/>
                                        </p:tgtEl>
                                        <p:attrNameLst>
                                          <p:attrName>style.visibility</p:attrName>
                                        </p:attrNameLst>
                                      </p:cBhvr>
                                      <p:to>
                                        <p:strVal val="visible"/>
                                      </p:to>
                                    </p:set>
                                    <p:animEffect transition="in" filter="box(in)">
                                      <p:cBhvr>
                                        <p:cTn id="23" dur="1000"/>
                                        <p:tgtEl>
                                          <p:spTgt spid="3112"/>
                                        </p:tgtEl>
                                      </p:cBhvr>
                                    </p:animEffect>
                                  </p:childTnLst>
                                  <p:subTnLst>
                                    <p:audio>
                                      <p:cMediaNode>
                                        <p:cTn display="0" masterRel="sameClick">
                                          <p:stCondLst>
                                            <p:cond evt="begin" delay="0">
                                              <p:tn val="21"/>
                                            </p:cond>
                                          </p:stCondLst>
                                          <p:endCondLst>
                                            <p:cond evt="onStopAudio" delay="0">
                                              <p:tgtEl>
                                                <p:sldTgt/>
                                              </p:tgtEl>
                                            </p:cond>
                                          </p:endCondLst>
                                        </p:cTn>
                                        <p:tgtEl>
                                          <p:sndTgt r:embed="rId2" name="laser.wav"/>
                                        </p:tgtEl>
                                      </p:cMediaNode>
                                    </p:audio>
                                  </p:subTnLst>
                                </p:cTn>
                              </p:par>
                            </p:childTnLst>
                          </p:cTn>
                        </p:par>
                        <p:par>
                          <p:cTn id="24" fill="hold">
                            <p:stCondLst>
                              <p:cond delay="4500"/>
                            </p:stCondLst>
                            <p:childTnLst>
                              <p:par>
                                <p:cTn id="25" presetID="4" presetClass="entr" presetSubtype="16" fill="hold" grpId="0" nodeType="afterEffect">
                                  <p:stCondLst>
                                    <p:cond delay="0"/>
                                  </p:stCondLst>
                                  <p:childTnLst>
                                    <p:set>
                                      <p:cBhvr>
                                        <p:cTn id="26" dur="1" fill="hold">
                                          <p:stCondLst>
                                            <p:cond delay="0"/>
                                          </p:stCondLst>
                                        </p:cTn>
                                        <p:tgtEl>
                                          <p:spTgt spid="3113"/>
                                        </p:tgtEl>
                                        <p:attrNameLst>
                                          <p:attrName>style.visibility</p:attrName>
                                        </p:attrNameLst>
                                      </p:cBhvr>
                                      <p:to>
                                        <p:strVal val="visible"/>
                                      </p:to>
                                    </p:set>
                                    <p:animEffect transition="in" filter="box(in)">
                                      <p:cBhvr>
                                        <p:cTn id="27" dur="1000"/>
                                        <p:tgtEl>
                                          <p:spTgt spid="3113"/>
                                        </p:tgtEl>
                                      </p:cBhvr>
                                    </p:animEffect>
                                  </p:childTnLst>
                                  <p:subTnLst>
                                    <p:audio>
                                      <p:cMediaNode>
                                        <p:cTn display="0" masterRel="sameClick">
                                          <p:stCondLst>
                                            <p:cond evt="begin" delay="0">
                                              <p:tn val="25"/>
                                            </p:cond>
                                          </p:stCondLst>
                                          <p:endCondLst>
                                            <p:cond evt="onStopAudio" delay="0">
                                              <p:tgtEl>
                                                <p:sldTgt/>
                                              </p:tgtEl>
                                            </p:cond>
                                          </p:endCondLst>
                                        </p:cTn>
                                        <p:tgtEl>
                                          <p:sndTgt r:embed="rId2" name="laser.wav"/>
                                        </p:tgtEl>
                                      </p:cMediaNode>
                                    </p:audio>
                                  </p:subTnLst>
                                </p:cTn>
                              </p:par>
                            </p:childTnLst>
                          </p:cTn>
                        </p:par>
                        <p:par>
                          <p:cTn id="28" fill="hold">
                            <p:stCondLst>
                              <p:cond delay="5500"/>
                            </p:stCondLst>
                            <p:childTnLst>
                              <p:par>
                                <p:cTn id="29" presetID="4" presetClass="entr" presetSubtype="16" fill="hold" grpId="0" nodeType="afterEffect">
                                  <p:stCondLst>
                                    <p:cond delay="0"/>
                                  </p:stCondLst>
                                  <p:childTnLst>
                                    <p:set>
                                      <p:cBhvr>
                                        <p:cTn id="30" dur="1" fill="hold">
                                          <p:stCondLst>
                                            <p:cond delay="0"/>
                                          </p:stCondLst>
                                        </p:cTn>
                                        <p:tgtEl>
                                          <p:spTgt spid="3114"/>
                                        </p:tgtEl>
                                        <p:attrNameLst>
                                          <p:attrName>style.visibility</p:attrName>
                                        </p:attrNameLst>
                                      </p:cBhvr>
                                      <p:to>
                                        <p:strVal val="visible"/>
                                      </p:to>
                                    </p:set>
                                    <p:animEffect transition="in" filter="box(in)">
                                      <p:cBhvr>
                                        <p:cTn id="31" dur="1000"/>
                                        <p:tgtEl>
                                          <p:spTgt spid="3114"/>
                                        </p:tgtEl>
                                      </p:cBhvr>
                                    </p:animEffect>
                                  </p:childTnLst>
                                  <p:subTnLst>
                                    <p:audio>
                                      <p:cMediaNode>
                                        <p:cTn display="0" masterRel="sameClick">
                                          <p:stCondLst>
                                            <p:cond evt="begin" delay="0">
                                              <p:tn val="29"/>
                                            </p:cond>
                                          </p:stCondLst>
                                          <p:endCondLst>
                                            <p:cond evt="onStopAudio" delay="0">
                                              <p:tgtEl>
                                                <p:sldTgt/>
                                              </p:tgtEl>
                                            </p:cond>
                                          </p:endCondLst>
                                        </p:cTn>
                                        <p:tgtEl>
                                          <p:sndTgt r:embed="rId2" name="laser.wav"/>
                                        </p:tgtEl>
                                      </p:cMediaNode>
                                    </p:audio>
                                  </p:subTnLst>
                                </p:cTn>
                              </p:par>
                            </p:childTnLst>
                          </p:cTn>
                        </p:par>
                        <p:par>
                          <p:cTn id="32" fill="hold">
                            <p:stCondLst>
                              <p:cond delay="6500"/>
                            </p:stCondLst>
                            <p:childTnLst>
                              <p:par>
                                <p:cTn id="33" presetID="4" presetClass="entr" presetSubtype="16" fill="hold" grpId="0" nodeType="afterEffect">
                                  <p:stCondLst>
                                    <p:cond delay="0"/>
                                  </p:stCondLst>
                                  <p:childTnLst>
                                    <p:set>
                                      <p:cBhvr>
                                        <p:cTn id="34" dur="1" fill="hold">
                                          <p:stCondLst>
                                            <p:cond delay="0"/>
                                          </p:stCondLst>
                                        </p:cTn>
                                        <p:tgtEl>
                                          <p:spTgt spid="3115"/>
                                        </p:tgtEl>
                                        <p:attrNameLst>
                                          <p:attrName>style.visibility</p:attrName>
                                        </p:attrNameLst>
                                      </p:cBhvr>
                                      <p:to>
                                        <p:strVal val="visible"/>
                                      </p:to>
                                    </p:set>
                                    <p:animEffect transition="in" filter="box(in)">
                                      <p:cBhvr>
                                        <p:cTn id="35" dur="1000"/>
                                        <p:tgtEl>
                                          <p:spTgt spid="3115"/>
                                        </p:tgtEl>
                                      </p:cBhvr>
                                    </p:animEffect>
                                  </p:childTnLst>
                                  <p:subTnLst>
                                    <p:audio>
                                      <p:cMediaNode>
                                        <p:cTn display="0" masterRel="sameClick">
                                          <p:stCondLst>
                                            <p:cond evt="begin" delay="0">
                                              <p:tn val="33"/>
                                            </p:cond>
                                          </p:stCondLst>
                                          <p:endCondLst>
                                            <p:cond evt="onStopAudio" delay="0">
                                              <p:tgtEl>
                                                <p:sldTgt/>
                                              </p:tgtEl>
                                            </p:cond>
                                          </p:endCondLst>
                                        </p:cTn>
                                        <p:tgtEl>
                                          <p:sndTgt r:embed="rId2" name="laser.wav"/>
                                        </p:tgtEl>
                                      </p:cMediaNode>
                                    </p:audio>
                                  </p:subTnLst>
                                </p:cTn>
                              </p:par>
                            </p:childTnLst>
                          </p:cTn>
                        </p:par>
                        <p:par>
                          <p:cTn id="36" fill="hold">
                            <p:stCondLst>
                              <p:cond delay="7500"/>
                            </p:stCondLst>
                            <p:childTnLst>
                              <p:par>
                                <p:cTn id="37" presetID="4" presetClass="entr" presetSubtype="16" fill="hold" grpId="0" nodeType="afterEffect">
                                  <p:stCondLst>
                                    <p:cond delay="0"/>
                                  </p:stCondLst>
                                  <p:childTnLst>
                                    <p:set>
                                      <p:cBhvr>
                                        <p:cTn id="38" dur="1" fill="hold">
                                          <p:stCondLst>
                                            <p:cond delay="0"/>
                                          </p:stCondLst>
                                        </p:cTn>
                                        <p:tgtEl>
                                          <p:spTgt spid="3116"/>
                                        </p:tgtEl>
                                        <p:attrNameLst>
                                          <p:attrName>style.visibility</p:attrName>
                                        </p:attrNameLst>
                                      </p:cBhvr>
                                      <p:to>
                                        <p:strVal val="visible"/>
                                      </p:to>
                                    </p:set>
                                    <p:animEffect transition="in" filter="box(in)">
                                      <p:cBhvr>
                                        <p:cTn id="39" dur="1000"/>
                                        <p:tgtEl>
                                          <p:spTgt spid="3116"/>
                                        </p:tgtEl>
                                      </p:cBhvr>
                                    </p:animEffect>
                                  </p:childTnLst>
                                  <p:subTnLst>
                                    <p:audio>
                                      <p:cMediaNode>
                                        <p:cTn display="0" masterRel="sameClick">
                                          <p:stCondLst>
                                            <p:cond evt="begin" delay="0">
                                              <p:tn val="37"/>
                                            </p:cond>
                                          </p:stCondLst>
                                          <p:endCondLst>
                                            <p:cond evt="onStopAudio" delay="0">
                                              <p:tgtEl>
                                                <p:sldTgt/>
                                              </p:tgtEl>
                                            </p:cond>
                                          </p:endCondLst>
                                        </p:cTn>
                                        <p:tgtEl>
                                          <p:sndTgt r:embed="rId2" name="laser.wav"/>
                                        </p:tgtEl>
                                      </p:cMediaNode>
                                    </p:audio>
                                  </p:subTnLst>
                                </p:cTn>
                              </p:par>
                            </p:childTnLst>
                          </p:cTn>
                        </p:par>
                        <p:par>
                          <p:cTn id="40" fill="hold">
                            <p:stCondLst>
                              <p:cond delay="8500"/>
                            </p:stCondLst>
                            <p:childTnLst>
                              <p:par>
                                <p:cTn id="41" presetID="4" presetClass="entr" presetSubtype="16" fill="hold" grpId="0" nodeType="afterEffect">
                                  <p:stCondLst>
                                    <p:cond delay="0"/>
                                  </p:stCondLst>
                                  <p:childTnLst>
                                    <p:set>
                                      <p:cBhvr>
                                        <p:cTn id="42" dur="1" fill="hold">
                                          <p:stCondLst>
                                            <p:cond delay="0"/>
                                          </p:stCondLst>
                                        </p:cTn>
                                        <p:tgtEl>
                                          <p:spTgt spid="3117"/>
                                        </p:tgtEl>
                                        <p:attrNameLst>
                                          <p:attrName>style.visibility</p:attrName>
                                        </p:attrNameLst>
                                      </p:cBhvr>
                                      <p:to>
                                        <p:strVal val="visible"/>
                                      </p:to>
                                    </p:set>
                                    <p:animEffect transition="in" filter="box(in)">
                                      <p:cBhvr>
                                        <p:cTn id="43" dur="1000"/>
                                        <p:tgtEl>
                                          <p:spTgt spid="3117"/>
                                        </p:tgtEl>
                                      </p:cBhvr>
                                    </p:animEffect>
                                  </p:childTnLst>
                                  <p:subTnLst>
                                    <p:audio>
                                      <p:cMediaNode>
                                        <p:cTn display="0" masterRel="sameClick">
                                          <p:stCondLst>
                                            <p:cond evt="begin" delay="0">
                                              <p:tn val="41"/>
                                            </p:cond>
                                          </p:stCondLst>
                                          <p:endCondLst>
                                            <p:cond evt="onStopAudio" delay="0">
                                              <p:tgtEl>
                                                <p:sldTgt/>
                                              </p:tgtEl>
                                            </p:cond>
                                          </p:endCondLst>
                                        </p:cTn>
                                        <p:tgtEl>
                                          <p:sndTgt r:embed="rId2" name="laser.wav"/>
                                        </p:tgtEl>
                                      </p:cMediaNode>
                                    </p:audio>
                                  </p:sub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3118"/>
                                        </p:tgtEl>
                                        <p:attrNameLst>
                                          <p:attrName>style.visibility</p:attrName>
                                        </p:attrNameLst>
                                      </p:cBhvr>
                                      <p:to>
                                        <p:strVal val="visible"/>
                                      </p:to>
                                    </p:set>
                                    <p:anim calcmode="discrete" valueType="clr">
                                      <p:cBhvr override="childStyle">
                                        <p:cTn id="48" dur="80"/>
                                        <p:tgtEl>
                                          <p:spTgt spid="3118"/>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3118"/>
                                        </p:tgtEl>
                                        <p:attrNameLst>
                                          <p:attrName>fillcolor</p:attrName>
                                        </p:attrNameLst>
                                      </p:cBhvr>
                                      <p:tavLst>
                                        <p:tav tm="0">
                                          <p:val>
                                            <p:clrVal>
                                              <a:schemeClr val="accent2"/>
                                            </p:clrVal>
                                          </p:val>
                                        </p:tav>
                                        <p:tav tm="50000">
                                          <p:val>
                                            <p:clrVal>
                                              <a:schemeClr val="hlink"/>
                                            </p:clrVal>
                                          </p:val>
                                        </p:tav>
                                      </p:tavLst>
                                    </p:anim>
                                    <p:set>
                                      <p:cBhvr>
                                        <p:cTn id="50" dur="80"/>
                                        <p:tgtEl>
                                          <p:spTgt spid="31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a:xfrm>
            <a:off x="3124200" y="457200"/>
            <a:ext cx="5665788" cy="715963"/>
          </a:xfrm>
          <a:prstGeom prst="roundRect">
            <a:avLst/>
          </a:prstGeom>
          <a:solidFill>
            <a:srgbClr val="F1E58B"/>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
            <a:pPr>
              <a:buNone/>
            </a:pPr>
            <a:r>
              <a:rPr lang="de-DE" altLang="en-US" sz="2400" b="1" dirty="0">
                <a:solidFill>
                  <a:schemeClr val="tx1"/>
                </a:solidFill>
                <a:latin typeface="Times New Roman" panose="02020603050405020304" pitchFamily="18" charset="0"/>
                <a:cs typeface="Times New Roman" panose="02020603050405020304" pitchFamily="18" charset="0"/>
              </a:rPr>
              <a:t>2. Chi tiết liên quan đến sự thật lịch sử</a:t>
            </a:r>
            <a:endParaRPr lang="en-US" altLang="en-US" sz="2400" b="1" dirty="0">
              <a:solidFill>
                <a:schemeClr val="tx1"/>
              </a:solidFill>
              <a:latin typeface="Times New Roman" panose="02020603050405020304" pitchFamily="18" charset="0"/>
              <a:ea typeface="Times New Roman" panose="02020603050405020304" pitchFamily="18" charset="0"/>
            </a:endParaRPr>
          </a:p>
        </p:txBody>
      </p:sp>
      <p:pic>
        <p:nvPicPr>
          <p:cNvPr id="21507" name="Picture 7"/>
          <p:cNvPicPr>
            <a:picLocks noChangeAspect="1"/>
          </p:cNvPicPr>
          <p:nvPr/>
        </p:nvPicPr>
        <p:blipFill>
          <a:blip r:embed="rId1"/>
          <a:srcRect t="72050"/>
          <a:stretch>
            <a:fillRect/>
          </a:stretch>
        </p:blipFill>
        <p:spPr>
          <a:xfrm>
            <a:off x="0" y="4943475"/>
            <a:ext cx="9144000" cy="1914525"/>
          </a:xfrm>
          <a:prstGeom prst="rect">
            <a:avLst/>
          </a:prstGeom>
          <a:noFill/>
          <a:ln w="9525">
            <a:noFill/>
          </a:ln>
        </p:spPr>
      </p:pic>
      <p:graphicFrame>
        <p:nvGraphicFramePr>
          <p:cNvPr id="7" name="Diagram 6"/>
          <p:cNvGraphicFramePr/>
          <p:nvPr/>
        </p:nvGraphicFramePr>
        <p:xfrm>
          <a:off x="859302" y="1914426"/>
          <a:ext cx="7696200" cy="271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nvGraphicFramePr>
        <p:xfrm>
          <a:off x="875714" y="4449215"/>
          <a:ext cx="7696200" cy="11133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1510" name="Picture 12"/>
          <p:cNvPicPr>
            <a:picLocks noChangeAspect="1"/>
          </p:cNvPicPr>
          <p:nvPr/>
        </p:nvPicPr>
        <p:blipFill>
          <a:blip r:embed="rId12"/>
          <a:stretch>
            <a:fillRect/>
          </a:stretch>
        </p:blipFill>
        <p:spPr>
          <a:xfrm>
            <a:off x="354013" y="141288"/>
            <a:ext cx="1866900" cy="1703387"/>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6" name="Title 5"/>
          <p:cNvSpPr>
            <a:spLocks noGrp="1"/>
          </p:cNvSpPr>
          <p:nvPr>
            <p:ph type="title"/>
          </p:nvPr>
        </p:nvSpPr>
        <p:spPr>
          <a:xfrm>
            <a:off x="1335088" y="573088"/>
            <a:ext cx="5665788" cy="715963"/>
          </a:xfrm>
          <a:prstGeom prst="roundRect">
            <a:avLst/>
          </a:prstGeom>
          <a:solidFill>
            <a:srgbClr val="F1E58B"/>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
            <a:pPr>
              <a:buNone/>
            </a:pPr>
            <a:r>
              <a:rPr lang="de-DE" altLang="en-US" sz="2400" b="1" dirty="0">
                <a:solidFill>
                  <a:schemeClr val="tx1"/>
                </a:solidFill>
                <a:latin typeface="Times New Roman" panose="02020603050405020304" pitchFamily="18" charset="0"/>
                <a:cs typeface="Times New Roman" panose="02020603050405020304" pitchFamily="18" charset="0"/>
              </a:rPr>
              <a:t>3. Thái độ v</a:t>
            </a:r>
            <a:r>
              <a:rPr lang="de-DE" altLang="en-US" sz="2400" b="1" dirty="0">
                <a:solidFill>
                  <a:schemeClr val="tx1"/>
                </a:solidFill>
                <a:latin typeface="Times New Roman" panose="02020603050405020304" pitchFamily="18" charset="0"/>
                <a:ea typeface="Times New Roman" panose="02020603050405020304" pitchFamily="18" charset="0"/>
              </a:rPr>
              <a:t>à</a:t>
            </a:r>
            <a:r>
              <a:rPr lang="de-DE" altLang="en-US" sz="2400" b="1" dirty="0">
                <a:solidFill>
                  <a:schemeClr val="tx1"/>
                </a:solidFill>
                <a:latin typeface="Times New Roman" panose="02020603050405020304" pitchFamily="18" charset="0"/>
                <a:cs typeface="Times New Roman" panose="02020603050405020304" pitchFamily="18" charset="0"/>
              </a:rPr>
              <a:t> ước mơ của nhân dân ta</a:t>
            </a:r>
            <a:endParaRPr lang="en-US" altLang="en-US" sz="2400" b="1" dirty="0">
              <a:solidFill>
                <a:schemeClr val="tx1"/>
              </a:solidFill>
              <a:latin typeface="Times New Roman" panose="02020603050405020304" pitchFamily="18" charset="0"/>
              <a:ea typeface="Times New Roman" panose="02020603050405020304" pitchFamily="18" charset="0"/>
            </a:endParaRPr>
          </a:p>
        </p:txBody>
      </p:sp>
      <p:pic>
        <p:nvPicPr>
          <p:cNvPr id="22531" name="Picture 7"/>
          <p:cNvPicPr>
            <a:picLocks noChangeAspect="1"/>
          </p:cNvPicPr>
          <p:nvPr/>
        </p:nvPicPr>
        <p:blipFill>
          <a:blip r:embed="rId2"/>
          <a:srcRect t="72050"/>
          <a:stretch>
            <a:fillRect/>
          </a:stretch>
        </p:blipFill>
        <p:spPr>
          <a:xfrm>
            <a:off x="0" y="4943475"/>
            <a:ext cx="9144000" cy="1914525"/>
          </a:xfrm>
          <a:prstGeom prst="rect">
            <a:avLst/>
          </a:prstGeom>
          <a:noFill/>
          <a:ln w="9525">
            <a:noFill/>
          </a:ln>
        </p:spPr>
      </p:pic>
      <p:pic>
        <p:nvPicPr>
          <p:cNvPr id="22532" name="Picture 2"/>
          <p:cNvPicPr>
            <a:picLocks noChangeAspect="1"/>
          </p:cNvPicPr>
          <p:nvPr/>
        </p:nvPicPr>
        <p:blipFill>
          <a:blip r:embed="rId3"/>
          <a:stretch>
            <a:fillRect/>
          </a:stretch>
        </p:blipFill>
        <p:spPr>
          <a:xfrm>
            <a:off x="4832350" y="3055938"/>
            <a:ext cx="3810000" cy="3810000"/>
          </a:xfrm>
          <a:prstGeom prst="rect">
            <a:avLst/>
          </a:prstGeom>
          <a:noFill/>
          <a:ln w="9525">
            <a:noFill/>
          </a:ln>
        </p:spPr>
      </p:pic>
      <p:grpSp>
        <p:nvGrpSpPr>
          <p:cNvPr id="22533" name="Group 8"/>
          <p:cNvGrpSpPr/>
          <p:nvPr/>
        </p:nvGrpSpPr>
        <p:grpSpPr>
          <a:xfrm>
            <a:off x="457200" y="4943475"/>
            <a:ext cx="1719263" cy="1895475"/>
            <a:chOff x="0" y="0"/>
            <a:chExt cx="12121931" cy="7840389"/>
          </a:xfrm>
        </p:grpSpPr>
        <p:sp>
          <p:nvSpPr>
            <p:cNvPr id="10" name="Freeform 34"/>
            <p:cNvSpPr/>
            <p:nvPr/>
          </p:nvSpPr>
          <p:spPr bwMode="auto">
            <a:xfrm>
              <a:off x="3481000" y="3900495"/>
              <a:ext cx="5406175" cy="3939894"/>
            </a:xfrm>
            <a:custGeom>
              <a:avLst/>
              <a:gdLst>
                <a:gd name="T0" fmla="*/ 2346082 w 454"/>
                <a:gd name="T1" fmla="*/ 1759855 h 569"/>
                <a:gd name="T2" fmla="*/ 2381809 w 454"/>
                <a:gd name="T3" fmla="*/ 3110925 h 569"/>
                <a:gd name="T4" fmla="*/ 1762539 w 454"/>
                <a:gd name="T5" fmla="*/ 3873067 h 569"/>
                <a:gd name="T6" fmla="*/ 1452903 w 454"/>
                <a:gd name="T7" fmla="*/ 3942353 h 569"/>
                <a:gd name="T8" fmla="*/ 4037166 w 454"/>
                <a:gd name="T9" fmla="*/ 3942353 h 569"/>
                <a:gd name="T10" fmla="*/ 3620349 w 454"/>
                <a:gd name="T11" fmla="*/ 3859210 h 569"/>
                <a:gd name="T12" fmla="*/ 3298805 w 454"/>
                <a:gd name="T13" fmla="*/ 2452712 h 569"/>
                <a:gd name="T14" fmla="*/ 3358350 w 454"/>
                <a:gd name="T15" fmla="*/ 1808355 h 569"/>
                <a:gd name="T16" fmla="*/ 3751349 w 454"/>
                <a:gd name="T17" fmla="*/ 1711355 h 569"/>
                <a:gd name="T18" fmla="*/ 5406706 w 454"/>
                <a:gd name="T19" fmla="*/ 831428 h 569"/>
                <a:gd name="T20" fmla="*/ 5370979 w 454"/>
                <a:gd name="T21" fmla="*/ 810642 h 569"/>
                <a:gd name="T22" fmla="*/ 5370979 w 454"/>
                <a:gd name="T23" fmla="*/ 810642 h 569"/>
                <a:gd name="T24" fmla="*/ 4632618 w 454"/>
                <a:gd name="T25" fmla="*/ 1136285 h 569"/>
                <a:gd name="T26" fmla="*/ 4763618 w 454"/>
                <a:gd name="T27" fmla="*/ 568142 h 569"/>
                <a:gd name="T28" fmla="*/ 4751709 w 454"/>
                <a:gd name="T29" fmla="*/ 568142 h 569"/>
                <a:gd name="T30" fmla="*/ 4739800 w 454"/>
                <a:gd name="T31" fmla="*/ 568142 h 569"/>
                <a:gd name="T32" fmla="*/ 4311074 w 454"/>
                <a:gd name="T33" fmla="*/ 1260999 h 569"/>
                <a:gd name="T34" fmla="*/ 3060624 w 454"/>
                <a:gd name="T35" fmla="*/ 1621284 h 569"/>
                <a:gd name="T36" fmla="*/ 2870080 w 454"/>
                <a:gd name="T37" fmla="*/ 1011570 h 569"/>
                <a:gd name="T38" fmla="*/ 3525077 w 454"/>
                <a:gd name="T39" fmla="*/ 374142 h 569"/>
                <a:gd name="T40" fmla="*/ 3513168 w 454"/>
                <a:gd name="T41" fmla="*/ 374142 h 569"/>
                <a:gd name="T42" fmla="*/ 3501259 w 454"/>
                <a:gd name="T43" fmla="*/ 360285 h 569"/>
                <a:gd name="T44" fmla="*/ 2834352 w 454"/>
                <a:gd name="T45" fmla="*/ 782928 h 569"/>
                <a:gd name="T46" fmla="*/ 2798625 w 454"/>
                <a:gd name="T47" fmla="*/ 242500 h 569"/>
                <a:gd name="T48" fmla="*/ 2798625 w 454"/>
                <a:gd name="T49" fmla="*/ 242500 h 569"/>
                <a:gd name="T50" fmla="*/ 2739080 w 454"/>
                <a:gd name="T51" fmla="*/ 242500 h 569"/>
                <a:gd name="T52" fmla="*/ 2608081 w 454"/>
                <a:gd name="T53" fmla="*/ 1545070 h 569"/>
                <a:gd name="T54" fmla="*/ 1452903 w 454"/>
                <a:gd name="T55" fmla="*/ 914570 h 569"/>
                <a:gd name="T56" fmla="*/ 1631539 w 454"/>
                <a:gd name="T57" fmla="*/ 443428 h 569"/>
                <a:gd name="T58" fmla="*/ 1607721 w 454"/>
                <a:gd name="T59" fmla="*/ 436500 h 569"/>
                <a:gd name="T60" fmla="*/ 1607721 w 454"/>
                <a:gd name="T61" fmla="*/ 436500 h 569"/>
                <a:gd name="T62" fmla="*/ 1345722 w 454"/>
                <a:gd name="T63" fmla="*/ 817571 h 569"/>
                <a:gd name="T64" fmla="*/ 619270 w 454"/>
                <a:gd name="T65" fmla="*/ 6929 h 569"/>
                <a:gd name="T66" fmla="*/ 595452 w 454"/>
                <a:gd name="T67" fmla="*/ 0 h 569"/>
                <a:gd name="T68" fmla="*/ 547816 w 454"/>
                <a:gd name="T69" fmla="*/ 6929 h 569"/>
                <a:gd name="T70" fmla="*/ 881269 w 454"/>
                <a:gd name="T71" fmla="*/ 630499 h 569"/>
                <a:gd name="T72" fmla="*/ 881269 w 454"/>
                <a:gd name="T73" fmla="*/ 630499 h 569"/>
                <a:gd name="T74" fmla="*/ 1774448 w 454"/>
                <a:gd name="T75" fmla="*/ 1441141 h 569"/>
                <a:gd name="T76" fmla="*/ 35727 w 454"/>
                <a:gd name="T77" fmla="*/ 1351070 h 569"/>
                <a:gd name="T78" fmla="*/ 35727 w 454"/>
                <a:gd name="T79" fmla="*/ 1357999 h 569"/>
                <a:gd name="T80" fmla="*/ 0 w 454"/>
                <a:gd name="T81" fmla="*/ 1392641 h 569"/>
                <a:gd name="T82" fmla="*/ 2048356 w 454"/>
                <a:gd name="T83" fmla="*/ 1642070 h 569"/>
                <a:gd name="T84" fmla="*/ 2346082 w 454"/>
                <a:gd name="T85" fmla="*/ 1759855 h 5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rgbClr val="805430"/>
            </a:solidFill>
            <a:ln>
              <a:noFill/>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2539" name="Freeform 35"/>
            <p:cNvSpPr/>
            <p:nvPr/>
          </p:nvSpPr>
          <p:spPr>
            <a:xfrm rot="4567797">
              <a:off x="152451" y="2022721"/>
              <a:ext cx="3559092" cy="3863995"/>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AB005">
                <a:alpha val="100000"/>
              </a:srgbClr>
            </a:solidFill>
            <a:ln w="9525">
              <a:noFill/>
            </a:ln>
          </p:spPr>
          <p:txBody>
            <a:bodyPr/>
            <a:p>
              <a:endParaRPr lang="en-US"/>
            </a:p>
          </p:txBody>
        </p:sp>
        <p:sp>
          <p:nvSpPr>
            <p:cNvPr id="22540" name="Freeform 36"/>
            <p:cNvSpPr/>
            <p:nvPr/>
          </p:nvSpPr>
          <p:spPr>
            <a:xfrm rot="7742864">
              <a:off x="2722003" y="-80490"/>
              <a:ext cx="3559092" cy="3863995"/>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69019"/>
              </a:schemeClr>
            </a:solidFill>
            <a:ln w="9525">
              <a:noFill/>
            </a:ln>
          </p:spPr>
          <p:txBody>
            <a:bodyPr/>
            <a:p>
              <a:endParaRPr lang="en-US"/>
            </a:p>
          </p:txBody>
        </p:sp>
        <p:sp>
          <p:nvSpPr>
            <p:cNvPr id="22541" name="Freeform 37"/>
            <p:cNvSpPr/>
            <p:nvPr/>
          </p:nvSpPr>
          <p:spPr>
            <a:xfrm rot="9355996">
              <a:off x="5625998" y="0"/>
              <a:ext cx="3559111" cy="3863840"/>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alpha val="100000"/>
              </a:srgbClr>
            </a:solidFill>
            <a:ln w="9525">
              <a:noFill/>
            </a:ln>
          </p:spPr>
          <p:txBody>
            <a:bodyPr/>
            <a:p>
              <a:endParaRPr lang="en-US"/>
            </a:p>
          </p:txBody>
        </p:sp>
        <p:sp>
          <p:nvSpPr>
            <p:cNvPr id="22542" name="Freeform 38"/>
            <p:cNvSpPr/>
            <p:nvPr/>
          </p:nvSpPr>
          <p:spPr>
            <a:xfrm rot="10800000">
              <a:off x="8331049" y="969928"/>
              <a:ext cx="3559111" cy="3863840"/>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AB005">
                <a:alpha val="100000"/>
              </a:srgbClr>
            </a:solidFill>
            <a:ln w="9525">
              <a:noFill/>
            </a:ln>
          </p:spPr>
          <p:txBody>
            <a:bodyPr/>
            <a:p>
              <a:endParaRPr lang="en-US"/>
            </a:p>
          </p:txBody>
        </p:sp>
        <p:sp>
          <p:nvSpPr>
            <p:cNvPr id="22543" name="Freeform 39"/>
            <p:cNvSpPr/>
            <p:nvPr/>
          </p:nvSpPr>
          <p:spPr>
            <a:xfrm rot="5696320">
              <a:off x="3196731" y="2958388"/>
              <a:ext cx="2126128" cy="2308271"/>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alpha val="100000"/>
              </a:srgbClr>
            </a:solidFill>
            <a:ln w="9525">
              <a:noFill/>
            </a:ln>
          </p:spPr>
          <p:txBody>
            <a:bodyPr/>
            <a:p>
              <a:endParaRPr lang="en-US"/>
            </a:p>
          </p:txBody>
        </p:sp>
        <p:sp>
          <p:nvSpPr>
            <p:cNvPr id="22544" name="Freeform 40"/>
            <p:cNvSpPr/>
            <p:nvPr/>
          </p:nvSpPr>
          <p:spPr>
            <a:xfrm rot="8492870">
              <a:off x="5438180" y="170272"/>
              <a:ext cx="1496900" cy="1625138"/>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w="9525">
              <a:noFill/>
            </a:ln>
          </p:spPr>
          <p:txBody>
            <a:bodyPr/>
            <a:p>
              <a:endParaRPr lang="en-US"/>
            </a:p>
          </p:txBody>
        </p:sp>
        <p:sp>
          <p:nvSpPr>
            <p:cNvPr id="22545" name="Freeform 41"/>
            <p:cNvSpPr/>
            <p:nvPr/>
          </p:nvSpPr>
          <p:spPr>
            <a:xfrm rot="10051992">
              <a:off x="8440585" y="649264"/>
              <a:ext cx="1496986" cy="1625543"/>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4901"/>
              </a:srgbClr>
            </a:solidFill>
            <a:ln w="9525">
              <a:noFill/>
            </a:ln>
          </p:spPr>
          <p:txBody>
            <a:bodyPr/>
            <a:p>
              <a:endParaRPr lang="en-US"/>
            </a:p>
          </p:txBody>
        </p:sp>
        <p:sp>
          <p:nvSpPr>
            <p:cNvPr id="22546" name="Freeform 42"/>
            <p:cNvSpPr/>
            <p:nvPr/>
          </p:nvSpPr>
          <p:spPr>
            <a:xfrm rot="-8455453">
              <a:off x="7927832" y="3728907"/>
              <a:ext cx="2125624" cy="2308145"/>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4901"/>
              </a:srgbClr>
            </a:solidFill>
            <a:ln w="9525">
              <a:noFill/>
            </a:ln>
          </p:spPr>
          <p:txBody>
            <a:bodyPr/>
            <a:p>
              <a:endParaRPr lang="en-US"/>
            </a:p>
          </p:txBody>
        </p:sp>
        <p:sp>
          <p:nvSpPr>
            <p:cNvPr id="22547" name="Freeform 43"/>
            <p:cNvSpPr/>
            <p:nvPr/>
          </p:nvSpPr>
          <p:spPr>
            <a:xfrm rot="5080426">
              <a:off x="1189328" y="1126550"/>
              <a:ext cx="1619874" cy="1758646"/>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alpha val="100000"/>
              </a:srgbClr>
            </a:solidFill>
            <a:ln w="9525">
              <a:noFill/>
            </a:ln>
          </p:spPr>
          <p:txBody>
            <a:bodyPr/>
            <a:p>
              <a:endParaRPr lang="en-US"/>
            </a:p>
          </p:txBody>
        </p:sp>
        <p:sp>
          <p:nvSpPr>
            <p:cNvPr id="22548" name="Freeform 44"/>
            <p:cNvSpPr/>
            <p:nvPr/>
          </p:nvSpPr>
          <p:spPr>
            <a:xfrm rot="8176420">
              <a:off x="2224173" y="673546"/>
              <a:ext cx="1564282" cy="1758646"/>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w="9525">
              <a:noFill/>
            </a:ln>
          </p:spPr>
          <p:txBody>
            <a:bodyPr/>
            <a:p>
              <a:endParaRPr lang="en-US"/>
            </a:p>
          </p:txBody>
        </p:sp>
        <p:sp>
          <p:nvSpPr>
            <p:cNvPr id="22549" name="Freeform 45"/>
            <p:cNvSpPr/>
            <p:nvPr/>
          </p:nvSpPr>
          <p:spPr>
            <a:xfrm rot="8492870">
              <a:off x="5251479" y="2428030"/>
              <a:ext cx="1496900" cy="1625138"/>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w="9525">
              <a:noFill/>
            </a:ln>
          </p:spPr>
          <p:txBody>
            <a:bodyPr/>
            <a:p>
              <a:endParaRPr lang="en-US"/>
            </a:p>
          </p:txBody>
        </p:sp>
        <p:sp>
          <p:nvSpPr>
            <p:cNvPr id="22550" name="Freeform 46"/>
            <p:cNvSpPr/>
            <p:nvPr/>
          </p:nvSpPr>
          <p:spPr>
            <a:xfrm rot="10051992">
              <a:off x="7056310" y="3471741"/>
              <a:ext cx="1496986" cy="1623956"/>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4901"/>
              </a:srgbClr>
            </a:solidFill>
            <a:ln w="9525">
              <a:noFill/>
            </a:ln>
          </p:spPr>
          <p:txBody>
            <a:bodyPr/>
            <a:p>
              <a:endParaRPr lang="en-US"/>
            </a:p>
          </p:txBody>
        </p:sp>
        <p:sp>
          <p:nvSpPr>
            <p:cNvPr id="22551" name="Freeform 47"/>
            <p:cNvSpPr/>
            <p:nvPr/>
          </p:nvSpPr>
          <p:spPr>
            <a:xfrm rot="-9981159">
              <a:off x="10624945" y="2346243"/>
              <a:ext cx="1496986" cy="1625543"/>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alpha val="100000"/>
              </a:srgbClr>
            </a:solidFill>
            <a:ln w="9525">
              <a:noFill/>
            </a:ln>
          </p:spPr>
          <p:txBody>
            <a:bodyPr/>
            <a:p>
              <a:endParaRPr lang="en-US"/>
            </a:p>
          </p:txBody>
        </p:sp>
      </p:grpSp>
      <p:pic>
        <p:nvPicPr>
          <p:cNvPr id="22534" name="Graphic 25" descr="Flower without stem"/>
          <p:cNvPicPr>
            <a:picLocks noChangeAspect="1"/>
          </p:cNvPicPr>
          <p:nvPr/>
        </p:nvPicPr>
        <p:blipFill>
          <a:blip r:embed="rId4"/>
          <a:stretch>
            <a:fillRect/>
          </a:stretch>
        </p:blipFill>
        <p:spPr>
          <a:xfrm>
            <a:off x="171450" y="1958975"/>
            <a:ext cx="777875" cy="777875"/>
          </a:xfrm>
          <a:prstGeom prst="rect">
            <a:avLst/>
          </a:prstGeom>
          <a:noFill/>
          <a:ln w="9525">
            <a:noFill/>
          </a:ln>
        </p:spPr>
      </p:pic>
      <p:pic>
        <p:nvPicPr>
          <p:cNvPr id="22535" name="Graphic 28" descr="Flower without stem"/>
          <p:cNvPicPr>
            <a:picLocks noChangeAspect="1"/>
          </p:cNvPicPr>
          <p:nvPr/>
        </p:nvPicPr>
        <p:blipFill>
          <a:blip r:embed="rId4"/>
          <a:stretch>
            <a:fillRect/>
          </a:stretch>
        </p:blipFill>
        <p:spPr>
          <a:xfrm>
            <a:off x="171450" y="3324225"/>
            <a:ext cx="777875" cy="777875"/>
          </a:xfrm>
          <a:prstGeom prst="rect">
            <a:avLst/>
          </a:prstGeom>
          <a:noFill/>
          <a:ln w="9525">
            <a:noFill/>
          </a:ln>
        </p:spPr>
      </p:pic>
      <p:sp>
        <p:nvSpPr>
          <p:cNvPr id="22536" name="TextBox 29"/>
          <p:cNvSpPr txBox="1"/>
          <p:nvPr/>
        </p:nvSpPr>
        <p:spPr>
          <a:xfrm>
            <a:off x="1085850" y="1746250"/>
            <a:ext cx="7454900"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pt-BR" altLang="en-US" sz="2400" dirty="0">
                <a:latin typeface="Times New Roman" panose="02020603050405020304" pitchFamily="18" charset="0"/>
                <a:cs typeface="Times New Roman" panose="02020603050405020304" pitchFamily="18" charset="0"/>
              </a:rPr>
              <a:t>Ca ngợi, trân trọng Thánh Gióng với hình ảnh cao đẹp, lí tưởng của người anh hùng đánh giặc theo quan niệm của nhân dân ta.</a:t>
            </a:r>
            <a:endParaRPr lang="en-US" altLang="en-US" sz="2400" dirty="0"/>
          </a:p>
        </p:txBody>
      </p:sp>
      <p:sp>
        <p:nvSpPr>
          <p:cNvPr id="22537" name="TextBox 30"/>
          <p:cNvSpPr txBox="1"/>
          <p:nvPr/>
        </p:nvSpPr>
        <p:spPr>
          <a:xfrm>
            <a:off x="1062038" y="3105150"/>
            <a:ext cx="7091362" cy="12001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pt-BR" altLang="en-US" sz="2400" dirty="0">
                <a:latin typeface="Times New Roman" panose="02020603050405020304" pitchFamily="18" charset="0"/>
                <a:cs typeface="Times New Roman" panose="02020603050405020304" pitchFamily="18" charset="0"/>
              </a:rPr>
              <a:t>Thánh Gióng l</a:t>
            </a:r>
            <a:r>
              <a:rPr lang="pt-BR" altLang="en-US" sz="2400" dirty="0">
                <a:latin typeface="Times New Roman" panose="02020603050405020304" pitchFamily="18" charset="0"/>
                <a:ea typeface="Times New Roman" panose="02020603050405020304" pitchFamily="18" charset="0"/>
              </a:rPr>
              <a:t>à</a:t>
            </a:r>
            <a:r>
              <a:rPr lang="pt-BR" altLang="en-US" sz="2400" dirty="0">
                <a:latin typeface="Times New Roman" panose="02020603050405020304" pitchFamily="18" charset="0"/>
                <a:cs typeface="Times New Roman" panose="02020603050405020304" pitchFamily="18" charset="0"/>
              </a:rPr>
              <a:t> ước mơ của nhân dân về sức mạnh tự cường của dân tộc với chí khí mạnh mẽ, hay l</a:t>
            </a:r>
            <a:r>
              <a:rPr lang="pt-BR" altLang="en-US" sz="2400" dirty="0">
                <a:latin typeface="Times New Roman" panose="02020603050405020304" pitchFamily="18" charset="0"/>
                <a:ea typeface="Times New Roman" panose="02020603050405020304" pitchFamily="18" charset="0"/>
              </a:rPr>
              <a:t>à</a:t>
            </a:r>
            <a:r>
              <a:rPr lang="pt-BR" altLang="en-US" sz="2400" dirty="0">
                <a:latin typeface="Times New Roman" panose="02020603050405020304" pitchFamily="18" charset="0"/>
                <a:cs typeface="Times New Roman" panose="02020603050405020304" pitchFamily="18" charset="0"/>
              </a:rPr>
              <a:t>m việc lớn lao, phi thường.</a:t>
            </a:r>
            <a:endParaRPr lang="en-US" alt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3554" name="TextBox 5"/>
          <p:cNvSpPr txBox="1"/>
          <p:nvPr/>
        </p:nvSpPr>
        <p:spPr>
          <a:xfrm>
            <a:off x="2667000" y="2057400"/>
            <a:ext cx="3810000"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000" dirty="0">
                <a:solidFill>
                  <a:schemeClr val="bg1"/>
                </a:solidFill>
                <a:latin typeface="#9Slide07 SVNAdam Gorry" pitchFamily="18" charset="0"/>
              </a:rPr>
              <a:t>I. Đọc và tìm hiểu chung</a:t>
            </a:r>
            <a:endParaRPr lang="en-US" altLang="en-US" sz="2000" dirty="0">
              <a:solidFill>
                <a:schemeClr val="bg1"/>
              </a:solidFill>
              <a:latin typeface="#9Slide07 SVNAdam Gorry" pitchFamily="18" charset="0"/>
            </a:endParaRPr>
          </a:p>
        </p:txBody>
      </p:sp>
      <p:pic>
        <p:nvPicPr>
          <p:cNvPr id="23555" name="Content Placeholder 8"/>
          <p:cNvPicPr>
            <a:picLocks noGrp="1" noChangeAspect="1"/>
          </p:cNvPicPr>
          <p:nvPr>
            <p:ph idx="1"/>
          </p:nvPr>
        </p:nvPicPr>
        <p:blipFill>
          <a:blip r:embed="rId2"/>
          <a:srcRect/>
          <a:stretch>
            <a:fillRect/>
          </a:stretch>
        </p:blipFill>
        <p:spPr>
          <a:xfrm>
            <a:off x="838200" y="152400"/>
            <a:ext cx="6934200" cy="6934200"/>
          </a:xfrm>
          <a:ln/>
        </p:spPr>
      </p:pic>
      <p:sp>
        <p:nvSpPr>
          <p:cNvPr id="23556" name="Title 1"/>
          <p:cNvSpPr>
            <a:spLocks noGrp="1"/>
          </p:cNvSpPr>
          <p:nvPr>
            <p:ph type="title"/>
          </p:nvPr>
        </p:nvSpPr>
        <p:spPr>
          <a:xfrm>
            <a:off x="2667000" y="3367088"/>
            <a:ext cx="3276600" cy="1143000"/>
          </a:xfrm>
          <a:ln/>
        </p:spPr>
        <p:txBody>
          <a:bodyPr vert="horz" wrap="square" lIns="91440" tIns="45720" rIns="91440" bIns="45720" anchor="ctr" anchorCtr="0"/>
          <a:p>
            <a:r>
              <a:rPr lang="en-US" altLang="en-US" b="1" dirty="0">
                <a:latin typeface="Times New Roman" panose="02020603050405020304" pitchFamily="18" charset="0"/>
                <a:cs typeface="Times New Roman" panose="02020603050405020304" pitchFamily="18" charset="0"/>
              </a:rPr>
              <a:t>III. Tổng kết</a:t>
            </a:r>
            <a:endParaRPr lang="en-US" altLang="en-US" b="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24578" name="Picture 11"/>
          <p:cNvPicPr>
            <a:picLocks noChangeAspect="1"/>
          </p:cNvPicPr>
          <p:nvPr/>
        </p:nvPicPr>
        <p:blipFill>
          <a:blip r:embed="rId2"/>
          <a:stretch>
            <a:fillRect/>
          </a:stretch>
        </p:blipFill>
        <p:spPr>
          <a:xfrm>
            <a:off x="3429000" y="-31750"/>
            <a:ext cx="5461000" cy="5029200"/>
          </a:xfrm>
          <a:prstGeom prst="rect">
            <a:avLst/>
          </a:prstGeom>
          <a:noFill/>
          <a:ln w="9525">
            <a:noFill/>
          </a:ln>
        </p:spPr>
      </p:pic>
      <p:pic>
        <p:nvPicPr>
          <p:cNvPr id="24579" name="Picture 12"/>
          <p:cNvPicPr>
            <a:picLocks noChangeAspect="1"/>
          </p:cNvPicPr>
          <p:nvPr/>
        </p:nvPicPr>
        <p:blipFill>
          <a:blip r:embed="rId3"/>
          <a:stretch>
            <a:fillRect/>
          </a:stretch>
        </p:blipFill>
        <p:spPr>
          <a:xfrm>
            <a:off x="-152400" y="2093913"/>
            <a:ext cx="4267200" cy="4756150"/>
          </a:xfrm>
          <a:prstGeom prst="rect">
            <a:avLst/>
          </a:prstGeom>
          <a:noFill/>
          <a:ln w="9525">
            <a:noFill/>
          </a:ln>
        </p:spPr>
      </p:pic>
      <p:sp>
        <p:nvSpPr>
          <p:cNvPr id="14" name="TextBox 13"/>
          <p:cNvSpPr txBox="1"/>
          <p:nvPr/>
        </p:nvSpPr>
        <p:spPr>
          <a:xfrm>
            <a:off x="4191000" y="2093913"/>
            <a:ext cx="3657600" cy="1816100"/>
          </a:xfrm>
          <a:prstGeom prst="rect">
            <a:avLst/>
          </a:prstGeom>
          <a:noFill/>
        </p:spPr>
        <p:txBody>
          <a:bodyPr wrap="square">
            <a:spAutoFit/>
          </a:bodyPr>
          <a:p>
            <a:pPr algn="ctr">
              <a:buNone/>
            </a:pPr>
            <a:r>
              <a:rPr sz="2800" dirty="0">
                <a:solidFill>
                  <a:srgbClr val="222268"/>
                </a:solidFill>
                <a:latin typeface="Times New Roman" panose="02020603050405020304" pitchFamily="18" charset="0"/>
                <a:cs typeface="Times New Roman" panose="02020603050405020304" pitchFamily="18" charset="0"/>
              </a:rPr>
              <a:t>Khái quát giá trị nội dung v</a:t>
            </a:r>
            <a:r>
              <a:rPr sz="2800" dirty="0">
                <a:solidFill>
                  <a:srgbClr val="222268"/>
                </a:solidFill>
                <a:latin typeface="Times New Roman" panose="02020603050405020304" pitchFamily="18" charset="0"/>
                <a:ea typeface="Times New Roman" panose="02020603050405020304" pitchFamily="18" charset="0"/>
              </a:rPr>
              <a:t>à</a:t>
            </a:r>
            <a:r>
              <a:rPr sz="2800" dirty="0">
                <a:solidFill>
                  <a:srgbClr val="222268"/>
                </a:solidFill>
                <a:latin typeface="Times New Roman" panose="02020603050405020304" pitchFamily="18" charset="0"/>
                <a:cs typeface="Times New Roman" panose="02020603050405020304" pitchFamily="18" charset="0"/>
              </a:rPr>
              <a:t> giá trị nghệ thuật của văn bản Thánh Gióng.</a:t>
            </a:r>
            <a:endParaRPr sz="2800" dirty="0">
              <a:solidFill>
                <a:srgbClr val="222268"/>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25602" name="Picture 7"/>
          <p:cNvPicPr>
            <a:picLocks noChangeAspect="1"/>
          </p:cNvPicPr>
          <p:nvPr/>
        </p:nvPicPr>
        <p:blipFill>
          <a:blip r:embed="rId2"/>
          <a:srcRect t="72050"/>
          <a:stretch>
            <a:fillRect/>
          </a:stretch>
        </p:blipFill>
        <p:spPr>
          <a:xfrm>
            <a:off x="0" y="4943475"/>
            <a:ext cx="9144000" cy="1914525"/>
          </a:xfrm>
          <a:prstGeom prst="rect">
            <a:avLst/>
          </a:prstGeom>
          <a:noFill/>
          <a:ln w="9525">
            <a:noFill/>
          </a:ln>
        </p:spPr>
      </p:pic>
      <p:pic>
        <p:nvPicPr>
          <p:cNvPr id="25603" name="Picture 2"/>
          <p:cNvPicPr>
            <a:picLocks noChangeAspect="1"/>
          </p:cNvPicPr>
          <p:nvPr/>
        </p:nvPicPr>
        <p:blipFill>
          <a:blip r:embed="rId3"/>
          <a:stretch>
            <a:fillRect/>
          </a:stretch>
        </p:blipFill>
        <p:spPr>
          <a:xfrm>
            <a:off x="4832350" y="3055938"/>
            <a:ext cx="3810000" cy="3810000"/>
          </a:xfrm>
          <a:prstGeom prst="rect">
            <a:avLst/>
          </a:prstGeom>
          <a:noFill/>
          <a:ln w="9525">
            <a:noFill/>
          </a:ln>
        </p:spPr>
      </p:pic>
      <p:grpSp>
        <p:nvGrpSpPr>
          <p:cNvPr id="25604" name="Group 8"/>
          <p:cNvGrpSpPr/>
          <p:nvPr/>
        </p:nvGrpSpPr>
        <p:grpSpPr>
          <a:xfrm>
            <a:off x="457200" y="4943475"/>
            <a:ext cx="1719263" cy="1895475"/>
            <a:chOff x="0" y="0"/>
            <a:chExt cx="12121931" cy="7840389"/>
          </a:xfrm>
        </p:grpSpPr>
        <p:sp>
          <p:nvSpPr>
            <p:cNvPr id="10" name="Freeform 34"/>
            <p:cNvSpPr/>
            <p:nvPr/>
          </p:nvSpPr>
          <p:spPr bwMode="auto">
            <a:xfrm>
              <a:off x="3481000" y="3900495"/>
              <a:ext cx="5406175" cy="3939894"/>
            </a:xfrm>
            <a:custGeom>
              <a:avLst/>
              <a:gdLst>
                <a:gd name="T0" fmla="*/ 2346082 w 454"/>
                <a:gd name="T1" fmla="*/ 1759855 h 569"/>
                <a:gd name="T2" fmla="*/ 2381809 w 454"/>
                <a:gd name="T3" fmla="*/ 3110925 h 569"/>
                <a:gd name="T4" fmla="*/ 1762539 w 454"/>
                <a:gd name="T5" fmla="*/ 3873067 h 569"/>
                <a:gd name="T6" fmla="*/ 1452903 w 454"/>
                <a:gd name="T7" fmla="*/ 3942353 h 569"/>
                <a:gd name="T8" fmla="*/ 4037166 w 454"/>
                <a:gd name="T9" fmla="*/ 3942353 h 569"/>
                <a:gd name="T10" fmla="*/ 3620349 w 454"/>
                <a:gd name="T11" fmla="*/ 3859210 h 569"/>
                <a:gd name="T12" fmla="*/ 3298805 w 454"/>
                <a:gd name="T13" fmla="*/ 2452712 h 569"/>
                <a:gd name="T14" fmla="*/ 3358350 w 454"/>
                <a:gd name="T15" fmla="*/ 1808355 h 569"/>
                <a:gd name="T16" fmla="*/ 3751349 w 454"/>
                <a:gd name="T17" fmla="*/ 1711355 h 569"/>
                <a:gd name="T18" fmla="*/ 5406706 w 454"/>
                <a:gd name="T19" fmla="*/ 831428 h 569"/>
                <a:gd name="T20" fmla="*/ 5370979 w 454"/>
                <a:gd name="T21" fmla="*/ 810642 h 569"/>
                <a:gd name="T22" fmla="*/ 5370979 w 454"/>
                <a:gd name="T23" fmla="*/ 810642 h 569"/>
                <a:gd name="T24" fmla="*/ 4632618 w 454"/>
                <a:gd name="T25" fmla="*/ 1136285 h 569"/>
                <a:gd name="T26" fmla="*/ 4763618 w 454"/>
                <a:gd name="T27" fmla="*/ 568142 h 569"/>
                <a:gd name="T28" fmla="*/ 4751709 w 454"/>
                <a:gd name="T29" fmla="*/ 568142 h 569"/>
                <a:gd name="T30" fmla="*/ 4739800 w 454"/>
                <a:gd name="T31" fmla="*/ 568142 h 569"/>
                <a:gd name="T32" fmla="*/ 4311074 w 454"/>
                <a:gd name="T33" fmla="*/ 1260999 h 569"/>
                <a:gd name="T34" fmla="*/ 3060624 w 454"/>
                <a:gd name="T35" fmla="*/ 1621284 h 569"/>
                <a:gd name="T36" fmla="*/ 2870080 w 454"/>
                <a:gd name="T37" fmla="*/ 1011570 h 569"/>
                <a:gd name="T38" fmla="*/ 3525077 w 454"/>
                <a:gd name="T39" fmla="*/ 374142 h 569"/>
                <a:gd name="T40" fmla="*/ 3513168 w 454"/>
                <a:gd name="T41" fmla="*/ 374142 h 569"/>
                <a:gd name="T42" fmla="*/ 3501259 w 454"/>
                <a:gd name="T43" fmla="*/ 360285 h 569"/>
                <a:gd name="T44" fmla="*/ 2834352 w 454"/>
                <a:gd name="T45" fmla="*/ 782928 h 569"/>
                <a:gd name="T46" fmla="*/ 2798625 w 454"/>
                <a:gd name="T47" fmla="*/ 242500 h 569"/>
                <a:gd name="T48" fmla="*/ 2798625 w 454"/>
                <a:gd name="T49" fmla="*/ 242500 h 569"/>
                <a:gd name="T50" fmla="*/ 2739080 w 454"/>
                <a:gd name="T51" fmla="*/ 242500 h 569"/>
                <a:gd name="T52" fmla="*/ 2608081 w 454"/>
                <a:gd name="T53" fmla="*/ 1545070 h 569"/>
                <a:gd name="T54" fmla="*/ 1452903 w 454"/>
                <a:gd name="T55" fmla="*/ 914570 h 569"/>
                <a:gd name="T56" fmla="*/ 1631539 w 454"/>
                <a:gd name="T57" fmla="*/ 443428 h 569"/>
                <a:gd name="T58" fmla="*/ 1607721 w 454"/>
                <a:gd name="T59" fmla="*/ 436500 h 569"/>
                <a:gd name="T60" fmla="*/ 1607721 w 454"/>
                <a:gd name="T61" fmla="*/ 436500 h 569"/>
                <a:gd name="T62" fmla="*/ 1345722 w 454"/>
                <a:gd name="T63" fmla="*/ 817571 h 569"/>
                <a:gd name="T64" fmla="*/ 619270 w 454"/>
                <a:gd name="T65" fmla="*/ 6929 h 569"/>
                <a:gd name="T66" fmla="*/ 595452 w 454"/>
                <a:gd name="T67" fmla="*/ 0 h 569"/>
                <a:gd name="T68" fmla="*/ 547816 w 454"/>
                <a:gd name="T69" fmla="*/ 6929 h 569"/>
                <a:gd name="T70" fmla="*/ 881269 w 454"/>
                <a:gd name="T71" fmla="*/ 630499 h 569"/>
                <a:gd name="T72" fmla="*/ 881269 w 454"/>
                <a:gd name="T73" fmla="*/ 630499 h 569"/>
                <a:gd name="T74" fmla="*/ 1774448 w 454"/>
                <a:gd name="T75" fmla="*/ 1441141 h 569"/>
                <a:gd name="T76" fmla="*/ 35727 w 454"/>
                <a:gd name="T77" fmla="*/ 1351070 h 569"/>
                <a:gd name="T78" fmla="*/ 35727 w 454"/>
                <a:gd name="T79" fmla="*/ 1357999 h 569"/>
                <a:gd name="T80" fmla="*/ 0 w 454"/>
                <a:gd name="T81" fmla="*/ 1392641 h 569"/>
                <a:gd name="T82" fmla="*/ 2048356 w 454"/>
                <a:gd name="T83" fmla="*/ 1642070 h 569"/>
                <a:gd name="T84" fmla="*/ 2346082 w 454"/>
                <a:gd name="T85" fmla="*/ 1759855 h 5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rgbClr val="805430"/>
            </a:solidFill>
            <a:ln>
              <a:noFill/>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5610" name="Freeform 35"/>
            <p:cNvSpPr/>
            <p:nvPr/>
          </p:nvSpPr>
          <p:spPr>
            <a:xfrm rot="4567797">
              <a:off x="152451" y="2022721"/>
              <a:ext cx="3559092" cy="3863995"/>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AB005">
                <a:alpha val="100000"/>
              </a:srgbClr>
            </a:solidFill>
            <a:ln w="9525">
              <a:noFill/>
            </a:ln>
          </p:spPr>
          <p:txBody>
            <a:bodyPr/>
            <a:p>
              <a:endParaRPr lang="en-US"/>
            </a:p>
          </p:txBody>
        </p:sp>
        <p:sp>
          <p:nvSpPr>
            <p:cNvPr id="25611" name="Freeform 36"/>
            <p:cNvSpPr/>
            <p:nvPr/>
          </p:nvSpPr>
          <p:spPr>
            <a:xfrm rot="7742864">
              <a:off x="2722003" y="-80490"/>
              <a:ext cx="3559092" cy="3863995"/>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69019"/>
              </a:schemeClr>
            </a:solidFill>
            <a:ln w="9525">
              <a:noFill/>
            </a:ln>
          </p:spPr>
          <p:txBody>
            <a:bodyPr/>
            <a:p>
              <a:endParaRPr lang="en-US"/>
            </a:p>
          </p:txBody>
        </p:sp>
        <p:sp>
          <p:nvSpPr>
            <p:cNvPr id="25612" name="Freeform 37"/>
            <p:cNvSpPr/>
            <p:nvPr/>
          </p:nvSpPr>
          <p:spPr>
            <a:xfrm rot="9355996">
              <a:off x="5625998" y="0"/>
              <a:ext cx="3559111" cy="3863840"/>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alpha val="100000"/>
              </a:srgbClr>
            </a:solidFill>
            <a:ln w="9525">
              <a:noFill/>
            </a:ln>
          </p:spPr>
          <p:txBody>
            <a:bodyPr/>
            <a:p>
              <a:endParaRPr lang="en-US"/>
            </a:p>
          </p:txBody>
        </p:sp>
        <p:sp>
          <p:nvSpPr>
            <p:cNvPr id="25613" name="Freeform 38"/>
            <p:cNvSpPr/>
            <p:nvPr/>
          </p:nvSpPr>
          <p:spPr>
            <a:xfrm rot="10800000">
              <a:off x="8331049" y="969928"/>
              <a:ext cx="3559111" cy="3863840"/>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AB005">
                <a:alpha val="100000"/>
              </a:srgbClr>
            </a:solidFill>
            <a:ln w="9525">
              <a:noFill/>
            </a:ln>
          </p:spPr>
          <p:txBody>
            <a:bodyPr/>
            <a:p>
              <a:endParaRPr lang="en-US"/>
            </a:p>
          </p:txBody>
        </p:sp>
        <p:sp>
          <p:nvSpPr>
            <p:cNvPr id="25614" name="Freeform 39"/>
            <p:cNvSpPr/>
            <p:nvPr/>
          </p:nvSpPr>
          <p:spPr>
            <a:xfrm rot="5696320">
              <a:off x="3196731" y="2958388"/>
              <a:ext cx="2126128" cy="2308271"/>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alpha val="100000"/>
              </a:srgbClr>
            </a:solidFill>
            <a:ln w="9525">
              <a:noFill/>
            </a:ln>
          </p:spPr>
          <p:txBody>
            <a:bodyPr/>
            <a:p>
              <a:endParaRPr lang="en-US"/>
            </a:p>
          </p:txBody>
        </p:sp>
        <p:sp>
          <p:nvSpPr>
            <p:cNvPr id="25615" name="Freeform 40"/>
            <p:cNvSpPr/>
            <p:nvPr/>
          </p:nvSpPr>
          <p:spPr>
            <a:xfrm rot="8492870">
              <a:off x="5438180" y="170272"/>
              <a:ext cx="1496900" cy="1625138"/>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w="9525">
              <a:noFill/>
            </a:ln>
          </p:spPr>
          <p:txBody>
            <a:bodyPr/>
            <a:p>
              <a:endParaRPr lang="en-US"/>
            </a:p>
          </p:txBody>
        </p:sp>
        <p:sp>
          <p:nvSpPr>
            <p:cNvPr id="25616" name="Freeform 41"/>
            <p:cNvSpPr/>
            <p:nvPr/>
          </p:nvSpPr>
          <p:spPr>
            <a:xfrm rot="10051992">
              <a:off x="8440585" y="649264"/>
              <a:ext cx="1496986" cy="1625543"/>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4901"/>
              </a:srgbClr>
            </a:solidFill>
            <a:ln w="9525">
              <a:noFill/>
            </a:ln>
          </p:spPr>
          <p:txBody>
            <a:bodyPr/>
            <a:p>
              <a:endParaRPr lang="en-US"/>
            </a:p>
          </p:txBody>
        </p:sp>
        <p:sp>
          <p:nvSpPr>
            <p:cNvPr id="25617" name="Freeform 42"/>
            <p:cNvSpPr/>
            <p:nvPr/>
          </p:nvSpPr>
          <p:spPr>
            <a:xfrm rot="-8455453">
              <a:off x="7927832" y="3728907"/>
              <a:ext cx="2125624" cy="2308145"/>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4901"/>
              </a:srgbClr>
            </a:solidFill>
            <a:ln w="9525">
              <a:noFill/>
            </a:ln>
          </p:spPr>
          <p:txBody>
            <a:bodyPr/>
            <a:p>
              <a:endParaRPr lang="en-US"/>
            </a:p>
          </p:txBody>
        </p:sp>
        <p:sp>
          <p:nvSpPr>
            <p:cNvPr id="25618" name="Freeform 43"/>
            <p:cNvSpPr/>
            <p:nvPr/>
          </p:nvSpPr>
          <p:spPr>
            <a:xfrm rot="5080426">
              <a:off x="1189328" y="1126550"/>
              <a:ext cx="1619874" cy="1758646"/>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alpha val="100000"/>
              </a:srgbClr>
            </a:solidFill>
            <a:ln w="9525">
              <a:noFill/>
            </a:ln>
          </p:spPr>
          <p:txBody>
            <a:bodyPr/>
            <a:p>
              <a:endParaRPr lang="en-US"/>
            </a:p>
          </p:txBody>
        </p:sp>
        <p:sp>
          <p:nvSpPr>
            <p:cNvPr id="25619" name="Freeform 44"/>
            <p:cNvSpPr/>
            <p:nvPr/>
          </p:nvSpPr>
          <p:spPr>
            <a:xfrm rot="8176420">
              <a:off x="2224173" y="673546"/>
              <a:ext cx="1564282" cy="1758646"/>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w="9525">
              <a:noFill/>
            </a:ln>
          </p:spPr>
          <p:txBody>
            <a:bodyPr/>
            <a:p>
              <a:endParaRPr lang="en-US"/>
            </a:p>
          </p:txBody>
        </p:sp>
        <p:sp>
          <p:nvSpPr>
            <p:cNvPr id="25620" name="Freeform 45"/>
            <p:cNvSpPr/>
            <p:nvPr/>
          </p:nvSpPr>
          <p:spPr>
            <a:xfrm rot="8492870">
              <a:off x="5251479" y="2428030"/>
              <a:ext cx="1496900" cy="1625138"/>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w="9525">
              <a:noFill/>
            </a:ln>
          </p:spPr>
          <p:txBody>
            <a:bodyPr/>
            <a:p>
              <a:endParaRPr lang="en-US"/>
            </a:p>
          </p:txBody>
        </p:sp>
        <p:sp>
          <p:nvSpPr>
            <p:cNvPr id="25621" name="Freeform 46"/>
            <p:cNvSpPr/>
            <p:nvPr/>
          </p:nvSpPr>
          <p:spPr>
            <a:xfrm rot="10051992">
              <a:off x="7056310" y="3471741"/>
              <a:ext cx="1496986" cy="1623956"/>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4901"/>
              </a:srgbClr>
            </a:solidFill>
            <a:ln w="9525">
              <a:noFill/>
            </a:ln>
          </p:spPr>
          <p:txBody>
            <a:bodyPr/>
            <a:p>
              <a:endParaRPr lang="en-US"/>
            </a:p>
          </p:txBody>
        </p:sp>
        <p:sp>
          <p:nvSpPr>
            <p:cNvPr id="25622" name="Freeform 47"/>
            <p:cNvSpPr/>
            <p:nvPr/>
          </p:nvSpPr>
          <p:spPr>
            <a:xfrm rot="-9981159">
              <a:off x="10624945" y="2346243"/>
              <a:ext cx="1496986" cy="1625543"/>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alpha val="100000"/>
              </a:srgbClr>
            </a:solidFill>
            <a:ln w="9525">
              <a:noFill/>
            </a:ln>
          </p:spPr>
          <p:txBody>
            <a:bodyPr/>
            <a:p>
              <a:endParaRPr lang="en-US"/>
            </a:p>
          </p:txBody>
        </p:sp>
      </p:grpSp>
      <p:pic>
        <p:nvPicPr>
          <p:cNvPr id="25605" name="Picture 4"/>
          <p:cNvPicPr>
            <a:picLocks noChangeAspect="1"/>
          </p:cNvPicPr>
          <p:nvPr/>
        </p:nvPicPr>
        <p:blipFill>
          <a:blip r:embed="rId4"/>
          <a:stretch>
            <a:fillRect/>
          </a:stretch>
        </p:blipFill>
        <p:spPr>
          <a:xfrm>
            <a:off x="730250" y="565150"/>
            <a:ext cx="3803650" cy="4041775"/>
          </a:xfrm>
          <a:prstGeom prst="rect">
            <a:avLst/>
          </a:prstGeom>
          <a:noFill/>
          <a:ln w="9525">
            <a:noFill/>
          </a:ln>
        </p:spPr>
      </p:pic>
      <p:pic>
        <p:nvPicPr>
          <p:cNvPr id="25606" name="Picture 27"/>
          <p:cNvPicPr>
            <a:picLocks noChangeAspect="1"/>
          </p:cNvPicPr>
          <p:nvPr/>
        </p:nvPicPr>
        <p:blipFill>
          <a:blip r:embed="rId5"/>
          <a:stretch>
            <a:fillRect/>
          </a:stretch>
        </p:blipFill>
        <p:spPr>
          <a:xfrm>
            <a:off x="5032375" y="619125"/>
            <a:ext cx="3578225" cy="3800475"/>
          </a:xfrm>
          <a:prstGeom prst="rect">
            <a:avLst/>
          </a:prstGeom>
          <a:noFill/>
          <a:ln w="9525">
            <a:noFill/>
          </a:ln>
        </p:spPr>
      </p:pic>
      <p:sp>
        <p:nvSpPr>
          <p:cNvPr id="7" name="TextBox 6"/>
          <p:cNvSpPr txBox="1"/>
          <p:nvPr/>
        </p:nvSpPr>
        <p:spPr>
          <a:xfrm>
            <a:off x="950913" y="1419225"/>
            <a:ext cx="3271838" cy="2863850"/>
          </a:xfrm>
          <a:prstGeom prst="rect">
            <a:avLst/>
          </a:prstGeom>
          <a:noFill/>
        </p:spPr>
        <p:txBody>
          <a:bodyPr wrap="square">
            <a:spAutoFit/>
          </a:bodyPr>
          <a:p>
            <a:pPr algn="just">
              <a:buNone/>
            </a:pPr>
            <a:r>
              <a:rPr lang="it-IT" altLang="x-none" sz="2000" b="1" dirty="0">
                <a:latin typeface="Times New Roman" panose="02020603050405020304" pitchFamily="18" charset="0"/>
                <a:ea typeface="ArialMT"/>
              </a:rPr>
              <a:t>1. Nội dung: </a:t>
            </a:r>
            <a:r>
              <a:rPr lang="it-IT" altLang="x-none" sz="2000" b="1" i="1" dirty="0">
                <a:latin typeface="Times New Roman" panose="02020603050405020304" pitchFamily="18" charset="0"/>
                <a:ea typeface="ArialMT"/>
              </a:rPr>
              <a:t>H</a:t>
            </a:r>
            <a:r>
              <a:rPr lang="nl-NL" altLang="x-none" sz="2000" b="1" i="1" dirty="0">
                <a:latin typeface="Times New Roman" panose="02020603050405020304" pitchFamily="18" charset="0"/>
                <a:cs typeface="Calibri" panose="020F0502020204030204" pitchFamily="34" charset="0"/>
              </a:rPr>
              <a:t>ình tượng nhân vật Thánh Gióng l</a:t>
            </a:r>
            <a:r>
              <a:rPr lang="nl-NL" altLang="x-none" sz="2000" b="1" i="1" dirty="0">
                <a:latin typeface="Times New Roman" panose="02020603050405020304" pitchFamily="18" charset="0"/>
                <a:ea typeface="Calibri" panose="020F0502020204030204" pitchFamily="34" charset="0"/>
              </a:rPr>
              <a:t>à</a:t>
            </a:r>
            <a:r>
              <a:rPr lang="nl-NL" altLang="x-none" sz="2000" b="1" i="1" dirty="0">
                <a:latin typeface="Times New Roman" panose="02020603050405020304" pitchFamily="18" charset="0"/>
                <a:cs typeface="Calibri" panose="020F0502020204030204" pitchFamily="34" charset="0"/>
              </a:rPr>
              <a:t> biểu tượng rực rỡ về ý thức v</a:t>
            </a:r>
            <a:r>
              <a:rPr lang="nl-NL" altLang="x-none" sz="2000" b="1" i="1" dirty="0">
                <a:latin typeface="Times New Roman" panose="02020603050405020304" pitchFamily="18" charset="0"/>
                <a:ea typeface="Calibri" panose="020F0502020204030204" pitchFamily="34" charset="0"/>
              </a:rPr>
              <a:t>à</a:t>
            </a:r>
            <a:r>
              <a:rPr lang="nl-NL" altLang="x-none" sz="2000" b="1" i="1" dirty="0">
                <a:latin typeface="Times New Roman" panose="02020603050405020304" pitchFamily="18" charset="0"/>
                <a:cs typeface="Calibri" panose="020F0502020204030204" pitchFamily="34" charset="0"/>
              </a:rPr>
              <a:t> sức mạnh bảo vệ đất nước; thể hiện quan niệm v</a:t>
            </a:r>
            <a:r>
              <a:rPr lang="nl-NL" altLang="x-none" sz="2000" b="1" i="1" dirty="0">
                <a:latin typeface="Times New Roman" panose="02020603050405020304" pitchFamily="18" charset="0"/>
                <a:ea typeface="Calibri" panose="020F0502020204030204" pitchFamily="34" charset="0"/>
              </a:rPr>
              <a:t>à</a:t>
            </a:r>
            <a:r>
              <a:rPr lang="nl-NL" altLang="x-none" sz="2000" b="1" i="1" dirty="0">
                <a:latin typeface="Times New Roman" panose="02020603050405020304" pitchFamily="18" charset="0"/>
                <a:cs typeface="Calibri" panose="020F0502020204030204" pitchFamily="34" charset="0"/>
              </a:rPr>
              <a:t> ước mơ về người anh hùng cứu nước chống giặc ngoại xâm của dân tộc ta thời xưa. </a:t>
            </a:r>
            <a:endParaRPr sz="2000" b="1" i="1" dirty="0">
              <a:latin typeface="Calibri" panose="020F0502020204030204" pitchFamily="34" charset="0"/>
              <a:cs typeface="Calibri" panose="020F0502020204030204" pitchFamily="34" charset="0"/>
            </a:endParaRPr>
          </a:p>
          <a:p>
            <a:pPr>
              <a:buNone/>
            </a:pPr>
            <a:endParaRPr sz="2000" b="1" dirty="0">
              <a:latin typeface="Arial" panose="020B0604020202020204" pitchFamily="34" charset="0"/>
            </a:endParaRPr>
          </a:p>
        </p:txBody>
      </p:sp>
      <p:sp>
        <p:nvSpPr>
          <p:cNvPr id="8" name="TextBox 7"/>
          <p:cNvSpPr txBox="1"/>
          <p:nvPr/>
        </p:nvSpPr>
        <p:spPr>
          <a:xfrm>
            <a:off x="5168900" y="1419225"/>
            <a:ext cx="3213100" cy="2555875"/>
          </a:xfrm>
          <a:prstGeom prst="rect">
            <a:avLst/>
          </a:prstGeom>
          <a:noFill/>
        </p:spPr>
        <p:txBody>
          <a:bodyPr wrap="square">
            <a:spAutoFit/>
          </a:bodyPr>
          <a:p>
            <a:pPr algn="just">
              <a:buNone/>
            </a:pPr>
            <a:r>
              <a:rPr lang="it-IT" altLang="x-none" sz="2000" b="1" dirty="0">
                <a:latin typeface="Times New Roman" panose="02020603050405020304" pitchFamily="18" charset="0"/>
                <a:ea typeface="ArialMT"/>
              </a:rPr>
              <a:t>2. Nghệ thuật: </a:t>
            </a:r>
            <a:r>
              <a:rPr lang="it-IT" altLang="x-none" sz="2000" b="1" i="1" dirty="0">
                <a:solidFill>
                  <a:srgbClr val="000000"/>
                </a:solidFill>
                <a:latin typeface="Times New Roman" panose="02020603050405020304" pitchFamily="18" charset="0"/>
                <a:cs typeface="Calibri" panose="020F0502020204030204" pitchFamily="34" charset="0"/>
              </a:rPr>
              <a:t>Truyện sử dụng các yếu tố hoang đường, kì ảo để lí tưởng hoá người anh hùng lịch sử, thể hiện quan niệm, cách đánh giá của nhân dân về người anh hùng.</a:t>
            </a:r>
            <a:endParaRPr sz="2000" b="1" i="1" dirty="0">
              <a:latin typeface="Calibri" panose="020F0502020204030204" pitchFamily="34" charset="0"/>
              <a:cs typeface="Calibri" panose="020F0502020204030204" pitchFamily="34" charset="0"/>
            </a:endParaRPr>
          </a:p>
          <a:p>
            <a:pPr algn="just">
              <a:buNone/>
            </a:pPr>
            <a:endParaRPr sz="2000" b="1" dirty="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26626" name="Content Placeholder 4"/>
          <p:cNvPicPr>
            <a:picLocks noGrp="1" noChangeAspect="1"/>
          </p:cNvPicPr>
          <p:nvPr>
            <p:ph idx="1"/>
          </p:nvPr>
        </p:nvPicPr>
        <p:blipFill>
          <a:blip r:embed="rId2"/>
          <a:srcRect/>
          <a:stretch>
            <a:fillRect/>
          </a:stretch>
        </p:blipFill>
        <p:spPr>
          <a:xfrm>
            <a:off x="6324600" y="4405313"/>
            <a:ext cx="2819400" cy="2452687"/>
          </a:xfrm>
          <a:ln/>
        </p:spPr>
      </p:pic>
      <p:pic>
        <p:nvPicPr>
          <p:cNvPr id="26627" name="图片 73732" descr="PPT素材-12"/>
          <p:cNvPicPr>
            <a:picLocks noChangeAspect="1"/>
          </p:cNvPicPr>
          <p:nvPr/>
        </p:nvPicPr>
        <p:blipFill>
          <a:blip r:embed="rId3"/>
          <a:stretch>
            <a:fillRect/>
          </a:stretch>
        </p:blipFill>
        <p:spPr>
          <a:xfrm>
            <a:off x="-25400" y="-228600"/>
            <a:ext cx="6959600" cy="5092700"/>
          </a:xfrm>
          <a:prstGeom prst="rect">
            <a:avLst/>
          </a:prstGeom>
          <a:noFill/>
          <a:ln w="9525">
            <a:noFill/>
          </a:ln>
        </p:spPr>
      </p:pic>
      <p:pic>
        <p:nvPicPr>
          <p:cNvPr id="26628" name="Picture 7"/>
          <p:cNvPicPr>
            <a:picLocks noChangeAspect="1"/>
          </p:cNvPicPr>
          <p:nvPr/>
        </p:nvPicPr>
        <p:blipFill>
          <a:blip r:embed="rId4"/>
          <a:stretch>
            <a:fillRect/>
          </a:stretch>
        </p:blipFill>
        <p:spPr>
          <a:xfrm>
            <a:off x="76200" y="5257800"/>
            <a:ext cx="5672138" cy="1736725"/>
          </a:xfrm>
          <a:prstGeom prst="rect">
            <a:avLst/>
          </a:prstGeom>
          <a:noFill/>
          <a:ln w="9525">
            <a:noFill/>
          </a:ln>
        </p:spPr>
      </p:pic>
      <p:pic>
        <p:nvPicPr>
          <p:cNvPr id="26629" name="Picture 9"/>
          <p:cNvPicPr>
            <a:picLocks noChangeAspect="1"/>
          </p:cNvPicPr>
          <p:nvPr/>
        </p:nvPicPr>
        <p:blipFill>
          <a:blip r:embed="rId5"/>
          <a:stretch>
            <a:fillRect/>
          </a:stretch>
        </p:blipFill>
        <p:spPr>
          <a:xfrm>
            <a:off x="7886700" y="101600"/>
            <a:ext cx="714375" cy="508000"/>
          </a:xfrm>
          <a:prstGeom prst="rect">
            <a:avLst/>
          </a:prstGeom>
          <a:noFill/>
          <a:ln w="9525">
            <a:noFill/>
          </a:ln>
        </p:spPr>
      </p:pic>
      <p:sp>
        <p:nvSpPr>
          <p:cNvPr id="26630" name="TextBox 10"/>
          <p:cNvSpPr txBox="1"/>
          <p:nvPr/>
        </p:nvSpPr>
        <p:spPr>
          <a:xfrm rot="-2307329">
            <a:off x="566738" y="1133475"/>
            <a:ext cx="1371600" cy="4000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000" b="1" dirty="0">
                <a:latin typeface="Times New Roman" panose="02020603050405020304" pitchFamily="18" charset="0"/>
                <a:cs typeface="Times New Roman" panose="02020603050405020304" pitchFamily="18" charset="0"/>
              </a:rPr>
              <a:t>Thảo luận</a:t>
            </a:r>
            <a:endParaRPr lang="en-US" altLang="en-US" sz="2000" b="1" dirty="0">
              <a:latin typeface="Times New Roman" panose="02020603050405020304" pitchFamily="18" charset="0"/>
              <a:ea typeface="Times New Roman" panose="02020603050405020304" pitchFamily="18" charset="0"/>
            </a:endParaRPr>
          </a:p>
        </p:txBody>
      </p:sp>
      <p:sp>
        <p:nvSpPr>
          <p:cNvPr id="26631" name="TextBox 11"/>
          <p:cNvSpPr txBox="1"/>
          <p:nvPr/>
        </p:nvSpPr>
        <p:spPr>
          <a:xfrm>
            <a:off x="1231900" y="1955800"/>
            <a:ext cx="4635500" cy="13858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800" dirty="0">
                <a:latin typeface="Times New Roman" panose="02020603050405020304" pitchFamily="18" charset="0"/>
                <a:cs typeface="Times New Roman" panose="02020603050405020304" pitchFamily="18" charset="0"/>
              </a:rPr>
              <a:t>Xây dựng cách đọc hiểu một văn bản truyền thuyết sau khi học xong truyện Thánh Gióng</a:t>
            </a:r>
            <a:endParaRPr lang="en-US" altLang="en-US" sz="2800" dirty="0">
              <a:latin typeface="Times New Roman" panose="02020603050405020304" pitchFamily="18" charset="0"/>
              <a:ea typeface="Times New Roman" panose="02020603050405020304" pitchFamily="18" charset="0"/>
            </a:endParaRPr>
          </a:p>
        </p:txBody>
      </p:sp>
      <p:pic>
        <p:nvPicPr>
          <p:cNvPr id="26632" name="Picture 12"/>
          <p:cNvPicPr>
            <a:picLocks noChangeAspect="1"/>
          </p:cNvPicPr>
          <p:nvPr/>
        </p:nvPicPr>
        <p:blipFill>
          <a:blip r:embed="rId6"/>
          <a:stretch>
            <a:fillRect/>
          </a:stretch>
        </p:blipFill>
        <p:spPr>
          <a:xfrm>
            <a:off x="7370763" y="823913"/>
            <a:ext cx="1033462" cy="736600"/>
          </a:xfrm>
          <a:prstGeom prst="rect">
            <a:avLst/>
          </a:prstGeom>
          <a:noFill/>
          <a:ln w="9525">
            <a:noFill/>
          </a:ln>
        </p:spPr>
      </p:pic>
      <p:pic>
        <p:nvPicPr>
          <p:cNvPr id="26633" name="Picture 13"/>
          <p:cNvPicPr>
            <a:picLocks noChangeAspect="1"/>
          </p:cNvPicPr>
          <p:nvPr/>
        </p:nvPicPr>
        <p:blipFill>
          <a:blip r:embed="rId7"/>
          <a:stretch>
            <a:fillRect/>
          </a:stretch>
        </p:blipFill>
        <p:spPr>
          <a:xfrm>
            <a:off x="6702425" y="357188"/>
            <a:ext cx="668338" cy="47625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27650" name="Content Placeholder 4"/>
          <p:cNvPicPr>
            <a:picLocks noGrp="1" noChangeAspect="1"/>
          </p:cNvPicPr>
          <p:nvPr>
            <p:ph idx="1"/>
          </p:nvPr>
        </p:nvPicPr>
        <p:blipFill>
          <a:blip r:embed="rId2"/>
          <a:srcRect/>
          <a:stretch>
            <a:fillRect/>
          </a:stretch>
        </p:blipFill>
        <p:spPr>
          <a:xfrm>
            <a:off x="6324600" y="4405313"/>
            <a:ext cx="2819400" cy="2452687"/>
          </a:xfrm>
          <a:ln/>
        </p:spPr>
      </p:pic>
      <p:pic>
        <p:nvPicPr>
          <p:cNvPr id="27651" name="Picture 7"/>
          <p:cNvPicPr>
            <a:picLocks noChangeAspect="1"/>
          </p:cNvPicPr>
          <p:nvPr/>
        </p:nvPicPr>
        <p:blipFill>
          <a:blip r:embed="rId3"/>
          <a:stretch>
            <a:fillRect/>
          </a:stretch>
        </p:blipFill>
        <p:spPr>
          <a:xfrm>
            <a:off x="76200" y="5257800"/>
            <a:ext cx="5672138" cy="1736725"/>
          </a:xfrm>
          <a:prstGeom prst="rect">
            <a:avLst/>
          </a:prstGeom>
          <a:noFill/>
          <a:ln w="9525">
            <a:noFill/>
          </a:ln>
        </p:spPr>
      </p:pic>
      <p:pic>
        <p:nvPicPr>
          <p:cNvPr id="27652" name="Picture 9"/>
          <p:cNvPicPr>
            <a:picLocks noChangeAspect="1"/>
          </p:cNvPicPr>
          <p:nvPr/>
        </p:nvPicPr>
        <p:blipFill>
          <a:blip r:embed="rId4"/>
          <a:stretch>
            <a:fillRect/>
          </a:stretch>
        </p:blipFill>
        <p:spPr>
          <a:xfrm>
            <a:off x="7886700" y="101600"/>
            <a:ext cx="714375" cy="508000"/>
          </a:xfrm>
          <a:prstGeom prst="rect">
            <a:avLst/>
          </a:prstGeom>
          <a:noFill/>
          <a:ln w="9525">
            <a:noFill/>
          </a:ln>
        </p:spPr>
      </p:pic>
      <p:pic>
        <p:nvPicPr>
          <p:cNvPr id="27653" name="Picture 12"/>
          <p:cNvPicPr>
            <a:picLocks noChangeAspect="1"/>
          </p:cNvPicPr>
          <p:nvPr/>
        </p:nvPicPr>
        <p:blipFill>
          <a:blip r:embed="rId5"/>
          <a:stretch>
            <a:fillRect/>
          </a:stretch>
        </p:blipFill>
        <p:spPr>
          <a:xfrm>
            <a:off x="7370763" y="823913"/>
            <a:ext cx="1033462" cy="736600"/>
          </a:xfrm>
          <a:prstGeom prst="rect">
            <a:avLst/>
          </a:prstGeom>
          <a:noFill/>
          <a:ln w="9525">
            <a:noFill/>
          </a:ln>
        </p:spPr>
      </p:pic>
      <p:pic>
        <p:nvPicPr>
          <p:cNvPr id="27654" name="Picture 13"/>
          <p:cNvPicPr>
            <a:picLocks noChangeAspect="1"/>
          </p:cNvPicPr>
          <p:nvPr/>
        </p:nvPicPr>
        <p:blipFill>
          <a:blip r:embed="rId6"/>
          <a:stretch>
            <a:fillRect/>
          </a:stretch>
        </p:blipFill>
        <p:spPr>
          <a:xfrm>
            <a:off x="6702425" y="357188"/>
            <a:ext cx="668338" cy="476250"/>
          </a:xfrm>
          <a:prstGeom prst="rect">
            <a:avLst/>
          </a:prstGeom>
          <a:noFill/>
          <a:ln w="9525">
            <a:noFill/>
          </a:ln>
        </p:spPr>
      </p:pic>
      <p:sp>
        <p:nvSpPr>
          <p:cNvPr id="27655" name="TextBox 10"/>
          <p:cNvSpPr txBox="1"/>
          <p:nvPr/>
        </p:nvSpPr>
        <p:spPr>
          <a:xfrm>
            <a:off x="762000" y="1438275"/>
            <a:ext cx="7642225" cy="30384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20675" lvl="0" indent="-285750" algn="just">
              <a:lnSpc>
                <a:spcPct val="107000"/>
              </a:lnSpc>
              <a:spcBef>
                <a:spcPts val="600"/>
              </a:spcBef>
              <a:spcAft>
                <a:spcPts val="600"/>
              </a:spcAft>
              <a:buFont typeface="Wingdings" panose="05000000000000000000" pitchFamily="2" charset="2"/>
              <a:buChar char="v"/>
            </a:pPr>
            <a:r>
              <a:rPr lang="it-IT" altLang="x-none" sz="2400" dirty="0">
                <a:latin typeface="Times New Roman" panose="02020603050405020304" pitchFamily="18" charset="0"/>
                <a:ea typeface="ArialMT"/>
              </a:rPr>
              <a:t>Cần lưu ý tìm hiểu xem truyện gắn với thời đại nào, nội dung chính được kể và nhân vật chính của truyện.  </a:t>
            </a:r>
            <a:endParaRPr sz="2400" dirty="0">
              <a:latin typeface="Times New Roman" panose="02020603050405020304" pitchFamily="18" charset="0"/>
              <a:cs typeface="Calibri" panose="020F0502020204030204" pitchFamily="34" charset="0"/>
            </a:endParaRPr>
          </a:p>
          <a:p>
            <a:pPr marL="320675" lvl="0" indent="-285750" algn="just">
              <a:lnSpc>
                <a:spcPct val="107000"/>
              </a:lnSpc>
              <a:spcBef>
                <a:spcPts val="600"/>
              </a:spcBef>
              <a:spcAft>
                <a:spcPts val="600"/>
              </a:spcAft>
              <a:buFont typeface="Wingdings" panose="05000000000000000000" pitchFamily="2" charset="2"/>
              <a:buChar char="v"/>
            </a:pPr>
            <a:r>
              <a:rPr lang="it-IT" altLang="x-none" sz="2400" dirty="0">
                <a:latin typeface="Times New Roman" panose="02020603050405020304" pitchFamily="18" charset="0"/>
                <a:ea typeface="ArialMT"/>
              </a:rPr>
              <a:t>Tìm hiểu những chi tiết trong truyện có liên quan đến sự thật lịch sử và những chi tiết hoang đường, kì ảo. Các chi tiết đó có ý nghĩa gì trong việc thể hiện nội dung truyện?</a:t>
            </a:r>
            <a:endParaRPr sz="2400" dirty="0">
              <a:latin typeface="Times New Roman" panose="02020603050405020304" pitchFamily="18" charset="0"/>
              <a:cs typeface="Calibri" panose="020F0502020204030204" pitchFamily="34" charset="0"/>
            </a:endParaRPr>
          </a:p>
          <a:p>
            <a:pPr marL="320675" lvl="0" indent="-285750" algn="just">
              <a:spcBef>
                <a:spcPct val="0"/>
              </a:spcBef>
              <a:buFont typeface="Wingdings" panose="05000000000000000000" pitchFamily="2" charset="2"/>
              <a:buChar char="v"/>
            </a:pPr>
            <a:r>
              <a:rPr lang="it-IT" altLang="x-none" sz="2400" dirty="0">
                <a:latin typeface="Times New Roman" panose="02020603050405020304" pitchFamily="18" charset="0"/>
                <a:ea typeface="ArialMT"/>
              </a:rPr>
              <a:t>Tìm hiểu nội dung ca ngợi hay phê phán của truyện và ý nghĩa</a:t>
            </a:r>
            <a:r>
              <a:rPr lang="it-IT" altLang="x-none" sz="2400" dirty="0">
                <a:latin typeface="Times New Roman" panose="02020603050405020304" pitchFamily="18" charset="0"/>
                <a:cs typeface="Calibri" panose="020F0502020204030204" pitchFamily="34" charset="0"/>
              </a:rPr>
              <a:t> của nội dung ấy với thời đại ng</a:t>
            </a:r>
            <a:r>
              <a:rPr lang="it-IT" altLang="x-none" sz="2400" dirty="0">
                <a:latin typeface="Times New Roman" panose="02020603050405020304" pitchFamily="18" charset="0"/>
                <a:ea typeface="Calibri" panose="020F0502020204030204" pitchFamily="34" charset="0"/>
              </a:rPr>
              <a:t>à</a:t>
            </a:r>
            <a:r>
              <a:rPr lang="it-IT" altLang="x-none" sz="2400" dirty="0">
                <a:latin typeface="Times New Roman" panose="02020603050405020304" pitchFamily="18" charset="0"/>
                <a:cs typeface="Calibri" panose="020F0502020204030204" pitchFamily="34" charset="0"/>
              </a:rPr>
              <a:t>y nay.</a:t>
            </a:r>
            <a:endParaRPr sz="2400" dirty="0">
              <a:latin typeface="Times New Roman" panose="02020603050405020304" pitchFamily="18" charset="0"/>
              <a:ea typeface="Times New Roman" panose="02020603050405020304" pitchFamily="18" charset="0"/>
            </a:endParaRPr>
          </a:p>
        </p:txBody>
      </p:sp>
      <p:sp>
        <p:nvSpPr>
          <p:cNvPr id="27656" name="TextBox 12"/>
          <p:cNvSpPr txBox="1"/>
          <p:nvPr/>
        </p:nvSpPr>
        <p:spPr>
          <a:xfrm>
            <a:off x="420688" y="693738"/>
            <a:ext cx="5287962" cy="5302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lnSpc>
                <a:spcPct val="107000"/>
              </a:lnSpc>
              <a:spcBef>
                <a:spcPts val="600"/>
              </a:spcBef>
              <a:spcAft>
                <a:spcPts val="600"/>
              </a:spcAft>
              <a:buNone/>
            </a:pPr>
            <a:r>
              <a:rPr lang="it-IT" altLang="x-none" sz="2800" b="1" i="1" dirty="0">
                <a:solidFill>
                  <a:srgbClr val="002060"/>
                </a:solidFill>
                <a:latin typeface="Times New Roman" panose="02020603050405020304" pitchFamily="18" charset="0"/>
                <a:ea typeface="ArialMT"/>
              </a:rPr>
              <a:t>Cách đọc văn bản truyền thuyết</a:t>
            </a:r>
            <a:endParaRPr sz="2000" dirty="0">
              <a:solidFill>
                <a:srgbClr val="002060"/>
              </a:solidFill>
              <a:latin typeface="Calibri" panose="020F0502020204030204" pitchFamily="34" charset="0"/>
              <a:ea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28674" name="Picture 7"/>
          <p:cNvPicPr>
            <a:picLocks noChangeAspect="1"/>
          </p:cNvPicPr>
          <p:nvPr/>
        </p:nvPicPr>
        <p:blipFill>
          <a:blip r:embed="rId2"/>
          <a:srcRect t="72050"/>
          <a:stretch>
            <a:fillRect/>
          </a:stretch>
        </p:blipFill>
        <p:spPr>
          <a:xfrm>
            <a:off x="0" y="4943475"/>
            <a:ext cx="9144000" cy="1914525"/>
          </a:xfrm>
          <a:prstGeom prst="rect">
            <a:avLst/>
          </a:prstGeom>
          <a:noFill/>
          <a:ln w="9525">
            <a:noFill/>
          </a:ln>
        </p:spPr>
      </p:pic>
      <p:pic>
        <p:nvPicPr>
          <p:cNvPr id="28675" name="Picture 2"/>
          <p:cNvPicPr>
            <a:picLocks noChangeAspect="1"/>
          </p:cNvPicPr>
          <p:nvPr/>
        </p:nvPicPr>
        <p:blipFill>
          <a:blip r:embed="rId3"/>
          <a:stretch>
            <a:fillRect/>
          </a:stretch>
        </p:blipFill>
        <p:spPr>
          <a:xfrm>
            <a:off x="5443538" y="3667125"/>
            <a:ext cx="3198812" cy="3198813"/>
          </a:xfrm>
          <a:prstGeom prst="rect">
            <a:avLst/>
          </a:prstGeom>
          <a:noFill/>
          <a:ln w="9525">
            <a:noFill/>
          </a:ln>
        </p:spPr>
      </p:pic>
      <p:grpSp>
        <p:nvGrpSpPr>
          <p:cNvPr id="28676" name="Group 8"/>
          <p:cNvGrpSpPr/>
          <p:nvPr/>
        </p:nvGrpSpPr>
        <p:grpSpPr>
          <a:xfrm>
            <a:off x="457200" y="4943475"/>
            <a:ext cx="1719263" cy="1895475"/>
            <a:chOff x="0" y="0"/>
            <a:chExt cx="12121931" cy="7840389"/>
          </a:xfrm>
        </p:grpSpPr>
        <p:sp>
          <p:nvSpPr>
            <p:cNvPr id="10" name="Freeform 34"/>
            <p:cNvSpPr/>
            <p:nvPr/>
          </p:nvSpPr>
          <p:spPr bwMode="auto">
            <a:xfrm>
              <a:off x="3481000" y="3900495"/>
              <a:ext cx="5406175" cy="3939894"/>
            </a:xfrm>
            <a:custGeom>
              <a:avLst/>
              <a:gdLst>
                <a:gd name="T0" fmla="*/ 2346082 w 454"/>
                <a:gd name="T1" fmla="*/ 1759855 h 569"/>
                <a:gd name="T2" fmla="*/ 2381809 w 454"/>
                <a:gd name="T3" fmla="*/ 3110925 h 569"/>
                <a:gd name="T4" fmla="*/ 1762539 w 454"/>
                <a:gd name="T5" fmla="*/ 3873067 h 569"/>
                <a:gd name="T6" fmla="*/ 1452903 w 454"/>
                <a:gd name="T7" fmla="*/ 3942353 h 569"/>
                <a:gd name="T8" fmla="*/ 4037166 w 454"/>
                <a:gd name="T9" fmla="*/ 3942353 h 569"/>
                <a:gd name="T10" fmla="*/ 3620349 w 454"/>
                <a:gd name="T11" fmla="*/ 3859210 h 569"/>
                <a:gd name="T12" fmla="*/ 3298805 w 454"/>
                <a:gd name="T13" fmla="*/ 2452712 h 569"/>
                <a:gd name="T14" fmla="*/ 3358350 w 454"/>
                <a:gd name="T15" fmla="*/ 1808355 h 569"/>
                <a:gd name="T16" fmla="*/ 3751349 w 454"/>
                <a:gd name="T17" fmla="*/ 1711355 h 569"/>
                <a:gd name="T18" fmla="*/ 5406706 w 454"/>
                <a:gd name="T19" fmla="*/ 831428 h 569"/>
                <a:gd name="T20" fmla="*/ 5370979 w 454"/>
                <a:gd name="T21" fmla="*/ 810642 h 569"/>
                <a:gd name="T22" fmla="*/ 5370979 w 454"/>
                <a:gd name="T23" fmla="*/ 810642 h 569"/>
                <a:gd name="T24" fmla="*/ 4632618 w 454"/>
                <a:gd name="T25" fmla="*/ 1136285 h 569"/>
                <a:gd name="T26" fmla="*/ 4763618 w 454"/>
                <a:gd name="T27" fmla="*/ 568142 h 569"/>
                <a:gd name="T28" fmla="*/ 4751709 w 454"/>
                <a:gd name="T29" fmla="*/ 568142 h 569"/>
                <a:gd name="T30" fmla="*/ 4739800 w 454"/>
                <a:gd name="T31" fmla="*/ 568142 h 569"/>
                <a:gd name="T32" fmla="*/ 4311074 w 454"/>
                <a:gd name="T33" fmla="*/ 1260999 h 569"/>
                <a:gd name="T34" fmla="*/ 3060624 w 454"/>
                <a:gd name="T35" fmla="*/ 1621284 h 569"/>
                <a:gd name="T36" fmla="*/ 2870080 w 454"/>
                <a:gd name="T37" fmla="*/ 1011570 h 569"/>
                <a:gd name="T38" fmla="*/ 3525077 w 454"/>
                <a:gd name="T39" fmla="*/ 374142 h 569"/>
                <a:gd name="T40" fmla="*/ 3513168 w 454"/>
                <a:gd name="T41" fmla="*/ 374142 h 569"/>
                <a:gd name="T42" fmla="*/ 3501259 w 454"/>
                <a:gd name="T43" fmla="*/ 360285 h 569"/>
                <a:gd name="T44" fmla="*/ 2834352 w 454"/>
                <a:gd name="T45" fmla="*/ 782928 h 569"/>
                <a:gd name="T46" fmla="*/ 2798625 w 454"/>
                <a:gd name="T47" fmla="*/ 242500 h 569"/>
                <a:gd name="T48" fmla="*/ 2798625 w 454"/>
                <a:gd name="T49" fmla="*/ 242500 h 569"/>
                <a:gd name="T50" fmla="*/ 2739080 w 454"/>
                <a:gd name="T51" fmla="*/ 242500 h 569"/>
                <a:gd name="T52" fmla="*/ 2608081 w 454"/>
                <a:gd name="T53" fmla="*/ 1545070 h 569"/>
                <a:gd name="T54" fmla="*/ 1452903 w 454"/>
                <a:gd name="T55" fmla="*/ 914570 h 569"/>
                <a:gd name="T56" fmla="*/ 1631539 w 454"/>
                <a:gd name="T57" fmla="*/ 443428 h 569"/>
                <a:gd name="T58" fmla="*/ 1607721 w 454"/>
                <a:gd name="T59" fmla="*/ 436500 h 569"/>
                <a:gd name="T60" fmla="*/ 1607721 w 454"/>
                <a:gd name="T61" fmla="*/ 436500 h 569"/>
                <a:gd name="T62" fmla="*/ 1345722 w 454"/>
                <a:gd name="T63" fmla="*/ 817571 h 569"/>
                <a:gd name="T64" fmla="*/ 619270 w 454"/>
                <a:gd name="T65" fmla="*/ 6929 h 569"/>
                <a:gd name="T66" fmla="*/ 595452 w 454"/>
                <a:gd name="T67" fmla="*/ 0 h 569"/>
                <a:gd name="T68" fmla="*/ 547816 w 454"/>
                <a:gd name="T69" fmla="*/ 6929 h 569"/>
                <a:gd name="T70" fmla="*/ 881269 w 454"/>
                <a:gd name="T71" fmla="*/ 630499 h 569"/>
                <a:gd name="T72" fmla="*/ 881269 w 454"/>
                <a:gd name="T73" fmla="*/ 630499 h 569"/>
                <a:gd name="T74" fmla="*/ 1774448 w 454"/>
                <a:gd name="T75" fmla="*/ 1441141 h 569"/>
                <a:gd name="T76" fmla="*/ 35727 w 454"/>
                <a:gd name="T77" fmla="*/ 1351070 h 569"/>
                <a:gd name="T78" fmla="*/ 35727 w 454"/>
                <a:gd name="T79" fmla="*/ 1357999 h 569"/>
                <a:gd name="T80" fmla="*/ 0 w 454"/>
                <a:gd name="T81" fmla="*/ 1392641 h 569"/>
                <a:gd name="T82" fmla="*/ 2048356 w 454"/>
                <a:gd name="T83" fmla="*/ 1642070 h 569"/>
                <a:gd name="T84" fmla="*/ 2346082 w 454"/>
                <a:gd name="T85" fmla="*/ 1759855 h 5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rgbClr val="805430"/>
            </a:solidFill>
            <a:ln>
              <a:noFill/>
            </a:ln>
            <a:effectLst>
              <a:outerShdw blurRad="50800" dist="38100" dir="2700000" algn="tl" rotWithShape="0">
                <a:prstClr val="black">
                  <a:alpha val="40000"/>
                </a:prst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8684" name="Freeform 35"/>
            <p:cNvSpPr/>
            <p:nvPr/>
          </p:nvSpPr>
          <p:spPr>
            <a:xfrm rot="4567797">
              <a:off x="152451" y="2022721"/>
              <a:ext cx="3559092" cy="3863995"/>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AB005">
                <a:alpha val="100000"/>
              </a:srgbClr>
            </a:solidFill>
            <a:ln w="9525">
              <a:noFill/>
            </a:ln>
          </p:spPr>
          <p:txBody>
            <a:bodyPr/>
            <a:p>
              <a:endParaRPr lang="en-US"/>
            </a:p>
          </p:txBody>
        </p:sp>
        <p:sp>
          <p:nvSpPr>
            <p:cNvPr id="28685" name="Freeform 36"/>
            <p:cNvSpPr/>
            <p:nvPr/>
          </p:nvSpPr>
          <p:spPr>
            <a:xfrm rot="7742864">
              <a:off x="2722003" y="-80490"/>
              <a:ext cx="3559092" cy="3863995"/>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69019"/>
              </a:schemeClr>
            </a:solidFill>
            <a:ln w="9525">
              <a:noFill/>
            </a:ln>
          </p:spPr>
          <p:txBody>
            <a:bodyPr/>
            <a:p>
              <a:endParaRPr lang="en-US"/>
            </a:p>
          </p:txBody>
        </p:sp>
        <p:sp>
          <p:nvSpPr>
            <p:cNvPr id="28686" name="Freeform 37"/>
            <p:cNvSpPr/>
            <p:nvPr/>
          </p:nvSpPr>
          <p:spPr>
            <a:xfrm rot="9355996">
              <a:off x="5625998" y="0"/>
              <a:ext cx="3559111" cy="3863840"/>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alpha val="100000"/>
              </a:srgbClr>
            </a:solidFill>
            <a:ln w="9525">
              <a:noFill/>
            </a:ln>
          </p:spPr>
          <p:txBody>
            <a:bodyPr/>
            <a:p>
              <a:endParaRPr lang="en-US"/>
            </a:p>
          </p:txBody>
        </p:sp>
        <p:sp>
          <p:nvSpPr>
            <p:cNvPr id="28687" name="Freeform 38"/>
            <p:cNvSpPr/>
            <p:nvPr/>
          </p:nvSpPr>
          <p:spPr>
            <a:xfrm rot="10800000">
              <a:off x="8331049" y="969928"/>
              <a:ext cx="3559111" cy="3863840"/>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7AB005">
                <a:alpha val="100000"/>
              </a:srgbClr>
            </a:solidFill>
            <a:ln w="9525">
              <a:noFill/>
            </a:ln>
          </p:spPr>
          <p:txBody>
            <a:bodyPr/>
            <a:p>
              <a:endParaRPr lang="en-US"/>
            </a:p>
          </p:txBody>
        </p:sp>
        <p:sp>
          <p:nvSpPr>
            <p:cNvPr id="28688" name="Freeform 39"/>
            <p:cNvSpPr/>
            <p:nvPr/>
          </p:nvSpPr>
          <p:spPr>
            <a:xfrm rot="5696320">
              <a:off x="3196731" y="2958388"/>
              <a:ext cx="2126128" cy="2308271"/>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alpha val="100000"/>
              </a:srgbClr>
            </a:solidFill>
            <a:ln w="9525">
              <a:noFill/>
            </a:ln>
          </p:spPr>
          <p:txBody>
            <a:bodyPr/>
            <a:p>
              <a:endParaRPr lang="en-US"/>
            </a:p>
          </p:txBody>
        </p:sp>
        <p:sp>
          <p:nvSpPr>
            <p:cNvPr id="28689" name="Freeform 40"/>
            <p:cNvSpPr/>
            <p:nvPr/>
          </p:nvSpPr>
          <p:spPr>
            <a:xfrm rot="8492870">
              <a:off x="5438180" y="170272"/>
              <a:ext cx="1496900" cy="1625138"/>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w="9525">
              <a:noFill/>
            </a:ln>
          </p:spPr>
          <p:txBody>
            <a:bodyPr/>
            <a:p>
              <a:endParaRPr lang="en-US"/>
            </a:p>
          </p:txBody>
        </p:sp>
        <p:sp>
          <p:nvSpPr>
            <p:cNvPr id="28690" name="Freeform 41"/>
            <p:cNvSpPr/>
            <p:nvPr/>
          </p:nvSpPr>
          <p:spPr>
            <a:xfrm rot="10051992">
              <a:off x="8440585" y="649264"/>
              <a:ext cx="1496986" cy="1625543"/>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4901"/>
              </a:srgbClr>
            </a:solidFill>
            <a:ln w="9525">
              <a:noFill/>
            </a:ln>
          </p:spPr>
          <p:txBody>
            <a:bodyPr/>
            <a:p>
              <a:endParaRPr lang="en-US"/>
            </a:p>
          </p:txBody>
        </p:sp>
        <p:sp>
          <p:nvSpPr>
            <p:cNvPr id="28691" name="Freeform 42"/>
            <p:cNvSpPr/>
            <p:nvPr/>
          </p:nvSpPr>
          <p:spPr>
            <a:xfrm rot="-8455453">
              <a:off x="7927832" y="3728907"/>
              <a:ext cx="2125624" cy="2308145"/>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4901"/>
              </a:srgbClr>
            </a:solidFill>
            <a:ln w="9525">
              <a:noFill/>
            </a:ln>
          </p:spPr>
          <p:txBody>
            <a:bodyPr/>
            <a:p>
              <a:endParaRPr lang="en-US"/>
            </a:p>
          </p:txBody>
        </p:sp>
        <p:sp>
          <p:nvSpPr>
            <p:cNvPr id="28692" name="Freeform 43"/>
            <p:cNvSpPr/>
            <p:nvPr/>
          </p:nvSpPr>
          <p:spPr>
            <a:xfrm rot="5080426">
              <a:off x="1189328" y="1126550"/>
              <a:ext cx="1619874" cy="1758646"/>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alpha val="100000"/>
              </a:srgbClr>
            </a:solidFill>
            <a:ln w="9525">
              <a:noFill/>
            </a:ln>
          </p:spPr>
          <p:txBody>
            <a:bodyPr/>
            <a:p>
              <a:endParaRPr lang="en-US"/>
            </a:p>
          </p:txBody>
        </p:sp>
        <p:sp>
          <p:nvSpPr>
            <p:cNvPr id="28693" name="Freeform 44"/>
            <p:cNvSpPr/>
            <p:nvPr/>
          </p:nvSpPr>
          <p:spPr>
            <a:xfrm rot="8176420">
              <a:off x="2224173" y="673546"/>
              <a:ext cx="1564282" cy="1758646"/>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w="9525">
              <a:noFill/>
            </a:ln>
          </p:spPr>
          <p:txBody>
            <a:bodyPr/>
            <a:p>
              <a:endParaRPr lang="en-US"/>
            </a:p>
          </p:txBody>
        </p:sp>
        <p:sp>
          <p:nvSpPr>
            <p:cNvPr id="28694" name="Freeform 45"/>
            <p:cNvSpPr/>
            <p:nvPr/>
          </p:nvSpPr>
          <p:spPr>
            <a:xfrm rot="8492870">
              <a:off x="5251479" y="2428030"/>
              <a:ext cx="1496900" cy="1625138"/>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chemeClr val="accent2">
                <a:alpha val="59999"/>
              </a:schemeClr>
            </a:solidFill>
            <a:ln w="9525">
              <a:noFill/>
            </a:ln>
          </p:spPr>
          <p:txBody>
            <a:bodyPr/>
            <a:p>
              <a:endParaRPr lang="en-US"/>
            </a:p>
          </p:txBody>
        </p:sp>
        <p:sp>
          <p:nvSpPr>
            <p:cNvPr id="28695" name="Freeform 46"/>
            <p:cNvSpPr/>
            <p:nvPr/>
          </p:nvSpPr>
          <p:spPr>
            <a:xfrm rot="10051992">
              <a:off x="7056310" y="3471741"/>
              <a:ext cx="1496986" cy="1623956"/>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E2E2E2">
                <a:alpha val="74901"/>
              </a:srgbClr>
            </a:solidFill>
            <a:ln w="9525">
              <a:noFill/>
            </a:ln>
          </p:spPr>
          <p:txBody>
            <a:bodyPr/>
            <a:p>
              <a:endParaRPr lang="en-US"/>
            </a:p>
          </p:txBody>
        </p:sp>
        <p:sp>
          <p:nvSpPr>
            <p:cNvPr id="28696" name="Freeform 47"/>
            <p:cNvSpPr/>
            <p:nvPr/>
          </p:nvSpPr>
          <p:spPr>
            <a:xfrm rot="-9981159">
              <a:off x="10624945" y="2346243"/>
              <a:ext cx="1496986" cy="1625543"/>
            </a:xfrm>
            <a:custGeom>
              <a:avLst/>
              <a:gdLst/>
              <a:ahLst/>
              <a:cxnLst>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Lst>
              <a:pathLst>
                <a:path w="1069" h="1161">
                  <a:moveTo>
                    <a:pt x="1068" y="123"/>
                  </a:moveTo>
                  <a:cubicBezTo>
                    <a:pt x="1068" y="75"/>
                    <a:pt x="1066" y="46"/>
                    <a:pt x="1066" y="46"/>
                  </a:cubicBezTo>
                  <a:cubicBezTo>
                    <a:pt x="1066" y="46"/>
                    <a:pt x="544" y="0"/>
                    <a:pt x="250" y="295"/>
                  </a:cubicBezTo>
                  <a:cubicBezTo>
                    <a:pt x="31" y="516"/>
                    <a:pt x="1" y="864"/>
                    <a:pt x="0" y="1026"/>
                  </a:cubicBezTo>
                  <a:cubicBezTo>
                    <a:pt x="0" y="1081"/>
                    <a:pt x="2" y="1114"/>
                    <a:pt x="2" y="1114"/>
                  </a:cubicBezTo>
                  <a:cubicBezTo>
                    <a:pt x="2" y="1114"/>
                    <a:pt x="525" y="1161"/>
                    <a:pt x="818" y="866"/>
                  </a:cubicBezTo>
                  <a:cubicBezTo>
                    <a:pt x="870" y="814"/>
                    <a:pt x="911" y="754"/>
                    <a:pt x="944" y="692"/>
                  </a:cubicBezTo>
                  <a:cubicBezTo>
                    <a:pt x="963" y="655"/>
                    <a:pt x="980" y="617"/>
                    <a:pt x="994" y="579"/>
                  </a:cubicBezTo>
                  <a:cubicBezTo>
                    <a:pt x="1058" y="402"/>
                    <a:pt x="1069" y="222"/>
                    <a:pt x="1068" y="123"/>
                  </a:cubicBezTo>
                  <a:close/>
                </a:path>
              </a:pathLst>
            </a:custGeom>
            <a:solidFill>
              <a:srgbClr val="92D050">
                <a:alpha val="100000"/>
              </a:srgbClr>
            </a:solidFill>
            <a:ln w="9525">
              <a:noFill/>
            </a:ln>
          </p:spPr>
          <p:txBody>
            <a:bodyPr/>
            <a:p>
              <a:endParaRPr lang="en-US"/>
            </a:p>
          </p:txBody>
        </p:sp>
      </p:grpSp>
      <p:pic>
        <p:nvPicPr>
          <p:cNvPr id="28677" name="Graphic 25" descr="Flower without stem"/>
          <p:cNvPicPr>
            <a:picLocks noChangeAspect="1"/>
          </p:cNvPicPr>
          <p:nvPr/>
        </p:nvPicPr>
        <p:blipFill>
          <a:blip r:embed="rId4"/>
          <a:stretch>
            <a:fillRect/>
          </a:stretch>
        </p:blipFill>
        <p:spPr>
          <a:xfrm>
            <a:off x="266700" y="2273300"/>
            <a:ext cx="779463" cy="779463"/>
          </a:xfrm>
          <a:prstGeom prst="rect">
            <a:avLst/>
          </a:prstGeom>
          <a:noFill/>
          <a:ln w="9525">
            <a:noFill/>
          </a:ln>
        </p:spPr>
      </p:pic>
      <p:pic>
        <p:nvPicPr>
          <p:cNvPr id="28678" name="Graphic 28" descr="Flower without stem"/>
          <p:cNvPicPr>
            <a:picLocks noChangeAspect="1"/>
          </p:cNvPicPr>
          <p:nvPr/>
        </p:nvPicPr>
        <p:blipFill>
          <a:blip r:embed="rId5"/>
          <a:stretch>
            <a:fillRect/>
          </a:stretch>
        </p:blipFill>
        <p:spPr>
          <a:xfrm>
            <a:off x="290513" y="3513138"/>
            <a:ext cx="779462" cy="777875"/>
          </a:xfrm>
          <a:prstGeom prst="rect">
            <a:avLst/>
          </a:prstGeom>
          <a:noFill/>
          <a:ln w="9525">
            <a:noFill/>
          </a:ln>
        </p:spPr>
      </p:pic>
      <p:sp>
        <p:nvSpPr>
          <p:cNvPr id="28679" name="TextBox 29"/>
          <p:cNvSpPr txBox="1"/>
          <p:nvPr/>
        </p:nvSpPr>
        <p:spPr>
          <a:xfrm>
            <a:off x="990600" y="2246313"/>
            <a:ext cx="7453313" cy="9540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pt-BR" altLang="en-US" sz="2400" dirty="0">
                <a:latin typeface="Times New Roman" panose="02020603050405020304" pitchFamily="18" charset="0"/>
                <a:cs typeface="Times New Roman" panose="02020603050405020304" pitchFamily="18" charset="0"/>
              </a:rPr>
              <a:t>Cảm nhận của em về chi tiết: </a:t>
            </a:r>
            <a:r>
              <a:rPr lang="pt-BR" altLang="en-US" sz="2400" i="1" dirty="0">
                <a:latin typeface="Times New Roman" panose="02020603050405020304" pitchFamily="18" charset="0"/>
                <a:cs typeface="Times New Roman" panose="02020603050405020304" pitchFamily="18" charset="0"/>
              </a:rPr>
              <a:t>B</a:t>
            </a:r>
            <a:r>
              <a:rPr lang="pt-BR" altLang="en-US" sz="2400" i="1" dirty="0">
                <a:latin typeface="Times New Roman" panose="02020603050405020304" pitchFamily="18" charset="0"/>
                <a:ea typeface="Times New Roman" panose="02020603050405020304" pitchFamily="18" charset="0"/>
              </a:rPr>
              <a:t>à</a:t>
            </a:r>
            <a:r>
              <a:rPr lang="pt-BR" altLang="en-US" sz="2400" i="1" dirty="0">
                <a:latin typeface="Times New Roman" panose="02020603050405020304" pitchFamily="18" charset="0"/>
                <a:cs typeface="Times New Roman" panose="02020603050405020304" pitchFamily="18" charset="0"/>
              </a:rPr>
              <a:t> con, l</a:t>
            </a:r>
            <a:r>
              <a:rPr lang="pt-BR" altLang="en-US" sz="2400" i="1" dirty="0">
                <a:latin typeface="Times New Roman" panose="02020603050405020304" pitchFamily="18" charset="0"/>
                <a:ea typeface="Times New Roman" panose="02020603050405020304" pitchFamily="18" charset="0"/>
              </a:rPr>
              <a:t>à</a:t>
            </a:r>
            <a:r>
              <a:rPr lang="pt-BR" altLang="en-US" sz="2400" i="1" dirty="0">
                <a:latin typeface="Times New Roman" panose="02020603050405020304" pitchFamily="18" charset="0"/>
                <a:cs typeface="Times New Roman" panose="02020603050405020304" pitchFamily="18" charset="0"/>
              </a:rPr>
              <a:t>ng xóm vui lòng góp gạo nuôi cậu bé</a:t>
            </a:r>
            <a:r>
              <a:rPr lang="pt-BR" altLang="en-US" i="1" dirty="0">
                <a:latin typeface="Times New Roman" panose="02020603050405020304" pitchFamily="18" charset="0"/>
                <a:cs typeface="Times New Roman" panose="02020603050405020304" pitchFamily="18" charset="0"/>
              </a:rPr>
              <a:t>.</a:t>
            </a:r>
            <a:endParaRPr lang="en-US" altLang="en-US" dirty="0"/>
          </a:p>
        </p:txBody>
      </p:sp>
      <p:sp>
        <p:nvSpPr>
          <p:cNvPr id="28680" name="TextBox 30"/>
          <p:cNvSpPr txBox="1"/>
          <p:nvPr/>
        </p:nvSpPr>
        <p:spPr>
          <a:xfrm>
            <a:off x="1025525" y="3443288"/>
            <a:ext cx="7661275" cy="83026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pt-BR" altLang="en-US" sz="2400" dirty="0">
                <a:latin typeface="Times New Roman" panose="02020603050405020304" pitchFamily="18" charset="0"/>
                <a:cs typeface="Times New Roman" panose="02020603050405020304" pitchFamily="18" charset="0"/>
              </a:rPr>
              <a:t>Vì sao Đại hội Thể dục thể thao d</a:t>
            </a:r>
            <a:r>
              <a:rPr lang="pt-BR" altLang="en-US" sz="2400" dirty="0">
                <a:latin typeface="Times New Roman" panose="02020603050405020304" pitchFamily="18" charset="0"/>
                <a:ea typeface="Times New Roman" panose="02020603050405020304" pitchFamily="18" charset="0"/>
              </a:rPr>
              <a:t>à</a:t>
            </a:r>
            <a:r>
              <a:rPr lang="pt-BR" altLang="en-US" sz="2400" dirty="0">
                <a:latin typeface="Times New Roman" panose="02020603050405020304" pitchFamily="18" charset="0"/>
                <a:cs typeface="Times New Roman" panose="02020603050405020304" pitchFamily="18" charset="0"/>
              </a:rPr>
              <a:t>nh cho học sinh phổ thông Việt Nam  được lấy tên l</a:t>
            </a:r>
            <a:r>
              <a:rPr lang="pt-BR" altLang="en-US" sz="2400" dirty="0">
                <a:latin typeface="Times New Roman" panose="02020603050405020304" pitchFamily="18" charset="0"/>
                <a:ea typeface="Times New Roman" panose="02020603050405020304" pitchFamily="18" charset="0"/>
              </a:rPr>
              <a:t>à</a:t>
            </a:r>
            <a:r>
              <a:rPr lang="pt-BR" altLang="en-US" sz="2400" dirty="0">
                <a:latin typeface="Times New Roman" panose="02020603050405020304" pitchFamily="18" charset="0"/>
                <a:cs typeface="Times New Roman" panose="02020603050405020304" pitchFamily="18" charset="0"/>
              </a:rPr>
              <a:t> </a:t>
            </a:r>
            <a:r>
              <a:rPr lang="pt-BR" altLang="en-US" sz="2400" i="1" dirty="0">
                <a:latin typeface="Times New Roman" panose="02020603050405020304" pitchFamily="18" charset="0"/>
                <a:cs typeface="Times New Roman" panose="02020603050405020304" pitchFamily="18" charset="0"/>
              </a:rPr>
              <a:t>“Hội khỏe Phù Đổng”</a:t>
            </a:r>
            <a:r>
              <a:rPr lang="pt-BR" altLang="en-US" sz="2400" dirty="0">
                <a:latin typeface="Times New Roman" panose="02020603050405020304" pitchFamily="18" charset="0"/>
                <a:cs typeface="Times New Roman" panose="02020603050405020304" pitchFamily="18" charset="0"/>
              </a:rPr>
              <a:t>? </a:t>
            </a:r>
            <a:endParaRPr lang="en-US" altLang="en-US" dirty="0"/>
          </a:p>
        </p:txBody>
      </p:sp>
      <p:pic>
        <p:nvPicPr>
          <p:cNvPr id="28681" name="Picture 6"/>
          <p:cNvPicPr>
            <a:picLocks noChangeAspect="1"/>
          </p:cNvPicPr>
          <p:nvPr/>
        </p:nvPicPr>
        <p:blipFill>
          <a:blip r:embed="rId6"/>
          <a:stretch>
            <a:fillRect/>
          </a:stretch>
        </p:blipFill>
        <p:spPr>
          <a:xfrm>
            <a:off x="1417638" y="-127000"/>
            <a:ext cx="5688012" cy="2460625"/>
          </a:xfrm>
          <a:prstGeom prst="rect">
            <a:avLst/>
          </a:prstGeom>
          <a:noFill/>
          <a:ln w="9525">
            <a:noFill/>
          </a:ln>
        </p:spPr>
      </p:pic>
      <p:sp>
        <p:nvSpPr>
          <p:cNvPr id="28682" name="TextBox 12"/>
          <p:cNvSpPr txBox="1"/>
          <p:nvPr/>
        </p:nvSpPr>
        <p:spPr>
          <a:xfrm>
            <a:off x="2590800" y="744538"/>
            <a:ext cx="3352800" cy="7080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4000" b="1" dirty="0">
                <a:latin typeface="Times New Roman" panose="02020603050405020304" pitchFamily="18" charset="0"/>
                <a:cs typeface="Times New Roman" panose="02020603050405020304" pitchFamily="18" charset="0"/>
              </a:rPr>
              <a:t>IV. Luyện tập</a:t>
            </a:r>
            <a:endParaRPr lang="en-US" altLang="en-US" sz="4000" b="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29698" name="Picture 12"/>
          <p:cNvPicPr>
            <a:picLocks noChangeAspect="1"/>
          </p:cNvPicPr>
          <p:nvPr/>
        </p:nvPicPr>
        <p:blipFill>
          <a:blip r:embed="rId2"/>
          <a:stretch>
            <a:fillRect/>
          </a:stretch>
        </p:blipFill>
        <p:spPr>
          <a:xfrm>
            <a:off x="-152400" y="2576513"/>
            <a:ext cx="3276600" cy="4267200"/>
          </a:xfrm>
          <a:prstGeom prst="rect">
            <a:avLst/>
          </a:prstGeom>
          <a:noFill/>
          <a:ln w="9525">
            <a:noFill/>
          </a:ln>
        </p:spPr>
      </p:pic>
      <p:sp>
        <p:nvSpPr>
          <p:cNvPr id="4" name="Rectangle: Rounded Corners 3"/>
          <p:cNvSpPr/>
          <p:nvPr/>
        </p:nvSpPr>
        <p:spPr>
          <a:xfrm>
            <a:off x="2667000" y="1857375"/>
            <a:ext cx="5924550" cy="1785938"/>
          </a:xfrm>
          <a:prstGeom prst="roundRect">
            <a:avLst/>
          </a:prstGeom>
          <a:solidFill>
            <a:srgbClr val="F1E58B">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pt-BR" altLang="en-US" sz="2400" i="1" dirty="0">
                <a:solidFill>
                  <a:srgbClr val="222268"/>
                </a:solidFill>
                <a:latin typeface="Times New Roman" panose="02020603050405020304" pitchFamily="18" charset="0"/>
                <a:cs typeface="Times New Roman" panose="02020603050405020304" pitchFamily="18" charset="0"/>
              </a:rPr>
              <a:t>Viết đoạn văn (khoảng 5 - 7 câu) về một hình ảnh hay h</a:t>
            </a:r>
            <a:r>
              <a:rPr lang="pt-BR" altLang="en-US" sz="2400" i="1" dirty="0">
                <a:solidFill>
                  <a:srgbClr val="222268"/>
                </a:solidFill>
                <a:latin typeface="Times New Roman" panose="02020603050405020304" pitchFamily="18" charset="0"/>
                <a:ea typeface="Times New Roman" panose="02020603050405020304" pitchFamily="18" charset="0"/>
              </a:rPr>
              <a:t>à</a:t>
            </a:r>
            <a:r>
              <a:rPr lang="pt-BR" altLang="en-US" sz="2400" i="1" dirty="0">
                <a:solidFill>
                  <a:srgbClr val="222268"/>
                </a:solidFill>
                <a:latin typeface="Times New Roman" panose="02020603050405020304" pitchFamily="18" charset="0"/>
                <a:cs typeface="Times New Roman" panose="02020603050405020304" pitchFamily="18" charset="0"/>
              </a:rPr>
              <a:t>nh động của Thánh Gióng để lại cho em ấn tượng sâu sắc nhất.</a:t>
            </a:r>
            <a:endParaRPr lang="en-US" altLang="en-US" sz="2400" dirty="0">
              <a:solidFill>
                <a:srgbClr val="222268"/>
              </a:solidFill>
            </a:endParaRPr>
          </a:p>
        </p:txBody>
      </p:sp>
      <p:sp>
        <p:nvSpPr>
          <p:cNvPr id="8" name="Rectangle: Rounded Corners 7"/>
          <p:cNvSpPr/>
          <p:nvPr/>
        </p:nvSpPr>
        <p:spPr>
          <a:xfrm>
            <a:off x="2819400" y="3783013"/>
            <a:ext cx="5772150" cy="1155700"/>
          </a:xfrm>
          <a:prstGeom prst="roundRect">
            <a:avLst/>
          </a:prstGeom>
          <a:solidFill>
            <a:srgbClr val="8BE9B6">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pt-BR" altLang="en-US" sz="2400" i="1" dirty="0">
                <a:solidFill>
                  <a:srgbClr val="222268"/>
                </a:solidFill>
                <a:latin typeface="Times New Roman" panose="02020603050405020304" pitchFamily="18" charset="0"/>
                <a:cs typeface="Times New Roman" panose="02020603050405020304" pitchFamily="18" charset="0"/>
              </a:rPr>
              <a:t>Tìm hiểu thông tin về địa điểm, thời gian, giá trị văn hóa của lễ hội Thánh Gióng.</a:t>
            </a:r>
            <a:endParaRPr lang="en-US" altLang="en-US" sz="2400" dirty="0">
              <a:solidFill>
                <a:srgbClr val="222268"/>
              </a:solidFill>
            </a:endParaRPr>
          </a:p>
        </p:txBody>
      </p:sp>
      <p:sp>
        <p:nvSpPr>
          <p:cNvPr id="9" name="Rectangle: Rounded Corners 8"/>
          <p:cNvSpPr/>
          <p:nvPr/>
        </p:nvSpPr>
        <p:spPr>
          <a:xfrm>
            <a:off x="2667000" y="5078413"/>
            <a:ext cx="5924550" cy="1531938"/>
          </a:xfrm>
          <a:prstGeom prst="roundRect">
            <a:avLst/>
          </a:prstGeom>
          <a:solidFill>
            <a:srgbClr val="BABAE8">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pt-BR" altLang="en-US" sz="2400" i="1" dirty="0">
                <a:solidFill>
                  <a:srgbClr val="222268"/>
                </a:solidFill>
                <a:latin typeface="Times New Roman" panose="02020603050405020304" pitchFamily="18" charset="0"/>
                <a:cs typeface="Times New Roman" panose="02020603050405020304" pitchFamily="18" charset="0"/>
              </a:rPr>
              <a:t>Kể tên những lễ hội văn hóa ở địa phương em? Tìm hiểu v</a:t>
            </a:r>
            <a:r>
              <a:rPr lang="pt-BR" altLang="en-US" sz="2400" i="1" dirty="0">
                <a:solidFill>
                  <a:srgbClr val="222268"/>
                </a:solidFill>
                <a:latin typeface="Times New Roman" panose="02020603050405020304" pitchFamily="18" charset="0"/>
                <a:ea typeface="Times New Roman" panose="02020603050405020304" pitchFamily="18" charset="0"/>
              </a:rPr>
              <a:t>à</a:t>
            </a:r>
            <a:r>
              <a:rPr lang="pt-BR" altLang="en-US" sz="2400" i="1" dirty="0">
                <a:solidFill>
                  <a:srgbClr val="222268"/>
                </a:solidFill>
                <a:latin typeface="Times New Roman" panose="02020603050405020304" pitchFamily="18" charset="0"/>
                <a:cs typeface="Times New Roman" panose="02020603050405020304" pitchFamily="18" charset="0"/>
              </a:rPr>
              <a:t> ghi chép lại các thông </a:t>
            </a:r>
            <a:endParaRPr lang="pt-BR" altLang="en-US" sz="2400" i="1" dirty="0">
              <a:solidFill>
                <a:srgbClr val="222268"/>
              </a:solidFill>
              <a:latin typeface="Times New Roman" panose="02020603050405020304" pitchFamily="18" charset="0"/>
              <a:cs typeface="Times New Roman" panose="02020603050405020304" pitchFamily="18" charset="0"/>
            </a:endParaRPr>
          </a:p>
          <a:p>
            <a:pPr marL="0" lvl="0" indent="0" algn="ctr">
              <a:spcBef>
                <a:spcPct val="0"/>
              </a:spcBef>
              <a:buNone/>
            </a:pPr>
            <a:r>
              <a:rPr lang="pt-BR" altLang="en-US" sz="2400" i="1" dirty="0">
                <a:solidFill>
                  <a:srgbClr val="222268"/>
                </a:solidFill>
                <a:latin typeface="Times New Roman" panose="02020603050405020304" pitchFamily="18" charset="0"/>
                <a:cs typeface="Times New Roman" panose="02020603050405020304" pitchFamily="18" charset="0"/>
              </a:rPr>
              <a:t>tin  về </a:t>
            </a:r>
            <a:r>
              <a:rPr lang="pt-BR" altLang="en-US" sz="2400" i="1" dirty="0">
                <a:solidFill>
                  <a:srgbClr val="222268"/>
                </a:solidFill>
                <a:latin typeface="Times New Roman" panose="02020603050405020304" pitchFamily="18" charset="0"/>
                <a:cs typeface="Times New Roman" panose="02020603050405020304" pitchFamily="18" charset="0"/>
              </a:rPr>
              <a:t>một trong số những lễ hội đó.</a:t>
            </a:r>
            <a:endParaRPr lang="en-US" altLang="en-US" sz="2400" dirty="0">
              <a:solidFill>
                <a:srgbClr val="222268"/>
              </a:solidFill>
            </a:endParaRPr>
          </a:p>
        </p:txBody>
      </p:sp>
      <p:pic>
        <p:nvPicPr>
          <p:cNvPr id="29702" name="Picture 9"/>
          <p:cNvPicPr>
            <a:picLocks noChangeAspect="1"/>
          </p:cNvPicPr>
          <p:nvPr/>
        </p:nvPicPr>
        <p:blipFill>
          <a:blip r:embed="rId3"/>
          <a:stretch>
            <a:fillRect/>
          </a:stretch>
        </p:blipFill>
        <p:spPr>
          <a:xfrm>
            <a:off x="1611313" y="14288"/>
            <a:ext cx="4802187" cy="2078037"/>
          </a:xfrm>
          <a:prstGeom prst="rect">
            <a:avLst/>
          </a:prstGeom>
          <a:noFill/>
          <a:ln w="9525">
            <a:noFill/>
          </a:ln>
        </p:spPr>
      </p:pic>
      <p:sp>
        <p:nvSpPr>
          <p:cNvPr id="29703" name="TextBox 14"/>
          <p:cNvSpPr txBox="1"/>
          <p:nvPr/>
        </p:nvSpPr>
        <p:spPr>
          <a:xfrm>
            <a:off x="2667000" y="773113"/>
            <a:ext cx="3201988" cy="6461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3600" b="1" dirty="0">
                <a:latin typeface="Times New Roman" panose="02020603050405020304" pitchFamily="18" charset="0"/>
                <a:cs typeface="Times New Roman" panose="02020603050405020304" pitchFamily="18" charset="0"/>
              </a:rPr>
              <a:t>V. Vận dụng</a:t>
            </a:r>
            <a:endParaRPr lang="en-US" altLang="en-US" sz="3600" b="1" dirty="0">
              <a:latin typeface="Times New Roman" panose="02020603050405020304" pitchFamily="18" charset="0"/>
              <a:ea typeface="Times New Roman" panose="02020603050405020304" pitchFamily="18" charset="0"/>
            </a:endParaRPr>
          </a:p>
        </p:txBody>
      </p:sp>
      <p:pic>
        <p:nvPicPr>
          <p:cNvPr id="29704" name="Picture 15" descr="3 Em Bé Học Bài, Đọc Sách - KhoThietKe.Net"/>
          <p:cNvPicPr>
            <a:picLocks noChangeAspect="1"/>
          </p:cNvPicPr>
          <p:nvPr/>
        </p:nvPicPr>
        <p:blipFill>
          <a:blip r:embed="rId4"/>
          <a:stretch>
            <a:fillRect/>
          </a:stretch>
        </p:blipFill>
        <p:spPr>
          <a:xfrm>
            <a:off x="7162800" y="60325"/>
            <a:ext cx="1770063" cy="1616075"/>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30722" name="Picture 5"/>
          <p:cNvPicPr>
            <a:picLocks noChangeAspect="1"/>
          </p:cNvPicPr>
          <p:nvPr/>
        </p:nvPicPr>
        <p:blipFill>
          <a:blip r:embed="rId2"/>
          <a:stretch>
            <a:fillRect/>
          </a:stretch>
        </p:blipFill>
        <p:spPr>
          <a:xfrm>
            <a:off x="800100" y="-38100"/>
            <a:ext cx="7543800" cy="678180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3"/>
          <p:cNvPicPr>
            <a:picLocks noChangeAspect="1"/>
          </p:cNvPicPr>
          <p:nvPr/>
        </p:nvPicPr>
        <p:blipFill>
          <a:blip r:embed="rId1"/>
          <a:stretch>
            <a:fillRect/>
          </a:stretch>
        </p:blipFill>
        <p:spPr>
          <a:xfrm>
            <a:off x="0" y="-12700"/>
            <a:ext cx="9144000" cy="6858000"/>
          </a:xfrm>
          <a:prstGeom prst="rect">
            <a:avLst/>
          </a:prstGeom>
          <a:noFill/>
          <a:ln w="9525">
            <a:noFill/>
          </a:ln>
        </p:spPr>
      </p:pic>
      <p:sp>
        <p:nvSpPr>
          <p:cNvPr id="4100" name="AutoShape 4"/>
          <p:cNvSpPr/>
          <p:nvPr/>
        </p:nvSpPr>
        <p:spPr>
          <a:xfrm>
            <a:off x="7489825" y="3810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1</a:t>
            </a:r>
            <a:endParaRPr lang="en-US" altLang="en-US" sz="4000" dirty="0"/>
          </a:p>
        </p:txBody>
      </p:sp>
      <p:sp>
        <p:nvSpPr>
          <p:cNvPr id="4101" name="AutoShape 5"/>
          <p:cNvSpPr/>
          <p:nvPr/>
        </p:nvSpPr>
        <p:spPr>
          <a:xfrm>
            <a:off x="7489825" y="3810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2</a:t>
            </a:r>
            <a:endParaRPr lang="en-US" altLang="en-US" sz="4000" dirty="0"/>
          </a:p>
        </p:txBody>
      </p:sp>
      <p:sp>
        <p:nvSpPr>
          <p:cNvPr id="4102" name="AutoShape 6"/>
          <p:cNvSpPr/>
          <p:nvPr/>
        </p:nvSpPr>
        <p:spPr>
          <a:xfrm>
            <a:off x="7489825" y="3810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3</a:t>
            </a:r>
            <a:endParaRPr lang="en-US" altLang="en-US" sz="4000" dirty="0"/>
          </a:p>
        </p:txBody>
      </p:sp>
      <p:sp>
        <p:nvSpPr>
          <p:cNvPr id="4103" name="AutoShape 7"/>
          <p:cNvSpPr/>
          <p:nvPr/>
        </p:nvSpPr>
        <p:spPr>
          <a:xfrm>
            <a:off x="7489825" y="3810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4</a:t>
            </a:r>
            <a:endParaRPr lang="en-US" altLang="en-US" sz="4000" dirty="0"/>
          </a:p>
        </p:txBody>
      </p:sp>
      <p:sp>
        <p:nvSpPr>
          <p:cNvPr id="4104" name="AutoShape 8"/>
          <p:cNvSpPr/>
          <p:nvPr/>
        </p:nvSpPr>
        <p:spPr>
          <a:xfrm>
            <a:off x="7489825" y="3810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5</a:t>
            </a:r>
            <a:endParaRPr lang="en-US" altLang="en-US" sz="4000" dirty="0"/>
          </a:p>
        </p:txBody>
      </p:sp>
      <p:sp>
        <p:nvSpPr>
          <p:cNvPr id="4105" name="AutoShape 9"/>
          <p:cNvSpPr/>
          <p:nvPr/>
        </p:nvSpPr>
        <p:spPr>
          <a:xfrm>
            <a:off x="7489825" y="3810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6</a:t>
            </a:r>
            <a:endParaRPr lang="en-US" altLang="en-US" sz="4000" dirty="0"/>
          </a:p>
        </p:txBody>
      </p:sp>
      <p:sp>
        <p:nvSpPr>
          <p:cNvPr id="4106" name="AutoShape 10"/>
          <p:cNvSpPr/>
          <p:nvPr/>
        </p:nvSpPr>
        <p:spPr>
          <a:xfrm>
            <a:off x="7489825" y="3810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7</a:t>
            </a:r>
            <a:endParaRPr lang="en-US" altLang="en-US" sz="4000" dirty="0"/>
          </a:p>
        </p:txBody>
      </p:sp>
      <p:sp>
        <p:nvSpPr>
          <p:cNvPr id="4107" name="AutoShape 11"/>
          <p:cNvSpPr/>
          <p:nvPr/>
        </p:nvSpPr>
        <p:spPr>
          <a:xfrm>
            <a:off x="7489825" y="3810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8</a:t>
            </a:r>
            <a:endParaRPr lang="en-US" altLang="en-US" sz="4000" dirty="0"/>
          </a:p>
        </p:txBody>
      </p:sp>
      <p:sp>
        <p:nvSpPr>
          <p:cNvPr id="4108" name="AutoShape 12"/>
          <p:cNvSpPr/>
          <p:nvPr/>
        </p:nvSpPr>
        <p:spPr>
          <a:xfrm>
            <a:off x="7489825" y="3810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9</a:t>
            </a:r>
            <a:endParaRPr lang="en-US" altLang="en-US" sz="4000" dirty="0"/>
          </a:p>
        </p:txBody>
      </p:sp>
      <p:sp>
        <p:nvSpPr>
          <p:cNvPr id="4109" name="AutoShape 13"/>
          <p:cNvSpPr/>
          <p:nvPr/>
        </p:nvSpPr>
        <p:spPr>
          <a:xfrm>
            <a:off x="7489825" y="3810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10</a:t>
            </a:r>
            <a:endParaRPr lang="en-US" altLang="en-US" sz="4000" dirty="0"/>
          </a:p>
        </p:txBody>
      </p:sp>
      <p:sp>
        <p:nvSpPr>
          <p:cNvPr id="4110" name="Rectangle 14"/>
          <p:cNvSpPr/>
          <p:nvPr/>
        </p:nvSpPr>
        <p:spPr>
          <a:xfrm>
            <a:off x="-25400" y="6237288"/>
            <a:ext cx="3657600" cy="609600"/>
          </a:xfrm>
          <a:prstGeom prst="rect">
            <a:avLst/>
          </a:prstGeom>
          <a:solidFill>
            <a:srgbClr val="FFC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b="1" dirty="0">
                <a:latin typeface="Times New Roman" panose="02020603050405020304" pitchFamily="18" charset="0"/>
              </a:rPr>
              <a:t>Thạch Sanh</a:t>
            </a:r>
            <a:endParaRPr lang="en-US" altLang="en-US" sz="2800" b="1" dirty="0">
              <a:latin typeface="Times New Roman" panose="02020603050405020304" pitchFamily="18" charset="0"/>
            </a:endParaRPr>
          </a:p>
        </p:txBody>
      </p:sp>
      <p:sp>
        <p:nvSpPr>
          <p:cNvPr id="2" name="AutoShape 15">
            <a:hlinkClick r:id="" action="ppaction://hlinkshowjump?jump=firstslide"/>
          </p:cNvPr>
          <p:cNvSpPr/>
          <p:nvPr/>
        </p:nvSpPr>
        <p:spPr>
          <a:xfrm>
            <a:off x="8305800" y="6235700"/>
            <a:ext cx="838200" cy="609600"/>
          </a:xfrm>
          <a:prstGeom prst="actionButtonBeginning">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ox(in)">
                                      <p:cBhvr>
                                        <p:cTn id="7" dur="500"/>
                                        <p:tgtEl>
                                          <p:spTgt spid="4100"/>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4101"/>
                                        </p:tgtEl>
                                        <p:attrNameLst>
                                          <p:attrName>style.visibility</p:attrName>
                                        </p:attrNameLst>
                                      </p:cBhvr>
                                      <p:to>
                                        <p:strVal val="visible"/>
                                      </p:to>
                                    </p:set>
                                    <p:animEffect transition="in" filter="box(in)">
                                      <p:cBhvr>
                                        <p:cTn id="11" dur="1000"/>
                                        <p:tgtEl>
                                          <p:spTgt spid="4101"/>
                                        </p:tgtEl>
                                      </p:cBhvr>
                                    </p:animEffect>
                                  </p:childTnLst>
                                  <p:subTnLst>
                                    <p:audio>
                                      <p:cMediaNode>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par>
                          <p:cTn id="12" fill="hold">
                            <p:stCondLst>
                              <p:cond delay="1500"/>
                            </p:stCondLst>
                            <p:childTnLst>
                              <p:par>
                                <p:cTn id="13" presetID="4" presetClass="entr" presetSubtype="16" fill="hold" grpId="0" nodeType="afterEffect">
                                  <p:stCondLst>
                                    <p:cond delay="0"/>
                                  </p:stCondLst>
                                  <p:childTnLst>
                                    <p:set>
                                      <p:cBhvr>
                                        <p:cTn id="14" dur="1" fill="hold">
                                          <p:stCondLst>
                                            <p:cond delay="0"/>
                                          </p:stCondLst>
                                        </p:cTn>
                                        <p:tgtEl>
                                          <p:spTgt spid="4102"/>
                                        </p:tgtEl>
                                        <p:attrNameLst>
                                          <p:attrName>style.visibility</p:attrName>
                                        </p:attrNameLst>
                                      </p:cBhvr>
                                      <p:to>
                                        <p:strVal val="visible"/>
                                      </p:to>
                                    </p:set>
                                    <p:animEffect transition="in" filter="box(in)">
                                      <p:cBhvr>
                                        <p:cTn id="15" dur="1000"/>
                                        <p:tgtEl>
                                          <p:spTgt spid="4102"/>
                                        </p:tgtEl>
                                      </p:cBhvr>
                                    </p:animEffect>
                                  </p:childTnLst>
                                  <p:subTnLst>
                                    <p:audio>
                                      <p:cMediaNode>
                                        <p:cTn display="0" masterRel="sameClick">
                                          <p:stCondLst>
                                            <p:cond evt="begin" delay="0">
                                              <p:tn val="13"/>
                                            </p:cond>
                                          </p:stCondLst>
                                          <p:endCondLst>
                                            <p:cond evt="onStopAudio" delay="0">
                                              <p:tgtEl>
                                                <p:sldTgt/>
                                              </p:tgtEl>
                                            </p:cond>
                                          </p:endCondLst>
                                        </p:cTn>
                                        <p:tgtEl>
                                          <p:sndTgt r:embed="rId2" name="laser.wav"/>
                                        </p:tgtEl>
                                      </p:cMediaNode>
                                    </p:audio>
                                  </p:subTnLst>
                                </p:cTn>
                              </p:par>
                            </p:childTnLst>
                          </p:cTn>
                        </p:par>
                        <p:par>
                          <p:cTn id="16" fill="hold">
                            <p:stCondLst>
                              <p:cond delay="2500"/>
                            </p:stCondLst>
                            <p:childTnLst>
                              <p:par>
                                <p:cTn id="17" presetID="4" presetClass="entr" presetSubtype="16" fill="hold" grpId="0" nodeType="afterEffect">
                                  <p:stCondLst>
                                    <p:cond delay="0"/>
                                  </p:stCondLst>
                                  <p:childTnLst>
                                    <p:set>
                                      <p:cBhvr>
                                        <p:cTn id="18" dur="1" fill="hold">
                                          <p:stCondLst>
                                            <p:cond delay="0"/>
                                          </p:stCondLst>
                                        </p:cTn>
                                        <p:tgtEl>
                                          <p:spTgt spid="4103"/>
                                        </p:tgtEl>
                                        <p:attrNameLst>
                                          <p:attrName>style.visibility</p:attrName>
                                        </p:attrNameLst>
                                      </p:cBhvr>
                                      <p:to>
                                        <p:strVal val="visible"/>
                                      </p:to>
                                    </p:set>
                                    <p:animEffect transition="in" filter="box(in)">
                                      <p:cBhvr>
                                        <p:cTn id="19" dur="1000"/>
                                        <p:tgtEl>
                                          <p:spTgt spid="4103"/>
                                        </p:tgtEl>
                                      </p:cBhvr>
                                    </p:animEffect>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par>
                          <p:cTn id="20" fill="hold">
                            <p:stCondLst>
                              <p:cond delay="3500"/>
                            </p:stCondLst>
                            <p:childTnLst>
                              <p:par>
                                <p:cTn id="21" presetID="4" presetClass="entr" presetSubtype="16" fill="hold" grpId="0" nodeType="afterEffect">
                                  <p:stCondLst>
                                    <p:cond delay="0"/>
                                  </p:stCondLst>
                                  <p:childTnLst>
                                    <p:set>
                                      <p:cBhvr>
                                        <p:cTn id="22" dur="1" fill="hold">
                                          <p:stCondLst>
                                            <p:cond delay="0"/>
                                          </p:stCondLst>
                                        </p:cTn>
                                        <p:tgtEl>
                                          <p:spTgt spid="4104"/>
                                        </p:tgtEl>
                                        <p:attrNameLst>
                                          <p:attrName>style.visibility</p:attrName>
                                        </p:attrNameLst>
                                      </p:cBhvr>
                                      <p:to>
                                        <p:strVal val="visible"/>
                                      </p:to>
                                    </p:set>
                                    <p:animEffect transition="in" filter="box(in)">
                                      <p:cBhvr>
                                        <p:cTn id="23" dur="1000"/>
                                        <p:tgtEl>
                                          <p:spTgt spid="4104"/>
                                        </p:tgtEl>
                                      </p:cBhvr>
                                    </p:animEffect>
                                  </p:childTnLst>
                                  <p:subTnLst>
                                    <p:audio>
                                      <p:cMediaNode>
                                        <p:cTn display="0" masterRel="sameClick">
                                          <p:stCondLst>
                                            <p:cond evt="begin" delay="0">
                                              <p:tn val="21"/>
                                            </p:cond>
                                          </p:stCondLst>
                                          <p:endCondLst>
                                            <p:cond evt="onStopAudio" delay="0">
                                              <p:tgtEl>
                                                <p:sldTgt/>
                                              </p:tgtEl>
                                            </p:cond>
                                          </p:endCondLst>
                                        </p:cTn>
                                        <p:tgtEl>
                                          <p:sndTgt r:embed="rId2" name="laser.wav"/>
                                        </p:tgtEl>
                                      </p:cMediaNode>
                                    </p:audio>
                                  </p:subTnLst>
                                </p:cTn>
                              </p:par>
                            </p:childTnLst>
                          </p:cTn>
                        </p:par>
                        <p:par>
                          <p:cTn id="24" fill="hold">
                            <p:stCondLst>
                              <p:cond delay="4500"/>
                            </p:stCondLst>
                            <p:childTnLst>
                              <p:par>
                                <p:cTn id="25" presetID="4" presetClass="entr" presetSubtype="16" fill="hold" grpId="0" nodeType="afterEffect">
                                  <p:stCondLst>
                                    <p:cond delay="0"/>
                                  </p:stCondLst>
                                  <p:childTnLst>
                                    <p:set>
                                      <p:cBhvr>
                                        <p:cTn id="26" dur="1" fill="hold">
                                          <p:stCondLst>
                                            <p:cond delay="0"/>
                                          </p:stCondLst>
                                        </p:cTn>
                                        <p:tgtEl>
                                          <p:spTgt spid="4105"/>
                                        </p:tgtEl>
                                        <p:attrNameLst>
                                          <p:attrName>style.visibility</p:attrName>
                                        </p:attrNameLst>
                                      </p:cBhvr>
                                      <p:to>
                                        <p:strVal val="visible"/>
                                      </p:to>
                                    </p:set>
                                    <p:animEffect transition="in" filter="box(in)">
                                      <p:cBhvr>
                                        <p:cTn id="27" dur="1000"/>
                                        <p:tgtEl>
                                          <p:spTgt spid="4105"/>
                                        </p:tgtEl>
                                      </p:cBhvr>
                                    </p:animEffect>
                                  </p:childTnLst>
                                  <p:subTnLst>
                                    <p:audio>
                                      <p:cMediaNode>
                                        <p:cTn display="0" masterRel="sameClick">
                                          <p:stCondLst>
                                            <p:cond evt="begin" delay="0">
                                              <p:tn val="25"/>
                                            </p:cond>
                                          </p:stCondLst>
                                          <p:endCondLst>
                                            <p:cond evt="onStopAudio" delay="0">
                                              <p:tgtEl>
                                                <p:sldTgt/>
                                              </p:tgtEl>
                                            </p:cond>
                                          </p:endCondLst>
                                        </p:cTn>
                                        <p:tgtEl>
                                          <p:sndTgt r:embed="rId2" name="laser.wav"/>
                                        </p:tgtEl>
                                      </p:cMediaNode>
                                    </p:audio>
                                  </p:subTnLst>
                                </p:cTn>
                              </p:par>
                            </p:childTnLst>
                          </p:cTn>
                        </p:par>
                        <p:par>
                          <p:cTn id="28" fill="hold">
                            <p:stCondLst>
                              <p:cond delay="5500"/>
                            </p:stCondLst>
                            <p:childTnLst>
                              <p:par>
                                <p:cTn id="29" presetID="4" presetClass="entr" presetSubtype="16" fill="hold" grpId="0" nodeType="afterEffect">
                                  <p:stCondLst>
                                    <p:cond delay="0"/>
                                  </p:stCondLst>
                                  <p:childTnLst>
                                    <p:set>
                                      <p:cBhvr>
                                        <p:cTn id="30" dur="1" fill="hold">
                                          <p:stCondLst>
                                            <p:cond delay="0"/>
                                          </p:stCondLst>
                                        </p:cTn>
                                        <p:tgtEl>
                                          <p:spTgt spid="4106"/>
                                        </p:tgtEl>
                                        <p:attrNameLst>
                                          <p:attrName>style.visibility</p:attrName>
                                        </p:attrNameLst>
                                      </p:cBhvr>
                                      <p:to>
                                        <p:strVal val="visible"/>
                                      </p:to>
                                    </p:set>
                                    <p:animEffect transition="in" filter="box(in)">
                                      <p:cBhvr>
                                        <p:cTn id="31" dur="1000"/>
                                        <p:tgtEl>
                                          <p:spTgt spid="4106"/>
                                        </p:tgtEl>
                                      </p:cBhvr>
                                    </p:animEffect>
                                  </p:childTnLst>
                                  <p:subTnLst>
                                    <p:audio>
                                      <p:cMediaNode>
                                        <p:cTn display="0" masterRel="sameClick">
                                          <p:stCondLst>
                                            <p:cond evt="begin" delay="0">
                                              <p:tn val="29"/>
                                            </p:cond>
                                          </p:stCondLst>
                                          <p:endCondLst>
                                            <p:cond evt="onStopAudio" delay="0">
                                              <p:tgtEl>
                                                <p:sldTgt/>
                                              </p:tgtEl>
                                            </p:cond>
                                          </p:endCondLst>
                                        </p:cTn>
                                        <p:tgtEl>
                                          <p:sndTgt r:embed="rId2" name="laser.wav"/>
                                        </p:tgtEl>
                                      </p:cMediaNode>
                                    </p:audio>
                                  </p:subTnLst>
                                </p:cTn>
                              </p:par>
                            </p:childTnLst>
                          </p:cTn>
                        </p:par>
                        <p:par>
                          <p:cTn id="32" fill="hold">
                            <p:stCondLst>
                              <p:cond delay="6500"/>
                            </p:stCondLst>
                            <p:childTnLst>
                              <p:par>
                                <p:cTn id="33" presetID="4" presetClass="entr" presetSubtype="16" fill="hold" grpId="0" nodeType="afterEffect">
                                  <p:stCondLst>
                                    <p:cond delay="0"/>
                                  </p:stCondLst>
                                  <p:childTnLst>
                                    <p:set>
                                      <p:cBhvr>
                                        <p:cTn id="34" dur="1" fill="hold">
                                          <p:stCondLst>
                                            <p:cond delay="0"/>
                                          </p:stCondLst>
                                        </p:cTn>
                                        <p:tgtEl>
                                          <p:spTgt spid="4107"/>
                                        </p:tgtEl>
                                        <p:attrNameLst>
                                          <p:attrName>style.visibility</p:attrName>
                                        </p:attrNameLst>
                                      </p:cBhvr>
                                      <p:to>
                                        <p:strVal val="visible"/>
                                      </p:to>
                                    </p:set>
                                    <p:animEffect transition="in" filter="box(in)">
                                      <p:cBhvr>
                                        <p:cTn id="35" dur="1000"/>
                                        <p:tgtEl>
                                          <p:spTgt spid="4107"/>
                                        </p:tgtEl>
                                      </p:cBhvr>
                                    </p:animEffect>
                                  </p:childTnLst>
                                  <p:subTnLst>
                                    <p:audio>
                                      <p:cMediaNode>
                                        <p:cTn display="0" masterRel="sameClick">
                                          <p:stCondLst>
                                            <p:cond evt="begin" delay="0">
                                              <p:tn val="33"/>
                                            </p:cond>
                                          </p:stCondLst>
                                          <p:endCondLst>
                                            <p:cond evt="onStopAudio" delay="0">
                                              <p:tgtEl>
                                                <p:sldTgt/>
                                              </p:tgtEl>
                                            </p:cond>
                                          </p:endCondLst>
                                        </p:cTn>
                                        <p:tgtEl>
                                          <p:sndTgt r:embed="rId2" name="laser.wav"/>
                                        </p:tgtEl>
                                      </p:cMediaNode>
                                    </p:audio>
                                  </p:subTnLst>
                                </p:cTn>
                              </p:par>
                            </p:childTnLst>
                          </p:cTn>
                        </p:par>
                        <p:par>
                          <p:cTn id="36" fill="hold">
                            <p:stCondLst>
                              <p:cond delay="7500"/>
                            </p:stCondLst>
                            <p:childTnLst>
                              <p:par>
                                <p:cTn id="37" presetID="4" presetClass="entr" presetSubtype="16" fill="hold" grpId="0" nodeType="afterEffect">
                                  <p:stCondLst>
                                    <p:cond delay="0"/>
                                  </p:stCondLst>
                                  <p:childTnLst>
                                    <p:set>
                                      <p:cBhvr>
                                        <p:cTn id="38" dur="1" fill="hold">
                                          <p:stCondLst>
                                            <p:cond delay="0"/>
                                          </p:stCondLst>
                                        </p:cTn>
                                        <p:tgtEl>
                                          <p:spTgt spid="4108"/>
                                        </p:tgtEl>
                                        <p:attrNameLst>
                                          <p:attrName>style.visibility</p:attrName>
                                        </p:attrNameLst>
                                      </p:cBhvr>
                                      <p:to>
                                        <p:strVal val="visible"/>
                                      </p:to>
                                    </p:set>
                                    <p:animEffect transition="in" filter="box(in)">
                                      <p:cBhvr>
                                        <p:cTn id="39" dur="1000"/>
                                        <p:tgtEl>
                                          <p:spTgt spid="4108"/>
                                        </p:tgtEl>
                                      </p:cBhvr>
                                    </p:animEffect>
                                  </p:childTnLst>
                                  <p:subTnLst>
                                    <p:audio>
                                      <p:cMediaNode>
                                        <p:cTn display="0" masterRel="sameClick">
                                          <p:stCondLst>
                                            <p:cond evt="begin" delay="0">
                                              <p:tn val="37"/>
                                            </p:cond>
                                          </p:stCondLst>
                                          <p:endCondLst>
                                            <p:cond evt="onStopAudio" delay="0">
                                              <p:tgtEl>
                                                <p:sldTgt/>
                                              </p:tgtEl>
                                            </p:cond>
                                          </p:endCondLst>
                                        </p:cTn>
                                        <p:tgtEl>
                                          <p:sndTgt r:embed="rId2" name="laser.wav"/>
                                        </p:tgtEl>
                                      </p:cMediaNode>
                                    </p:audio>
                                  </p:subTnLst>
                                </p:cTn>
                              </p:par>
                            </p:childTnLst>
                          </p:cTn>
                        </p:par>
                        <p:par>
                          <p:cTn id="40" fill="hold">
                            <p:stCondLst>
                              <p:cond delay="8500"/>
                            </p:stCondLst>
                            <p:childTnLst>
                              <p:par>
                                <p:cTn id="41" presetID="4" presetClass="entr" presetSubtype="16" fill="hold" grpId="0" nodeType="afterEffect">
                                  <p:stCondLst>
                                    <p:cond delay="0"/>
                                  </p:stCondLst>
                                  <p:childTnLst>
                                    <p:set>
                                      <p:cBhvr>
                                        <p:cTn id="42" dur="1" fill="hold">
                                          <p:stCondLst>
                                            <p:cond delay="0"/>
                                          </p:stCondLst>
                                        </p:cTn>
                                        <p:tgtEl>
                                          <p:spTgt spid="4109"/>
                                        </p:tgtEl>
                                        <p:attrNameLst>
                                          <p:attrName>style.visibility</p:attrName>
                                        </p:attrNameLst>
                                      </p:cBhvr>
                                      <p:to>
                                        <p:strVal val="visible"/>
                                      </p:to>
                                    </p:set>
                                    <p:animEffect transition="in" filter="box(in)">
                                      <p:cBhvr>
                                        <p:cTn id="43" dur="1000"/>
                                        <p:tgtEl>
                                          <p:spTgt spid="4109"/>
                                        </p:tgtEl>
                                      </p:cBhvr>
                                    </p:animEffect>
                                  </p:childTnLst>
                                  <p:subTnLst>
                                    <p:audio>
                                      <p:cMediaNode>
                                        <p:cTn display="0" masterRel="sameClick">
                                          <p:stCondLst>
                                            <p:cond evt="begin" delay="0">
                                              <p:tn val="41"/>
                                            </p:cond>
                                          </p:stCondLst>
                                          <p:endCondLst>
                                            <p:cond evt="onStopAudio" delay="0">
                                              <p:tgtEl>
                                                <p:sldTgt/>
                                              </p:tgtEl>
                                            </p:cond>
                                          </p:endCondLst>
                                        </p:cTn>
                                        <p:tgtEl>
                                          <p:sndTgt r:embed="rId2" name="laser.wav"/>
                                        </p:tgtEl>
                                      </p:cMediaNode>
                                    </p:audio>
                                  </p:sub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4110"/>
                                        </p:tgtEl>
                                        <p:attrNameLst>
                                          <p:attrName>style.visibility</p:attrName>
                                        </p:attrNameLst>
                                      </p:cBhvr>
                                      <p:to>
                                        <p:strVal val="visible"/>
                                      </p:to>
                                    </p:set>
                                    <p:anim calcmode="discrete" valueType="clr">
                                      <p:cBhvr override="childStyle">
                                        <p:cTn id="48" dur="80"/>
                                        <p:tgtEl>
                                          <p:spTgt spid="4110"/>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4110"/>
                                        </p:tgtEl>
                                        <p:attrNameLst>
                                          <p:attrName>fillcolor</p:attrName>
                                        </p:attrNameLst>
                                      </p:cBhvr>
                                      <p:tavLst>
                                        <p:tav tm="0">
                                          <p:val>
                                            <p:clrVal>
                                              <a:schemeClr val="accent2"/>
                                            </p:clrVal>
                                          </p:val>
                                        </p:tav>
                                        <p:tav tm="50000">
                                          <p:val>
                                            <p:clrVal>
                                              <a:schemeClr val="hlink"/>
                                            </p:clrVal>
                                          </p:val>
                                        </p:tav>
                                      </p:tavLst>
                                    </p:anim>
                                    <p:set>
                                      <p:cBhvr>
                                        <p:cTn id="50" dur="80"/>
                                        <p:tgtEl>
                                          <p:spTgt spid="41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animBg="1"/>
      <p:bldP spid="4102" grpId="0" animBg="1"/>
      <p:bldP spid="4103" grpId="0" animBg="1"/>
      <p:bldP spid="4104" grpId="0" animBg="1"/>
      <p:bldP spid="4105" grpId="0" animBg="1"/>
      <p:bldP spid="4106" grpId="0" animBg="1"/>
      <p:bldP spid="4107" grpId="0" animBg="1"/>
      <p:bldP spid="4108" grpId="0" animBg="1"/>
      <p:bldP spid="4109" grpId="0" animBg="1"/>
      <p:bldP spid="41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4"/>
          <p:cNvPicPr>
            <a:picLocks noChangeAspect="1"/>
          </p:cNvPicPr>
          <p:nvPr/>
        </p:nvPicPr>
        <p:blipFill>
          <a:blip r:embed="rId1"/>
          <a:stretch>
            <a:fillRect/>
          </a:stretch>
        </p:blipFill>
        <p:spPr>
          <a:xfrm>
            <a:off x="0" y="0"/>
            <a:ext cx="9170988" cy="6858000"/>
          </a:xfrm>
          <a:prstGeom prst="rect">
            <a:avLst/>
          </a:prstGeom>
          <a:noFill/>
          <a:ln w="9525">
            <a:noFill/>
          </a:ln>
        </p:spPr>
      </p:pic>
      <p:sp>
        <p:nvSpPr>
          <p:cNvPr id="5126" name="AutoShape 6"/>
          <p:cNvSpPr/>
          <p:nvPr/>
        </p:nvSpPr>
        <p:spPr>
          <a:xfrm>
            <a:off x="7637463" y="1524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1</a:t>
            </a:r>
            <a:endParaRPr lang="en-US" altLang="en-US" sz="4000" dirty="0"/>
          </a:p>
        </p:txBody>
      </p:sp>
      <p:sp>
        <p:nvSpPr>
          <p:cNvPr id="5127" name="AutoShape 7"/>
          <p:cNvSpPr/>
          <p:nvPr/>
        </p:nvSpPr>
        <p:spPr>
          <a:xfrm>
            <a:off x="7637463" y="1524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2</a:t>
            </a:r>
            <a:endParaRPr lang="en-US" altLang="en-US" sz="4000" dirty="0"/>
          </a:p>
        </p:txBody>
      </p:sp>
      <p:sp>
        <p:nvSpPr>
          <p:cNvPr id="5128" name="AutoShape 8"/>
          <p:cNvSpPr/>
          <p:nvPr/>
        </p:nvSpPr>
        <p:spPr>
          <a:xfrm>
            <a:off x="7637463" y="1524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3</a:t>
            </a:r>
            <a:endParaRPr lang="en-US" altLang="en-US" sz="4000" dirty="0"/>
          </a:p>
        </p:txBody>
      </p:sp>
      <p:sp>
        <p:nvSpPr>
          <p:cNvPr id="5129" name="AutoShape 9"/>
          <p:cNvSpPr/>
          <p:nvPr/>
        </p:nvSpPr>
        <p:spPr>
          <a:xfrm>
            <a:off x="7637463" y="1524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4</a:t>
            </a:r>
            <a:endParaRPr lang="en-US" altLang="en-US" sz="4000" dirty="0"/>
          </a:p>
        </p:txBody>
      </p:sp>
      <p:sp>
        <p:nvSpPr>
          <p:cNvPr id="5130" name="AutoShape 10"/>
          <p:cNvSpPr/>
          <p:nvPr/>
        </p:nvSpPr>
        <p:spPr>
          <a:xfrm>
            <a:off x="7637463" y="1524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5</a:t>
            </a:r>
            <a:endParaRPr lang="en-US" altLang="en-US" sz="4000" dirty="0"/>
          </a:p>
        </p:txBody>
      </p:sp>
      <p:sp>
        <p:nvSpPr>
          <p:cNvPr id="5131" name="AutoShape 11"/>
          <p:cNvSpPr/>
          <p:nvPr/>
        </p:nvSpPr>
        <p:spPr>
          <a:xfrm>
            <a:off x="7637463" y="1524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6</a:t>
            </a:r>
            <a:endParaRPr lang="en-US" altLang="en-US" sz="4000" dirty="0"/>
          </a:p>
        </p:txBody>
      </p:sp>
      <p:sp>
        <p:nvSpPr>
          <p:cNvPr id="5132" name="AutoShape 12"/>
          <p:cNvSpPr/>
          <p:nvPr/>
        </p:nvSpPr>
        <p:spPr>
          <a:xfrm>
            <a:off x="7637463" y="1524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7</a:t>
            </a:r>
            <a:endParaRPr lang="en-US" altLang="en-US" sz="4000" dirty="0"/>
          </a:p>
        </p:txBody>
      </p:sp>
      <p:sp>
        <p:nvSpPr>
          <p:cNvPr id="5133" name="AutoShape 13"/>
          <p:cNvSpPr/>
          <p:nvPr/>
        </p:nvSpPr>
        <p:spPr>
          <a:xfrm>
            <a:off x="7637463" y="1524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8</a:t>
            </a:r>
            <a:endParaRPr lang="en-US" altLang="en-US" sz="4000" dirty="0"/>
          </a:p>
        </p:txBody>
      </p:sp>
      <p:sp>
        <p:nvSpPr>
          <p:cNvPr id="5134" name="AutoShape 14"/>
          <p:cNvSpPr/>
          <p:nvPr/>
        </p:nvSpPr>
        <p:spPr>
          <a:xfrm>
            <a:off x="7637463" y="1524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9</a:t>
            </a:r>
            <a:endParaRPr lang="en-US" altLang="en-US" sz="4000" dirty="0"/>
          </a:p>
        </p:txBody>
      </p:sp>
      <p:sp>
        <p:nvSpPr>
          <p:cNvPr id="5135" name="AutoShape 15"/>
          <p:cNvSpPr/>
          <p:nvPr/>
        </p:nvSpPr>
        <p:spPr>
          <a:xfrm>
            <a:off x="7620000" y="1524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10</a:t>
            </a:r>
            <a:endParaRPr lang="en-US" altLang="en-US" sz="4000" dirty="0"/>
          </a:p>
        </p:txBody>
      </p:sp>
      <p:sp>
        <p:nvSpPr>
          <p:cNvPr id="2" name="AutoShape 16">
            <a:hlinkClick r:id="" action="ppaction://hlinkshowjump?jump=firstslide"/>
          </p:cNvPr>
          <p:cNvSpPr/>
          <p:nvPr/>
        </p:nvSpPr>
        <p:spPr>
          <a:xfrm>
            <a:off x="8305800" y="6248400"/>
            <a:ext cx="838200" cy="609600"/>
          </a:xfrm>
          <a:prstGeom prst="actionButtonBeginning">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p>
        </p:txBody>
      </p:sp>
      <p:sp>
        <p:nvSpPr>
          <p:cNvPr id="5137" name="Rectangle 17"/>
          <p:cNvSpPr/>
          <p:nvPr/>
        </p:nvSpPr>
        <p:spPr>
          <a:xfrm>
            <a:off x="0" y="6019800"/>
            <a:ext cx="3581400" cy="838200"/>
          </a:xfrm>
          <a:prstGeom prst="rect">
            <a:avLst/>
          </a:prstGeom>
          <a:solidFill>
            <a:srgbClr val="FFC000"/>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800" b="1" dirty="0">
                <a:latin typeface="Times New Roman" panose="02020603050405020304" pitchFamily="18" charset="0"/>
              </a:rPr>
              <a:t>Sự tích Hồ Gươm</a:t>
            </a:r>
            <a:endParaRPr lang="en-US" altLang="en-US" sz="28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ox(in)">
                                      <p:cBhvr>
                                        <p:cTn id="7" dur="500"/>
                                        <p:tgtEl>
                                          <p:spTgt spid="5126"/>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Effect transition="in" filter="box(in)">
                                      <p:cBhvr>
                                        <p:cTn id="11" dur="1000"/>
                                        <p:tgtEl>
                                          <p:spTgt spid="5127"/>
                                        </p:tgtEl>
                                      </p:cBhvr>
                                    </p:animEffect>
                                  </p:childTnLst>
                                  <p:subTnLst>
                                    <p:audio>
                                      <p:cMediaNode>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par>
                          <p:cTn id="12" fill="hold">
                            <p:stCondLst>
                              <p:cond delay="1500"/>
                            </p:stCondLst>
                            <p:childTnLst>
                              <p:par>
                                <p:cTn id="13" presetID="4" presetClass="entr" presetSubtype="16" fill="hold" grpId="0" nodeType="afterEffect">
                                  <p:stCondLst>
                                    <p:cond delay="0"/>
                                  </p:stCondLst>
                                  <p:childTnLst>
                                    <p:set>
                                      <p:cBhvr>
                                        <p:cTn id="14" dur="1" fill="hold">
                                          <p:stCondLst>
                                            <p:cond delay="0"/>
                                          </p:stCondLst>
                                        </p:cTn>
                                        <p:tgtEl>
                                          <p:spTgt spid="5128"/>
                                        </p:tgtEl>
                                        <p:attrNameLst>
                                          <p:attrName>style.visibility</p:attrName>
                                        </p:attrNameLst>
                                      </p:cBhvr>
                                      <p:to>
                                        <p:strVal val="visible"/>
                                      </p:to>
                                    </p:set>
                                    <p:animEffect transition="in" filter="box(in)">
                                      <p:cBhvr>
                                        <p:cTn id="15" dur="1000"/>
                                        <p:tgtEl>
                                          <p:spTgt spid="5128"/>
                                        </p:tgtEl>
                                      </p:cBhvr>
                                    </p:animEffect>
                                  </p:childTnLst>
                                  <p:subTnLst>
                                    <p:audio>
                                      <p:cMediaNode>
                                        <p:cTn display="0" masterRel="sameClick">
                                          <p:stCondLst>
                                            <p:cond evt="begin" delay="0">
                                              <p:tn val="13"/>
                                            </p:cond>
                                          </p:stCondLst>
                                          <p:endCondLst>
                                            <p:cond evt="onStopAudio" delay="0">
                                              <p:tgtEl>
                                                <p:sldTgt/>
                                              </p:tgtEl>
                                            </p:cond>
                                          </p:endCondLst>
                                        </p:cTn>
                                        <p:tgtEl>
                                          <p:sndTgt r:embed="rId2" name="laser.wav"/>
                                        </p:tgtEl>
                                      </p:cMediaNode>
                                    </p:audio>
                                  </p:subTnLst>
                                </p:cTn>
                              </p:par>
                            </p:childTnLst>
                          </p:cTn>
                        </p:par>
                        <p:par>
                          <p:cTn id="16" fill="hold">
                            <p:stCondLst>
                              <p:cond delay="2500"/>
                            </p:stCondLst>
                            <p:childTnLst>
                              <p:par>
                                <p:cTn id="17" presetID="4" presetClass="entr" presetSubtype="16" fill="hold" grpId="0" nodeType="afterEffect">
                                  <p:stCondLst>
                                    <p:cond delay="0"/>
                                  </p:stCondLst>
                                  <p:childTnLst>
                                    <p:set>
                                      <p:cBhvr>
                                        <p:cTn id="18" dur="1" fill="hold">
                                          <p:stCondLst>
                                            <p:cond delay="0"/>
                                          </p:stCondLst>
                                        </p:cTn>
                                        <p:tgtEl>
                                          <p:spTgt spid="5129"/>
                                        </p:tgtEl>
                                        <p:attrNameLst>
                                          <p:attrName>style.visibility</p:attrName>
                                        </p:attrNameLst>
                                      </p:cBhvr>
                                      <p:to>
                                        <p:strVal val="visible"/>
                                      </p:to>
                                    </p:set>
                                    <p:animEffect transition="in" filter="box(in)">
                                      <p:cBhvr>
                                        <p:cTn id="19" dur="1000"/>
                                        <p:tgtEl>
                                          <p:spTgt spid="5129"/>
                                        </p:tgtEl>
                                      </p:cBhvr>
                                    </p:animEffect>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par>
                          <p:cTn id="20" fill="hold">
                            <p:stCondLst>
                              <p:cond delay="3500"/>
                            </p:stCondLst>
                            <p:childTnLst>
                              <p:par>
                                <p:cTn id="21" presetID="4" presetClass="entr" presetSubtype="16" fill="hold" grpId="0" nodeType="afterEffect">
                                  <p:stCondLst>
                                    <p:cond delay="0"/>
                                  </p:stCondLst>
                                  <p:childTnLst>
                                    <p:set>
                                      <p:cBhvr>
                                        <p:cTn id="22" dur="1" fill="hold">
                                          <p:stCondLst>
                                            <p:cond delay="0"/>
                                          </p:stCondLst>
                                        </p:cTn>
                                        <p:tgtEl>
                                          <p:spTgt spid="5130"/>
                                        </p:tgtEl>
                                        <p:attrNameLst>
                                          <p:attrName>style.visibility</p:attrName>
                                        </p:attrNameLst>
                                      </p:cBhvr>
                                      <p:to>
                                        <p:strVal val="visible"/>
                                      </p:to>
                                    </p:set>
                                    <p:animEffect transition="in" filter="box(in)">
                                      <p:cBhvr>
                                        <p:cTn id="23" dur="1000"/>
                                        <p:tgtEl>
                                          <p:spTgt spid="5130"/>
                                        </p:tgtEl>
                                      </p:cBhvr>
                                    </p:animEffect>
                                  </p:childTnLst>
                                  <p:subTnLst>
                                    <p:audio>
                                      <p:cMediaNode>
                                        <p:cTn display="0" masterRel="sameClick">
                                          <p:stCondLst>
                                            <p:cond evt="begin" delay="0">
                                              <p:tn val="21"/>
                                            </p:cond>
                                          </p:stCondLst>
                                          <p:endCondLst>
                                            <p:cond evt="onStopAudio" delay="0">
                                              <p:tgtEl>
                                                <p:sldTgt/>
                                              </p:tgtEl>
                                            </p:cond>
                                          </p:endCondLst>
                                        </p:cTn>
                                        <p:tgtEl>
                                          <p:sndTgt r:embed="rId2" name="laser.wav"/>
                                        </p:tgtEl>
                                      </p:cMediaNode>
                                    </p:audio>
                                  </p:subTnLst>
                                </p:cTn>
                              </p:par>
                            </p:childTnLst>
                          </p:cTn>
                        </p:par>
                        <p:par>
                          <p:cTn id="24" fill="hold">
                            <p:stCondLst>
                              <p:cond delay="4500"/>
                            </p:stCondLst>
                            <p:childTnLst>
                              <p:par>
                                <p:cTn id="25" presetID="4" presetClass="entr" presetSubtype="16" fill="hold" grpId="0" nodeType="afterEffect">
                                  <p:stCondLst>
                                    <p:cond delay="0"/>
                                  </p:stCondLst>
                                  <p:childTnLst>
                                    <p:set>
                                      <p:cBhvr>
                                        <p:cTn id="26" dur="1" fill="hold">
                                          <p:stCondLst>
                                            <p:cond delay="0"/>
                                          </p:stCondLst>
                                        </p:cTn>
                                        <p:tgtEl>
                                          <p:spTgt spid="5131"/>
                                        </p:tgtEl>
                                        <p:attrNameLst>
                                          <p:attrName>style.visibility</p:attrName>
                                        </p:attrNameLst>
                                      </p:cBhvr>
                                      <p:to>
                                        <p:strVal val="visible"/>
                                      </p:to>
                                    </p:set>
                                    <p:animEffect transition="in" filter="box(in)">
                                      <p:cBhvr>
                                        <p:cTn id="27" dur="1000"/>
                                        <p:tgtEl>
                                          <p:spTgt spid="5131"/>
                                        </p:tgtEl>
                                      </p:cBhvr>
                                    </p:animEffect>
                                  </p:childTnLst>
                                  <p:subTnLst>
                                    <p:audio>
                                      <p:cMediaNode>
                                        <p:cTn display="0" masterRel="sameClick">
                                          <p:stCondLst>
                                            <p:cond evt="begin" delay="0">
                                              <p:tn val="25"/>
                                            </p:cond>
                                          </p:stCondLst>
                                          <p:endCondLst>
                                            <p:cond evt="onStopAudio" delay="0">
                                              <p:tgtEl>
                                                <p:sldTgt/>
                                              </p:tgtEl>
                                            </p:cond>
                                          </p:endCondLst>
                                        </p:cTn>
                                        <p:tgtEl>
                                          <p:sndTgt r:embed="rId2" name="laser.wav"/>
                                        </p:tgtEl>
                                      </p:cMediaNode>
                                    </p:audio>
                                  </p:subTnLst>
                                </p:cTn>
                              </p:par>
                            </p:childTnLst>
                          </p:cTn>
                        </p:par>
                        <p:par>
                          <p:cTn id="28" fill="hold">
                            <p:stCondLst>
                              <p:cond delay="5500"/>
                            </p:stCondLst>
                            <p:childTnLst>
                              <p:par>
                                <p:cTn id="29" presetID="4" presetClass="entr" presetSubtype="16" fill="hold" grpId="0" nodeType="afterEffect">
                                  <p:stCondLst>
                                    <p:cond delay="0"/>
                                  </p:stCondLst>
                                  <p:childTnLst>
                                    <p:set>
                                      <p:cBhvr>
                                        <p:cTn id="30" dur="1" fill="hold">
                                          <p:stCondLst>
                                            <p:cond delay="0"/>
                                          </p:stCondLst>
                                        </p:cTn>
                                        <p:tgtEl>
                                          <p:spTgt spid="5132"/>
                                        </p:tgtEl>
                                        <p:attrNameLst>
                                          <p:attrName>style.visibility</p:attrName>
                                        </p:attrNameLst>
                                      </p:cBhvr>
                                      <p:to>
                                        <p:strVal val="visible"/>
                                      </p:to>
                                    </p:set>
                                    <p:animEffect transition="in" filter="box(in)">
                                      <p:cBhvr>
                                        <p:cTn id="31" dur="1000"/>
                                        <p:tgtEl>
                                          <p:spTgt spid="5132"/>
                                        </p:tgtEl>
                                      </p:cBhvr>
                                    </p:animEffect>
                                  </p:childTnLst>
                                  <p:subTnLst>
                                    <p:audio>
                                      <p:cMediaNode>
                                        <p:cTn display="0" masterRel="sameClick">
                                          <p:stCondLst>
                                            <p:cond evt="begin" delay="0">
                                              <p:tn val="29"/>
                                            </p:cond>
                                          </p:stCondLst>
                                          <p:endCondLst>
                                            <p:cond evt="onStopAudio" delay="0">
                                              <p:tgtEl>
                                                <p:sldTgt/>
                                              </p:tgtEl>
                                            </p:cond>
                                          </p:endCondLst>
                                        </p:cTn>
                                        <p:tgtEl>
                                          <p:sndTgt r:embed="rId2" name="laser.wav"/>
                                        </p:tgtEl>
                                      </p:cMediaNode>
                                    </p:audio>
                                  </p:subTnLst>
                                </p:cTn>
                              </p:par>
                            </p:childTnLst>
                          </p:cTn>
                        </p:par>
                        <p:par>
                          <p:cTn id="32" fill="hold">
                            <p:stCondLst>
                              <p:cond delay="6500"/>
                            </p:stCondLst>
                            <p:childTnLst>
                              <p:par>
                                <p:cTn id="33" presetID="4" presetClass="entr" presetSubtype="16" fill="hold" grpId="0" nodeType="afterEffect">
                                  <p:stCondLst>
                                    <p:cond delay="0"/>
                                  </p:stCondLst>
                                  <p:childTnLst>
                                    <p:set>
                                      <p:cBhvr>
                                        <p:cTn id="34" dur="1" fill="hold">
                                          <p:stCondLst>
                                            <p:cond delay="0"/>
                                          </p:stCondLst>
                                        </p:cTn>
                                        <p:tgtEl>
                                          <p:spTgt spid="5133"/>
                                        </p:tgtEl>
                                        <p:attrNameLst>
                                          <p:attrName>style.visibility</p:attrName>
                                        </p:attrNameLst>
                                      </p:cBhvr>
                                      <p:to>
                                        <p:strVal val="visible"/>
                                      </p:to>
                                    </p:set>
                                    <p:animEffect transition="in" filter="box(in)">
                                      <p:cBhvr>
                                        <p:cTn id="35" dur="1000"/>
                                        <p:tgtEl>
                                          <p:spTgt spid="5133"/>
                                        </p:tgtEl>
                                      </p:cBhvr>
                                    </p:animEffect>
                                  </p:childTnLst>
                                  <p:subTnLst>
                                    <p:audio>
                                      <p:cMediaNode>
                                        <p:cTn display="0" masterRel="sameClick">
                                          <p:stCondLst>
                                            <p:cond evt="begin" delay="0">
                                              <p:tn val="33"/>
                                            </p:cond>
                                          </p:stCondLst>
                                          <p:endCondLst>
                                            <p:cond evt="onStopAudio" delay="0">
                                              <p:tgtEl>
                                                <p:sldTgt/>
                                              </p:tgtEl>
                                            </p:cond>
                                          </p:endCondLst>
                                        </p:cTn>
                                        <p:tgtEl>
                                          <p:sndTgt r:embed="rId2" name="laser.wav"/>
                                        </p:tgtEl>
                                      </p:cMediaNode>
                                    </p:audio>
                                  </p:subTnLst>
                                </p:cTn>
                              </p:par>
                            </p:childTnLst>
                          </p:cTn>
                        </p:par>
                        <p:par>
                          <p:cTn id="36" fill="hold">
                            <p:stCondLst>
                              <p:cond delay="7500"/>
                            </p:stCondLst>
                            <p:childTnLst>
                              <p:par>
                                <p:cTn id="37" presetID="4" presetClass="entr" presetSubtype="16" fill="hold" grpId="0" nodeType="afterEffect">
                                  <p:stCondLst>
                                    <p:cond delay="0"/>
                                  </p:stCondLst>
                                  <p:childTnLst>
                                    <p:set>
                                      <p:cBhvr>
                                        <p:cTn id="38" dur="1" fill="hold">
                                          <p:stCondLst>
                                            <p:cond delay="0"/>
                                          </p:stCondLst>
                                        </p:cTn>
                                        <p:tgtEl>
                                          <p:spTgt spid="5134"/>
                                        </p:tgtEl>
                                        <p:attrNameLst>
                                          <p:attrName>style.visibility</p:attrName>
                                        </p:attrNameLst>
                                      </p:cBhvr>
                                      <p:to>
                                        <p:strVal val="visible"/>
                                      </p:to>
                                    </p:set>
                                    <p:animEffect transition="in" filter="box(in)">
                                      <p:cBhvr>
                                        <p:cTn id="39" dur="1000"/>
                                        <p:tgtEl>
                                          <p:spTgt spid="5134"/>
                                        </p:tgtEl>
                                      </p:cBhvr>
                                    </p:animEffect>
                                  </p:childTnLst>
                                  <p:subTnLst>
                                    <p:audio>
                                      <p:cMediaNode>
                                        <p:cTn display="0" masterRel="sameClick">
                                          <p:stCondLst>
                                            <p:cond evt="begin" delay="0">
                                              <p:tn val="37"/>
                                            </p:cond>
                                          </p:stCondLst>
                                          <p:endCondLst>
                                            <p:cond evt="onStopAudio" delay="0">
                                              <p:tgtEl>
                                                <p:sldTgt/>
                                              </p:tgtEl>
                                            </p:cond>
                                          </p:endCondLst>
                                        </p:cTn>
                                        <p:tgtEl>
                                          <p:sndTgt r:embed="rId2" name="laser.wav"/>
                                        </p:tgtEl>
                                      </p:cMediaNode>
                                    </p:audio>
                                  </p:subTnLst>
                                </p:cTn>
                              </p:par>
                            </p:childTnLst>
                          </p:cTn>
                        </p:par>
                        <p:par>
                          <p:cTn id="40" fill="hold">
                            <p:stCondLst>
                              <p:cond delay="8500"/>
                            </p:stCondLst>
                            <p:childTnLst>
                              <p:par>
                                <p:cTn id="41" presetID="4" presetClass="entr" presetSubtype="16" fill="hold" grpId="0" nodeType="afterEffect">
                                  <p:stCondLst>
                                    <p:cond delay="0"/>
                                  </p:stCondLst>
                                  <p:childTnLst>
                                    <p:set>
                                      <p:cBhvr>
                                        <p:cTn id="42" dur="1" fill="hold">
                                          <p:stCondLst>
                                            <p:cond delay="0"/>
                                          </p:stCondLst>
                                        </p:cTn>
                                        <p:tgtEl>
                                          <p:spTgt spid="5135"/>
                                        </p:tgtEl>
                                        <p:attrNameLst>
                                          <p:attrName>style.visibility</p:attrName>
                                        </p:attrNameLst>
                                      </p:cBhvr>
                                      <p:to>
                                        <p:strVal val="visible"/>
                                      </p:to>
                                    </p:set>
                                    <p:animEffect transition="in" filter="box(in)">
                                      <p:cBhvr>
                                        <p:cTn id="43" dur="1000"/>
                                        <p:tgtEl>
                                          <p:spTgt spid="5135"/>
                                        </p:tgtEl>
                                      </p:cBhvr>
                                    </p:animEffect>
                                  </p:childTnLst>
                                  <p:subTnLst>
                                    <p:audio>
                                      <p:cMediaNode>
                                        <p:cTn display="0" masterRel="sameClick">
                                          <p:stCondLst>
                                            <p:cond evt="begin" delay="0">
                                              <p:tn val="41"/>
                                            </p:cond>
                                          </p:stCondLst>
                                          <p:endCondLst>
                                            <p:cond evt="onStopAudio" delay="0">
                                              <p:tgtEl>
                                                <p:sldTgt/>
                                              </p:tgtEl>
                                            </p:cond>
                                          </p:endCondLst>
                                        </p:cTn>
                                        <p:tgtEl>
                                          <p:sndTgt r:embed="rId2" name="laser.wav"/>
                                        </p:tgtEl>
                                      </p:cMediaNode>
                                    </p:audio>
                                  </p:sub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5137"/>
                                        </p:tgtEl>
                                        <p:attrNameLst>
                                          <p:attrName>style.visibility</p:attrName>
                                        </p:attrNameLst>
                                      </p:cBhvr>
                                      <p:to>
                                        <p:strVal val="visible"/>
                                      </p:to>
                                    </p:set>
                                    <p:anim calcmode="discrete" valueType="clr">
                                      <p:cBhvr override="childStyle">
                                        <p:cTn id="48" dur="80"/>
                                        <p:tgtEl>
                                          <p:spTgt spid="5137"/>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5137"/>
                                        </p:tgtEl>
                                        <p:attrNameLst>
                                          <p:attrName>fillcolor</p:attrName>
                                        </p:attrNameLst>
                                      </p:cBhvr>
                                      <p:tavLst>
                                        <p:tav tm="0">
                                          <p:val>
                                            <p:clrVal>
                                              <a:schemeClr val="accent2"/>
                                            </p:clrVal>
                                          </p:val>
                                        </p:tav>
                                        <p:tav tm="50000">
                                          <p:val>
                                            <p:clrVal>
                                              <a:schemeClr val="hlink"/>
                                            </p:clrVal>
                                          </p:val>
                                        </p:tav>
                                      </p:tavLst>
                                    </p:anim>
                                    <p:set>
                                      <p:cBhvr>
                                        <p:cTn id="50" dur="80"/>
                                        <p:tgtEl>
                                          <p:spTgt spid="51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27" grpId="0" animBg="1"/>
      <p:bldP spid="5128" grpId="0" animBg="1"/>
      <p:bldP spid="5129" grpId="0" animBg="1"/>
      <p:bldP spid="5130" grpId="0" animBg="1"/>
      <p:bldP spid="5131" grpId="0" animBg="1"/>
      <p:bldP spid="5132" grpId="0" animBg="1"/>
      <p:bldP spid="5133" grpId="0" animBg="1"/>
      <p:bldP spid="5134" grpId="0" animBg="1"/>
      <p:bldP spid="5135" grpId="0" animBg="1"/>
      <p:bldP spid="5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2"/>
          <p:cNvPicPr>
            <a:picLocks noChangeAspect="1"/>
          </p:cNvPicPr>
          <p:nvPr/>
        </p:nvPicPr>
        <p:blipFill>
          <a:blip r:embed="rId1"/>
          <a:stretch>
            <a:fillRect/>
          </a:stretch>
        </p:blipFill>
        <p:spPr>
          <a:xfrm>
            <a:off x="0" y="0"/>
            <a:ext cx="9117013" cy="6858000"/>
          </a:xfrm>
          <a:prstGeom prst="rect">
            <a:avLst/>
          </a:prstGeom>
          <a:noFill/>
          <a:ln w="9525">
            <a:noFill/>
          </a:ln>
        </p:spPr>
      </p:pic>
      <p:sp>
        <p:nvSpPr>
          <p:cNvPr id="7173" name="AutoShape 5"/>
          <p:cNvSpPr/>
          <p:nvPr/>
        </p:nvSpPr>
        <p:spPr>
          <a:xfrm>
            <a:off x="7620000" y="3810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1</a:t>
            </a:r>
            <a:endParaRPr lang="en-US" altLang="en-US" sz="4000" dirty="0"/>
          </a:p>
        </p:txBody>
      </p:sp>
      <p:sp>
        <p:nvSpPr>
          <p:cNvPr id="7174" name="AutoShape 6"/>
          <p:cNvSpPr/>
          <p:nvPr/>
        </p:nvSpPr>
        <p:spPr>
          <a:xfrm>
            <a:off x="7620000" y="3810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2</a:t>
            </a:r>
            <a:endParaRPr lang="en-US" altLang="en-US" sz="4000" dirty="0"/>
          </a:p>
        </p:txBody>
      </p:sp>
      <p:sp>
        <p:nvSpPr>
          <p:cNvPr id="7175" name="AutoShape 7"/>
          <p:cNvSpPr/>
          <p:nvPr/>
        </p:nvSpPr>
        <p:spPr>
          <a:xfrm>
            <a:off x="7620000" y="3810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3</a:t>
            </a:r>
            <a:endParaRPr lang="en-US" altLang="en-US" sz="4000" dirty="0"/>
          </a:p>
        </p:txBody>
      </p:sp>
      <p:sp>
        <p:nvSpPr>
          <p:cNvPr id="7176" name="AutoShape 8"/>
          <p:cNvSpPr/>
          <p:nvPr/>
        </p:nvSpPr>
        <p:spPr>
          <a:xfrm>
            <a:off x="7620000" y="3810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4</a:t>
            </a:r>
            <a:endParaRPr lang="en-US" altLang="en-US" sz="4000" dirty="0"/>
          </a:p>
        </p:txBody>
      </p:sp>
      <p:sp>
        <p:nvSpPr>
          <p:cNvPr id="7177" name="AutoShape 9"/>
          <p:cNvSpPr/>
          <p:nvPr/>
        </p:nvSpPr>
        <p:spPr>
          <a:xfrm>
            <a:off x="7620000" y="3810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5</a:t>
            </a:r>
            <a:endParaRPr lang="en-US" altLang="en-US" sz="4000" dirty="0"/>
          </a:p>
        </p:txBody>
      </p:sp>
      <p:sp>
        <p:nvSpPr>
          <p:cNvPr id="7178" name="AutoShape 10"/>
          <p:cNvSpPr/>
          <p:nvPr/>
        </p:nvSpPr>
        <p:spPr>
          <a:xfrm>
            <a:off x="7620000" y="3810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6</a:t>
            </a:r>
            <a:endParaRPr lang="en-US" altLang="en-US" sz="4000" dirty="0"/>
          </a:p>
        </p:txBody>
      </p:sp>
      <p:sp>
        <p:nvSpPr>
          <p:cNvPr id="7179" name="AutoShape 11"/>
          <p:cNvSpPr/>
          <p:nvPr/>
        </p:nvSpPr>
        <p:spPr>
          <a:xfrm>
            <a:off x="7620000" y="3810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7</a:t>
            </a:r>
            <a:endParaRPr lang="en-US" altLang="en-US" sz="4000" dirty="0"/>
          </a:p>
        </p:txBody>
      </p:sp>
      <p:sp>
        <p:nvSpPr>
          <p:cNvPr id="7180" name="AutoShape 12"/>
          <p:cNvSpPr/>
          <p:nvPr/>
        </p:nvSpPr>
        <p:spPr>
          <a:xfrm>
            <a:off x="7620000" y="3810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8</a:t>
            </a:r>
            <a:endParaRPr lang="en-US" altLang="en-US" sz="4000" dirty="0"/>
          </a:p>
        </p:txBody>
      </p:sp>
      <p:sp>
        <p:nvSpPr>
          <p:cNvPr id="7181" name="AutoShape 13"/>
          <p:cNvSpPr/>
          <p:nvPr/>
        </p:nvSpPr>
        <p:spPr>
          <a:xfrm>
            <a:off x="7620000" y="3810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9</a:t>
            </a:r>
            <a:endParaRPr lang="en-US" altLang="en-US" sz="4000" dirty="0"/>
          </a:p>
        </p:txBody>
      </p:sp>
      <p:sp>
        <p:nvSpPr>
          <p:cNvPr id="7182" name="AutoShape 14"/>
          <p:cNvSpPr/>
          <p:nvPr/>
        </p:nvSpPr>
        <p:spPr>
          <a:xfrm>
            <a:off x="7620000" y="3810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10</a:t>
            </a:r>
            <a:endParaRPr lang="en-US" altLang="en-US" sz="4000" dirty="0"/>
          </a:p>
        </p:txBody>
      </p:sp>
      <p:sp>
        <p:nvSpPr>
          <p:cNvPr id="6157" name="AutoShape 15">
            <a:hlinkClick r:id="" action="ppaction://hlinkshowjump?jump=firstslide"/>
          </p:cNvPr>
          <p:cNvSpPr/>
          <p:nvPr/>
        </p:nvSpPr>
        <p:spPr>
          <a:xfrm>
            <a:off x="8305800" y="6278563"/>
            <a:ext cx="838200" cy="609600"/>
          </a:xfrm>
          <a:prstGeom prst="actionButtonBeginning">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p>
        </p:txBody>
      </p:sp>
      <p:sp>
        <p:nvSpPr>
          <p:cNvPr id="7184" name="Text Box 16"/>
          <p:cNvSpPr txBox="1"/>
          <p:nvPr/>
        </p:nvSpPr>
        <p:spPr>
          <a:xfrm>
            <a:off x="0" y="6294438"/>
            <a:ext cx="3352800" cy="585787"/>
          </a:xfrm>
          <a:prstGeom prst="rect">
            <a:avLst/>
          </a:prstGeom>
          <a:solidFill>
            <a:srgbClr val="FFC000"/>
          </a:solidFill>
          <a:ln w="349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b="1" dirty="0">
                <a:latin typeface="Times New Roman" panose="02020603050405020304" pitchFamily="18" charset="0"/>
              </a:rPr>
              <a:t>Tấm Cám</a:t>
            </a:r>
            <a:endParaRPr lang="en-US" altLang="en-US"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box(in)">
                                      <p:cBhvr>
                                        <p:cTn id="7" dur="500"/>
                                        <p:tgtEl>
                                          <p:spTgt spid="7173"/>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7174"/>
                                        </p:tgtEl>
                                        <p:attrNameLst>
                                          <p:attrName>style.visibility</p:attrName>
                                        </p:attrNameLst>
                                      </p:cBhvr>
                                      <p:to>
                                        <p:strVal val="visible"/>
                                      </p:to>
                                    </p:set>
                                    <p:animEffect transition="in" filter="box(in)">
                                      <p:cBhvr>
                                        <p:cTn id="11" dur="1000"/>
                                        <p:tgtEl>
                                          <p:spTgt spid="7174"/>
                                        </p:tgtEl>
                                      </p:cBhvr>
                                    </p:animEffect>
                                  </p:childTnLst>
                                  <p:subTnLst>
                                    <p:audio>
                                      <p:cMediaNode>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par>
                          <p:cTn id="12" fill="hold">
                            <p:stCondLst>
                              <p:cond delay="1500"/>
                            </p:stCondLst>
                            <p:childTnLst>
                              <p:par>
                                <p:cTn id="13" presetID="4" presetClass="entr" presetSubtype="16" fill="hold" grpId="0" nodeType="afterEffect">
                                  <p:stCondLst>
                                    <p:cond delay="0"/>
                                  </p:stCondLst>
                                  <p:childTnLst>
                                    <p:set>
                                      <p:cBhvr>
                                        <p:cTn id="14" dur="1" fill="hold">
                                          <p:stCondLst>
                                            <p:cond delay="0"/>
                                          </p:stCondLst>
                                        </p:cTn>
                                        <p:tgtEl>
                                          <p:spTgt spid="7175"/>
                                        </p:tgtEl>
                                        <p:attrNameLst>
                                          <p:attrName>style.visibility</p:attrName>
                                        </p:attrNameLst>
                                      </p:cBhvr>
                                      <p:to>
                                        <p:strVal val="visible"/>
                                      </p:to>
                                    </p:set>
                                    <p:animEffect transition="in" filter="box(in)">
                                      <p:cBhvr>
                                        <p:cTn id="15" dur="1000"/>
                                        <p:tgtEl>
                                          <p:spTgt spid="7175"/>
                                        </p:tgtEl>
                                      </p:cBhvr>
                                    </p:animEffect>
                                  </p:childTnLst>
                                  <p:subTnLst>
                                    <p:audio>
                                      <p:cMediaNode>
                                        <p:cTn display="0" masterRel="sameClick">
                                          <p:stCondLst>
                                            <p:cond evt="begin" delay="0">
                                              <p:tn val="13"/>
                                            </p:cond>
                                          </p:stCondLst>
                                          <p:endCondLst>
                                            <p:cond evt="onStopAudio" delay="0">
                                              <p:tgtEl>
                                                <p:sldTgt/>
                                              </p:tgtEl>
                                            </p:cond>
                                          </p:endCondLst>
                                        </p:cTn>
                                        <p:tgtEl>
                                          <p:sndTgt r:embed="rId2" name="laser.wav"/>
                                        </p:tgtEl>
                                      </p:cMediaNode>
                                    </p:audio>
                                  </p:subTnLst>
                                </p:cTn>
                              </p:par>
                            </p:childTnLst>
                          </p:cTn>
                        </p:par>
                        <p:par>
                          <p:cTn id="16" fill="hold">
                            <p:stCondLst>
                              <p:cond delay="2500"/>
                            </p:stCondLst>
                            <p:childTnLst>
                              <p:par>
                                <p:cTn id="17" presetID="4" presetClass="entr" presetSubtype="16" fill="hold" grpId="0" nodeType="afterEffect">
                                  <p:stCondLst>
                                    <p:cond delay="0"/>
                                  </p:stCondLst>
                                  <p:childTnLst>
                                    <p:set>
                                      <p:cBhvr>
                                        <p:cTn id="18" dur="1" fill="hold">
                                          <p:stCondLst>
                                            <p:cond delay="0"/>
                                          </p:stCondLst>
                                        </p:cTn>
                                        <p:tgtEl>
                                          <p:spTgt spid="7176"/>
                                        </p:tgtEl>
                                        <p:attrNameLst>
                                          <p:attrName>style.visibility</p:attrName>
                                        </p:attrNameLst>
                                      </p:cBhvr>
                                      <p:to>
                                        <p:strVal val="visible"/>
                                      </p:to>
                                    </p:set>
                                    <p:animEffect transition="in" filter="box(in)">
                                      <p:cBhvr>
                                        <p:cTn id="19" dur="1000"/>
                                        <p:tgtEl>
                                          <p:spTgt spid="7176"/>
                                        </p:tgtEl>
                                      </p:cBhvr>
                                    </p:animEffect>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par>
                          <p:cTn id="20" fill="hold">
                            <p:stCondLst>
                              <p:cond delay="3500"/>
                            </p:stCondLst>
                            <p:childTnLst>
                              <p:par>
                                <p:cTn id="21" presetID="4" presetClass="entr" presetSubtype="16" fill="hold" grpId="0" nodeType="afterEffect">
                                  <p:stCondLst>
                                    <p:cond delay="0"/>
                                  </p:stCondLst>
                                  <p:childTnLst>
                                    <p:set>
                                      <p:cBhvr>
                                        <p:cTn id="22" dur="1" fill="hold">
                                          <p:stCondLst>
                                            <p:cond delay="0"/>
                                          </p:stCondLst>
                                        </p:cTn>
                                        <p:tgtEl>
                                          <p:spTgt spid="7177"/>
                                        </p:tgtEl>
                                        <p:attrNameLst>
                                          <p:attrName>style.visibility</p:attrName>
                                        </p:attrNameLst>
                                      </p:cBhvr>
                                      <p:to>
                                        <p:strVal val="visible"/>
                                      </p:to>
                                    </p:set>
                                    <p:animEffect transition="in" filter="box(in)">
                                      <p:cBhvr>
                                        <p:cTn id="23" dur="1000"/>
                                        <p:tgtEl>
                                          <p:spTgt spid="7177"/>
                                        </p:tgtEl>
                                      </p:cBhvr>
                                    </p:animEffect>
                                  </p:childTnLst>
                                  <p:subTnLst>
                                    <p:audio>
                                      <p:cMediaNode>
                                        <p:cTn display="0" masterRel="sameClick">
                                          <p:stCondLst>
                                            <p:cond evt="begin" delay="0">
                                              <p:tn val="21"/>
                                            </p:cond>
                                          </p:stCondLst>
                                          <p:endCondLst>
                                            <p:cond evt="onStopAudio" delay="0">
                                              <p:tgtEl>
                                                <p:sldTgt/>
                                              </p:tgtEl>
                                            </p:cond>
                                          </p:endCondLst>
                                        </p:cTn>
                                        <p:tgtEl>
                                          <p:sndTgt r:embed="rId2" name="laser.wav"/>
                                        </p:tgtEl>
                                      </p:cMediaNode>
                                    </p:audio>
                                  </p:subTnLst>
                                </p:cTn>
                              </p:par>
                            </p:childTnLst>
                          </p:cTn>
                        </p:par>
                        <p:par>
                          <p:cTn id="24" fill="hold">
                            <p:stCondLst>
                              <p:cond delay="4500"/>
                            </p:stCondLst>
                            <p:childTnLst>
                              <p:par>
                                <p:cTn id="25" presetID="4" presetClass="entr" presetSubtype="16" fill="hold" grpId="0" nodeType="afterEffect">
                                  <p:stCondLst>
                                    <p:cond delay="0"/>
                                  </p:stCondLst>
                                  <p:childTnLst>
                                    <p:set>
                                      <p:cBhvr>
                                        <p:cTn id="26" dur="1" fill="hold">
                                          <p:stCondLst>
                                            <p:cond delay="0"/>
                                          </p:stCondLst>
                                        </p:cTn>
                                        <p:tgtEl>
                                          <p:spTgt spid="7178"/>
                                        </p:tgtEl>
                                        <p:attrNameLst>
                                          <p:attrName>style.visibility</p:attrName>
                                        </p:attrNameLst>
                                      </p:cBhvr>
                                      <p:to>
                                        <p:strVal val="visible"/>
                                      </p:to>
                                    </p:set>
                                    <p:animEffect transition="in" filter="box(in)">
                                      <p:cBhvr>
                                        <p:cTn id="27" dur="1000"/>
                                        <p:tgtEl>
                                          <p:spTgt spid="7178"/>
                                        </p:tgtEl>
                                      </p:cBhvr>
                                    </p:animEffect>
                                  </p:childTnLst>
                                  <p:subTnLst>
                                    <p:audio>
                                      <p:cMediaNode>
                                        <p:cTn display="0" masterRel="sameClick">
                                          <p:stCondLst>
                                            <p:cond evt="begin" delay="0">
                                              <p:tn val="25"/>
                                            </p:cond>
                                          </p:stCondLst>
                                          <p:endCondLst>
                                            <p:cond evt="onStopAudio" delay="0">
                                              <p:tgtEl>
                                                <p:sldTgt/>
                                              </p:tgtEl>
                                            </p:cond>
                                          </p:endCondLst>
                                        </p:cTn>
                                        <p:tgtEl>
                                          <p:sndTgt r:embed="rId2" name="laser.wav"/>
                                        </p:tgtEl>
                                      </p:cMediaNode>
                                    </p:audio>
                                  </p:subTnLst>
                                </p:cTn>
                              </p:par>
                            </p:childTnLst>
                          </p:cTn>
                        </p:par>
                        <p:par>
                          <p:cTn id="28" fill="hold">
                            <p:stCondLst>
                              <p:cond delay="5500"/>
                            </p:stCondLst>
                            <p:childTnLst>
                              <p:par>
                                <p:cTn id="29" presetID="4" presetClass="entr" presetSubtype="16" fill="hold" grpId="0" nodeType="afterEffect">
                                  <p:stCondLst>
                                    <p:cond delay="0"/>
                                  </p:stCondLst>
                                  <p:childTnLst>
                                    <p:set>
                                      <p:cBhvr>
                                        <p:cTn id="30" dur="1" fill="hold">
                                          <p:stCondLst>
                                            <p:cond delay="0"/>
                                          </p:stCondLst>
                                        </p:cTn>
                                        <p:tgtEl>
                                          <p:spTgt spid="7179"/>
                                        </p:tgtEl>
                                        <p:attrNameLst>
                                          <p:attrName>style.visibility</p:attrName>
                                        </p:attrNameLst>
                                      </p:cBhvr>
                                      <p:to>
                                        <p:strVal val="visible"/>
                                      </p:to>
                                    </p:set>
                                    <p:animEffect transition="in" filter="box(in)">
                                      <p:cBhvr>
                                        <p:cTn id="31" dur="1000"/>
                                        <p:tgtEl>
                                          <p:spTgt spid="7179"/>
                                        </p:tgtEl>
                                      </p:cBhvr>
                                    </p:animEffect>
                                  </p:childTnLst>
                                  <p:subTnLst>
                                    <p:audio>
                                      <p:cMediaNode>
                                        <p:cTn display="0" masterRel="sameClick">
                                          <p:stCondLst>
                                            <p:cond evt="begin" delay="0">
                                              <p:tn val="29"/>
                                            </p:cond>
                                          </p:stCondLst>
                                          <p:endCondLst>
                                            <p:cond evt="onStopAudio" delay="0">
                                              <p:tgtEl>
                                                <p:sldTgt/>
                                              </p:tgtEl>
                                            </p:cond>
                                          </p:endCondLst>
                                        </p:cTn>
                                        <p:tgtEl>
                                          <p:sndTgt r:embed="rId2" name="laser.wav"/>
                                        </p:tgtEl>
                                      </p:cMediaNode>
                                    </p:audio>
                                  </p:subTnLst>
                                </p:cTn>
                              </p:par>
                            </p:childTnLst>
                          </p:cTn>
                        </p:par>
                        <p:par>
                          <p:cTn id="32" fill="hold">
                            <p:stCondLst>
                              <p:cond delay="6500"/>
                            </p:stCondLst>
                            <p:childTnLst>
                              <p:par>
                                <p:cTn id="33" presetID="4" presetClass="entr" presetSubtype="16" fill="hold" grpId="0" nodeType="afterEffect">
                                  <p:stCondLst>
                                    <p:cond delay="0"/>
                                  </p:stCondLst>
                                  <p:childTnLst>
                                    <p:set>
                                      <p:cBhvr>
                                        <p:cTn id="34" dur="1" fill="hold">
                                          <p:stCondLst>
                                            <p:cond delay="0"/>
                                          </p:stCondLst>
                                        </p:cTn>
                                        <p:tgtEl>
                                          <p:spTgt spid="7180"/>
                                        </p:tgtEl>
                                        <p:attrNameLst>
                                          <p:attrName>style.visibility</p:attrName>
                                        </p:attrNameLst>
                                      </p:cBhvr>
                                      <p:to>
                                        <p:strVal val="visible"/>
                                      </p:to>
                                    </p:set>
                                    <p:animEffect transition="in" filter="box(in)">
                                      <p:cBhvr>
                                        <p:cTn id="35" dur="1000"/>
                                        <p:tgtEl>
                                          <p:spTgt spid="7180"/>
                                        </p:tgtEl>
                                      </p:cBhvr>
                                    </p:animEffect>
                                  </p:childTnLst>
                                  <p:subTnLst>
                                    <p:audio>
                                      <p:cMediaNode>
                                        <p:cTn display="0" masterRel="sameClick">
                                          <p:stCondLst>
                                            <p:cond evt="begin" delay="0">
                                              <p:tn val="33"/>
                                            </p:cond>
                                          </p:stCondLst>
                                          <p:endCondLst>
                                            <p:cond evt="onStopAudio" delay="0">
                                              <p:tgtEl>
                                                <p:sldTgt/>
                                              </p:tgtEl>
                                            </p:cond>
                                          </p:endCondLst>
                                        </p:cTn>
                                        <p:tgtEl>
                                          <p:sndTgt r:embed="rId2" name="laser.wav"/>
                                        </p:tgtEl>
                                      </p:cMediaNode>
                                    </p:audio>
                                  </p:subTnLst>
                                </p:cTn>
                              </p:par>
                            </p:childTnLst>
                          </p:cTn>
                        </p:par>
                        <p:par>
                          <p:cTn id="36" fill="hold">
                            <p:stCondLst>
                              <p:cond delay="7500"/>
                            </p:stCondLst>
                            <p:childTnLst>
                              <p:par>
                                <p:cTn id="37" presetID="4" presetClass="entr" presetSubtype="16" fill="hold" grpId="0" nodeType="afterEffect">
                                  <p:stCondLst>
                                    <p:cond delay="0"/>
                                  </p:stCondLst>
                                  <p:childTnLst>
                                    <p:set>
                                      <p:cBhvr>
                                        <p:cTn id="38" dur="1" fill="hold">
                                          <p:stCondLst>
                                            <p:cond delay="0"/>
                                          </p:stCondLst>
                                        </p:cTn>
                                        <p:tgtEl>
                                          <p:spTgt spid="7181"/>
                                        </p:tgtEl>
                                        <p:attrNameLst>
                                          <p:attrName>style.visibility</p:attrName>
                                        </p:attrNameLst>
                                      </p:cBhvr>
                                      <p:to>
                                        <p:strVal val="visible"/>
                                      </p:to>
                                    </p:set>
                                    <p:animEffect transition="in" filter="box(in)">
                                      <p:cBhvr>
                                        <p:cTn id="39" dur="1000"/>
                                        <p:tgtEl>
                                          <p:spTgt spid="7181"/>
                                        </p:tgtEl>
                                      </p:cBhvr>
                                    </p:animEffect>
                                  </p:childTnLst>
                                  <p:subTnLst>
                                    <p:audio>
                                      <p:cMediaNode>
                                        <p:cTn display="0" masterRel="sameClick">
                                          <p:stCondLst>
                                            <p:cond evt="begin" delay="0">
                                              <p:tn val="37"/>
                                            </p:cond>
                                          </p:stCondLst>
                                          <p:endCondLst>
                                            <p:cond evt="onStopAudio" delay="0">
                                              <p:tgtEl>
                                                <p:sldTgt/>
                                              </p:tgtEl>
                                            </p:cond>
                                          </p:endCondLst>
                                        </p:cTn>
                                        <p:tgtEl>
                                          <p:sndTgt r:embed="rId2" name="laser.wav"/>
                                        </p:tgtEl>
                                      </p:cMediaNode>
                                    </p:audio>
                                  </p:subTnLst>
                                </p:cTn>
                              </p:par>
                            </p:childTnLst>
                          </p:cTn>
                        </p:par>
                        <p:par>
                          <p:cTn id="40" fill="hold">
                            <p:stCondLst>
                              <p:cond delay="8500"/>
                            </p:stCondLst>
                            <p:childTnLst>
                              <p:par>
                                <p:cTn id="41" presetID="4" presetClass="entr" presetSubtype="16" fill="hold" grpId="0" nodeType="afterEffect">
                                  <p:stCondLst>
                                    <p:cond delay="0"/>
                                  </p:stCondLst>
                                  <p:childTnLst>
                                    <p:set>
                                      <p:cBhvr>
                                        <p:cTn id="42" dur="1" fill="hold">
                                          <p:stCondLst>
                                            <p:cond delay="0"/>
                                          </p:stCondLst>
                                        </p:cTn>
                                        <p:tgtEl>
                                          <p:spTgt spid="7182"/>
                                        </p:tgtEl>
                                        <p:attrNameLst>
                                          <p:attrName>style.visibility</p:attrName>
                                        </p:attrNameLst>
                                      </p:cBhvr>
                                      <p:to>
                                        <p:strVal val="visible"/>
                                      </p:to>
                                    </p:set>
                                    <p:animEffect transition="in" filter="box(in)">
                                      <p:cBhvr>
                                        <p:cTn id="43" dur="1000"/>
                                        <p:tgtEl>
                                          <p:spTgt spid="7182"/>
                                        </p:tgtEl>
                                      </p:cBhvr>
                                    </p:animEffect>
                                  </p:childTnLst>
                                  <p:subTnLst>
                                    <p:audio>
                                      <p:cMediaNode>
                                        <p:cTn display="0" masterRel="sameClick">
                                          <p:stCondLst>
                                            <p:cond evt="begin" delay="0">
                                              <p:tn val="41"/>
                                            </p:cond>
                                          </p:stCondLst>
                                          <p:endCondLst>
                                            <p:cond evt="onStopAudio" delay="0">
                                              <p:tgtEl>
                                                <p:sldTgt/>
                                              </p:tgtEl>
                                            </p:cond>
                                          </p:endCondLst>
                                        </p:cTn>
                                        <p:tgtEl>
                                          <p:sndTgt r:embed="rId2" name="laser.wav"/>
                                        </p:tgtEl>
                                      </p:cMediaNode>
                                    </p:audio>
                                  </p:sub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7184"/>
                                        </p:tgtEl>
                                        <p:attrNameLst>
                                          <p:attrName>style.visibility</p:attrName>
                                        </p:attrNameLst>
                                      </p:cBhvr>
                                      <p:to>
                                        <p:strVal val="visible"/>
                                      </p:to>
                                    </p:set>
                                    <p:anim calcmode="discrete" valueType="clr">
                                      <p:cBhvr override="childStyle">
                                        <p:cTn id="48" dur="80"/>
                                        <p:tgtEl>
                                          <p:spTgt spid="7184"/>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7184"/>
                                        </p:tgtEl>
                                        <p:attrNameLst>
                                          <p:attrName>fillcolor</p:attrName>
                                        </p:attrNameLst>
                                      </p:cBhvr>
                                      <p:tavLst>
                                        <p:tav tm="0">
                                          <p:val>
                                            <p:clrVal>
                                              <a:schemeClr val="accent2"/>
                                            </p:clrVal>
                                          </p:val>
                                        </p:tav>
                                        <p:tav tm="50000">
                                          <p:val>
                                            <p:clrVal>
                                              <a:schemeClr val="hlink"/>
                                            </p:clrVal>
                                          </p:val>
                                        </p:tav>
                                      </p:tavLst>
                                    </p:anim>
                                    <p:set>
                                      <p:cBhvr>
                                        <p:cTn id="50" dur="80"/>
                                        <p:tgtEl>
                                          <p:spTgt spid="71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animBg="1"/>
      <p:bldP spid="7175" grpId="0" animBg="1"/>
      <p:bldP spid="7176" grpId="0" animBg="1"/>
      <p:bldP spid="7177" grpId="0" animBg="1"/>
      <p:bldP spid="7178" grpId="0" animBg="1"/>
      <p:bldP spid="7179" grpId="0" animBg="1"/>
      <p:bldP spid="7180" grpId="0" animBg="1"/>
      <p:bldP spid="7181" grpId="0" animBg="1"/>
      <p:bldP spid="7182" grpId="0" animBg="1"/>
      <p:bldP spid="71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2"/>
          <p:cNvPicPr>
            <a:picLocks noChangeAspect="1"/>
          </p:cNvPicPr>
          <p:nvPr/>
        </p:nvPicPr>
        <p:blipFill>
          <a:blip r:embed="rId1"/>
          <a:stretch>
            <a:fillRect/>
          </a:stretch>
        </p:blipFill>
        <p:spPr>
          <a:xfrm>
            <a:off x="19050" y="-38100"/>
            <a:ext cx="9056688" cy="6907213"/>
          </a:xfrm>
          <a:prstGeom prst="rect">
            <a:avLst/>
          </a:prstGeom>
          <a:noFill/>
          <a:ln w="9525">
            <a:noFill/>
          </a:ln>
        </p:spPr>
      </p:pic>
      <p:sp>
        <p:nvSpPr>
          <p:cNvPr id="8197" name="AutoShape 5"/>
          <p:cNvSpPr/>
          <p:nvPr/>
        </p:nvSpPr>
        <p:spPr>
          <a:xfrm>
            <a:off x="7753350" y="2286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1</a:t>
            </a:r>
            <a:endParaRPr lang="en-US" altLang="en-US" sz="4000" dirty="0"/>
          </a:p>
        </p:txBody>
      </p:sp>
      <p:sp>
        <p:nvSpPr>
          <p:cNvPr id="8198" name="AutoShape 6"/>
          <p:cNvSpPr/>
          <p:nvPr/>
        </p:nvSpPr>
        <p:spPr>
          <a:xfrm>
            <a:off x="7753350" y="2286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2</a:t>
            </a:r>
            <a:endParaRPr lang="en-US" altLang="en-US" sz="4000" dirty="0"/>
          </a:p>
        </p:txBody>
      </p:sp>
      <p:sp>
        <p:nvSpPr>
          <p:cNvPr id="8199" name="AutoShape 7"/>
          <p:cNvSpPr/>
          <p:nvPr/>
        </p:nvSpPr>
        <p:spPr>
          <a:xfrm>
            <a:off x="7753350" y="2286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3</a:t>
            </a:r>
            <a:endParaRPr lang="en-US" altLang="en-US" sz="4000" dirty="0"/>
          </a:p>
        </p:txBody>
      </p:sp>
      <p:sp>
        <p:nvSpPr>
          <p:cNvPr id="8200" name="AutoShape 8"/>
          <p:cNvSpPr/>
          <p:nvPr/>
        </p:nvSpPr>
        <p:spPr>
          <a:xfrm>
            <a:off x="7753350" y="2286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4</a:t>
            </a:r>
            <a:endParaRPr lang="en-US" altLang="en-US" sz="4000" dirty="0"/>
          </a:p>
        </p:txBody>
      </p:sp>
      <p:sp>
        <p:nvSpPr>
          <p:cNvPr id="8201" name="AutoShape 9"/>
          <p:cNvSpPr/>
          <p:nvPr/>
        </p:nvSpPr>
        <p:spPr>
          <a:xfrm>
            <a:off x="7753350" y="2286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5</a:t>
            </a:r>
            <a:endParaRPr lang="en-US" altLang="en-US" sz="4000" dirty="0"/>
          </a:p>
        </p:txBody>
      </p:sp>
      <p:sp>
        <p:nvSpPr>
          <p:cNvPr id="8202" name="AutoShape 10"/>
          <p:cNvSpPr/>
          <p:nvPr/>
        </p:nvSpPr>
        <p:spPr>
          <a:xfrm>
            <a:off x="7753350" y="2286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6</a:t>
            </a:r>
            <a:endParaRPr lang="en-US" altLang="en-US" sz="4000" dirty="0"/>
          </a:p>
        </p:txBody>
      </p:sp>
      <p:sp>
        <p:nvSpPr>
          <p:cNvPr id="8203" name="AutoShape 11"/>
          <p:cNvSpPr/>
          <p:nvPr/>
        </p:nvSpPr>
        <p:spPr>
          <a:xfrm>
            <a:off x="7753350" y="2286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7</a:t>
            </a:r>
            <a:endParaRPr lang="en-US" altLang="en-US" sz="4000" dirty="0"/>
          </a:p>
        </p:txBody>
      </p:sp>
      <p:sp>
        <p:nvSpPr>
          <p:cNvPr id="8204" name="AutoShape 12"/>
          <p:cNvSpPr/>
          <p:nvPr/>
        </p:nvSpPr>
        <p:spPr>
          <a:xfrm>
            <a:off x="7753350" y="2286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8</a:t>
            </a:r>
            <a:endParaRPr lang="en-US" altLang="en-US" sz="4000" dirty="0"/>
          </a:p>
        </p:txBody>
      </p:sp>
      <p:sp>
        <p:nvSpPr>
          <p:cNvPr id="8205" name="AutoShape 13"/>
          <p:cNvSpPr/>
          <p:nvPr/>
        </p:nvSpPr>
        <p:spPr>
          <a:xfrm>
            <a:off x="7753350" y="2286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9</a:t>
            </a:r>
            <a:endParaRPr lang="en-US" altLang="en-US" sz="4000" dirty="0"/>
          </a:p>
        </p:txBody>
      </p:sp>
      <p:sp>
        <p:nvSpPr>
          <p:cNvPr id="8206" name="AutoShape 14"/>
          <p:cNvSpPr/>
          <p:nvPr/>
        </p:nvSpPr>
        <p:spPr>
          <a:xfrm>
            <a:off x="7753350" y="2286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10</a:t>
            </a:r>
            <a:endParaRPr lang="en-US" altLang="en-US" sz="4000" dirty="0"/>
          </a:p>
        </p:txBody>
      </p:sp>
      <p:sp>
        <p:nvSpPr>
          <p:cNvPr id="8207" name="Text Box 15"/>
          <p:cNvSpPr txBox="1"/>
          <p:nvPr/>
        </p:nvSpPr>
        <p:spPr>
          <a:xfrm>
            <a:off x="19050" y="6284913"/>
            <a:ext cx="4114800" cy="584200"/>
          </a:xfrm>
          <a:prstGeom prst="rect">
            <a:avLst/>
          </a:prstGeom>
          <a:solidFill>
            <a:srgbClr val="FFC000"/>
          </a:solidFill>
          <a:ln w="1905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b="1" dirty="0">
                <a:latin typeface="Times New Roman" panose="02020603050405020304" pitchFamily="18" charset="0"/>
              </a:rPr>
              <a:t>Thánh Gióng</a:t>
            </a:r>
            <a:endParaRPr lang="en-US" altLang="en-US" b="1" dirty="0">
              <a:latin typeface="Times New Roman" panose="02020603050405020304" pitchFamily="18" charset="0"/>
            </a:endParaRPr>
          </a:p>
        </p:txBody>
      </p:sp>
      <p:sp>
        <p:nvSpPr>
          <p:cNvPr id="7182" name="AutoShape 16">
            <a:hlinkClick r:id="" action="ppaction://hlinkshowjump?jump=firstslide"/>
          </p:cNvPr>
          <p:cNvSpPr/>
          <p:nvPr/>
        </p:nvSpPr>
        <p:spPr>
          <a:xfrm>
            <a:off x="8305800" y="6259513"/>
            <a:ext cx="838200" cy="609600"/>
          </a:xfrm>
          <a:prstGeom prst="actionButtonBeginning">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ox(in)">
                                      <p:cBhvr>
                                        <p:cTn id="7" dur="500"/>
                                        <p:tgtEl>
                                          <p:spTgt spid="8197"/>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box(in)">
                                      <p:cBhvr>
                                        <p:cTn id="11" dur="1000"/>
                                        <p:tgtEl>
                                          <p:spTgt spid="8198"/>
                                        </p:tgtEl>
                                      </p:cBhvr>
                                    </p:animEffect>
                                  </p:childTnLst>
                                  <p:subTnLst>
                                    <p:audio>
                                      <p:cMediaNode>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par>
                          <p:cTn id="12" fill="hold">
                            <p:stCondLst>
                              <p:cond delay="1500"/>
                            </p:stCondLst>
                            <p:childTnLst>
                              <p:par>
                                <p:cTn id="13" presetID="4" presetClass="entr" presetSubtype="16" fill="hold" grpId="0" nodeType="afterEffect">
                                  <p:stCondLst>
                                    <p:cond delay="0"/>
                                  </p:stCondLst>
                                  <p:childTnLst>
                                    <p:set>
                                      <p:cBhvr>
                                        <p:cTn id="14" dur="1" fill="hold">
                                          <p:stCondLst>
                                            <p:cond delay="0"/>
                                          </p:stCondLst>
                                        </p:cTn>
                                        <p:tgtEl>
                                          <p:spTgt spid="8199"/>
                                        </p:tgtEl>
                                        <p:attrNameLst>
                                          <p:attrName>style.visibility</p:attrName>
                                        </p:attrNameLst>
                                      </p:cBhvr>
                                      <p:to>
                                        <p:strVal val="visible"/>
                                      </p:to>
                                    </p:set>
                                    <p:animEffect transition="in" filter="box(in)">
                                      <p:cBhvr>
                                        <p:cTn id="15" dur="1000"/>
                                        <p:tgtEl>
                                          <p:spTgt spid="8199"/>
                                        </p:tgtEl>
                                      </p:cBhvr>
                                    </p:animEffect>
                                  </p:childTnLst>
                                  <p:subTnLst>
                                    <p:audio>
                                      <p:cMediaNode>
                                        <p:cTn display="0" masterRel="sameClick">
                                          <p:stCondLst>
                                            <p:cond evt="begin" delay="0">
                                              <p:tn val="13"/>
                                            </p:cond>
                                          </p:stCondLst>
                                          <p:endCondLst>
                                            <p:cond evt="onStopAudio" delay="0">
                                              <p:tgtEl>
                                                <p:sldTgt/>
                                              </p:tgtEl>
                                            </p:cond>
                                          </p:endCondLst>
                                        </p:cTn>
                                        <p:tgtEl>
                                          <p:sndTgt r:embed="rId2" name="laser.wav"/>
                                        </p:tgtEl>
                                      </p:cMediaNode>
                                    </p:audio>
                                  </p:subTnLst>
                                </p:cTn>
                              </p:par>
                            </p:childTnLst>
                          </p:cTn>
                        </p:par>
                        <p:par>
                          <p:cTn id="16" fill="hold">
                            <p:stCondLst>
                              <p:cond delay="2500"/>
                            </p:stCondLst>
                            <p:childTnLst>
                              <p:par>
                                <p:cTn id="17" presetID="4" presetClass="entr" presetSubtype="16" fill="hold" grpId="0" nodeType="afterEffect">
                                  <p:stCondLst>
                                    <p:cond delay="0"/>
                                  </p:stCondLst>
                                  <p:childTnLst>
                                    <p:set>
                                      <p:cBhvr>
                                        <p:cTn id="18" dur="1" fill="hold">
                                          <p:stCondLst>
                                            <p:cond delay="0"/>
                                          </p:stCondLst>
                                        </p:cTn>
                                        <p:tgtEl>
                                          <p:spTgt spid="8200"/>
                                        </p:tgtEl>
                                        <p:attrNameLst>
                                          <p:attrName>style.visibility</p:attrName>
                                        </p:attrNameLst>
                                      </p:cBhvr>
                                      <p:to>
                                        <p:strVal val="visible"/>
                                      </p:to>
                                    </p:set>
                                    <p:animEffect transition="in" filter="box(in)">
                                      <p:cBhvr>
                                        <p:cTn id="19" dur="1000"/>
                                        <p:tgtEl>
                                          <p:spTgt spid="8200"/>
                                        </p:tgtEl>
                                      </p:cBhvr>
                                    </p:animEffect>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par>
                          <p:cTn id="20" fill="hold">
                            <p:stCondLst>
                              <p:cond delay="3500"/>
                            </p:stCondLst>
                            <p:childTnLst>
                              <p:par>
                                <p:cTn id="21" presetID="4" presetClass="entr" presetSubtype="16" fill="hold" grpId="0" nodeType="afterEffect">
                                  <p:stCondLst>
                                    <p:cond delay="0"/>
                                  </p:stCondLst>
                                  <p:childTnLst>
                                    <p:set>
                                      <p:cBhvr>
                                        <p:cTn id="22" dur="1" fill="hold">
                                          <p:stCondLst>
                                            <p:cond delay="0"/>
                                          </p:stCondLst>
                                        </p:cTn>
                                        <p:tgtEl>
                                          <p:spTgt spid="8201"/>
                                        </p:tgtEl>
                                        <p:attrNameLst>
                                          <p:attrName>style.visibility</p:attrName>
                                        </p:attrNameLst>
                                      </p:cBhvr>
                                      <p:to>
                                        <p:strVal val="visible"/>
                                      </p:to>
                                    </p:set>
                                    <p:animEffect transition="in" filter="box(in)">
                                      <p:cBhvr>
                                        <p:cTn id="23" dur="1000"/>
                                        <p:tgtEl>
                                          <p:spTgt spid="8201"/>
                                        </p:tgtEl>
                                      </p:cBhvr>
                                    </p:animEffect>
                                  </p:childTnLst>
                                  <p:subTnLst>
                                    <p:audio>
                                      <p:cMediaNode>
                                        <p:cTn display="0" masterRel="sameClick">
                                          <p:stCondLst>
                                            <p:cond evt="begin" delay="0">
                                              <p:tn val="21"/>
                                            </p:cond>
                                          </p:stCondLst>
                                          <p:endCondLst>
                                            <p:cond evt="onStopAudio" delay="0">
                                              <p:tgtEl>
                                                <p:sldTgt/>
                                              </p:tgtEl>
                                            </p:cond>
                                          </p:endCondLst>
                                        </p:cTn>
                                        <p:tgtEl>
                                          <p:sndTgt r:embed="rId2" name="laser.wav"/>
                                        </p:tgtEl>
                                      </p:cMediaNode>
                                    </p:audio>
                                  </p:subTnLst>
                                </p:cTn>
                              </p:par>
                            </p:childTnLst>
                          </p:cTn>
                        </p:par>
                        <p:par>
                          <p:cTn id="24" fill="hold">
                            <p:stCondLst>
                              <p:cond delay="4500"/>
                            </p:stCondLst>
                            <p:childTnLst>
                              <p:par>
                                <p:cTn id="25" presetID="4" presetClass="entr" presetSubtype="16" fill="hold" grpId="0" nodeType="afterEffect">
                                  <p:stCondLst>
                                    <p:cond delay="0"/>
                                  </p:stCondLst>
                                  <p:childTnLst>
                                    <p:set>
                                      <p:cBhvr>
                                        <p:cTn id="26" dur="1" fill="hold">
                                          <p:stCondLst>
                                            <p:cond delay="0"/>
                                          </p:stCondLst>
                                        </p:cTn>
                                        <p:tgtEl>
                                          <p:spTgt spid="8202"/>
                                        </p:tgtEl>
                                        <p:attrNameLst>
                                          <p:attrName>style.visibility</p:attrName>
                                        </p:attrNameLst>
                                      </p:cBhvr>
                                      <p:to>
                                        <p:strVal val="visible"/>
                                      </p:to>
                                    </p:set>
                                    <p:animEffect transition="in" filter="box(in)">
                                      <p:cBhvr>
                                        <p:cTn id="27" dur="1000"/>
                                        <p:tgtEl>
                                          <p:spTgt spid="8202"/>
                                        </p:tgtEl>
                                      </p:cBhvr>
                                    </p:animEffect>
                                  </p:childTnLst>
                                  <p:subTnLst>
                                    <p:audio>
                                      <p:cMediaNode>
                                        <p:cTn display="0" masterRel="sameClick">
                                          <p:stCondLst>
                                            <p:cond evt="begin" delay="0">
                                              <p:tn val="25"/>
                                            </p:cond>
                                          </p:stCondLst>
                                          <p:endCondLst>
                                            <p:cond evt="onStopAudio" delay="0">
                                              <p:tgtEl>
                                                <p:sldTgt/>
                                              </p:tgtEl>
                                            </p:cond>
                                          </p:endCondLst>
                                        </p:cTn>
                                        <p:tgtEl>
                                          <p:sndTgt r:embed="rId2" name="laser.wav"/>
                                        </p:tgtEl>
                                      </p:cMediaNode>
                                    </p:audio>
                                  </p:subTnLst>
                                </p:cTn>
                              </p:par>
                            </p:childTnLst>
                          </p:cTn>
                        </p:par>
                        <p:par>
                          <p:cTn id="28" fill="hold">
                            <p:stCondLst>
                              <p:cond delay="5500"/>
                            </p:stCondLst>
                            <p:childTnLst>
                              <p:par>
                                <p:cTn id="29" presetID="4" presetClass="entr" presetSubtype="16" fill="hold" grpId="0" nodeType="afterEffect">
                                  <p:stCondLst>
                                    <p:cond delay="0"/>
                                  </p:stCondLst>
                                  <p:childTnLst>
                                    <p:set>
                                      <p:cBhvr>
                                        <p:cTn id="30" dur="1" fill="hold">
                                          <p:stCondLst>
                                            <p:cond delay="0"/>
                                          </p:stCondLst>
                                        </p:cTn>
                                        <p:tgtEl>
                                          <p:spTgt spid="8203"/>
                                        </p:tgtEl>
                                        <p:attrNameLst>
                                          <p:attrName>style.visibility</p:attrName>
                                        </p:attrNameLst>
                                      </p:cBhvr>
                                      <p:to>
                                        <p:strVal val="visible"/>
                                      </p:to>
                                    </p:set>
                                    <p:animEffect transition="in" filter="box(in)">
                                      <p:cBhvr>
                                        <p:cTn id="31" dur="1000"/>
                                        <p:tgtEl>
                                          <p:spTgt spid="8203"/>
                                        </p:tgtEl>
                                      </p:cBhvr>
                                    </p:animEffect>
                                  </p:childTnLst>
                                  <p:subTnLst>
                                    <p:audio>
                                      <p:cMediaNode>
                                        <p:cTn display="0" masterRel="sameClick">
                                          <p:stCondLst>
                                            <p:cond evt="begin" delay="0">
                                              <p:tn val="29"/>
                                            </p:cond>
                                          </p:stCondLst>
                                          <p:endCondLst>
                                            <p:cond evt="onStopAudio" delay="0">
                                              <p:tgtEl>
                                                <p:sldTgt/>
                                              </p:tgtEl>
                                            </p:cond>
                                          </p:endCondLst>
                                        </p:cTn>
                                        <p:tgtEl>
                                          <p:sndTgt r:embed="rId2" name="laser.wav"/>
                                        </p:tgtEl>
                                      </p:cMediaNode>
                                    </p:audio>
                                  </p:subTnLst>
                                </p:cTn>
                              </p:par>
                            </p:childTnLst>
                          </p:cTn>
                        </p:par>
                        <p:par>
                          <p:cTn id="32" fill="hold">
                            <p:stCondLst>
                              <p:cond delay="6500"/>
                            </p:stCondLst>
                            <p:childTnLst>
                              <p:par>
                                <p:cTn id="33" presetID="4" presetClass="entr" presetSubtype="16" fill="hold" grpId="0" nodeType="afterEffect">
                                  <p:stCondLst>
                                    <p:cond delay="0"/>
                                  </p:stCondLst>
                                  <p:childTnLst>
                                    <p:set>
                                      <p:cBhvr>
                                        <p:cTn id="34" dur="1" fill="hold">
                                          <p:stCondLst>
                                            <p:cond delay="0"/>
                                          </p:stCondLst>
                                        </p:cTn>
                                        <p:tgtEl>
                                          <p:spTgt spid="8204"/>
                                        </p:tgtEl>
                                        <p:attrNameLst>
                                          <p:attrName>style.visibility</p:attrName>
                                        </p:attrNameLst>
                                      </p:cBhvr>
                                      <p:to>
                                        <p:strVal val="visible"/>
                                      </p:to>
                                    </p:set>
                                    <p:animEffect transition="in" filter="box(in)">
                                      <p:cBhvr>
                                        <p:cTn id="35" dur="1000"/>
                                        <p:tgtEl>
                                          <p:spTgt spid="8204"/>
                                        </p:tgtEl>
                                      </p:cBhvr>
                                    </p:animEffect>
                                  </p:childTnLst>
                                  <p:subTnLst>
                                    <p:audio>
                                      <p:cMediaNode>
                                        <p:cTn display="0" masterRel="sameClick">
                                          <p:stCondLst>
                                            <p:cond evt="begin" delay="0">
                                              <p:tn val="33"/>
                                            </p:cond>
                                          </p:stCondLst>
                                          <p:endCondLst>
                                            <p:cond evt="onStopAudio" delay="0">
                                              <p:tgtEl>
                                                <p:sldTgt/>
                                              </p:tgtEl>
                                            </p:cond>
                                          </p:endCondLst>
                                        </p:cTn>
                                        <p:tgtEl>
                                          <p:sndTgt r:embed="rId2" name="laser.wav"/>
                                        </p:tgtEl>
                                      </p:cMediaNode>
                                    </p:audio>
                                  </p:subTnLst>
                                </p:cTn>
                              </p:par>
                            </p:childTnLst>
                          </p:cTn>
                        </p:par>
                        <p:par>
                          <p:cTn id="36" fill="hold">
                            <p:stCondLst>
                              <p:cond delay="7500"/>
                            </p:stCondLst>
                            <p:childTnLst>
                              <p:par>
                                <p:cTn id="37" presetID="4" presetClass="entr" presetSubtype="16" fill="hold" grpId="0" nodeType="afterEffect">
                                  <p:stCondLst>
                                    <p:cond delay="0"/>
                                  </p:stCondLst>
                                  <p:childTnLst>
                                    <p:set>
                                      <p:cBhvr>
                                        <p:cTn id="38" dur="1" fill="hold">
                                          <p:stCondLst>
                                            <p:cond delay="0"/>
                                          </p:stCondLst>
                                        </p:cTn>
                                        <p:tgtEl>
                                          <p:spTgt spid="8205"/>
                                        </p:tgtEl>
                                        <p:attrNameLst>
                                          <p:attrName>style.visibility</p:attrName>
                                        </p:attrNameLst>
                                      </p:cBhvr>
                                      <p:to>
                                        <p:strVal val="visible"/>
                                      </p:to>
                                    </p:set>
                                    <p:animEffect transition="in" filter="box(in)">
                                      <p:cBhvr>
                                        <p:cTn id="39" dur="1000"/>
                                        <p:tgtEl>
                                          <p:spTgt spid="8205"/>
                                        </p:tgtEl>
                                      </p:cBhvr>
                                    </p:animEffect>
                                  </p:childTnLst>
                                  <p:subTnLst>
                                    <p:audio>
                                      <p:cMediaNode>
                                        <p:cTn display="0" masterRel="sameClick">
                                          <p:stCondLst>
                                            <p:cond evt="begin" delay="0">
                                              <p:tn val="37"/>
                                            </p:cond>
                                          </p:stCondLst>
                                          <p:endCondLst>
                                            <p:cond evt="onStopAudio" delay="0">
                                              <p:tgtEl>
                                                <p:sldTgt/>
                                              </p:tgtEl>
                                            </p:cond>
                                          </p:endCondLst>
                                        </p:cTn>
                                        <p:tgtEl>
                                          <p:sndTgt r:embed="rId2" name="laser.wav"/>
                                        </p:tgtEl>
                                      </p:cMediaNode>
                                    </p:audio>
                                  </p:subTnLst>
                                </p:cTn>
                              </p:par>
                            </p:childTnLst>
                          </p:cTn>
                        </p:par>
                        <p:par>
                          <p:cTn id="40" fill="hold">
                            <p:stCondLst>
                              <p:cond delay="8500"/>
                            </p:stCondLst>
                            <p:childTnLst>
                              <p:par>
                                <p:cTn id="41" presetID="4" presetClass="entr" presetSubtype="16" fill="hold" grpId="0" nodeType="afterEffect">
                                  <p:stCondLst>
                                    <p:cond delay="0"/>
                                  </p:stCondLst>
                                  <p:childTnLst>
                                    <p:set>
                                      <p:cBhvr>
                                        <p:cTn id="42" dur="1" fill="hold">
                                          <p:stCondLst>
                                            <p:cond delay="0"/>
                                          </p:stCondLst>
                                        </p:cTn>
                                        <p:tgtEl>
                                          <p:spTgt spid="8206"/>
                                        </p:tgtEl>
                                        <p:attrNameLst>
                                          <p:attrName>style.visibility</p:attrName>
                                        </p:attrNameLst>
                                      </p:cBhvr>
                                      <p:to>
                                        <p:strVal val="visible"/>
                                      </p:to>
                                    </p:set>
                                    <p:animEffect transition="in" filter="box(in)">
                                      <p:cBhvr>
                                        <p:cTn id="43" dur="1000"/>
                                        <p:tgtEl>
                                          <p:spTgt spid="8206"/>
                                        </p:tgtEl>
                                      </p:cBhvr>
                                    </p:animEffect>
                                  </p:childTnLst>
                                  <p:subTnLst>
                                    <p:audio>
                                      <p:cMediaNode>
                                        <p:cTn display="0" masterRel="sameClick">
                                          <p:stCondLst>
                                            <p:cond evt="begin" delay="0">
                                              <p:tn val="41"/>
                                            </p:cond>
                                          </p:stCondLst>
                                          <p:endCondLst>
                                            <p:cond evt="onStopAudio" delay="0">
                                              <p:tgtEl>
                                                <p:sldTgt/>
                                              </p:tgtEl>
                                            </p:cond>
                                          </p:endCondLst>
                                        </p:cTn>
                                        <p:tgtEl>
                                          <p:sndTgt r:embed="rId2" name="laser.wav"/>
                                        </p:tgtEl>
                                      </p:cMediaNode>
                                    </p:audio>
                                  </p:sub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8207"/>
                                        </p:tgtEl>
                                        <p:attrNameLst>
                                          <p:attrName>style.visibility</p:attrName>
                                        </p:attrNameLst>
                                      </p:cBhvr>
                                      <p:to>
                                        <p:strVal val="visible"/>
                                      </p:to>
                                    </p:set>
                                    <p:anim calcmode="discrete" valueType="clr">
                                      <p:cBhvr override="childStyle">
                                        <p:cTn id="48" dur="80"/>
                                        <p:tgtEl>
                                          <p:spTgt spid="8207"/>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8207"/>
                                        </p:tgtEl>
                                        <p:attrNameLst>
                                          <p:attrName>fillcolor</p:attrName>
                                        </p:attrNameLst>
                                      </p:cBhvr>
                                      <p:tavLst>
                                        <p:tav tm="0">
                                          <p:val>
                                            <p:clrVal>
                                              <a:schemeClr val="accent2"/>
                                            </p:clrVal>
                                          </p:val>
                                        </p:tav>
                                        <p:tav tm="50000">
                                          <p:val>
                                            <p:clrVal>
                                              <a:schemeClr val="hlink"/>
                                            </p:clrVal>
                                          </p:val>
                                        </p:tav>
                                      </p:tavLst>
                                    </p:anim>
                                    <p:set>
                                      <p:cBhvr>
                                        <p:cTn id="50" dur="80"/>
                                        <p:tgtEl>
                                          <p:spTgt spid="82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8" grpId="0" animBg="1"/>
      <p:bldP spid="8199" grpId="0" animBg="1"/>
      <p:bldP spid="8200" grpId="0" animBg="1"/>
      <p:bldP spid="8201" grpId="0" animBg="1"/>
      <p:bldP spid="8202" grpId="0" animBg="1"/>
      <p:bldP spid="8203" grpId="0" animBg="1"/>
      <p:bldP spid="8204" grpId="0" animBg="1"/>
      <p:bldP spid="8205" grpId="0" animBg="1"/>
      <p:bldP spid="8206" grpId="0" animBg="1"/>
      <p:bldP spid="82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2"/>
          <p:cNvPicPr>
            <a:picLocks noChangeAspect="1"/>
          </p:cNvPicPr>
          <p:nvPr/>
        </p:nvPicPr>
        <p:blipFill>
          <a:blip r:embed="rId1"/>
          <a:stretch>
            <a:fillRect/>
          </a:stretch>
        </p:blipFill>
        <p:spPr>
          <a:xfrm>
            <a:off x="-15875" y="0"/>
            <a:ext cx="9207500" cy="6858000"/>
          </a:xfrm>
          <a:prstGeom prst="rect">
            <a:avLst/>
          </a:prstGeom>
          <a:noFill/>
          <a:ln w="9525">
            <a:noFill/>
          </a:ln>
        </p:spPr>
      </p:pic>
      <p:sp>
        <p:nvSpPr>
          <p:cNvPr id="8195" name="AutoShape 10" descr="9k="/>
          <p:cNvSpPr>
            <a:spLocks noChangeAspect="1"/>
          </p:cNvSpPr>
          <p:nvPr/>
        </p:nvSpPr>
        <p:spPr>
          <a:xfrm>
            <a:off x="4419600" y="3276600"/>
            <a:ext cx="304800" cy="304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p>
        </p:txBody>
      </p:sp>
      <p:sp>
        <p:nvSpPr>
          <p:cNvPr id="8196" name="AutoShape 12" descr="9k="/>
          <p:cNvSpPr>
            <a:spLocks noChangeAspect="1"/>
          </p:cNvSpPr>
          <p:nvPr/>
        </p:nvSpPr>
        <p:spPr>
          <a:xfrm>
            <a:off x="4419600" y="3276600"/>
            <a:ext cx="304800" cy="304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p>
        </p:txBody>
      </p:sp>
      <p:sp>
        <p:nvSpPr>
          <p:cNvPr id="9236" name="AutoShape 20"/>
          <p:cNvSpPr/>
          <p:nvPr/>
        </p:nvSpPr>
        <p:spPr>
          <a:xfrm>
            <a:off x="7726363" y="3048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1</a:t>
            </a:r>
            <a:endParaRPr lang="en-US" altLang="en-US" sz="4000" dirty="0"/>
          </a:p>
        </p:txBody>
      </p:sp>
      <p:sp>
        <p:nvSpPr>
          <p:cNvPr id="9237" name="AutoShape 21"/>
          <p:cNvSpPr/>
          <p:nvPr/>
        </p:nvSpPr>
        <p:spPr>
          <a:xfrm>
            <a:off x="7726363" y="3048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2</a:t>
            </a:r>
            <a:endParaRPr lang="en-US" altLang="en-US" sz="4000" dirty="0"/>
          </a:p>
        </p:txBody>
      </p:sp>
      <p:sp>
        <p:nvSpPr>
          <p:cNvPr id="9238" name="AutoShape 22"/>
          <p:cNvSpPr/>
          <p:nvPr/>
        </p:nvSpPr>
        <p:spPr>
          <a:xfrm>
            <a:off x="7726363" y="3048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3</a:t>
            </a:r>
            <a:endParaRPr lang="en-US" altLang="en-US" sz="4000" dirty="0"/>
          </a:p>
        </p:txBody>
      </p:sp>
      <p:sp>
        <p:nvSpPr>
          <p:cNvPr id="9239" name="AutoShape 23"/>
          <p:cNvSpPr/>
          <p:nvPr/>
        </p:nvSpPr>
        <p:spPr>
          <a:xfrm>
            <a:off x="7726363" y="3048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4</a:t>
            </a:r>
            <a:endParaRPr lang="en-US" altLang="en-US" sz="4000" dirty="0"/>
          </a:p>
        </p:txBody>
      </p:sp>
      <p:sp>
        <p:nvSpPr>
          <p:cNvPr id="9240" name="AutoShape 24"/>
          <p:cNvSpPr/>
          <p:nvPr/>
        </p:nvSpPr>
        <p:spPr>
          <a:xfrm>
            <a:off x="7726363" y="3048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5</a:t>
            </a:r>
            <a:endParaRPr lang="en-US" altLang="en-US" sz="4000" dirty="0"/>
          </a:p>
        </p:txBody>
      </p:sp>
      <p:sp>
        <p:nvSpPr>
          <p:cNvPr id="9241" name="AutoShape 25"/>
          <p:cNvSpPr/>
          <p:nvPr/>
        </p:nvSpPr>
        <p:spPr>
          <a:xfrm>
            <a:off x="7726363" y="3048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6</a:t>
            </a:r>
            <a:endParaRPr lang="en-US" altLang="en-US" sz="4000" dirty="0"/>
          </a:p>
        </p:txBody>
      </p:sp>
      <p:sp>
        <p:nvSpPr>
          <p:cNvPr id="9242" name="AutoShape 26"/>
          <p:cNvSpPr/>
          <p:nvPr/>
        </p:nvSpPr>
        <p:spPr>
          <a:xfrm>
            <a:off x="7726363" y="3048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7</a:t>
            </a:r>
            <a:endParaRPr lang="en-US" altLang="en-US" sz="4000" dirty="0"/>
          </a:p>
        </p:txBody>
      </p:sp>
      <p:sp>
        <p:nvSpPr>
          <p:cNvPr id="9243" name="AutoShape 27"/>
          <p:cNvSpPr/>
          <p:nvPr/>
        </p:nvSpPr>
        <p:spPr>
          <a:xfrm>
            <a:off x="7726363" y="3048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8</a:t>
            </a:r>
            <a:endParaRPr lang="en-US" altLang="en-US" sz="4000" dirty="0"/>
          </a:p>
        </p:txBody>
      </p:sp>
      <p:sp>
        <p:nvSpPr>
          <p:cNvPr id="9244" name="AutoShape 28"/>
          <p:cNvSpPr/>
          <p:nvPr/>
        </p:nvSpPr>
        <p:spPr>
          <a:xfrm>
            <a:off x="7726363" y="3048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9</a:t>
            </a:r>
            <a:endParaRPr lang="en-US" altLang="en-US" sz="4000" dirty="0"/>
          </a:p>
        </p:txBody>
      </p:sp>
      <p:sp>
        <p:nvSpPr>
          <p:cNvPr id="9245" name="AutoShape 29"/>
          <p:cNvSpPr/>
          <p:nvPr/>
        </p:nvSpPr>
        <p:spPr>
          <a:xfrm>
            <a:off x="7726363" y="3048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10</a:t>
            </a:r>
            <a:endParaRPr lang="en-US" altLang="en-US" sz="4000" dirty="0"/>
          </a:p>
        </p:txBody>
      </p:sp>
      <p:sp>
        <p:nvSpPr>
          <p:cNvPr id="9246" name="Text Box 30"/>
          <p:cNvSpPr txBox="1"/>
          <p:nvPr/>
        </p:nvSpPr>
        <p:spPr>
          <a:xfrm>
            <a:off x="0" y="6284913"/>
            <a:ext cx="3810000" cy="584200"/>
          </a:xfrm>
          <a:prstGeom prst="rect">
            <a:avLst/>
          </a:prstGeom>
          <a:solidFill>
            <a:srgbClr val="FFC000"/>
          </a:solid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b="1" dirty="0">
                <a:latin typeface="Times New Roman" panose="02020603050405020304" pitchFamily="18" charset="0"/>
                <a:cs typeface="Times New Roman" panose="02020603050405020304" pitchFamily="18" charset="0"/>
              </a:rPr>
              <a:t>Cây tre trăm đốt</a:t>
            </a:r>
            <a:endParaRPr lang="en-US" altLang="en-US" b="1" dirty="0">
              <a:latin typeface="Times New Roman" panose="02020603050405020304" pitchFamily="18" charset="0"/>
              <a:ea typeface="Times New Roman" panose="02020603050405020304" pitchFamily="18" charset="0"/>
            </a:endParaRPr>
          </a:p>
        </p:txBody>
      </p:sp>
      <p:sp>
        <p:nvSpPr>
          <p:cNvPr id="8208" name="AutoShape 31">
            <a:hlinkClick r:id="" action="ppaction://hlinkshowjump?jump=firstslide"/>
          </p:cNvPr>
          <p:cNvSpPr/>
          <p:nvPr/>
        </p:nvSpPr>
        <p:spPr>
          <a:xfrm>
            <a:off x="8320088" y="6248400"/>
            <a:ext cx="838200" cy="609600"/>
          </a:xfrm>
          <a:prstGeom prst="actionButtonBeginning">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p>
        </p:txBody>
      </p:sp>
      <p:sp>
        <p:nvSpPr>
          <p:cNvPr id="17" name="Text Box 15"/>
          <p:cNvSpPr txBox="1"/>
          <p:nvPr/>
        </p:nvSpPr>
        <p:spPr>
          <a:xfrm>
            <a:off x="19050" y="6284913"/>
            <a:ext cx="4114800" cy="584200"/>
          </a:xfrm>
          <a:prstGeom prst="rect">
            <a:avLst/>
          </a:prstGeom>
          <a:solidFill>
            <a:srgbClr val="FFC000"/>
          </a:solidFill>
          <a:ln w="1905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b="1" dirty="0">
                <a:latin typeface="Times New Roman" panose="02020603050405020304" pitchFamily="18" charset="0"/>
              </a:rPr>
              <a:t>Cây tre tram đốt</a:t>
            </a:r>
            <a:endParaRPr lang="en-US" altLang="en-US"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36"/>
                                        </p:tgtEl>
                                        <p:attrNameLst>
                                          <p:attrName>style.visibility</p:attrName>
                                        </p:attrNameLst>
                                      </p:cBhvr>
                                      <p:to>
                                        <p:strVal val="visible"/>
                                      </p:to>
                                    </p:set>
                                    <p:animEffect transition="in" filter="box(in)">
                                      <p:cBhvr>
                                        <p:cTn id="7" dur="500"/>
                                        <p:tgtEl>
                                          <p:spTgt spid="9236"/>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9237"/>
                                        </p:tgtEl>
                                        <p:attrNameLst>
                                          <p:attrName>style.visibility</p:attrName>
                                        </p:attrNameLst>
                                      </p:cBhvr>
                                      <p:to>
                                        <p:strVal val="visible"/>
                                      </p:to>
                                    </p:set>
                                    <p:animEffect transition="in" filter="box(in)">
                                      <p:cBhvr>
                                        <p:cTn id="11" dur="1000"/>
                                        <p:tgtEl>
                                          <p:spTgt spid="9237"/>
                                        </p:tgtEl>
                                      </p:cBhvr>
                                    </p:animEffect>
                                  </p:childTnLst>
                                  <p:subTnLst>
                                    <p:audio>
                                      <p:cMediaNode>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par>
                          <p:cTn id="12" fill="hold">
                            <p:stCondLst>
                              <p:cond delay="1500"/>
                            </p:stCondLst>
                            <p:childTnLst>
                              <p:par>
                                <p:cTn id="13" presetID="4" presetClass="entr" presetSubtype="16" fill="hold" grpId="0" nodeType="afterEffect">
                                  <p:stCondLst>
                                    <p:cond delay="0"/>
                                  </p:stCondLst>
                                  <p:childTnLst>
                                    <p:set>
                                      <p:cBhvr>
                                        <p:cTn id="14" dur="1" fill="hold">
                                          <p:stCondLst>
                                            <p:cond delay="0"/>
                                          </p:stCondLst>
                                        </p:cTn>
                                        <p:tgtEl>
                                          <p:spTgt spid="9238"/>
                                        </p:tgtEl>
                                        <p:attrNameLst>
                                          <p:attrName>style.visibility</p:attrName>
                                        </p:attrNameLst>
                                      </p:cBhvr>
                                      <p:to>
                                        <p:strVal val="visible"/>
                                      </p:to>
                                    </p:set>
                                    <p:animEffect transition="in" filter="box(in)">
                                      <p:cBhvr>
                                        <p:cTn id="15" dur="1000"/>
                                        <p:tgtEl>
                                          <p:spTgt spid="9238"/>
                                        </p:tgtEl>
                                      </p:cBhvr>
                                    </p:animEffect>
                                  </p:childTnLst>
                                  <p:subTnLst>
                                    <p:audio>
                                      <p:cMediaNode>
                                        <p:cTn display="0" masterRel="sameClick">
                                          <p:stCondLst>
                                            <p:cond evt="begin" delay="0">
                                              <p:tn val="13"/>
                                            </p:cond>
                                          </p:stCondLst>
                                          <p:endCondLst>
                                            <p:cond evt="onStopAudio" delay="0">
                                              <p:tgtEl>
                                                <p:sldTgt/>
                                              </p:tgtEl>
                                            </p:cond>
                                          </p:endCondLst>
                                        </p:cTn>
                                        <p:tgtEl>
                                          <p:sndTgt r:embed="rId2" name="laser.wav"/>
                                        </p:tgtEl>
                                      </p:cMediaNode>
                                    </p:audio>
                                  </p:subTnLst>
                                </p:cTn>
                              </p:par>
                            </p:childTnLst>
                          </p:cTn>
                        </p:par>
                        <p:par>
                          <p:cTn id="16" fill="hold">
                            <p:stCondLst>
                              <p:cond delay="2500"/>
                            </p:stCondLst>
                            <p:childTnLst>
                              <p:par>
                                <p:cTn id="17" presetID="4" presetClass="entr" presetSubtype="16" fill="hold" grpId="0" nodeType="afterEffect">
                                  <p:stCondLst>
                                    <p:cond delay="0"/>
                                  </p:stCondLst>
                                  <p:childTnLst>
                                    <p:set>
                                      <p:cBhvr>
                                        <p:cTn id="18" dur="1" fill="hold">
                                          <p:stCondLst>
                                            <p:cond delay="0"/>
                                          </p:stCondLst>
                                        </p:cTn>
                                        <p:tgtEl>
                                          <p:spTgt spid="9239"/>
                                        </p:tgtEl>
                                        <p:attrNameLst>
                                          <p:attrName>style.visibility</p:attrName>
                                        </p:attrNameLst>
                                      </p:cBhvr>
                                      <p:to>
                                        <p:strVal val="visible"/>
                                      </p:to>
                                    </p:set>
                                    <p:animEffect transition="in" filter="box(in)">
                                      <p:cBhvr>
                                        <p:cTn id="19" dur="1000"/>
                                        <p:tgtEl>
                                          <p:spTgt spid="9239"/>
                                        </p:tgtEl>
                                      </p:cBhvr>
                                    </p:animEffect>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par>
                          <p:cTn id="20" fill="hold">
                            <p:stCondLst>
                              <p:cond delay="3500"/>
                            </p:stCondLst>
                            <p:childTnLst>
                              <p:par>
                                <p:cTn id="21" presetID="4" presetClass="entr" presetSubtype="16" fill="hold" grpId="0" nodeType="afterEffect">
                                  <p:stCondLst>
                                    <p:cond delay="0"/>
                                  </p:stCondLst>
                                  <p:childTnLst>
                                    <p:set>
                                      <p:cBhvr>
                                        <p:cTn id="22" dur="1" fill="hold">
                                          <p:stCondLst>
                                            <p:cond delay="0"/>
                                          </p:stCondLst>
                                        </p:cTn>
                                        <p:tgtEl>
                                          <p:spTgt spid="9240"/>
                                        </p:tgtEl>
                                        <p:attrNameLst>
                                          <p:attrName>style.visibility</p:attrName>
                                        </p:attrNameLst>
                                      </p:cBhvr>
                                      <p:to>
                                        <p:strVal val="visible"/>
                                      </p:to>
                                    </p:set>
                                    <p:animEffect transition="in" filter="box(in)">
                                      <p:cBhvr>
                                        <p:cTn id="23" dur="1000"/>
                                        <p:tgtEl>
                                          <p:spTgt spid="9240"/>
                                        </p:tgtEl>
                                      </p:cBhvr>
                                    </p:animEffect>
                                  </p:childTnLst>
                                  <p:subTnLst>
                                    <p:audio>
                                      <p:cMediaNode>
                                        <p:cTn display="0" masterRel="sameClick">
                                          <p:stCondLst>
                                            <p:cond evt="begin" delay="0">
                                              <p:tn val="21"/>
                                            </p:cond>
                                          </p:stCondLst>
                                          <p:endCondLst>
                                            <p:cond evt="onStopAudio" delay="0">
                                              <p:tgtEl>
                                                <p:sldTgt/>
                                              </p:tgtEl>
                                            </p:cond>
                                          </p:endCondLst>
                                        </p:cTn>
                                        <p:tgtEl>
                                          <p:sndTgt r:embed="rId2" name="laser.wav"/>
                                        </p:tgtEl>
                                      </p:cMediaNode>
                                    </p:audio>
                                  </p:subTnLst>
                                </p:cTn>
                              </p:par>
                            </p:childTnLst>
                          </p:cTn>
                        </p:par>
                        <p:par>
                          <p:cTn id="24" fill="hold">
                            <p:stCondLst>
                              <p:cond delay="4500"/>
                            </p:stCondLst>
                            <p:childTnLst>
                              <p:par>
                                <p:cTn id="25" presetID="4" presetClass="entr" presetSubtype="16" fill="hold" grpId="0" nodeType="afterEffect">
                                  <p:stCondLst>
                                    <p:cond delay="0"/>
                                  </p:stCondLst>
                                  <p:childTnLst>
                                    <p:set>
                                      <p:cBhvr>
                                        <p:cTn id="26" dur="1" fill="hold">
                                          <p:stCondLst>
                                            <p:cond delay="0"/>
                                          </p:stCondLst>
                                        </p:cTn>
                                        <p:tgtEl>
                                          <p:spTgt spid="9241"/>
                                        </p:tgtEl>
                                        <p:attrNameLst>
                                          <p:attrName>style.visibility</p:attrName>
                                        </p:attrNameLst>
                                      </p:cBhvr>
                                      <p:to>
                                        <p:strVal val="visible"/>
                                      </p:to>
                                    </p:set>
                                    <p:animEffect transition="in" filter="box(in)">
                                      <p:cBhvr>
                                        <p:cTn id="27" dur="1000"/>
                                        <p:tgtEl>
                                          <p:spTgt spid="9241"/>
                                        </p:tgtEl>
                                      </p:cBhvr>
                                    </p:animEffect>
                                  </p:childTnLst>
                                  <p:subTnLst>
                                    <p:audio>
                                      <p:cMediaNode>
                                        <p:cTn display="0" masterRel="sameClick">
                                          <p:stCondLst>
                                            <p:cond evt="begin" delay="0">
                                              <p:tn val="25"/>
                                            </p:cond>
                                          </p:stCondLst>
                                          <p:endCondLst>
                                            <p:cond evt="onStopAudio" delay="0">
                                              <p:tgtEl>
                                                <p:sldTgt/>
                                              </p:tgtEl>
                                            </p:cond>
                                          </p:endCondLst>
                                        </p:cTn>
                                        <p:tgtEl>
                                          <p:sndTgt r:embed="rId2" name="laser.wav"/>
                                        </p:tgtEl>
                                      </p:cMediaNode>
                                    </p:audio>
                                  </p:subTnLst>
                                </p:cTn>
                              </p:par>
                            </p:childTnLst>
                          </p:cTn>
                        </p:par>
                        <p:par>
                          <p:cTn id="28" fill="hold">
                            <p:stCondLst>
                              <p:cond delay="5500"/>
                            </p:stCondLst>
                            <p:childTnLst>
                              <p:par>
                                <p:cTn id="29" presetID="4" presetClass="entr" presetSubtype="16" fill="hold" grpId="0" nodeType="afterEffect">
                                  <p:stCondLst>
                                    <p:cond delay="0"/>
                                  </p:stCondLst>
                                  <p:childTnLst>
                                    <p:set>
                                      <p:cBhvr>
                                        <p:cTn id="30" dur="1" fill="hold">
                                          <p:stCondLst>
                                            <p:cond delay="0"/>
                                          </p:stCondLst>
                                        </p:cTn>
                                        <p:tgtEl>
                                          <p:spTgt spid="9242"/>
                                        </p:tgtEl>
                                        <p:attrNameLst>
                                          <p:attrName>style.visibility</p:attrName>
                                        </p:attrNameLst>
                                      </p:cBhvr>
                                      <p:to>
                                        <p:strVal val="visible"/>
                                      </p:to>
                                    </p:set>
                                    <p:animEffect transition="in" filter="box(in)">
                                      <p:cBhvr>
                                        <p:cTn id="31" dur="1000"/>
                                        <p:tgtEl>
                                          <p:spTgt spid="9242"/>
                                        </p:tgtEl>
                                      </p:cBhvr>
                                    </p:animEffect>
                                  </p:childTnLst>
                                  <p:subTnLst>
                                    <p:audio>
                                      <p:cMediaNode>
                                        <p:cTn display="0" masterRel="sameClick">
                                          <p:stCondLst>
                                            <p:cond evt="begin" delay="0">
                                              <p:tn val="29"/>
                                            </p:cond>
                                          </p:stCondLst>
                                          <p:endCondLst>
                                            <p:cond evt="onStopAudio" delay="0">
                                              <p:tgtEl>
                                                <p:sldTgt/>
                                              </p:tgtEl>
                                            </p:cond>
                                          </p:endCondLst>
                                        </p:cTn>
                                        <p:tgtEl>
                                          <p:sndTgt r:embed="rId2" name="laser.wav"/>
                                        </p:tgtEl>
                                      </p:cMediaNode>
                                    </p:audio>
                                  </p:subTnLst>
                                </p:cTn>
                              </p:par>
                            </p:childTnLst>
                          </p:cTn>
                        </p:par>
                        <p:par>
                          <p:cTn id="32" fill="hold">
                            <p:stCondLst>
                              <p:cond delay="6500"/>
                            </p:stCondLst>
                            <p:childTnLst>
                              <p:par>
                                <p:cTn id="33" presetID="4" presetClass="entr" presetSubtype="16" fill="hold" grpId="0" nodeType="afterEffect">
                                  <p:stCondLst>
                                    <p:cond delay="0"/>
                                  </p:stCondLst>
                                  <p:childTnLst>
                                    <p:set>
                                      <p:cBhvr>
                                        <p:cTn id="34" dur="1" fill="hold">
                                          <p:stCondLst>
                                            <p:cond delay="0"/>
                                          </p:stCondLst>
                                        </p:cTn>
                                        <p:tgtEl>
                                          <p:spTgt spid="9243"/>
                                        </p:tgtEl>
                                        <p:attrNameLst>
                                          <p:attrName>style.visibility</p:attrName>
                                        </p:attrNameLst>
                                      </p:cBhvr>
                                      <p:to>
                                        <p:strVal val="visible"/>
                                      </p:to>
                                    </p:set>
                                    <p:animEffect transition="in" filter="box(in)">
                                      <p:cBhvr>
                                        <p:cTn id="35" dur="1000"/>
                                        <p:tgtEl>
                                          <p:spTgt spid="9243"/>
                                        </p:tgtEl>
                                      </p:cBhvr>
                                    </p:animEffect>
                                  </p:childTnLst>
                                  <p:subTnLst>
                                    <p:audio>
                                      <p:cMediaNode>
                                        <p:cTn display="0" masterRel="sameClick">
                                          <p:stCondLst>
                                            <p:cond evt="begin" delay="0">
                                              <p:tn val="33"/>
                                            </p:cond>
                                          </p:stCondLst>
                                          <p:endCondLst>
                                            <p:cond evt="onStopAudio" delay="0">
                                              <p:tgtEl>
                                                <p:sldTgt/>
                                              </p:tgtEl>
                                            </p:cond>
                                          </p:endCondLst>
                                        </p:cTn>
                                        <p:tgtEl>
                                          <p:sndTgt r:embed="rId2" name="laser.wav"/>
                                        </p:tgtEl>
                                      </p:cMediaNode>
                                    </p:audio>
                                  </p:subTnLst>
                                </p:cTn>
                              </p:par>
                            </p:childTnLst>
                          </p:cTn>
                        </p:par>
                        <p:par>
                          <p:cTn id="36" fill="hold">
                            <p:stCondLst>
                              <p:cond delay="7500"/>
                            </p:stCondLst>
                            <p:childTnLst>
                              <p:par>
                                <p:cTn id="37" presetID="4" presetClass="entr" presetSubtype="16" fill="hold" grpId="0" nodeType="afterEffect">
                                  <p:stCondLst>
                                    <p:cond delay="0"/>
                                  </p:stCondLst>
                                  <p:childTnLst>
                                    <p:set>
                                      <p:cBhvr>
                                        <p:cTn id="38" dur="1" fill="hold">
                                          <p:stCondLst>
                                            <p:cond delay="0"/>
                                          </p:stCondLst>
                                        </p:cTn>
                                        <p:tgtEl>
                                          <p:spTgt spid="9244"/>
                                        </p:tgtEl>
                                        <p:attrNameLst>
                                          <p:attrName>style.visibility</p:attrName>
                                        </p:attrNameLst>
                                      </p:cBhvr>
                                      <p:to>
                                        <p:strVal val="visible"/>
                                      </p:to>
                                    </p:set>
                                    <p:animEffect transition="in" filter="box(in)">
                                      <p:cBhvr>
                                        <p:cTn id="39" dur="1000"/>
                                        <p:tgtEl>
                                          <p:spTgt spid="9244"/>
                                        </p:tgtEl>
                                      </p:cBhvr>
                                    </p:animEffect>
                                  </p:childTnLst>
                                  <p:subTnLst>
                                    <p:audio>
                                      <p:cMediaNode>
                                        <p:cTn display="0" masterRel="sameClick">
                                          <p:stCondLst>
                                            <p:cond evt="begin" delay="0">
                                              <p:tn val="37"/>
                                            </p:cond>
                                          </p:stCondLst>
                                          <p:endCondLst>
                                            <p:cond evt="onStopAudio" delay="0">
                                              <p:tgtEl>
                                                <p:sldTgt/>
                                              </p:tgtEl>
                                            </p:cond>
                                          </p:endCondLst>
                                        </p:cTn>
                                        <p:tgtEl>
                                          <p:sndTgt r:embed="rId2" name="laser.wav"/>
                                        </p:tgtEl>
                                      </p:cMediaNode>
                                    </p:audio>
                                  </p:subTnLst>
                                </p:cTn>
                              </p:par>
                            </p:childTnLst>
                          </p:cTn>
                        </p:par>
                        <p:par>
                          <p:cTn id="40" fill="hold">
                            <p:stCondLst>
                              <p:cond delay="8500"/>
                            </p:stCondLst>
                            <p:childTnLst>
                              <p:par>
                                <p:cTn id="41" presetID="4" presetClass="entr" presetSubtype="16" fill="hold" grpId="0" nodeType="afterEffect">
                                  <p:stCondLst>
                                    <p:cond delay="0"/>
                                  </p:stCondLst>
                                  <p:childTnLst>
                                    <p:set>
                                      <p:cBhvr>
                                        <p:cTn id="42" dur="1" fill="hold">
                                          <p:stCondLst>
                                            <p:cond delay="0"/>
                                          </p:stCondLst>
                                        </p:cTn>
                                        <p:tgtEl>
                                          <p:spTgt spid="9245"/>
                                        </p:tgtEl>
                                        <p:attrNameLst>
                                          <p:attrName>style.visibility</p:attrName>
                                        </p:attrNameLst>
                                      </p:cBhvr>
                                      <p:to>
                                        <p:strVal val="visible"/>
                                      </p:to>
                                    </p:set>
                                    <p:animEffect transition="in" filter="box(in)">
                                      <p:cBhvr>
                                        <p:cTn id="43" dur="1000"/>
                                        <p:tgtEl>
                                          <p:spTgt spid="9245"/>
                                        </p:tgtEl>
                                      </p:cBhvr>
                                    </p:animEffect>
                                  </p:childTnLst>
                                  <p:subTnLst>
                                    <p:audio>
                                      <p:cMediaNode>
                                        <p:cTn display="0" masterRel="sameClick">
                                          <p:stCondLst>
                                            <p:cond evt="begin" delay="0">
                                              <p:tn val="41"/>
                                            </p:cond>
                                          </p:stCondLst>
                                          <p:endCondLst>
                                            <p:cond evt="onStopAudio" delay="0">
                                              <p:tgtEl>
                                                <p:sldTgt/>
                                              </p:tgtEl>
                                            </p:cond>
                                          </p:endCondLst>
                                        </p:cTn>
                                        <p:tgtEl>
                                          <p:sndTgt r:embed="rId2" name="laser.wav"/>
                                        </p:tgtEl>
                                      </p:cMediaNode>
                                    </p:audio>
                                  </p:subTnLst>
                                </p:cTn>
                              </p:par>
                            </p:childTnLst>
                          </p:cTn>
                        </p:par>
                      </p:childTnLst>
                    </p:cTn>
                  </p:par>
                  <p:par>
                    <p:cTn id="44" fill="hold">
                      <p:stCondLst>
                        <p:cond delay="indefinite"/>
                      </p:stCondLst>
                      <p:childTnLst>
                        <p:par>
                          <p:cTn id="45" fill="hold">
                            <p:stCondLst>
                              <p:cond delay="0"/>
                            </p:stCondLst>
                            <p:childTnLst>
                              <p:par>
                                <p:cTn id="46" presetID="40" presetClass="entr" presetSubtype="0" fill="hold" grpId="0" nodeType="clickEffect">
                                  <p:stCondLst>
                                    <p:cond delay="0"/>
                                  </p:stCondLst>
                                  <p:iterate type="lt">
                                    <p:tmPct val="10000"/>
                                  </p:iterate>
                                  <p:childTnLst>
                                    <p:set>
                                      <p:cBhvr>
                                        <p:cTn id="47" dur="1" fill="hold">
                                          <p:stCondLst>
                                            <p:cond delay="0"/>
                                          </p:stCondLst>
                                        </p:cTn>
                                        <p:tgtEl>
                                          <p:spTgt spid="9246"/>
                                        </p:tgtEl>
                                        <p:attrNameLst>
                                          <p:attrName>style.visibility</p:attrName>
                                        </p:attrNameLst>
                                      </p:cBhvr>
                                      <p:to>
                                        <p:strVal val="visible"/>
                                      </p:to>
                                    </p:set>
                                    <p:animEffect transition="in" filter="fade">
                                      <p:cBhvr>
                                        <p:cTn id="48" dur="1000"/>
                                        <p:tgtEl>
                                          <p:spTgt spid="9246"/>
                                        </p:tgtEl>
                                      </p:cBhvr>
                                    </p:animEffect>
                                    <p:anim calcmode="lin" valueType="num">
                                      <p:cBhvr>
                                        <p:cTn id="49" dur="1000" fill="hold"/>
                                        <p:tgtEl>
                                          <p:spTgt spid="9246"/>
                                        </p:tgtEl>
                                        <p:attrNameLst>
                                          <p:attrName>ppt_x</p:attrName>
                                        </p:attrNameLst>
                                      </p:cBhvr>
                                      <p:tavLst>
                                        <p:tav tm="0">
                                          <p:val>
                                            <p:strVal val="#ppt_x-.1"/>
                                          </p:val>
                                        </p:tav>
                                        <p:tav tm="100000">
                                          <p:val>
                                            <p:strVal val="#ppt_x"/>
                                          </p:val>
                                        </p:tav>
                                      </p:tavLst>
                                    </p:anim>
                                    <p:anim calcmode="lin" valueType="num">
                                      <p:cBhvr>
                                        <p:cTn id="50" dur="1000" fill="hold"/>
                                        <p:tgtEl>
                                          <p:spTgt spid="924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17"/>
                                        </p:tgtEl>
                                        <p:attrNameLst>
                                          <p:attrName>style.visibility</p:attrName>
                                        </p:attrNameLst>
                                      </p:cBhvr>
                                      <p:to>
                                        <p:strVal val="visible"/>
                                      </p:to>
                                    </p:set>
                                    <p:anim calcmode="discrete" valueType="clr">
                                      <p:cBhvr override="childStyle">
                                        <p:cTn id="55"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17"/>
                                        </p:tgtEl>
                                        <p:attrNameLst>
                                          <p:attrName>fillcolor</p:attrName>
                                        </p:attrNameLst>
                                      </p:cBhvr>
                                      <p:tavLst>
                                        <p:tav tm="0">
                                          <p:val>
                                            <p:clrVal>
                                              <a:schemeClr val="accent2"/>
                                            </p:clrVal>
                                          </p:val>
                                        </p:tav>
                                        <p:tav tm="50000">
                                          <p:val>
                                            <p:clrVal>
                                              <a:schemeClr val="hlink"/>
                                            </p:clrVal>
                                          </p:val>
                                        </p:tav>
                                      </p:tavLst>
                                    </p:anim>
                                    <p:set>
                                      <p:cBhvr>
                                        <p:cTn id="57"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 grpId="0" animBg="1"/>
      <p:bldP spid="9237" grpId="0" animBg="1"/>
      <p:bldP spid="9238" grpId="0" animBg="1"/>
      <p:bldP spid="9239" grpId="0" animBg="1"/>
      <p:bldP spid="9240" grpId="0" animBg="1"/>
      <p:bldP spid="9241" grpId="0" animBg="1"/>
      <p:bldP spid="9242" grpId="0" animBg="1"/>
      <p:bldP spid="9243" grpId="0" animBg="1"/>
      <p:bldP spid="9244" grpId="0" animBg="1"/>
      <p:bldP spid="9245" grpId="0" animBg="1"/>
      <p:bldP spid="924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2"/>
          <p:cNvPicPr>
            <a:picLocks noChangeAspect="1"/>
          </p:cNvPicPr>
          <p:nvPr/>
        </p:nvPicPr>
        <p:blipFill>
          <a:blip r:embed="rId1"/>
          <a:stretch>
            <a:fillRect/>
          </a:stretch>
        </p:blipFill>
        <p:spPr>
          <a:xfrm>
            <a:off x="0" y="0"/>
            <a:ext cx="9161463" cy="6853238"/>
          </a:xfrm>
          <a:prstGeom prst="rect">
            <a:avLst/>
          </a:prstGeom>
          <a:noFill/>
          <a:ln w="9525">
            <a:noFill/>
          </a:ln>
        </p:spPr>
      </p:pic>
      <p:sp>
        <p:nvSpPr>
          <p:cNvPr id="10248" name="AutoShape 8"/>
          <p:cNvSpPr/>
          <p:nvPr/>
        </p:nvSpPr>
        <p:spPr>
          <a:xfrm>
            <a:off x="7620000" y="4572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1</a:t>
            </a:r>
            <a:endParaRPr lang="en-US" altLang="en-US" sz="4000" dirty="0"/>
          </a:p>
        </p:txBody>
      </p:sp>
      <p:sp>
        <p:nvSpPr>
          <p:cNvPr id="10249" name="AutoShape 9"/>
          <p:cNvSpPr/>
          <p:nvPr/>
        </p:nvSpPr>
        <p:spPr>
          <a:xfrm>
            <a:off x="7620000" y="4572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2</a:t>
            </a:r>
            <a:endParaRPr lang="en-US" altLang="en-US" sz="4000" dirty="0"/>
          </a:p>
        </p:txBody>
      </p:sp>
      <p:sp>
        <p:nvSpPr>
          <p:cNvPr id="10250" name="AutoShape 10"/>
          <p:cNvSpPr/>
          <p:nvPr/>
        </p:nvSpPr>
        <p:spPr>
          <a:xfrm>
            <a:off x="7620000" y="4572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3</a:t>
            </a:r>
            <a:endParaRPr lang="en-US" altLang="en-US" sz="4000" dirty="0"/>
          </a:p>
        </p:txBody>
      </p:sp>
      <p:sp>
        <p:nvSpPr>
          <p:cNvPr id="10251" name="AutoShape 11"/>
          <p:cNvSpPr/>
          <p:nvPr/>
        </p:nvSpPr>
        <p:spPr>
          <a:xfrm>
            <a:off x="7620000" y="4572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4</a:t>
            </a:r>
            <a:endParaRPr lang="en-US" altLang="en-US" sz="4000" dirty="0"/>
          </a:p>
        </p:txBody>
      </p:sp>
      <p:sp>
        <p:nvSpPr>
          <p:cNvPr id="10252" name="AutoShape 12"/>
          <p:cNvSpPr/>
          <p:nvPr/>
        </p:nvSpPr>
        <p:spPr>
          <a:xfrm>
            <a:off x="7620000" y="4572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5</a:t>
            </a:r>
            <a:endParaRPr lang="en-US" altLang="en-US" sz="4000" dirty="0"/>
          </a:p>
        </p:txBody>
      </p:sp>
      <p:sp>
        <p:nvSpPr>
          <p:cNvPr id="10253" name="AutoShape 13"/>
          <p:cNvSpPr/>
          <p:nvPr/>
        </p:nvSpPr>
        <p:spPr>
          <a:xfrm>
            <a:off x="7620000" y="4572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6</a:t>
            </a:r>
            <a:endParaRPr lang="en-US" altLang="en-US" sz="4000" dirty="0"/>
          </a:p>
        </p:txBody>
      </p:sp>
      <p:sp>
        <p:nvSpPr>
          <p:cNvPr id="10254" name="AutoShape 14"/>
          <p:cNvSpPr/>
          <p:nvPr/>
        </p:nvSpPr>
        <p:spPr>
          <a:xfrm>
            <a:off x="7620000" y="4572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7</a:t>
            </a:r>
            <a:endParaRPr lang="en-US" altLang="en-US" sz="4000" dirty="0"/>
          </a:p>
        </p:txBody>
      </p:sp>
      <p:sp>
        <p:nvSpPr>
          <p:cNvPr id="10255" name="AutoShape 15"/>
          <p:cNvSpPr/>
          <p:nvPr/>
        </p:nvSpPr>
        <p:spPr>
          <a:xfrm>
            <a:off x="7620000" y="4572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8</a:t>
            </a:r>
            <a:endParaRPr lang="en-US" altLang="en-US" sz="4000" dirty="0"/>
          </a:p>
        </p:txBody>
      </p:sp>
      <p:sp>
        <p:nvSpPr>
          <p:cNvPr id="10256" name="AutoShape 16"/>
          <p:cNvSpPr/>
          <p:nvPr/>
        </p:nvSpPr>
        <p:spPr>
          <a:xfrm>
            <a:off x="7620000" y="4572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9</a:t>
            </a:r>
            <a:endParaRPr lang="en-US" altLang="en-US" sz="4000" dirty="0"/>
          </a:p>
        </p:txBody>
      </p:sp>
      <p:sp>
        <p:nvSpPr>
          <p:cNvPr id="10257" name="AutoShape 17"/>
          <p:cNvSpPr/>
          <p:nvPr/>
        </p:nvSpPr>
        <p:spPr>
          <a:xfrm>
            <a:off x="7620000" y="457200"/>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10</a:t>
            </a:r>
            <a:endParaRPr lang="en-US" altLang="en-US" sz="4000" dirty="0"/>
          </a:p>
        </p:txBody>
      </p:sp>
      <p:sp>
        <p:nvSpPr>
          <p:cNvPr id="9229" name="AutoShape 30">
            <a:hlinkClick r:id="" action="ppaction://hlinkshowjump?jump=firstslide"/>
          </p:cNvPr>
          <p:cNvSpPr/>
          <p:nvPr/>
        </p:nvSpPr>
        <p:spPr>
          <a:xfrm>
            <a:off x="8305800" y="6248400"/>
            <a:ext cx="838200" cy="609600"/>
          </a:xfrm>
          <a:prstGeom prst="actionButtonBeginning">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p>
        </p:txBody>
      </p:sp>
      <p:sp>
        <p:nvSpPr>
          <p:cNvPr id="15" name="Text Box 15"/>
          <p:cNvSpPr txBox="1"/>
          <p:nvPr/>
        </p:nvSpPr>
        <p:spPr>
          <a:xfrm>
            <a:off x="38100" y="6269038"/>
            <a:ext cx="4114800" cy="584200"/>
          </a:xfrm>
          <a:prstGeom prst="rect">
            <a:avLst/>
          </a:prstGeom>
          <a:solidFill>
            <a:srgbClr val="FFC000"/>
          </a:solidFill>
          <a:ln w="1905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b="1" dirty="0">
                <a:latin typeface="Times New Roman" panose="02020603050405020304" pitchFamily="18" charset="0"/>
              </a:rPr>
              <a:t>Cô bé quàng khăn đỏ</a:t>
            </a:r>
            <a:endParaRPr lang="en-US" altLang="en-US"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box(in)">
                                      <p:cBhvr>
                                        <p:cTn id="7" dur="500"/>
                                        <p:tgtEl>
                                          <p:spTgt spid="10248"/>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0249"/>
                                        </p:tgtEl>
                                        <p:attrNameLst>
                                          <p:attrName>style.visibility</p:attrName>
                                        </p:attrNameLst>
                                      </p:cBhvr>
                                      <p:to>
                                        <p:strVal val="visible"/>
                                      </p:to>
                                    </p:set>
                                    <p:animEffect transition="in" filter="box(in)">
                                      <p:cBhvr>
                                        <p:cTn id="11" dur="1000"/>
                                        <p:tgtEl>
                                          <p:spTgt spid="10249"/>
                                        </p:tgtEl>
                                      </p:cBhvr>
                                    </p:animEffect>
                                  </p:childTnLst>
                                  <p:subTnLst>
                                    <p:audio>
                                      <p:cMediaNode>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par>
                          <p:cTn id="12" fill="hold">
                            <p:stCondLst>
                              <p:cond delay="1500"/>
                            </p:stCondLst>
                            <p:childTnLst>
                              <p:par>
                                <p:cTn id="13" presetID="4" presetClass="entr" presetSubtype="16" fill="hold" grpId="0" nodeType="afterEffect">
                                  <p:stCondLst>
                                    <p:cond delay="0"/>
                                  </p:stCondLst>
                                  <p:childTnLst>
                                    <p:set>
                                      <p:cBhvr>
                                        <p:cTn id="14" dur="1" fill="hold">
                                          <p:stCondLst>
                                            <p:cond delay="0"/>
                                          </p:stCondLst>
                                        </p:cTn>
                                        <p:tgtEl>
                                          <p:spTgt spid="10250"/>
                                        </p:tgtEl>
                                        <p:attrNameLst>
                                          <p:attrName>style.visibility</p:attrName>
                                        </p:attrNameLst>
                                      </p:cBhvr>
                                      <p:to>
                                        <p:strVal val="visible"/>
                                      </p:to>
                                    </p:set>
                                    <p:animEffect transition="in" filter="box(in)">
                                      <p:cBhvr>
                                        <p:cTn id="15" dur="1000"/>
                                        <p:tgtEl>
                                          <p:spTgt spid="10250"/>
                                        </p:tgtEl>
                                      </p:cBhvr>
                                    </p:animEffect>
                                  </p:childTnLst>
                                  <p:subTnLst>
                                    <p:audio>
                                      <p:cMediaNode>
                                        <p:cTn display="0" masterRel="sameClick">
                                          <p:stCondLst>
                                            <p:cond evt="begin" delay="0">
                                              <p:tn val="13"/>
                                            </p:cond>
                                          </p:stCondLst>
                                          <p:endCondLst>
                                            <p:cond evt="onStopAudio" delay="0">
                                              <p:tgtEl>
                                                <p:sldTgt/>
                                              </p:tgtEl>
                                            </p:cond>
                                          </p:endCondLst>
                                        </p:cTn>
                                        <p:tgtEl>
                                          <p:sndTgt r:embed="rId2" name="laser.wav"/>
                                        </p:tgtEl>
                                      </p:cMediaNode>
                                    </p:audio>
                                  </p:subTnLst>
                                </p:cTn>
                              </p:par>
                            </p:childTnLst>
                          </p:cTn>
                        </p:par>
                        <p:par>
                          <p:cTn id="16" fill="hold">
                            <p:stCondLst>
                              <p:cond delay="2500"/>
                            </p:stCondLst>
                            <p:childTnLst>
                              <p:par>
                                <p:cTn id="17" presetID="4" presetClass="entr" presetSubtype="16" fill="hold" grpId="0" nodeType="afterEffect">
                                  <p:stCondLst>
                                    <p:cond delay="0"/>
                                  </p:stCondLst>
                                  <p:childTnLst>
                                    <p:set>
                                      <p:cBhvr>
                                        <p:cTn id="18" dur="1" fill="hold">
                                          <p:stCondLst>
                                            <p:cond delay="0"/>
                                          </p:stCondLst>
                                        </p:cTn>
                                        <p:tgtEl>
                                          <p:spTgt spid="10251"/>
                                        </p:tgtEl>
                                        <p:attrNameLst>
                                          <p:attrName>style.visibility</p:attrName>
                                        </p:attrNameLst>
                                      </p:cBhvr>
                                      <p:to>
                                        <p:strVal val="visible"/>
                                      </p:to>
                                    </p:set>
                                    <p:animEffect transition="in" filter="box(in)">
                                      <p:cBhvr>
                                        <p:cTn id="19" dur="1000"/>
                                        <p:tgtEl>
                                          <p:spTgt spid="10251"/>
                                        </p:tgtEl>
                                      </p:cBhvr>
                                    </p:animEffect>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par>
                          <p:cTn id="20" fill="hold">
                            <p:stCondLst>
                              <p:cond delay="3500"/>
                            </p:stCondLst>
                            <p:childTnLst>
                              <p:par>
                                <p:cTn id="21" presetID="4" presetClass="entr" presetSubtype="16" fill="hold" grpId="0" nodeType="afterEffect">
                                  <p:stCondLst>
                                    <p:cond delay="0"/>
                                  </p:stCondLst>
                                  <p:childTnLst>
                                    <p:set>
                                      <p:cBhvr>
                                        <p:cTn id="22" dur="1" fill="hold">
                                          <p:stCondLst>
                                            <p:cond delay="0"/>
                                          </p:stCondLst>
                                        </p:cTn>
                                        <p:tgtEl>
                                          <p:spTgt spid="10252"/>
                                        </p:tgtEl>
                                        <p:attrNameLst>
                                          <p:attrName>style.visibility</p:attrName>
                                        </p:attrNameLst>
                                      </p:cBhvr>
                                      <p:to>
                                        <p:strVal val="visible"/>
                                      </p:to>
                                    </p:set>
                                    <p:animEffect transition="in" filter="box(in)">
                                      <p:cBhvr>
                                        <p:cTn id="23" dur="1000"/>
                                        <p:tgtEl>
                                          <p:spTgt spid="10252"/>
                                        </p:tgtEl>
                                      </p:cBhvr>
                                    </p:animEffect>
                                  </p:childTnLst>
                                  <p:subTnLst>
                                    <p:audio>
                                      <p:cMediaNode>
                                        <p:cTn display="0" masterRel="sameClick">
                                          <p:stCondLst>
                                            <p:cond evt="begin" delay="0">
                                              <p:tn val="21"/>
                                            </p:cond>
                                          </p:stCondLst>
                                          <p:endCondLst>
                                            <p:cond evt="onStopAudio" delay="0">
                                              <p:tgtEl>
                                                <p:sldTgt/>
                                              </p:tgtEl>
                                            </p:cond>
                                          </p:endCondLst>
                                        </p:cTn>
                                        <p:tgtEl>
                                          <p:sndTgt r:embed="rId2" name="laser.wav"/>
                                        </p:tgtEl>
                                      </p:cMediaNode>
                                    </p:audio>
                                  </p:subTnLst>
                                </p:cTn>
                              </p:par>
                            </p:childTnLst>
                          </p:cTn>
                        </p:par>
                        <p:par>
                          <p:cTn id="24" fill="hold">
                            <p:stCondLst>
                              <p:cond delay="4500"/>
                            </p:stCondLst>
                            <p:childTnLst>
                              <p:par>
                                <p:cTn id="25" presetID="4" presetClass="entr" presetSubtype="16" fill="hold" grpId="0" nodeType="afterEffect">
                                  <p:stCondLst>
                                    <p:cond delay="0"/>
                                  </p:stCondLst>
                                  <p:childTnLst>
                                    <p:set>
                                      <p:cBhvr>
                                        <p:cTn id="26" dur="1" fill="hold">
                                          <p:stCondLst>
                                            <p:cond delay="0"/>
                                          </p:stCondLst>
                                        </p:cTn>
                                        <p:tgtEl>
                                          <p:spTgt spid="10253"/>
                                        </p:tgtEl>
                                        <p:attrNameLst>
                                          <p:attrName>style.visibility</p:attrName>
                                        </p:attrNameLst>
                                      </p:cBhvr>
                                      <p:to>
                                        <p:strVal val="visible"/>
                                      </p:to>
                                    </p:set>
                                    <p:animEffect transition="in" filter="box(in)">
                                      <p:cBhvr>
                                        <p:cTn id="27" dur="1000"/>
                                        <p:tgtEl>
                                          <p:spTgt spid="10253"/>
                                        </p:tgtEl>
                                      </p:cBhvr>
                                    </p:animEffect>
                                  </p:childTnLst>
                                  <p:subTnLst>
                                    <p:audio>
                                      <p:cMediaNode>
                                        <p:cTn display="0" masterRel="sameClick">
                                          <p:stCondLst>
                                            <p:cond evt="begin" delay="0">
                                              <p:tn val="25"/>
                                            </p:cond>
                                          </p:stCondLst>
                                          <p:endCondLst>
                                            <p:cond evt="onStopAudio" delay="0">
                                              <p:tgtEl>
                                                <p:sldTgt/>
                                              </p:tgtEl>
                                            </p:cond>
                                          </p:endCondLst>
                                        </p:cTn>
                                        <p:tgtEl>
                                          <p:sndTgt r:embed="rId2" name="laser.wav"/>
                                        </p:tgtEl>
                                      </p:cMediaNode>
                                    </p:audio>
                                  </p:subTnLst>
                                </p:cTn>
                              </p:par>
                            </p:childTnLst>
                          </p:cTn>
                        </p:par>
                        <p:par>
                          <p:cTn id="28" fill="hold">
                            <p:stCondLst>
                              <p:cond delay="5500"/>
                            </p:stCondLst>
                            <p:childTnLst>
                              <p:par>
                                <p:cTn id="29" presetID="4" presetClass="entr" presetSubtype="16" fill="hold" grpId="0" nodeType="afterEffect">
                                  <p:stCondLst>
                                    <p:cond delay="0"/>
                                  </p:stCondLst>
                                  <p:childTnLst>
                                    <p:set>
                                      <p:cBhvr>
                                        <p:cTn id="30" dur="1" fill="hold">
                                          <p:stCondLst>
                                            <p:cond delay="0"/>
                                          </p:stCondLst>
                                        </p:cTn>
                                        <p:tgtEl>
                                          <p:spTgt spid="10254"/>
                                        </p:tgtEl>
                                        <p:attrNameLst>
                                          <p:attrName>style.visibility</p:attrName>
                                        </p:attrNameLst>
                                      </p:cBhvr>
                                      <p:to>
                                        <p:strVal val="visible"/>
                                      </p:to>
                                    </p:set>
                                    <p:animEffect transition="in" filter="box(in)">
                                      <p:cBhvr>
                                        <p:cTn id="31" dur="1000"/>
                                        <p:tgtEl>
                                          <p:spTgt spid="10254"/>
                                        </p:tgtEl>
                                      </p:cBhvr>
                                    </p:animEffect>
                                  </p:childTnLst>
                                  <p:subTnLst>
                                    <p:audio>
                                      <p:cMediaNode>
                                        <p:cTn display="0" masterRel="sameClick">
                                          <p:stCondLst>
                                            <p:cond evt="begin" delay="0">
                                              <p:tn val="29"/>
                                            </p:cond>
                                          </p:stCondLst>
                                          <p:endCondLst>
                                            <p:cond evt="onStopAudio" delay="0">
                                              <p:tgtEl>
                                                <p:sldTgt/>
                                              </p:tgtEl>
                                            </p:cond>
                                          </p:endCondLst>
                                        </p:cTn>
                                        <p:tgtEl>
                                          <p:sndTgt r:embed="rId2" name="laser.wav"/>
                                        </p:tgtEl>
                                      </p:cMediaNode>
                                    </p:audio>
                                  </p:subTnLst>
                                </p:cTn>
                              </p:par>
                            </p:childTnLst>
                          </p:cTn>
                        </p:par>
                        <p:par>
                          <p:cTn id="32" fill="hold">
                            <p:stCondLst>
                              <p:cond delay="6500"/>
                            </p:stCondLst>
                            <p:childTnLst>
                              <p:par>
                                <p:cTn id="33" presetID="4" presetClass="entr" presetSubtype="16" fill="hold" grpId="0" nodeType="afterEffect">
                                  <p:stCondLst>
                                    <p:cond delay="0"/>
                                  </p:stCondLst>
                                  <p:childTnLst>
                                    <p:set>
                                      <p:cBhvr>
                                        <p:cTn id="34" dur="1" fill="hold">
                                          <p:stCondLst>
                                            <p:cond delay="0"/>
                                          </p:stCondLst>
                                        </p:cTn>
                                        <p:tgtEl>
                                          <p:spTgt spid="10255"/>
                                        </p:tgtEl>
                                        <p:attrNameLst>
                                          <p:attrName>style.visibility</p:attrName>
                                        </p:attrNameLst>
                                      </p:cBhvr>
                                      <p:to>
                                        <p:strVal val="visible"/>
                                      </p:to>
                                    </p:set>
                                    <p:animEffect transition="in" filter="box(in)">
                                      <p:cBhvr>
                                        <p:cTn id="35" dur="1000"/>
                                        <p:tgtEl>
                                          <p:spTgt spid="10255"/>
                                        </p:tgtEl>
                                      </p:cBhvr>
                                    </p:animEffect>
                                  </p:childTnLst>
                                  <p:subTnLst>
                                    <p:audio>
                                      <p:cMediaNode>
                                        <p:cTn display="0" masterRel="sameClick">
                                          <p:stCondLst>
                                            <p:cond evt="begin" delay="0">
                                              <p:tn val="33"/>
                                            </p:cond>
                                          </p:stCondLst>
                                          <p:endCondLst>
                                            <p:cond evt="onStopAudio" delay="0">
                                              <p:tgtEl>
                                                <p:sldTgt/>
                                              </p:tgtEl>
                                            </p:cond>
                                          </p:endCondLst>
                                        </p:cTn>
                                        <p:tgtEl>
                                          <p:sndTgt r:embed="rId2" name="laser.wav"/>
                                        </p:tgtEl>
                                      </p:cMediaNode>
                                    </p:audio>
                                  </p:subTnLst>
                                </p:cTn>
                              </p:par>
                            </p:childTnLst>
                          </p:cTn>
                        </p:par>
                        <p:par>
                          <p:cTn id="36" fill="hold">
                            <p:stCondLst>
                              <p:cond delay="7500"/>
                            </p:stCondLst>
                            <p:childTnLst>
                              <p:par>
                                <p:cTn id="37" presetID="4" presetClass="entr" presetSubtype="16" fill="hold" grpId="0" nodeType="afterEffect">
                                  <p:stCondLst>
                                    <p:cond delay="0"/>
                                  </p:stCondLst>
                                  <p:childTnLst>
                                    <p:set>
                                      <p:cBhvr>
                                        <p:cTn id="38" dur="1" fill="hold">
                                          <p:stCondLst>
                                            <p:cond delay="0"/>
                                          </p:stCondLst>
                                        </p:cTn>
                                        <p:tgtEl>
                                          <p:spTgt spid="10256"/>
                                        </p:tgtEl>
                                        <p:attrNameLst>
                                          <p:attrName>style.visibility</p:attrName>
                                        </p:attrNameLst>
                                      </p:cBhvr>
                                      <p:to>
                                        <p:strVal val="visible"/>
                                      </p:to>
                                    </p:set>
                                    <p:animEffect transition="in" filter="box(in)">
                                      <p:cBhvr>
                                        <p:cTn id="39" dur="1000"/>
                                        <p:tgtEl>
                                          <p:spTgt spid="10256"/>
                                        </p:tgtEl>
                                      </p:cBhvr>
                                    </p:animEffect>
                                  </p:childTnLst>
                                  <p:subTnLst>
                                    <p:audio>
                                      <p:cMediaNode>
                                        <p:cTn display="0" masterRel="sameClick">
                                          <p:stCondLst>
                                            <p:cond evt="begin" delay="0">
                                              <p:tn val="37"/>
                                            </p:cond>
                                          </p:stCondLst>
                                          <p:endCondLst>
                                            <p:cond evt="onStopAudio" delay="0">
                                              <p:tgtEl>
                                                <p:sldTgt/>
                                              </p:tgtEl>
                                            </p:cond>
                                          </p:endCondLst>
                                        </p:cTn>
                                        <p:tgtEl>
                                          <p:sndTgt r:embed="rId2" name="laser.wav"/>
                                        </p:tgtEl>
                                      </p:cMediaNode>
                                    </p:audio>
                                  </p:subTnLst>
                                </p:cTn>
                              </p:par>
                            </p:childTnLst>
                          </p:cTn>
                        </p:par>
                        <p:par>
                          <p:cTn id="40" fill="hold">
                            <p:stCondLst>
                              <p:cond delay="8500"/>
                            </p:stCondLst>
                            <p:childTnLst>
                              <p:par>
                                <p:cTn id="41" presetID="4" presetClass="entr" presetSubtype="16" fill="hold" grpId="0" nodeType="afterEffect">
                                  <p:stCondLst>
                                    <p:cond delay="0"/>
                                  </p:stCondLst>
                                  <p:childTnLst>
                                    <p:set>
                                      <p:cBhvr>
                                        <p:cTn id="42" dur="1" fill="hold">
                                          <p:stCondLst>
                                            <p:cond delay="0"/>
                                          </p:stCondLst>
                                        </p:cTn>
                                        <p:tgtEl>
                                          <p:spTgt spid="10257"/>
                                        </p:tgtEl>
                                        <p:attrNameLst>
                                          <p:attrName>style.visibility</p:attrName>
                                        </p:attrNameLst>
                                      </p:cBhvr>
                                      <p:to>
                                        <p:strVal val="visible"/>
                                      </p:to>
                                    </p:set>
                                    <p:animEffect transition="in" filter="box(in)">
                                      <p:cBhvr>
                                        <p:cTn id="43" dur="1000"/>
                                        <p:tgtEl>
                                          <p:spTgt spid="10257"/>
                                        </p:tgtEl>
                                      </p:cBhvr>
                                    </p:animEffect>
                                  </p:childTnLst>
                                  <p:subTnLst>
                                    <p:audio>
                                      <p:cMediaNode>
                                        <p:cTn display="0" masterRel="sameClick">
                                          <p:stCondLst>
                                            <p:cond evt="begin" delay="0">
                                              <p:tn val="41"/>
                                            </p:cond>
                                          </p:stCondLst>
                                          <p:endCondLst>
                                            <p:cond evt="onStopAudio" delay="0">
                                              <p:tgtEl>
                                                <p:sldTgt/>
                                              </p:tgtEl>
                                            </p:cond>
                                          </p:endCondLst>
                                        </p:cTn>
                                        <p:tgtEl>
                                          <p:sndTgt r:embed="rId2" name="laser.wav"/>
                                        </p:tgtEl>
                                      </p:cMediaNode>
                                    </p:audio>
                                  </p:sub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5"/>
                                        </p:tgtEl>
                                        <p:attrNameLst>
                                          <p:attrName>style.visibility</p:attrName>
                                        </p:attrNameLst>
                                      </p:cBhvr>
                                      <p:to>
                                        <p:strVal val="visible"/>
                                      </p:to>
                                    </p:set>
                                    <p:anim calcmode="discrete" valueType="clr">
                                      <p:cBhvr override="childStyle">
                                        <p:cTn id="48"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5"/>
                                        </p:tgtEl>
                                        <p:attrNameLst>
                                          <p:attrName>fillcolor</p:attrName>
                                        </p:attrNameLst>
                                      </p:cBhvr>
                                      <p:tavLst>
                                        <p:tav tm="0">
                                          <p:val>
                                            <p:clrVal>
                                              <a:schemeClr val="accent2"/>
                                            </p:clrVal>
                                          </p:val>
                                        </p:tav>
                                        <p:tav tm="50000">
                                          <p:val>
                                            <p:clrVal>
                                              <a:schemeClr val="hlink"/>
                                            </p:clrVal>
                                          </p:val>
                                        </p:tav>
                                      </p:tavLst>
                                    </p:anim>
                                    <p:set>
                                      <p:cBhvr>
                                        <p:cTn id="50"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nimBg="1"/>
      <p:bldP spid="10249" grpId="0" animBg="1"/>
      <p:bldP spid="10250" grpId="0" animBg="1"/>
      <p:bldP spid="10251" grpId="0" animBg="1"/>
      <p:bldP spid="10252" grpId="0" animBg="1"/>
      <p:bldP spid="10253" grpId="0" animBg="1"/>
      <p:bldP spid="10254" grpId="0" animBg="1"/>
      <p:bldP spid="10255" grpId="0" animBg="1"/>
      <p:bldP spid="10256" grpId="0" animBg="1"/>
      <p:bldP spid="10257"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2"/>
          <p:cNvPicPr>
            <a:picLocks noChangeAspect="1"/>
          </p:cNvPicPr>
          <p:nvPr/>
        </p:nvPicPr>
        <p:blipFill>
          <a:blip r:embed="rId1"/>
          <a:stretch>
            <a:fillRect/>
          </a:stretch>
        </p:blipFill>
        <p:spPr>
          <a:xfrm>
            <a:off x="0" y="80963"/>
            <a:ext cx="9144000" cy="6811962"/>
          </a:xfrm>
          <a:prstGeom prst="rect">
            <a:avLst/>
          </a:prstGeom>
          <a:noFill/>
          <a:ln w="9525">
            <a:noFill/>
          </a:ln>
        </p:spPr>
      </p:pic>
      <p:sp>
        <p:nvSpPr>
          <p:cNvPr id="10243" name="AutoShape 5" descr="9k="/>
          <p:cNvSpPr>
            <a:spLocks noChangeAspect="1"/>
          </p:cNvSpPr>
          <p:nvPr/>
        </p:nvSpPr>
        <p:spPr>
          <a:xfrm>
            <a:off x="155575" y="46038"/>
            <a:ext cx="304800" cy="304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p>
        </p:txBody>
      </p:sp>
      <p:sp>
        <p:nvSpPr>
          <p:cNvPr id="10244" name="AutoShape 7" descr="9k="/>
          <p:cNvSpPr>
            <a:spLocks noChangeAspect="1"/>
          </p:cNvSpPr>
          <p:nvPr/>
        </p:nvSpPr>
        <p:spPr>
          <a:xfrm>
            <a:off x="155575" y="46038"/>
            <a:ext cx="304800" cy="304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p>
        </p:txBody>
      </p:sp>
      <p:sp>
        <p:nvSpPr>
          <p:cNvPr id="10245" name="AutoShape 9" descr="2Q=="/>
          <p:cNvSpPr>
            <a:spLocks noChangeAspect="1"/>
          </p:cNvSpPr>
          <p:nvPr/>
        </p:nvSpPr>
        <p:spPr>
          <a:xfrm>
            <a:off x="4419600" y="3276600"/>
            <a:ext cx="304800" cy="30480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p>
        </p:txBody>
      </p:sp>
      <p:sp>
        <p:nvSpPr>
          <p:cNvPr id="11276" name="AutoShape 12"/>
          <p:cNvSpPr/>
          <p:nvPr/>
        </p:nvSpPr>
        <p:spPr>
          <a:xfrm>
            <a:off x="7721600" y="357188"/>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1</a:t>
            </a:r>
            <a:endParaRPr lang="en-US" altLang="en-US" sz="4000" dirty="0"/>
          </a:p>
        </p:txBody>
      </p:sp>
      <p:sp>
        <p:nvSpPr>
          <p:cNvPr id="11277" name="AutoShape 13"/>
          <p:cNvSpPr/>
          <p:nvPr/>
        </p:nvSpPr>
        <p:spPr>
          <a:xfrm>
            <a:off x="7721600" y="357188"/>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2</a:t>
            </a:r>
            <a:endParaRPr lang="en-US" altLang="en-US" sz="4000" dirty="0"/>
          </a:p>
        </p:txBody>
      </p:sp>
      <p:sp>
        <p:nvSpPr>
          <p:cNvPr id="11278" name="AutoShape 14"/>
          <p:cNvSpPr/>
          <p:nvPr/>
        </p:nvSpPr>
        <p:spPr>
          <a:xfrm>
            <a:off x="7721600" y="357188"/>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3</a:t>
            </a:r>
            <a:endParaRPr lang="en-US" altLang="en-US" sz="4000" dirty="0"/>
          </a:p>
        </p:txBody>
      </p:sp>
      <p:sp>
        <p:nvSpPr>
          <p:cNvPr id="11279" name="AutoShape 15"/>
          <p:cNvSpPr/>
          <p:nvPr/>
        </p:nvSpPr>
        <p:spPr>
          <a:xfrm>
            <a:off x="7721600" y="357188"/>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4</a:t>
            </a:r>
            <a:endParaRPr lang="en-US" altLang="en-US" sz="4000" dirty="0"/>
          </a:p>
        </p:txBody>
      </p:sp>
      <p:sp>
        <p:nvSpPr>
          <p:cNvPr id="11280" name="AutoShape 16"/>
          <p:cNvSpPr/>
          <p:nvPr/>
        </p:nvSpPr>
        <p:spPr>
          <a:xfrm>
            <a:off x="7721600" y="357188"/>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5</a:t>
            </a:r>
            <a:endParaRPr lang="en-US" altLang="en-US" sz="4000" dirty="0"/>
          </a:p>
        </p:txBody>
      </p:sp>
      <p:sp>
        <p:nvSpPr>
          <p:cNvPr id="11281" name="AutoShape 17"/>
          <p:cNvSpPr/>
          <p:nvPr/>
        </p:nvSpPr>
        <p:spPr>
          <a:xfrm>
            <a:off x="7721600" y="357188"/>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6</a:t>
            </a:r>
            <a:endParaRPr lang="en-US" altLang="en-US" sz="4000" dirty="0"/>
          </a:p>
        </p:txBody>
      </p:sp>
      <p:sp>
        <p:nvSpPr>
          <p:cNvPr id="11282" name="AutoShape 18"/>
          <p:cNvSpPr/>
          <p:nvPr/>
        </p:nvSpPr>
        <p:spPr>
          <a:xfrm>
            <a:off x="7721600" y="357188"/>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7</a:t>
            </a:r>
            <a:endParaRPr lang="en-US" altLang="en-US" sz="4000" dirty="0"/>
          </a:p>
        </p:txBody>
      </p:sp>
      <p:sp>
        <p:nvSpPr>
          <p:cNvPr id="11283" name="AutoShape 19"/>
          <p:cNvSpPr/>
          <p:nvPr/>
        </p:nvSpPr>
        <p:spPr>
          <a:xfrm>
            <a:off x="7721600" y="357188"/>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8</a:t>
            </a:r>
            <a:endParaRPr lang="en-US" altLang="en-US" sz="4000" dirty="0"/>
          </a:p>
        </p:txBody>
      </p:sp>
      <p:sp>
        <p:nvSpPr>
          <p:cNvPr id="11284" name="AutoShape 20"/>
          <p:cNvSpPr/>
          <p:nvPr/>
        </p:nvSpPr>
        <p:spPr>
          <a:xfrm>
            <a:off x="7721600" y="357188"/>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9</a:t>
            </a:r>
            <a:endParaRPr lang="en-US" altLang="en-US" sz="4000" dirty="0"/>
          </a:p>
        </p:txBody>
      </p:sp>
      <p:sp>
        <p:nvSpPr>
          <p:cNvPr id="11285" name="AutoShape 21"/>
          <p:cNvSpPr/>
          <p:nvPr/>
        </p:nvSpPr>
        <p:spPr>
          <a:xfrm>
            <a:off x="7721600" y="357188"/>
            <a:ext cx="1371600" cy="1143000"/>
          </a:xfrm>
          <a:prstGeom prst="star16">
            <a:avLst>
              <a:gd name="adj" fmla="val 3750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4000" dirty="0"/>
              <a:t>10</a:t>
            </a:r>
            <a:endParaRPr lang="en-US" altLang="en-US" sz="4000" dirty="0"/>
          </a:p>
        </p:txBody>
      </p:sp>
      <p:sp>
        <p:nvSpPr>
          <p:cNvPr id="10256" name="AutoShape 23">
            <a:hlinkClick r:id="" action="ppaction://hlinkshowjump?jump=firstslide"/>
          </p:cNvPr>
          <p:cNvSpPr/>
          <p:nvPr/>
        </p:nvSpPr>
        <p:spPr>
          <a:xfrm>
            <a:off x="8286750" y="6248400"/>
            <a:ext cx="838200" cy="609600"/>
          </a:xfrm>
          <a:prstGeom prst="actionButtonBeginning">
            <a:avLst/>
          </a:prstGeom>
          <a:solidFill>
            <a:schemeClr val="accent1"/>
          </a:solidFill>
          <a:ln w="9525">
            <a:noFill/>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p>
        </p:txBody>
      </p:sp>
      <p:sp>
        <p:nvSpPr>
          <p:cNvPr id="18" name="Text Box 15"/>
          <p:cNvSpPr txBox="1"/>
          <p:nvPr/>
        </p:nvSpPr>
        <p:spPr>
          <a:xfrm>
            <a:off x="28575" y="6273800"/>
            <a:ext cx="4114800" cy="584200"/>
          </a:xfrm>
          <a:prstGeom prst="rect">
            <a:avLst/>
          </a:prstGeom>
          <a:solidFill>
            <a:srgbClr val="FFC000"/>
          </a:solidFill>
          <a:ln w="19050">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n-US" altLang="en-US" b="1" dirty="0">
                <a:latin typeface="Times New Roman" panose="02020603050405020304" pitchFamily="18" charset="0"/>
              </a:rPr>
              <a:t>Cây khế</a:t>
            </a:r>
            <a:endParaRPr lang="en-US" altLang="en-US"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6"/>
                                        </p:tgtEl>
                                        <p:attrNameLst>
                                          <p:attrName>style.visibility</p:attrName>
                                        </p:attrNameLst>
                                      </p:cBhvr>
                                      <p:to>
                                        <p:strVal val="visible"/>
                                      </p:to>
                                    </p:set>
                                    <p:animEffect transition="in" filter="box(in)">
                                      <p:cBhvr>
                                        <p:cTn id="7" dur="500"/>
                                        <p:tgtEl>
                                          <p:spTgt spid="11276"/>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1277"/>
                                        </p:tgtEl>
                                        <p:attrNameLst>
                                          <p:attrName>style.visibility</p:attrName>
                                        </p:attrNameLst>
                                      </p:cBhvr>
                                      <p:to>
                                        <p:strVal val="visible"/>
                                      </p:to>
                                    </p:set>
                                    <p:animEffect transition="in" filter="box(in)">
                                      <p:cBhvr>
                                        <p:cTn id="11" dur="1000"/>
                                        <p:tgtEl>
                                          <p:spTgt spid="11277"/>
                                        </p:tgtEl>
                                      </p:cBhvr>
                                    </p:animEffect>
                                  </p:childTnLst>
                                  <p:subTnLst>
                                    <p:audio>
                                      <p:cMediaNode>
                                        <p:cTn display="0" masterRel="sameClick">
                                          <p:stCondLst>
                                            <p:cond evt="begin" delay="0">
                                              <p:tn val="9"/>
                                            </p:cond>
                                          </p:stCondLst>
                                          <p:endCondLst>
                                            <p:cond evt="onStopAudio" delay="0">
                                              <p:tgtEl>
                                                <p:sldTgt/>
                                              </p:tgtEl>
                                            </p:cond>
                                          </p:endCondLst>
                                        </p:cTn>
                                        <p:tgtEl>
                                          <p:sndTgt r:embed="rId2" name="laser.wav"/>
                                        </p:tgtEl>
                                      </p:cMediaNode>
                                    </p:audio>
                                  </p:subTnLst>
                                </p:cTn>
                              </p:par>
                            </p:childTnLst>
                          </p:cTn>
                        </p:par>
                        <p:par>
                          <p:cTn id="12" fill="hold">
                            <p:stCondLst>
                              <p:cond delay="1500"/>
                            </p:stCondLst>
                            <p:childTnLst>
                              <p:par>
                                <p:cTn id="13" presetID="4" presetClass="entr" presetSubtype="16" fill="hold" grpId="0" nodeType="afterEffect">
                                  <p:stCondLst>
                                    <p:cond delay="0"/>
                                  </p:stCondLst>
                                  <p:childTnLst>
                                    <p:set>
                                      <p:cBhvr>
                                        <p:cTn id="14" dur="1" fill="hold">
                                          <p:stCondLst>
                                            <p:cond delay="0"/>
                                          </p:stCondLst>
                                        </p:cTn>
                                        <p:tgtEl>
                                          <p:spTgt spid="11278"/>
                                        </p:tgtEl>
                                        <p:attrNameLst>
                                          <p:attrName>style.visibility</p:attrName>
                                        </p:attrNameLst>
                                      </p:cBhvr>
                                      <p:to>
                                        <p:strVal val="visible"/>
                                      </p:to>
                                    </p:set>
                                    <p:animEffect transition="in" filter="box(in)">
                                      <p:cBhvr>
                                        <p:cTn id="15" dur="1000"/>
                                        <p:tgtEl>
                                          <p:spTgt spid="11278"/>
                                        </p:tgtEl>
                                      </p:cBhvr>
                                    </p:animEffect>
                                  </p:childTnLst>
                                  <p:subTnLst>
                                    <p:audio>
                                      <p:cMediaNode>
                                        <p:cTn display="0" masterRel="sameClick">
                                          <p:stCondLst>
                                            <p:cond evt="begin" delay="0">
                                              <p:tn val="13"/>
                                            </p:cond>
                                          </p:stCondLst>
                                          <p:endCondLst>
                                            <p:cond evt="onStopAudio" delay="0">
                                              <p:tgtEl>
                                                <p:sldTgt/>
                                              </p:tgtEl>
                                            </p:cond>
                                          </p:endCondLst>
                                        </p:cTn>
                                        <p:tgtEl>
                                          <p:sndTgt r:embed="rId2" name="laser.wav"/>
                                        </p:tgtEl>
                                      </p:cMediaNode>
                                    </p:audio>
                                  </p:subTnLst>
                                </p:cTn>
                              </p:par>
                            </p:childTnLst>
                          </p:cTn>
                        </p:par>
                        <p:par>
                          <p:cTn id="16" fill="hold">
                            <p:stCondLst>
                              <p:cond delay="2500"/>
                            </p:stCondLst>
                            <p:childTnLst>
                              <p:par>
                                <p:cTn id="17" presetID="4" presetClass="entr" presetSubtype="16" fill="hold" grpId="0" nodeType="afterEffect">
                                  <p:stCondLst>
                                    <p:cond delay="0"/>
                                  </p:stCondLst>
                                  <p:childTnLst>
                                    <p:set>
                                      <p:cBhvr>
                                        <p:cTn id="18" dur="1" fill="hold">
                                          <p:stCondLst>
                                            <p:cond delay="0"/>
                                          </p:stCondLst>
                                        </p:cTn>
                                        <p:tgtEl>
                                          <p:spTgt spid="11279"/>
                                        </p:tgtEl>
                                        <p:attrNameLst>
                                          <p:attrName>style.visibility</p:attrName>
                                        </p:attrNameLst>
                                      </p:cBhvr>
                                      <p:to>
                                        <p:strVal val="visible"/>
                                      </p:to>
                                    </p:set>
                                    <p:animEffect transition="in" filter="box(in)">
                                      <p:cBhvr>
                                        <p:cTn id="19" dur="1000"/>
                                        <p:tgtEl>
                                          <p:spTgt spid="11279"/>
                                        </p:tgtEl>
                                      </p:cBhvr>
                                    </p:animEffect>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par>
                          <p:cTn id="20" fill="hold">
                            <p:stCondLst>
                              <p:cond delay="3500"/>
                            </p:stCondLst>
                            <p:childTnLst>
                              <p:par>
                                <p:cTn id="21" presetID="4" presetClass="entr" presetSubtype="16" fill="hold" grpId="0" nodeType="afterEffect">
                                  <p:stCondLst>
                                    <p:cond delay="0"/>
                                  </p:stCondLst>
                                  <p:childTnLst>
                                    <p:set>
                                      <p:cBhvr>
                                        <p:cTn id="22" dur="1" fill="hold">
                                          <p:stCondLst>
                                            <p:cond delay="0"/>
                                          </p:stCondLst>
                                        </p:cTn>
                                        <p:tgtEl>
                                          <p:spTgt spid="11280"/>
                                        </p:tgtEl>
                                        <p:attrNameLst>
                                          <p:attrName>style.visibility</p:attrName>
                                        </p:attrNameLst>
                                      </p:cBhvr>
                                      <p:to>
                                        <p:strVal val="visible"/>
                                      </p:to>
                                    </p:set>
                                    <p:animEffect transition="in" filter="box(in)">
                                      <p:cBhvr>
                                        <p:cTn id="23" dur="1000"/>
                                        <p:tgtEl>
                                          <p:spTgt spid="11280"/>
                                        </p:tgtEl>
                                      </p:cBhvr>
                                    </p:animEffect>
                                  </p:childTnLst>
                                  <p:subTnLst>
                                    <p:audio>
                                      <p:cMediaNode>
                                        <p:cTn display="0" masterRel="sameClick">
                                          <p:stCondLst>
                                            <p:cond evt="begin" delay="0">
                                              <p:tn val="21"/>
                                            </p:cond>
                                          </p:stCondLst>
                                          <p:endCondLst>
                                            <p:cond evt="onStopAudio" delay="0">
                                              <p:tgtEl>
                                                <p:sldTgt/>
                                              </p:tgtEl>
                                            </p:cond>
                                          </p:endCondLst>
                                        </p:cTn>
                                        <p:tgtEl>
                                          <p:sndTgt r:embed="rId2" name="laser.wav"/>
                                        </p:tgtEl>
                                      </p:cMediaNode>
                                    </p:audio>
                                  </p:subTnLst>
                                </p:cTn>
                              </p:par>
                            </p:childTnLst>
                          </p:cTn>
                        </p:par>
                        <p:par>
                          <p:cTn id="24" fill="hold">
                            <p:stCondLst>
                              <p:cond delay="4500"/>
                            </p:stCondLst>
                            <p:childTnLst>
                              <p:par>
                                <p:cTn id="25" presetID="4" presetClass="entr" presetSubtype="16" fill="hold" grpId="0" nodeType="afterEffect">
                                  <p:stCondLst>
                                    <p:cond delay="0"/>
                                  </p:stCondLst>
                                  <p:childTnLst>
                                    <p:set>
                                      <p:cBhvr>
                                        <p:cTn id="26" dur="1" fill="hold">
                                          <p:stCondLst>
                                            <p:cond delay="0"/>
                                          </p:stCondLst>
                                        </p:cTn>
                                        <p:tgtEl>
                                          <p:spTgt spid="11281"/>
                                        </p:tgtEl>
                                        <p:attrNameLst>
                                          <p:attrName>style.visibility</p:attrName>
                                        </p:attrNameLst>
                                      </p:cBhvr>
                                      <p:to>
                                        <p:strVal val="visible"/>
                                      </p:to>
                                    </p:set>
                                    <p:animEffect transition="in" filter="box(in)">
                                      <p:cBhvr>
                                        <p:cTn id="27" dur="1000"/>
                                        <p:tgtEl>
                                          <p:spTgt spid="11281"/>
                                        </p:tgtEl>
                                      </p:cBhvr>
                                    </p:animEffect>
                                  </p:childTnLst>
                                  <p:subTnLst>
                                    <p:audio>
                                      <p:cMediaNode>
                                        <p:cTn display="0" masterRel="sameClick">
                                          <p:stCondLst>
                                            <p:cond evt="begin" delay="0">
                                              <p:tn val="25"/>
                                            </p:cond>
                                          </p:stCondLst>
                                          <p:endCondLst>
                                            <p:cond evt="onStopAudio" delay="0">
                                              <p:tgtEl>
                                                <p:sldTgt/>
                                              </p:tgtEl>
                                            </p:cond>
                                          </p:endCondLst>
                                        </p:cTn>
                                        <p:tgtEl>
                                          <p:sndTgt r:embed="rId2" name="laser.wav"/>
                                        </p:tgtEl>
                                      </p:cMediaNode>
                                    </p:audio>
                                  </p:subTnLst>
                                </p:cTn>
                              </p:par>
                            </p:childTnLst>
                          </p:cTn>
                        </p:par>
                        <p:par>
                          <p:cTn id="28" fill="hold">
                            <p:stCondLst>
                              <p:cond delay="5500"/>
                            </p:stCondLst>
                            <p:childTnLst>
                              <p:par>
                                <p:cTn id="29" presetID="4" presetClass="entr" presetSubtype="16" fill="hold" grpId="0" nodeType="afterEffect">
                                  <p:stCondLst>
                                    <p:cond delay="0"/>
                                  </p:stCondLst>
                                  <p:childTnLst>
                                    <p:set>
                                      <p:cBhvr>
                                        <p:cTn id="30" dur="1" fill="hold">
                                          <p:stCondLst>
                                            <p:cond delay="0"/>
                                          </p:stCondLst>
                                        </p:cTn>
                                        <p:tgtEl>
                                          <p:spTgt spid="11282"/>
                                        </p:tgtEl>
                                        <p:attrNameLst>
                                          <p:attrName>style.visibility</p:attrName>
                                        </p:attrNameLst>
                                      </p:cBhvr>
                                      <p:to>
                                        <p:strVal val="visible"/>
                                      </p:to>
                                    </p:set>
                                    <p:animEffect transition="in" filter="box(in)">
                                      <p:cBhvr>
                                        <p:cTn id="31" dur="1000"/>
                                        <p:tgtEl>
                                          <p:spTgt spid="11282"/>
                                        </p:tgtEl>
                                      </p:cBhvr>
                                    </p:animEffect>
                                  </p:childTnLst>
                                  <p:subTnLst>
                                    <p:audio>
                                      <p:cMediaNode>
                                        <p:cTn display="0" masterRel="sameClick">
                                          <p:stCondLst>
                                            <p:cond evt="begin" delay="0">
                                              <p:tn val="29"/>
                                            </p:cond>
                                          </p:stCondLst>
                                          <p:endCondLst>
                                            <p:cond evt="onStopAudio" delay="0">
                                              <p:tgtEl>
                                                <p:sldTgt/>
                                              </p:tgtEl>
                                            </p:cond>
                                          </p:endCondLst>
                                        </p:cTn>
                                        <p:tgtEl>
                                          <p:sndTgt r:embed="rId2" name="laser.wav"/>
                                        </p:tgtEl>
                                      </p:cMediaNode>
                                    </p:audio>
                                  </p:subTnLst>
                                </p:cTn>
                              </p:par>
                            </p:childTnLst>
                          </p:cTn>
                        </p:par>
                        <p:par>
                          <p:cTn id="32" fill="hold">
                            <p:stCondLst>
                              <p:cond delay="6500"/>
                            </p:stCondLst>
                            <p:childTnLst>
                              <p:par>
                                <p:cTn id="33" presetID="4" presetClass="entr" presetSubtype="16" fill="hold" grpId="0" nodeType="afterEffect">
                                  <p:stCondLst>
                                    <p:cond delay="0"/>
                                  </p:stCondLst>
                                  <p:childTnLst>
                                    <p:set>
                                      <p:cBhvr>
                                        <p:cTn id="34" dur="1" fill="hold">
                                          <p:stCondLst>
                                            <p:cond delay="0"/>
                                          </p:stCondLst>
                                        </p:cTn>
                                        <p:tgtEl>
                                          <p:spTgt spid="11283"/>
                                        </p:tgtEl>
                                        <p:attrNameLst>
                                          <p:attrName>style.visibility</p:attrName>
                                        </p:attrNameLst>
                                      </p:cBhvr>
                                      <p:to>
                                        <p:strVal val="visible"/>
                                      </p:to>
                                    </p:set>
                                    <p:animEffect transition="in" filter="box(in)">
                                      <p:cBhvr>
                                        <p:cTn id="35" dur="1000"/>
                                        <p:tgtEl>
                                          <p:spTgt spid="11283"/>
                                        </p:tgtEl>
                                      </p:cBhvr>
                                    </p:animEffect>
                                  </p:childTnLst>
                                  <p:subTnLst>
                                    <p:audio>
                                      <p:cMediaNode>
                                        <p:cTn display="0" masterRel="sameClick">
                                          <p:stCondLst>
                                            <p:cond evt="begin" delay="0">
                                              <p:tn val="33"/>
                                            </p:cond>
                                          </p:stCondLst>
                                          <p:endCondLst>
                                            <p:cond evt="onStopAudio" delay="0">
                                              <p:tgtEl>
                                                <p:sldTgt/>
                                              </p:tgtEl>
                                            </p:cond>
                                          </p:endCondLst>
                                        </p:cTn>
                                        <p:tgtEl>
                                          <p:sndTgt r:embed="rId2" name="laser.wav"/>
                                        </p:tgtEl>
                                      </p:cMediaNode>
                                    </p:audio>
                                  </p:subTnLst>
                                </p:cTn>
                              </p:par>
                            </p:childTnLst>
                          </p:cTn>
                        </p:par>
                        <p:par>
                          <p:cTn id="36" fill="hold">
                            <p:stCondLst>
                              <p:cond delay="7500"/>
                            </p:stCondLst>
                            <p:childTnLst>
                              <p:par>
                                <p:cTn id="37" presetID="4" presetClass="entr" presetSubtype="16" fill="hold" grpId="0" nodeType="afterEffect">
                                  <p:stCondLst>
                                    <p:cond delay="0"/>
                                  </p:stCondLst>
                                  <p:childTnLst>
                                    <p:set>
                                      <p:cBhvr>
                                        <p:cTn id="38" dur="1" fill="hold">
                                          <p:stCondLst>
                                            <p:cond delay="0"/>
                                          </p:stCondLst>
                                        </p:cTn>
                                        <p:tgtEl>
                                          <p:spTgt spid="11284"/>
                                        </p:tgtEl>
                                        <p:attrNameLst>
                                          <p:attrName>style.visibility</p:attrName>
                                        </p:attrNameLst>
                                      </p:cBhvr>
                                      <p:to>
                                        <p:strVal val="visible"/>
                                      </p:to>
                                    </p:set>
                                    <p:animEffect transition="in" filter="box(in)">
                                      <p:cBhvr>
                                        <p:cTn id="39" dur="1000"/>
                                        <p:tgtEl>
                                          <p:spTgt spid="11284"/>
                                        </p:tgtEl>
                                      </p:cBhvr>
                                    </p:animEffect>
                                  </p:childTnLst>
                                  <p:subTnLst>
                                    <p:audio>
                                      <p:cMediaNode>
                                        <p:cTn display="0" masterRel="sameClick">
                                          <p:stCondLst>
                                            <p:cond evt="begin" delay="0">
                                              <p:tn val="37"/>
                                            </p:cond>
                                          </p:stCondLst>
                                          <p:endCondLst>
                                            <p:cond evt="onStopAudio" delay="0">
                                              <p:tgtEl>
                                                <p:sldTgt/>
                                              </p:tgtEl>
                                            </p:cond>
                                          </p:endCondLst>
                                        </p:cTn>
                                        <p:tgtEl>
                                          <p:sndTgt r:embed="rId2" name="laser.wav"/>
                                        </p:tgtEl>
                                      </p:cMediaNode>
                                    </p:audio>
                                  </p:subTnLst>
                                </p:cTn>
                              </p:par>
                            </p:childTnLst>
                          </p:cTn>
                        </p:par>
                        <p:par>
                          <p:cTn id="40" fill="hold">
                            <p:stCondLst>
                              <p:cond delay="8500"/>
                            </p:stCondLst>
                            <p:childTnLst>
                              <p:par>
                                <p:cTn id="41" presetID="4" presetClass="entr" presetSubtype="16" fill="hold" grpId="0" nodeType="afterEffect">
                                  <p:stCondLst>
                                    <p:cond delay="0"/>
                                  </p:stCondLst>
                                  <p:childTnLst>
                                    <p:set>
                                      <p:cBhvr>
                                        <p:cTn id="42" dur="1" fill="hold">
                                          <p:stCondLst>
                                            <p:cond delay="0"/>
                                          </p:stCondLst>
                                        </p:cTn>
                                        <p:tgtEl>
                                          <p:spTgt spid="11285"/>
                                        </p:tgtEl>
                                        <p:attrNameLst>
                                          <p:attrName>style.visibility</p:attrName>
                                        </p:attrNameLst>
                                      </p:cBhvr>
                                      <p:to>
                                        <p:strVal val="visible"/>
                                      </p:to>
                                    </p:set>
                                    <p:animEffect transition="in" filter="box(in)">
                                      <p:cBhvr>
                                        <p:cTn id="43" dur="1000"/>
                                        <p:tgtEl>
                                          <p:spTgt spid="11285"/>
                                        </p:tgtEl>
                                      </p:cBhvr>
                                    </p:animEffect>
                                  </p:childTnLst>
                                  <p:subTnLst>
                                    <p:audio>
                                      <p:cMediaNode>
                                        <p:cTn display="0" masterRel="sameClick">
                                          <p:stCondLst>
                                            <p:cond evt="begin" delay="0">
                                              <p:tn val="41"/>
                                            </p:cond>
                                          </p:stCondLst>
                                          <p:endCondLst>
                                            <p:cond evt="onStopAudio" delay="0">
                                              <p:tgtEl>
                                                <p:sldTgt/>
                                              </p:tgtEl>
                                            </p:cond>
                                          </p:endCondLst>
                                        </p:cTn>
                                        <p:tgtEl>
                                          <p:sndTgt r:embed="rId2" name="laser.wav"/>
                                        </p:tgtEl>
                                      </p:cMediaNode>
                                    </p:audio>
                                  </p:subTnLst>
                                </p:cTn>
                              </p:par>
                            </p:childTnLst>
                          </p:cTn>
                        </p:par>
                      </p:childTnLst>
                    </p:cTn>
                  </p:par>
                  <p:par>
                    <p:cTn id="44" fill="hold">
                      <p:stCondLst>
                        <p:cond delay="indefinite"/>
                      </p:stCondLst>
                      <p:childTnLst>
                        <p:par>
                          <p:cTn id="45" fill="hold">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8"/>
                                        </p:tgtEl>
                                        <p:attrNameLst>
                                          <p:attrName>style.visibility</p:attrName>
                                        </p:attrNameLst>
                                      </p:cBhvr>
                                      <p:to>
                                        <p:strVal val="visible"/>
                                      </p:to>
                                    </p:set>
                                    <p:anim calcmode="discrete" valueType="clr">
                                      <p:cBhvr override="childStyle">
                                        <p:cTn id="48"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8"/>
                                        </p:tgtEl>
                                        <p:attrNameLst>
                                          <p:attrName>fillcolor</p:attrName>
                                        </p:attrNameLst>
                                      </p:cBhvr>
                                      <p:tavLst>
                                        <p:tav tm="0">
                                          <p:val>
                                            <p:clrVal>
                                              <a:schemeClr val="accent2"/>
                                            </p:clrVal>
                                          </p:val>
                                        </p:tav>
                                        <p:tav tm="50000">
                                          <p:val>
                                            <p:clrVal>
                                              <a:schemeClr val="hlink"/>
                                            </p:clrVal>
                                          </p:val>
                                        </p:tav>
                                      </p:tavLst>
                                    </p:anim>
                                    <p:set>
                                      <p:cBhvr>
                                        <p:cTn id="50"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animBg="1"/>
      <p:bldP spid="11277" grpId="0" animBg="1"/>
      <p:bldP spid="11278" grpId="0" animBg="1"/>
      <p:bldP spid="11279" grpId="0" animBg="1"/>
      <p:bldP spid="11280" grpId="0" animBg="1"/>
      <p:bldP spid="11281" grpId="0" animBg="1"/>
      <p:bldP spid="11282" grpId="0" animBg="1"/>
      <p:bldP spid="11283" grpId="0" animBg="1"/>
      <p:bldP spid="11284" grpId="0" animBg="1"/>
      <p:bldP spid="11285" grpId="0" animBg="1"/>
      <p:bldP spid="1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2939</Words>
  <Application>WPS Slides</Application>
  <PresentationFormat/>
  <Paragraphs>312</Paragraphs>
  <Slides>29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29</vt:i4>
      </vt:variant>
    </vt:vector>
  </HeadingPairs>
  <TitlesOfParts>
    <vt:vector size="41" baseType="lpstr">
      <vt:lpstr>Arial</vt:lpstr>
      <vt:lpstr>SimSun</vt:lpstr>
      <vt:lpstr>Wingdings</vt:lpstr>
      <vt:lpstr>Calibri</vt:lpstr>
      <vt:lpstr>.VnTifani HeavyH</vt:lpstr>
      <vt:lpstr>Segoe Print</vt:lpstr>
      <vt:lpstr>Times New Roman</vt:lpstr>
      <vt:lpstr>#9Slide07 SVNAdam Gorry</vt:lpstr>
      <vt:lpstr>ArialMT</vt:lpstr>
      <vt:lpstr>Microsoft YaHei</vt:lpstr>
      <vt:lpstr>Arial Unicode MS</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hue dinh</cp:lastModifiedBy>
  <cp:revision>57</cp:revision>
  <dcterms:created xsi:type="dcterms:W3CDTF">2011-08-27T06:44:25Z</dcterms:created>
  <dcterms:modified xsi:type="dcterms:W3CDTF">2025-04-14T14:12:37Z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BEDC57A80CA14B798AADC452F3076B8D_13</vt:lpwstr>
  </property>
  <property fmtid="{D5CDD505-2E9C-101B-9397-08002B2CF9AE}" pid="3" name="KSOProductBuildVer">
    <vt:lpwstr>1033-12.2.0.20795</vt:lpwstr>
  </property>
</Properties>
</file>