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7" r:id="rId4"/>
    <p:sldId id="257" r:id="rId5"/>
    <p:sldId id="265" r:id="rId6"/>
    <p:sldId id="260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908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E5D3F4-4CE3-42FB-9D80-492409B327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775BFE5-B988-44B9-A56B-0D9EECFF5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10CBD1C-6364-4CFB-884B-EA736B8ED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C043C-A884-4F48-9175-BC385911D98F}" type="datetimeFigureOut">
              <a:rPr lang="en-US" smtClean="0"/>
              <a:t>20/08/2022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9DA7B9B-438F-4B88-B101-48ED8C6EE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1178ED0-DD77-4B6E-A658-18700611B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C43A0-B7F5-4431-B55C-D644A13E2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457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B8F0E3-7F01-42B9-8FDD-9B87B6F8A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CBB68AF-8C86-4FA6-A768-B0660F900B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C3FDE9A-B37A-4A0A-B058-100ECFBB9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C043C-A884-4F48-9175-BC385911D98F}" type="datetimeFigureOut">
              <a:rPr lang="en-US" smtClean="0"/>
              <a:t>20/08/2022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43F8111-94F1-475E-AE79-EBF0DC32B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A2ECAFF-7C5D-4D5F-A021-4723B4728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C43A0-B7F5-4431-B55C-D644A13E2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045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86781F9-4588-4CF0-BC8A-1C92796764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18A210C-E7C3-4713-A936-394EAF27A0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184A8ED-7004-4CAF-8C0F-7264A362D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C043C-A884-4F48-9175-BC385911D98F}" type="datetimeFigureOut">
              <a:rPr lang="en-US" smtClean="0"/>
              <a:t>20/08/2022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793795-F472-4AB6-9FCF-645D0ED98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44E8BDB-9EDF-4CEF-A41C-D66DBD465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C43A0-B7F5-4431-B55C-D644A13E2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969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9415A2-E494-491D-8F4F-4FEA0B1B8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092F39E-3D11-419C-8F9F-FDC9A31D84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F380C4E-F074-4FC2-9986-0B0EDCBE3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C043C-A884-4F48-9175-BC385911D98F}" type="datetimeFigureOut">
              <a:rPr lang="en-US" smtClean="0"/>
              <a:t>20/08/2022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2E6174F-2E72-457F-A71E-607A109AA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E0D88BD-CCE2-47EB-B1C7-264786DD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C43A0-B7F5-4431-B55C-D644A13E2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013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6BC30F-115B-43D3-A2C5-8FDD5CEC1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D584B99-1236-47CF-8C3E-1353F19D00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37E19A0-2F5C-49EE-BA8E-A58C168C9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C043C-A884-4F48-9175-BC385911D98F}" type="datetimeFigureOut">
              <a:rPr lang="en-US" smtClean="0"/>
              <a:t>20/08/2022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89D6046-B754-4FD3-A391-B7FAEAE93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BFEA988-AC92-483A-8887-923051D8C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C43A0-B7F5-4431-B55C-D644A13E2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325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980E55-28AD-494E-A968-79D2B8877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B13D14A-582A-4A60-82F9-8E560BCE12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687FEA7-7E7A-482D-84EB-D04FA4E28E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673CE8E-024D-49BF-9131-AD0F1F546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C043C-A884-4F48-9175-BC385911D98F}" type="datetimeFigureOut">
              <a:rPr lang="en-US" smtClean="0"/>
              <a:t>20/08/2022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C43FD8A-CF50-4356-B118-D9AF8555C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B18A7B3-E3BB-4E05-857D-DD2B9DF4D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C43A0-B7F5-4431-B55C-D644A13E2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802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7DDE38-0FF2-42DB-9C45-3970EAD3F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46AF403-35A4-4FA6-8B7C-51721E274A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25C3349-46F4-44B8-A805-BA1AC3C01E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BABE67A-D2B7-4110-8980-B9C0AA280B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FAF7D3A-F585-415C-B6A8-B8E1B3A2EA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F4FB085-434F-4C68-B9BC-3263BBC84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C043C-A884-4F48-9175-BC385911D98F}" type="datetimeFigureOut">
              <a:rPr lang="en-US" smtClean="0"/>
              <a:t>20/08/2022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3395045-F1A8-4615-85BC-588639879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B5AEC17-BF35-48AD-BBD0-A198DC044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C43A0-B7F5-4431-B55C-D644A13E2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54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54E5E5-5782-492D-9D86-C352EA481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953F10D-67E5-4905-AE4E-2F7F8C32F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C043C-A884-4F48-9175-BC385911D98F}" type="datetimeFigureOut">
              <a:rPr lang="en-US" smtClean="0"/>
              <a:t>20/08/2022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00F5879-2991-44B7-884A-8F344D64D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A7BF5C9-376C-43FA-9AE0-23C3D35E1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C43A0-B7F5-4431-B55C-D644A13E2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769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8D6A91F-5309-4FD8-B837-19AB227A3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C043C-A884-4F48-9175-BC385911D98F}" type="datetimeFigureOut">
              <a:rPr lang="en-US" smtClean="0"/>
              <a:t>20/08/2022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8D13190-AB2C-4D3F-8DFB-376C9F231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F8A03FA-BBDC-4D31-81AC-64DB9D2CC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C43A0-B7F5-4431-B55C-D644A13E2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166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B4B123-32E2-4254-A8E8-EA1AD998A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5037546-E8AA-4838-AF59-65A74E0CA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17B205E-BFC4-4032-9D33-FB6F263C5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EB5B6D1-03B3-4FB3-904F-D8C5CBF6E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C043C-A884-4F48-9175-BC385911D98F}" type="datetimeFigureOut">
              <a:rPr lang="en-US" smtClean="0"/>
              <a:t>20/08/2022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325E15E-1730-4561-8C05-3513BB132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E1B5ACD-0F75-42E8-B474-357177C0E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C43A0-B7F5-4431-B55C-D644A13E2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497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EA2B1E-72A6-4C74-95F4-617B1B6F2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C74EDCB-E83E-4E66-96AA-480D243588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334E34A-22DC-428D-B2A7-3DCA491ACF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21FC8E9-E21E-4C43-8059-3925872CE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C043C-A884-4F48-9175-BC385911D98F}" type="datetimeFigureOut">
              <a:rPr lang="en-US" smtClean="0"/>
              <a:t>20/08/2022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5E99940-D815-42D1-BCA5-F95F61CC6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DA8E7D2-C1DC-4A60-B1CA-B651511AF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C43A0-B7F5-4431-B55C-D644A13E2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018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D21479A-0A95-45E0-A002-B0873AE5D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D49D84F-2FF4-472B-9CAA-687F44D6ED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F7C7CDB-780C-40F3-B05E-483C30CBF4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C043C-A884-4F48-9175-BC385911D98F}" type="datetimeFigureOut">
              <a:rPr lang="en-US" smtClean="0"/>
              <a:t>20/08/2022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59AFC6-4754-4408-8CC8-18D49772FA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AAEC0BE-A299-45EB-80DD-23DC088F2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C43A0-B7F5-4431-B55C-D644A13E2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542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1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2">
            <a:extLst>
              <a:ext uri="{FF2B5EF4-FFF2-40B4-BE49-F238E27FC236}">
                <a16:creationId xmlns:a16="http://schemas.microsoft.com/office/drawing/2014/main" xmlns="" id="{FBF952C1-C872-4941-9D32-E5C07FF5CF8D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695" y="0"/>
            <a:ext cx="12192000" cy="6858000"/>
          </a:xfrm>
          <a:prstGeom prst="rect">
            <a:avLst/>
          </a:prstGeom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xmlns="" id="{77113AAF-F716-44E5-AE16-5C990C2D6049}"/>
              </a:ext>
            </a:extLst>
          </p:cNvPr>
          <p:cNvSpPr/>
          <p:nvPr/>
        </p:nvSpPr>
        <p:spPr>
          <a:xfrm>
            <a:off x="1421394" y="1193908"/>
            <a:ext cx="8924085" cy="3792761"/>
          </a:xfrm>
          <a:prstGeom prst="cloud">
            <a:avLst/>
          </a:prstGeom>
          <a:ln w="28575">
            <a:solidFill>
              <a:srgbClr val="0070C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6F6EB3E-FB89-4AF4-8260-6E4C48A08984}"/>
              </a:ext>
            </a:extLst>
          </p:cNvPr>
          <p:cNvSpPr txBox="1"/>
          <p:nvPr/>
        </p:nvSpPr>
        <p:spPr>
          <a:xfrm>
            <a:off x="2399169" y="1647732"/>
            <a:ext cx="6165409" cy="2680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dao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4572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vòng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phút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dao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thắng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8855AA9-B595-4B33-8421-88D695BA579C}"/>
              </a:ext>
            </a:extLst>
          </p:cNvPr>
          <p:cNvSpPr txBox="1"/>
          <p:nvPr/>
        </p:nvSpPr>
        <p:spPr>
          <a:xfrm>
            <a:off x="1336186" y="609134"/>
            <a:ext cx="3775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rò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chơi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Tiếp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sức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69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210EB20-901E-4D7D-82BC-0F6ADEB9C7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28" y="669612"/>
            <a:ext cx="12192000" cy="6545243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27C2CEA0-67D5-408D-B64F-FB51399E1B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703" y="-199175"/>
            <a:ext cx="8846288" cy="642995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B80122F-29AA-43C4-94A5-E193CC59E72C}"/>
              </a:ext>
            </a:extLst>
          </p:cNvPr>
          <p:cNvSpPr txBox="1"/>
          <p:nvPr/>
        </p:nvSpPr>
        <p:spPr>
          <a:xfrm>
            <a:off x="2934581" y="2644008"/>
            <a:ext cx="5762846" cy="2780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Qua đọc hiểu hai văn bản thơ ở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endParaRPr lang="en-US" sz="24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học trước, em đã vận dụng kĩ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năng </a:t>
            </a:r>
            <a:endParaRPr lang="en-US" sz="24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vào việc đọc hiểu văn bản </a:t>
            </a:r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Ca </a:t>
            </a:r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dao </a:t>
            </a:r>
            <a:endParaRPr lang="en-US" sz="2400" b="1" i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 </a:t>
            </a:r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các yếu tố hình thức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của 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 bản  </a:t>
            </a:r>
            <a:r>
              <a:rPr lang="en-US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 dao Việt Nam.</a:t>
            </a:r>
            <a:endParaRPr lang="en-US" sz="2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2C1B36A-706A-4F00-94B7-FDA5A481B246}"/>
              </a:ext>
            </a:extLst>
          </p:cNvPr>
          <p:cNvSpPr txBox="1"/>
          <p:nvPr/>
        </p:nvSpPr>
        <p:spPr>
          <a:xfrm>
            <a:off x="4851790" y="1251658"/>
            <a:ext cx="1661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Chia </a:t>
            </a:r>
            <a:r>
              <a:rPr lang="en-US" sz="2800" dirty="0" err="1">
                <a:solidFill>
                  <a:schemeClr val="bg1"/>
                </a:solidFill>
              </a:rPr>
              <a:t>sẻ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443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210EB20-901E-4D7D-82BC-0F6ADEB9C7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28" y="669612"/>
            <a:ext cx="12192000" cy="6545243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27C2CEA0-67D5-408D-B64F-FB51399E1B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86" y="-393402"/>
            <a:ext cx="11115473" cy="8079323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2C1B36A-706A-4F00-94B7-FDA5A481B246}"/>
              </a:ext>
            </a:extLst>
          </p:cNvPr>
          <p:cNvSpPr txBox="1"/>
          <p:nvPr/>
        </p:nvSpPr>
        <p:spPr>
          <a:xfrm>
            <a:off x="4851790" y="1251658"/>
            <a:ext cx="1661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Chia </a:t>
            </a:r>
            <a:r>
              <a:rPr lang="en-US" sz="2800" dirty="0" err="1">
                <a:solidFill>
                  <a:schemeClr val="bg1"/>
                </a:solidFill>
              </a:rPr>
              <a:t>sẻ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11302" y="2837892"/>
            <a:ext cx="730456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* Các yếu tố hình thức văn bản  </a:t>
            </a:r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Ca dao Việt Nam: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Số dòng: 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+ Bài 1,3: 4 dòng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+ Bài 2: 2 dòng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Số tiếng: 1 câu 6 tiếng, 1 câu 8 tiếng.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Vần: gieo cả vần lưng và vần chân (ông/sông; đông/mông...)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Nhịp: 2/2/2; 4/4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557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C5D77CF-1E13-453A-A88D-D4E058EE6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31" y="995884"/>
            <a:ext cx="8336123" cy="3447968"/>
          </a:xfrm>
          <a:prstGeom prst="rect">
            <a:avLst/>
          </a:prstGeom>
        </p:spPr>
      </p:pic>
      <p:pic>
        <p:nvPicPr>
          <p:cNvPr id="19" name="图片 3">
            <a:extLst>
              <a:ext uri="{FF2B5EF4-FFF2-40B4-BE49-F238E27FC236}">
                <a16:creationId xmlns:a16="http://schemas.microsoft.com/office/drawing/2014/main" xmlns="" id="{1D945894-FA37-6C45-9BB8-57DE57225AE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6120394"/>
            <a:ext cx="12192000" cy="737606"/>
          </a:xfrm>
          <a:prstGeom prst="rect">
            <a:avLst/>
          </a:prstGeom>
        </p:spPr>
      </p:pic>
      <p:pic>
        <p:nvPicPr>
          <p:cNvPr id="20" name="图片 4">
            <a:extLst>
              <a:ext uri="{FF2B5EF4-FFF2-40B4-BE49-F238E27FC236}">
                <a16:creationId xmlns:a16="http://schemas.microsoft.com/office/drawing/2014/main" xmlns="" id="{9B0E7FD5-787D-40D1-95B0-06E60F88346A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5336907"/>
            <a:ext cx="12044394" cy="1364086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AC360E65-893E-4E75-BA23-FCF97052CF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854" y="157007"/>
            <a:ext cx="10913521" cy="6673648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D1C12E-A549-4365-B275-E9108A3CC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231" y="129663"/>
            <a:ext cx="4599160" cy="793790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C00000"/>
                </a:solidFill>
              </a:rPr>
              <a:t>Thực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hành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đọc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hiểu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52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3">
            <a:extLst>
              <a:ext uri="{FF2B5EF4-FFF2-40B4-BE49-F238E27FC236}">
                <a16:creationId xmlns:a16="http://schemas.microsoft.com/office/drawing/2014/main" xmlns="" id="{1D945894-FA37-6C45-9BB8-57DE57225A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6120394"/>
            <a:ext cx="12192000" cy="737606"/>
          </a:xfrm>
          <a:prstGeom prst="rect">
            <a:avLst/>
          </a:prstGeom>
        </p:spPr>
      </p:pic>
      <p:pic>
        <p:nvPicPr>
          <p:cNvPr id="20" name="图片 4">
            <a:extLst>
              <a:ext uri="{FF2B5EF4-FFF2-40B4-BE49-F238E27FC236}">
                <a16:creationId xmlns:a16="http://schemas.microsoft.com/office/drawing/2014/main" xmlns="" id="{9B0E7FD5-787D-40D1-95B0-06E60F88346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5336907"/>
            <a:ext cx="12044394" cy="1364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5049391-C108-45D5-A6B0-F6D4FBDA72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7418" y="3618963"/>
            <a:ext cx="2502488" cy="3239037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AC360E65-893E-4E75-BA23-FCF97052CF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854" y="157007"/>
            <a:ext cx="10913521" cy="6673648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CF0EF55-A8A7-42DA-BC50-93F9C4EA87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712" y="593358"/>
            <a:ext cx="11650652" cy="5860813"/>
          </a:xfrm>
          <a:prstGeom prst="rect">
            <a:avLst/>
          </a:prstGeom>
        </p:spPr>
      </p:pic>
      <p:pic>
        <p:nvPicPr>
          <p:cNvPr id="12" name="Picture 11" descr="Trẻ Em, Học Tập, Học Bài, Giáo Dục, Mầm Non, Tải hình PNG 111 -  Free.Vector6.com">
            <a:extLst>
              <a:ext uri="{FF2B5EF4-FFF2-40B4-BE49-F238E27FC236}">
                <a16:creationId xmlns:a16="http://schemas.microsoft.com/office/drawing/2014/main" xmlns="" id="{18EEA758-AF7F-1144-A354-999DB97B5DB0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06" y="-162830"/>
            <a:ext cx="1137986" cy="12311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502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210EB20-901E-4D7D-82BC-0F6ADEB9C7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5452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5EDDD14-4207-4D32-A0D9-61E13CEE6C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475" y="106325"/>
            <a:ext cx="11668519" cy="652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79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210EB20-901E-4D7D-82BC-0F6ADEB9C7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5452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D463411-A731-4A60-B8FC-7D99EF7283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658" y="-785612"/>
            <a:ext cx="7584226" cy="81909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A98C08E-CD5A-411E-99E9-0648667BD9D2}"/>
              </a:ext>
            </a:extLst>
          </p:cNvPr>
          <p:cNvSpPr txBox="1"/>
          <p:nvPr/>
        </p:nvSpPr>
        <p:spPr>
          <a:xfrm rot="20895881">
            <a:off x="3232597" y="2828835"/>
            <a:ext cx="4739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Chia </a:t>
            </a:r>
            <a:r>
              <a:rPr lang="en-US" sz="3600" dirty="0" err="1"/>
              <a:t>sẻ</a:t>
            </a:r>
            <a:r>
              <a:rPr lang="en-US" sz="3600" dirty="0"/>
              <a:t> </a:t>
            </a:r>
            <a:r>
              <a:rPr lang="en-US" sz="3600" dirty="0" err="1"/>
              <a:t>kinh</a:t>
            </a:r>
            <a:r>
              <a:rPr lang="en-US" sz="3600" dirty="0"/>
              <a:t> </a:t>
            </a:r>
            <a:r>
              <a:rPr lang="en-US" sz="3600" dirty="0" err="1"/>
              <a:t>nghiệm</a:t>
            </a:r>
            <a:endParaRPr lang="en-US" sz="3600" dirty="0"/>
          </a:p>
          <a:p>
            <a:pPr algn="ctr"/>
            <a:r>
              <a:rPr lang="en-US" sz="3600" dirty="0" err="1"/>
              <a:t>đọc</a:t>
            </a:r>
            <a:r>
              <a:rPr lang="en-US" sz="3600" dirty="0"/>
              <a:t> </a:t>
            </a:r>
            <a:r>
              <a:rPr lang="en-US" sz="3600" dirty="0" err="1"/>
              <a:t>hiểu</a:t>
            </a:r>
            <a:r>
              <a:rPr lang="en-US" sz="3600" dirty="0"/>
              <a:t> ca </a:t>
            </a:r>
            <a:r>
              <a:rPr lang="en-US" sz="3600" dirty="0" err="1"/>
              <a:t>dao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01189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775F476-A7FA-4B1B-9170-1BCB718F1D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3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4D2E3F-C3A3-4501-AB58-56AB54875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>
                <a:solidFill>
                  <a:srgbClr val="C00000"/>
                </a:solidFill>
              </a:rPr>
              <a:t>K</a:t>
            </a:r>
            <a:r>
              <a:rPr lang="en-US" sz="4400" b="1" dirty="0" err="1">
                <a:solidFill>
                  <a:srgbClr val="C00000"/>
                </a:solidFill>
              </a:rPr>
              <a:t>inh</a:t>
            </a:r>
            <a:r>
              <a:rPr lang="en-US" sz="4400" b="1" dirty="0">
                <a:solidFill>
                  <a:srgbClr val="C00000"/>
                </a:solidFill>
              </a:rPr>
              <a:t> </a:t>
            </a:r>
            <a:r>
              <a:rPr lang="en-US" sz="4400" b="1" dirty="0" err="1">
                <a:solidFill>
                  <a:srgbClr val="C00000"/>
                </a:solidFill>
              </a:rPr>
              <a:t>nghiệm</a:t>
            </a:r>
            <a:r>
              <a:rPr lang="en-US" sz="4400" b="1" dirty="0">
                <a:solidFill>
                  <a:srgbClr val="C00000"/>
                </a:solidFill>
              </a:rPr>
              <a:t> </a:t>
            </a:r>
            <a:r>
              <a:rPr lang="en-US" sz="4400" b="1" dirty="0" err="1">
                <a:solidFill>
                  <a:srgbClr val="C00000"/>
                </a:solidFill>
              </a:rPr>
              <a:t>đọc</a:t>
            </a:r>
            <a:r>
              <a:rPr lang="en-US" sz="4400" b="1" dirty="0">
                <a:solidFill>
                  <a:srgbClr val="C00000"/>
                </a:solidFill>
              </a:rPr>
              <a:t> </a:t>
            </a:r>
            <a:r>
              <a:rPr lang="en-US" sz="4400" b="1" dirty="0" err="1">
                <a:solidFill>
                  <a:srgbClr val="C00000"/>
                </a:solidFill>
              </a:rPr>
              <a:t>hiểu</a:t>
            </a:r>
            <a:r>
              <a:rPr lang="en-US" sz="4400" b="1" dirty="0">
                <a:solidFill>
                  <a:srgbClr val="C00000"/>
                </a:solidFill>
              </a:rPr>
              <a:t> ca </a:t>
            </a:r>
            <a:r>
              <a:rPr lang="en-US" sz="4400" b="1" dirty="0" err="1">
                <a:solidFill>
                  <a:srgbClr val="C00000"/>
                </a:solidFill>
              </a:rPr>
              <a:t>dao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670A004B-C980-4308-827B-48CB21511452}"/>
              </a:ext>
            </a:extLst>
          </p:cNvPr>
          <p:cNvSpPr/>
          <p:nvPr/>
        </p:nvSpPr>
        <p:spPr>
          <a:xfrm>
            <a:off x="785611" y="2240924"/>
            <a:ext cx="2166869" cy="318890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Đọc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lướt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bài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ca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dao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xác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định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nội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dung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chính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văn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bản</a:t>
            </a:r>
            <a:endParaRPr lang="en-US" sz="20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BCC53C86-6978-467A-BADA-E59363B76E3C}"/>
              </a:ext>
            </a:extLst>
          </p:cNvPr>
          <p:cNvSpPr/>
          <p:nvPr/>
        </p:nvSpPr>
        <p:spPr>
          <a:xfrm>
            <a:off x="3444025" y="2240924"/>
            <a:ext cx="2299953" cy="318890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Đọc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chi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tiết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đánh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dấu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ghi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chép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cách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gieo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vần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nhịp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thơ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các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biện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pháp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tu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từ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sử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dụng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trong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bài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ca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dao</a:t>
            </a:r>
            <a:endParaRPr lang="en-US" sz="20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5C0893BE-0F03-4C6C-ADB8-AFD736977200}"/>
              </a:ext>
            </a:extLst>
          </p:cNvPr>
          <p:cNvSpPr/>
          <p:nvPr/>
        </p:nvSpPr>
        <p:spPr>
          <a:xfrm>
            <a:off x="6316016" y="2240924"/>
            <a:ext cx="2299953" cy="318890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Lí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giải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được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tình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cảm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nhân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vật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trữ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tình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qua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ngôn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ngữ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hình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ảnh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(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đọc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thông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tin,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tư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liệu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...)</a:t>
            </a:r>
            <a:endParaRPr lang="en-US" sz="200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C0A1AF77-F7B4-43F1-A23F-9123901B5B9D}"/>
              </a:ext>
            </a:extLst>
          </p:cNvPr>
          <p:cNvSpPr/>
          <p:nvPr/>
        </p:nvSpPr>
        <p:spPr>
          <a:xfrm>
            <a:off x="9137562" y="2251655"/>
            <a:ext cx="2299953" cy="318890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Liên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hệ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thân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nghĩ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xử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ca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dao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gợi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ra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199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775F476-A7FA-4B1B-9170-1BCB718F1D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604E731-099B-45B0-B429-280A3EE16450}"/>
              </a:ext>
            </a:extLst>
          </p:cNvPr>
          <p:cNvSpPr txBox="1"/>
          <p:nvPr/>
        </p:nvSpPr>
        <p:spPr>
          <a:xfrm>
            <a:off x="574158" y="1786270"/>
            <a:ext cx="11174819" cy="3139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4572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(1)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2400" spc="-4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ựa</a:t>
            </a:r>
            <a:r>
              <a:rPr lang="en-US" sz="2400" spc="-4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4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400" spc="-4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4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spc="-4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4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spc="-4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lang="en-US" sz="2400" spc="-4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dao</a:t>
            </a:r>
            <a:r>
              <a:rPr lang="en-US" sz="2400" spc="-4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4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spc="-4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4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400" spc="-4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4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400" spc="-4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4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spc="-4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4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spc="-4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4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400" spc="-4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4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400" spc="-4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4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400" spc="-4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4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400" spc="-4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400" spc="-4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spc="-4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4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spc="-4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lang="en-US" sz="2400" spc="-4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dao</a:t>
            </a:r>
            <a:r>
              <a:rPr lang="en-US" sz="2400" spc="-4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4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spc="-4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4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400" spc="-4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4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spc="-4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4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spc="-4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4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spc="-4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4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sz="2400" spc="-4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4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en-US" sz="2400" spc="-4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4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spc="-4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4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spc="-4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4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spc="-4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4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400" spc="-4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4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xử</a:t>
            </a:r>
            <a:r>
              <a:rPr lang="en-US" sz="2400" spc="-4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0" marR="0" indent="4572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(2)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miêu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0" marR="0" indent="4572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(3)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xử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lẽ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mực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: Top Corners Rounded 11">
            <a:extLst>
              <a:ext uri="{FF2B5EF4-FFF2-40B4-BE49-F238E27FC236}">
                <a16:creationId xmlns:a16="http://schemas.microsoft.com/office/drawing/2014/main" xmlns="" id="{BF3D0903-5733-4DED-BD9A-10FEB38733EF}"/>
              </a:ext>
            </a:extLst>
          </p:cNvPr>
          <p:cNvSpPr/>
          <p:nvPr/>
        </p:nvSpPr>
        <p:spPr>
          <a:xfrm>
            <a:off x="3039414" y="802427"/>
            <a:ext cx="5434885" cy="79849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Luyện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tập</a:t>
            </a:r>
            <a:r>
              <a:rPr lang="en-US" sz="3200" dirty="0">
                <a:solidFill>
                  <a:schemeClr val="tx1"/>
                </a:solidFill>
              </a:rPr>
              <a:t>, </a:t>
            </a:r>
            <a:r>
              <a:rPr lang="en-US" sz="3200" dirty="0" err="1">
                <a:solidFill>
                  <a:schemeClr val="tx1"/>
                </a:solidFill>
              </a:rPr>
              <a:t>vận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dụng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252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432</Words>
  <Application>Microsoft Office PowerPoint</Application>
  <PresentationFormat>Widescreen</PresentationFormat>
  <Paragraphs>31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SimSun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Thực hành đọc hiểu</vt:lpstr>
      <vt:lpstr>PowerPoint Presentation</vt:lpstr>
      <vt:lpstr>PowerPoint Presentation</vt:lpstr>
      <vt:lpstr>PowerPoint Presentation</vt:lpstr>
      <vt:lpstr>Kinh nghiệm đọc hiểu ca dao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HuyenTran</dc:creator>
  <cp:lastModifiedBy>BaoAnh</cp:lastModifiedBy>
  <cp:revision>27</cp:revision>
  <dcterms:created xsi:type="dcterms:W3CDTF">2021-08-26T14:34:04Z</dcterms:created>
  <dcterms:modified xsi:type="dcterms:W3CDTF">2022-08-20T16:59:43Z</dcterms:modified>
</cp:coreProperties>
</file>