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5" r:id="rId3"/>
    <p:sldId id="258" r:id="rId4"/>
    <p:sldId id="267" r:id="rId5"/>
    <p:sldId id="268" r:id="rId6"/>
    <p:sldId id="266" r:id="rId7"/>
    <p:sldId id="259" r:id="rId8"/>
    <p:sldId id="260" r:id="rId9"/>
    <p:sldId id="269" r:id="rId10"/>
    <p:sldId id="261" r:id="rId11"/>
    <p:sldId id="262" r:id="rId12"/>
    <p:sldId id="270" r:id="rId13"/>
    <p:sldId id="263" r:id="rId14"/>
    <p:sldId id="264"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908"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663E1-9428-4069-98BC-ACFA4299A012}" type="datetimeFigureOut">
              <a:rPr lang="en-US" smtClean="0"/>
              <a:t>21/08/2022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6F616-1E61-49B3-AD4C-5FEF9707B46F}" type="slidenum">
              <a:rPr lang="en-US" smtClean="0"/>
              <a:t>‹#›</a:t>
            </a:fld>
            <a:endParaRPr lang="en-US"/>
          </a:p>
        </p:txBody>
      </p:sp>
    </p:spTree>
    <p:extLst>
      <p:ext uri="{BB962C8B-B14F-4D97-AF65-F5344CB8AC3E}">
        <p14:creationId xmlns:p14="http://schemas.microsoft.com/office/powerpoint/2010/main" val="3162331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00F71F1C-1E15-40CA-B24A-20BDEAFE3239}" type="slidenum">
              <a:rPr lang="zh-CN" altLang="en-US" smtClean="0">
                <a:ea typeface="宋体" pitchFamily="2" charset="-122"/>
              </a:rPr>
              <a:pPr/>
              <a:t>15</a:t>
            </a:fld>
            <a:endParaRPr lang="zh-CN" altLang="en-US">
              <a:ea typeface="宋体" pitchFamily="2" charset="-122"/>
            </a:endParaRPr>
          </a:p>
        </p:txBody>
      </p:sp>
    </p:spTree>
    <p:extLst>
      <p:ext uri="{BB962C8B-B14F-4D97-AF65-F5344CB8AC3E}">
        <p14:creationId xmlns:p14="http://schemas.microsoft.com/office/powerpoint/2010/main" val="253667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4EF000-7DEE-49E9-8E9F-1E49E5C4C4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14DC894-D05E-4400-82F8-3F745B703A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EFD5D8E-3077-4656-AAC6-2BE40AD9FFE1}"/>
              </a:ext>
            </a:extLst>
          </p:cNvPr>
          <p:cNvSpPr>
            <a:spLocks noGrp="1"/>
          </p:cNvSpPr>
          <p:nvPr>
            <p:ph type="dt" sz="half" idx="10"/>
          </p:nvPr>
        </p:nvSpPr>
        <p:spPr/>
        <p:txBody>
          <a:bodyPr/>
          <a:lstStyle/>
          <a:p>
            <a:fld id="{08BCD464-A577-444E-9182-0873F9D45C35}" type="datetimeFigureOut">
              <a:rPr lang="en-US" smtClean="0"/>
              <a:t>21/08/2022</a:t>
            </a:fld>
            <a:endParaRPr lang="en-US"/>
          </a:p>
        </p:txBody>
      </p:sp>
      <p:sp>
        <p:nvSpPr>
          <p:cNvPr id="5" name="Footer Placeholder 4">
            <a:extLst>
              <a:ext uri="{FF2B5EF4-FFF2-40B4-BE49-F238E27FC236}">
                <a16:creationId xmlns="" xmlns:a16="http://schemas.microsoft.com/office/drawing/2014/main" id="{DCB63709-28F6-4C0C-A1C2-258A1704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6A2B0E4-5037-4B64-ACBE-5FA96D9A0A11}"/>
              </a:ext>
            </a:extLst>
          </p:cNvPr>
          <p:cNvSpPr>
            <a:spLocks noGrp="1"/>
          </p:cNvSpPr>
          <p:nvPr>
            <p:ph type="sldNum" sz="quarter" idx="12"/>
          </p:nvPr>
        </p:nvSpPr>
        <p:spPr/>
        <p:txBody>
          <a:bodyPr/>
          <a:lstStyle/>
          <a:p>
            <a:fld id="{A19E3D35-CF43-432A-A741-CD4B494B450F}" type="slidenum">
              <a:rPr lang="en-US" smtClean="0"/>
              <a:t>‹#›</a:t>
            </a:fld>
            <a:endParaRPr lang="en-US"/>
          </a:p>
        </p:txBody>
      </p:sp>
    </p:spTree>
    <p:extLst>
      <p:ext uri="{BB962C8B-B14F-4D97-AF65-F5344CB8AC3E}">
        <p14:creationId xmlns:p14="http://schemas.microsoft.com/office/powerpoint/2010/main" val="280608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230878-E9AA-4972-B468-495669757A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6767452-4C7D-44EB-818E-987FD09B02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41F327B-C4B6-4574-A797-915FEB9373A9}"/>
              </a:ext>
            </a:extLst>
          </p:cNvPr>
          <p:cNvSpPr>
            <a:spLocks noGrp="1"/>
          </p:cNvSpPr>
          <p:nvPr>
            <p:ph type="dt" sz="half" idx="10"/>
          </p:nvPr>
        </p:nvSpPr>
        <p:spPr/>
        <p:txBody>
          <a:bodyPr/>
          <a:lstStyle/>
          <a:p>
            <a:fld id="{08BCD464-A577-444E-9182-0873F9D45C35}" type="datetimeFigureOut">
              <a:rPr lang="en-US" smtClean="0"/>
              <a:t>21/08/2022</a:t>
            </a:fld>
            <a:endParaRPr lang="en-US"/>
          </a:p>
        </p:txBody>
      </p:sp>
      <p:sp>
        <p:nvSpPr>
          <p:cNvPr id="5" name="Footer Placeholder 4">
            <a:extLst>
              <a:ext uri="{FF2B5EF4-FFF2-40B4-BE49-F238E27FC236}">
                <a16:creationId xmlns="" xmlns:a16="http://schemas.microsoft.com/office/drawing/2014/main" id="{BB52F5FB-A5DD-475F-9F41-7A7CDFEBC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0EE3743-085D-4A7E-B0E3-F5BFAA38A9D8}"/>
              </a:ext>
            </a:extLst>
          </p:cNvPr>
          <p:cNvSpPr>
            <a:spLocks noGrp="1"/>
          </p:cNvSpPr>
          <p:nvPr>
            <p:ph type="sldNum" sz="quarter" idx="12"/>
          </p:nvPr>
        </p:nvSpPr>
        <p:spPr/>
        <p:txBody>
          <a:bodyPr/>
          <a:lstStyle/>
          <a:p>
            <a:fld id="{A19E3D35-CF43-432A-A741-CD4B494B450F}" type="slidenum">
              <a:rPr lang="en-US" smtClean="0"/>
              <a:t>‹#›</a:t>
            </a:fld>
            <a:endParaRPr lang="en-US"/>
          </a:p>
        </p:txBody>
      </p:sp>
    </p:spTree>
    <p:extLst>
      <p:ext uri="{BB962C8B-B14F-4D97-AF65-F5344CB8AC3E}">
        <p14:creationId xmlns:p14="http://schemas.microsoft.com/office/powerpoint/2010/main" val="146747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1C4C1D1-E4DB-492E-8151-EC158DE7D2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25265F9-8923-48AC-AD8F-2ECD86BEE4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5FAED05-2963-4693-8F1A-727D0250053E}"/>
              </a:ext>
            </a:extLst>
          </p:cNvPr>
          <p:cNvSpPr>
            <a:spLocks noGrp="1"/>
          </p:cNvSpPr>
          <p:nvPr>
            <p:ph type="dt" sz="half" idx="10"/>
          </p:nvPr>
        </p:nvSpPr>
        <p:spPr/>
        <p:txBody>
          <a:bodyPr/>
          <a:lstStyle/>
          <a:p>
            <a:fld id="{08BCD464-A577-444E-9182-0873F9D45C35}" type="datetimeFigureOut">
              <a:rPr lang="en-US" smtClean="0"/>
              <a:t>21/08/2022</a:t>
            </a:fld>
            <a:endParaRPr lang="en-US"/>
          </a:p>
        </p:txBody>
      </p:sp>
      <p:sp>
        <p:nvSpPr>
          <p:cNvPr id="5" name="Footer Placeholder 4">
            <a:extLst>
              <a:ext uri="{FF2B5EF4-FFF2-40B4-BE49-F238E27FC236}">
                <a16:creationId xmlns="" xmlns:a16="http://schemas.microsoft.com/office/drawing/2014/main" id="{097E09DE-BD61-4099-A881-613EE31FD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BC41C8F-7FE8-48B4-9BB5-9E8FB80232F1}"/>
              </a:ext>
            </a:extLst>
          </p:cNvPr>
          <p:cNvSpPr>
            <a:spLocks noGrp="1"/>
          </p:cNvSpPr>
          <p:nvPr>
            <p:ph type="sldNum" sz="quarter" idx="12"/>
          </p:nvPr>
        </p:nvSpPr>
        <p:spPr/>
        <p:txBody>
          <a:bodyPr/>
          <a:lstStyle/>
          <a:p>
            <a:fld id="{A19E3D35-CF43-432A-A741-CD4B494B450F}" type="slidenum">
              <a:rPr lang="en-US" smtClean="0"/>
              <a:t>‹#›</a:t>
            </a:fld>
            <a:endParaRPr lang="en-US"/>
          </a:p>
        </p:txBody>
      </p:sp>
    </p:spTree>
    <p:extLst>
      <p:ext uri="{BB962C8B-B14F-4D97-AF65-F5344CB8AC3E}">
        <p14:creationId xmlns:p14="http://schemas.microsoft.com/office/powerpoint/2010/main" val="1062608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900953"/>
      </p:ext>
    </p:extLst>
  </p:cSld>
  <p:clrMapOvr>
    <a:masterClrMapping/>
  </p:clrMapOvr>
  <p:transition spd="slow"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6ACB6D-FE12-491E-A084-B3F951920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04CE3F0-E879-494C-8C50-2B94DC07A5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3FCA0C5-14C7-4267-9E30-CB6254724DF5}"/>
              </a:ext>
            </a:extLst>
          </p:cNvPr>
          <p:cNvSpPr>
            <a:spLocks noGrp="1"/>
          </p:cNvSpPr>
          <p:nvPr>
            <p:ph type="dt" sz="half" idx="10"/>
          </p:nvPr>
        </p:nvSpPr>
        <p:spPr/>
        <p:txBody>
          <a:bodyPr/>
          <a:lstStyle/>
          <a:p>
            <a:fld id="{08BCD464-A577-444E-9182-0873F9D45C35}" type="datetimeFigureOut">
              <a:rPr lang="en-US" smtClean="0"/>
              <a:t>21/08/2022</a:t>
            </a:fld>
            <a:endParaRPr lang="en-US"/>
          </a:p>
        </p:txBody>
      </p:sp>
      <p:sp>
        <p:nvSpPr>
          <p:cNvPr id="5" name="Footer Placeholder 4">
            <a:extLst>
              <a:ext uri="{FF2B5EF4-FFF2-40B4-BE49-F238E27FC236}">
                <a16:creationId xmlns="" xmlns:a16="http://schemas.microsoft.com/office/drawing/2014/main" id="{5E1CB61C-7892-4FAA-8828-B01832ECB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825FFC6-91E0-45B1-B030-42A04DCE6DE6}"/>
              </a:ext>
            </a:extLst>
          </p:cNvPr>
          <p:cNvSpPr>
            <a:spLocks noGrp="1"/>
          </p:cNvSpPr>
          <p:nvPr>
            <p:ph type="sldNum" sz="quarter" idx="12"/>
          </p:nvPr>
        </p:nvSpPr>
        <p:spPr/>
        <p:txBody>
          <a:bodyPr/>
          <a:lstStyle/>
          <a:p>
            <a:fld id="{A19E3D35-CF43-432A-A741-CD4B494B450F}" type="slidenum">
              <a:rPr lang="en-US" smtClean="0"/>
              <a:t>‹#›</a:t>
            </a:fld>
            <a:endParaRPr lang="en-US"/>
          </a:p>
        </p:txBody>
      </p:sp>
    </p:spTree>
    <p:extLst>
      <p:ext uri="{BB962C8B-B14F-4D97-AF65-F5344CB8AC3E}">
        <p14:creationId xmlns:p14="http://schemas.microsoft.com/office/powerpoint/2010/main" val="268152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42F449-C070-48E3-AF7E-191250D8B1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C523FE8-9B81-4A0D-9BE9-2FE48B5DB2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74C9FE9-B5DF-455C-8E8E-85CCE10C0F34}"/>
              </a:ext>
            </a:extLst>
          </p:cNvPr>
          <p:cNvSpPr>
            <a:spLocks noGrp="1"/>
          </p:cNvSpPr>
          <p:nvPr>
            <p:ph type="dt" sz="half" idx="10"/>
          </p:nvPr>
        </p:nvSpPr>
        <p:spPr/>
        <p:txBody>
          <a:bodyPr/>
          <a:lstStyle/>
          <a:p>
            <a:fld id="{08BCD464-A577-444E-9182-0873F9D45C35}" type="datetimeFigureOut">
              <a:rPr lang="en-US" smtClean="0"/>
              <a:t>21/08/2022</a:t>
            </a:fld>
            <a:endParaRPr lang="en-US"/>
          </a:p>
        </p:txBody>
      </p:sp>
      <p:sp>
        <p:nvSpPr>
          <p:cNvPr id="5" name="Footer Placeholder 4">
            <a:extLst>
              <a:ext uri="{FF2B5EF4-FFF2-40B4-BE49-F238E27FC236}">
                <a16:creationId xmlns="" xmlns:a16="http://schemas.microsoft.com/office/drawing/2014/main" id="{9FCB128F-0A36-41D1-B24A-C6EF3B1C7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B29F6DB-9C63-49FF-9452-BC747360BA67}"/>
              </a:ext>
            </a:extLst>
          </p:cNvPr>
          <p:cNvSpPr>
            <a:spLocks noGrp="1"/>
          </p:cNvSpPr>
          <p:nvPr>
            <p:ph type="sldNum" sz="quarter" idx="12"/>
          </p:nvPr>
        </p:nvSpPr>
        <p:spPr/>
        <p:txBody>
          <a:bodyPr/>
          <a:lstStyle/>
          <a:p>
            <a:fld id="{A19E3D35-CF43-432A-A741-CD4B494B450F}" type="slidenum">
              <a:rPr lang="en-US" smtClean="0"/>
              <a:t>‹#›</a:t>
            </a:fld>
            <a:endParaRPr lang="en-US"/>
          </a:p>
        </p:txBody>
      </p:sp>
    </p:spTree>
    <p:extLst>
      <p:ext uri="{BB962C8B-B14F-4D97-AF65-F5344CB8AC3E}">
        <p14:creationId xmlns:p14="http://schemas.microsoft.com/office/powerpoint/2010/main" val="348676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6B95FA-6C82-4E4A-8F70-99E7CCB179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F888CD5-7655-4614-A143-AA49A2AEE3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3F51244-E66B-4A51-ADA4-114502A254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EE40A34-B126-4DD1-AC41-41807A56CFF0}"/>
              </a:ext>
            </a:extLst>
          </p:cNvPr>
          <p:cNvSpPr>
            <a:spLocks noGrp="1"/>
          </p:cNvSpPr>
          <p:nvPr>
            <p:ph type="dt" sz="half" idx="10"/>
          </p:nvPr>
        </p:nvSpPr>
        <p:spPr/>
        <p:txBody>
          <a:bodyPr/>
          <a:lstStyle/>
          <a:p>
            <a:fld id="{08BCD464-A577-444E-9182-0873F9D45C35}" type="datetimeFigureOut">
              <a:rPr lang="en-US" smtClean="0"/>
              <a:t>21/08/2022</a:t>
            </a:fld>
            <a:endParaRPr lang="en-US"/>
          </a:p>
        </p:txBody>
      </p:sp>
      <p:sp>
        <p:nvSpPr>
          <p:cNvPr id="6" name="Footer Placeholder 5">
            <a:extLst>
              <a:ext uri="{FF2B5EF4-FFF2-40B4-BE49-F238E27FC236}">
                <a16:creationId xmlns="" xmlns:a16="http://schemas.microsoft.com/office/drawing/2014/main" id="{B2BFC28F-8F9D-4053-B6F0-8C0646BD87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7E1A9AA-B7C9-43A4-8581-35F783CD64D1}"/>
              </a:ext>
            </a:extLst>
          </p:cNvPr>
          <p:cNvSpPr>
            <a:spLocks noGrp="1"/>
          </p:cNvSpPr>
          <p:nvPr>
            <p:ph type="sldNum" sz="quarter" idx="12"/>
          </p:nvPr>
        </p:nvSpPr>
        <p:spPr/>
        <p:txBody>
          <a:bodyPr/>
          <a:lstStyle/>
          <a:p>
            <a:fld id="{A19E3D35-CF43-432A-A741-CD4B494B450F}" type="slidenum">
              <a:rPr lang="en-US" smtClean="0"/>
              <a:t>‹#›</a:t>
            </a:fld>
            <a:endParaRPr lang="en-US"/>
          </a:p>
        </p:txBody>
      </p:sp>
    </p:spTree>
    <p:extLst>
      <p:ext uri="{BB962C8B-B14F-4D97-AF65-F5344CB8AC3E}">
        <p14:creationId xmlns:p14="http://schemas.microsoft.com/office/powerpoint/2010/main" val="233839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29665A-1AB6-42BD-ABAF-EB0853E961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6ED75F8-E7E1-4F65-A3BF-709E686CBE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8EEFAD7-C508-408A-B7AA-61B6F3BD92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31D231C-38D8-464D-8B62-2F499F9843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D5BED2B-A474-4CEE-A81A-B9065AF045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77A6155-A508-4D96-8E5A-BC44E2085AB3}"/>
              </a:ext>
            </a:extLst>
          </p:cNvPr>
          <p:cNvSpPr>
            <a:spLocks noGrp="1"/>
          </p:cNvSpPr>
          <p:nvPr>
            <p:ph type="dt" sz="half" idx="10"/>
          </p:nvPr>
        </p:nvSpPr>
        <p:spPr/>
        <p:txBody>
          <a:bodyPr/>
          <a:lstStyle/>
          <a:p>
            <a:fld id="{08BCD464-A577-444E-9182-0873F9D45C35}" type="datetimeFigureOut">
              <a:rPr lang="en-US" smtClean="0"/>
              <a:t>21/08/2022</a:t>
            </a:fld>
            <a:endParaRPr lang="en-US"/>
          </a:p>
        </p:txBody>
      </p:sp>
      <p:sp>
        <p:nvSpPr>
          <p:cNvPr id="8" name="Footer Placeholder 7">
            <a:extLst>
              <a:ext uri="{FF2B5EF4-FFF2-40B4-BE49-F238E27FC236}">
                <a16:creationId xmlns="" xmlns:a16="http://schemas.microsoft.com/office/drawing/2014/main" id="{7F98391E-3488-4594-A94C-3FFEB79EFA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432A1BF-F3DB-4A6A-8345-37F82EBC184A}"/>
              </a:ext>
            </a:extLst>
          </p:cNvPr>
          <p:cNvSpPr>
            <a:spLocks noGrp="1"/>
          </p:cNvSpPr>
          <p:nvPr>
            <p:ph type="sldNum" sz="quarter" idx="12"/>
          </p:nvPr>
        </p:nvSpPr>
        <p:spPr/>
        <p:txBody>
          <a:bodyPr/>
          <a:lstStyle/>
          <a:p>
            <a:fld id="{A19E3D35-CF43-432A-A741-CD4B494B450F}" type="slidenum">
              <a:rPr lang="en-US" smtClean="0"/>
              <a:t>‹#›</a:t>
            </a:fld>
            <a:endParaRPr lang="en-US"/>
          </a:p>
        </p:txBody>
      </p:sp>
    </p:spTree>
    <p:extLst>
      <p:ext uri="{BB962C8B-B14F-4D97-AF65-F5344CB8AC3E}">
        <p14:creationId xmlns:p14="http://schemas.microsoft.com/office/powerpoint/2010/main" val="421413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424A8D-FE92-4B3A-B4BE-E8E507FF31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E7D86C9-5014-4FF1-B33B-76A9EF582920}"/>
              </a:ext>
            </a:extLst>
          </p:cNvPr>
          <p:cNvSpPr>
            <a:spLocks noGrp="1"/>
          </p:cNvSpPr>
          <p:nvPr>
            <p:ph type="dt" sz="half" idx="10"/>
          </p:nvPr>
        </p:nvSpPr>
        <p:spPr/>
        <p:txBody>
          <a:bodyPr/>
          <a:lstStyle/>
          <a:p>
            <a:fld id="{08BCD464-A577-444E-9182-0873F9D45C35}" type="datetimeFigureOut">
              <a:rPr lang="en-US" smtClean="0"/>
              <a:t>21/08/2022</a:t>
            </a:fld>
            <a:endParaRPr lang="en-US"/>
          </a:p>
        </p:txBody>
      </p:sp>
      <p:sp>
        <p:nvSpPr>
          <p:cNvPr id="4" name="Footer Placeholder 3">
            <a:extLst>
              <a:ext uri="{FF2B5EF4-FFF2-40B4-BE49-F238E27FC236}">
                <a16:creationId xmlns="" xmlns:a16="http://schemas.microsoft.com/office/drawing/2014/main" id="{30AF7942-8FE0-4F82-B7D1-A247592579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A156F9A-2F42-4879-B676-36CEACCFAFB3}"/>
              </a:ext>
            </a:extLst>
          </p:cNvPr>
          <p:cNvSpPr>
            <a:spLocks noGrp="1"/>
          </p:cNvSpPr>
          <p:nvPr>
            <p:ph type="sldNum" sz="quarter" idx="12"/>
          </p:nvPr>
        </p:nvSpPr>
        <p:spPr/>
        <p:txBody>
          <a:bodyPr/>
          <a:lstStyle/>
          <a:p>
            <a:fld id="{A19E3D35-CF43-432A-A741-CD4B494B450F}" type="slidenum">
              <a:rPr lang="en-US" smtClean="0"/>
              <a:t>‹#›</a:t>
            </a:fld>
            <a:endParaRPr lang="en-US"/>
          </a:p>
        </p:txBody>
      </p:sp>
    </p:spTree>
    <p:extLst>
      <p:ext uri="{BB962C8B-B14F-4D97-AF65-F5344CB8AC3E}">
        <p14:creationId xmlns:p14="http://schemas.microsoft.com/office/powerpoint/2010/main" val="3341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9699324-0857-4E24-B8D1-6B1314AB8B9B}"/>
              </a:ext>
            </a:extLst>
          </p:cNvPr>
          <p:cNvSpPr>
            <a:spLocks noGrp="1"/>
          </p:cNvSpPr>
          <p:nvPr>
            <p:ph type="dt" sz="half" idx="10"/>
          </p:nvPr>
        </p:nvSpPr>
        <p:spPr/>
        <p:txBody>
          <a:bodyPr/>
          <a:lstStyle/>
          <a:p>
            <a:fld id="{08BCD464-A577-444E-9182-0873F9D45C35}" type="datetimeFigureOut">
              <a:rPr lang="en-US" smtClean="0"/>
              <a:t>21/08/2022</a:t>
            </a:fld>
            <a:endParaRPr lang="en-US"/>
          </a:p>
        </p:txBody>
      </p:sp>
      <p:sp>
        <p:nvSpPr>
          <p:cNvPr id="3" name="Footer Placeholder 2">
            <a:extLst>
              <a:ext uri="{FF2B5EF4-FFF2-40B4-BE49-F238E27FC236}">
                <a16:creationId xmlns="" xmlns:a16="http://schemas.microsoft.com/office/drawing/2014/main" id="{9F649884-6D42-4CFB-833B-A6B34F7889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FA9F9F6-37D5-4434-B523-F7B6876DDA4B}"/>
              </a:ext>
            </a:extLst>
          </p:cNvPr>
          <p:cNvSpPr>
            <a:spLocks noGrp="1"/>
          </p:cNvSpPr>
          <p:nvPr>
            <p:ph type="sldNum" sz="quarter" idx="12"/>
          </p:nvPr>
        </p:nvSpPr>
        <p:spPr/>
        <p:txBody>
          <a:bodyPr/>
          <a:lstStyle/>
          <a:p>
            <a:fld id="{A19E3D35-CF43-432A-A741-CD4B494B450F}" type="slidenum">
              <a:rPr lang="en-US" smtClean="0"/>
              <a:t>‹#›</a:t>
            </a:fld>
            <a:endParaRPr lang="en-US"/>
          </a:p>
        </p:txBody>
      </p:sp>
    </p:spTree>
    <p:extLst>
      <p:ext uri="{BB962C8B-B14F-4D97-AF65-F5344CB8AC3E}">
        <p14:creationId xmlns:p14="http://schemas.microsoft.com/office/powerpoint/2010/main" val="280041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DDAAA0-BD10-49A5-8287-90DD33243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3673E70-3563-4F3C-AA6A-945C4C0FE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6CD9DCD-8B60-40A1-861E-D7EF60C8D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C1E6C34-D90F-4FA6-9161-994EFF156395}"/>
              </a:ext>
            </a:extLst>
          </p:cNvPr>
          <p:cNvSpPr>
            <a:spLocks noGrp="1"/>
          </p:cNvSpPr>
          <p:nvPr>
            <p:ph type="dt" sz="half" idx="10"/>
          </p:nvPr>
        </p:nvSpPr>
        <p:spPr/>
        <p:txBody>
          <a:bodyPr/>
          <a:lstStyle/>
          <a:p>
            <a:fld id="{08BCD464-A577-444E-9182-0873F9D45C35}" type="datetimeFigureOut">
              <a:rPr lang="en-US" smtClean="0"/>
              <a:t>21/08/2022</a:t>
            </a:fld>
            <a:endParaRPr lang="en-US"/>
          </a:p>
        </p:txBody>
      </p:sp>
      <p:sp>
        <p:nvSpPr>
          <p:cNvPr id="6" name="Footer Placeholder 5">
            <a:extLst>
              <a:ext uri="{FF2B5EF4-FFF2-40B4-BE49-F238E27FC236}">
                <a16:creationId xmlns="" xmlns:a16="http://schemas.microsoft.com/office/drawing/2014/main" id="{F76D94DF-37ED-4580-88ED-0D8E5A19AF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D9DAFF0-9A07-4458-A318-6340AA720A2D}"/>
              </a:ext>
            </a:extLst>
          </p:cNvPr>
          <p:cNvSpPr>
            <a:spLocks noGrp="1"/>
          </p:cNvSpPr>
          <p:nvPr>
            <p:ph type="sldNum" sz="quarter" idx="12"/>
          </p:nvPr>
        </p:nvSpPr>
        <p:spPr/>
        <p:txBody>
          <a:bodyPr/>
          <a:lstStyle/>
          <a:p>
            <a:fld id="{A19E3D35-CF43-432A-A741-CD4B494B450F}" type="slidenum">
              <a:rPr lang="en-US" smtClean="0"/>
              <a:t>‹#›</a:t>
            </a:fld>
            <a:endParaRPr lang="en-US"/>
          </a:p>
        </p:txBody>
      </p:sp>
    </p:spTree>
    <p:extLst>
      <p:ext uri="{BB962C8B-B14F-4D97-AF65-F5344CB8AC3E}">
        <p14:creationId xmlns:p14="http://schemas.microsoft.com/office/powerpoint/2010/main" val="407547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C63863-1950-4176-97F8-F6D981E21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CBBB3FE-53D5-403B-8465-9CE8335C24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E3453EE-ABDF-4D26-A2FC-F867A36DB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D5CF694-1831-4B96-A288-8A78E34FEC0A}"/>
              </a:ext>
            </a:extLst>
          </p:cNvPr>
          <p:cNvSpPr>
            <a:spLocks noGrp="1"/>
          </p:cNvSpPr>
          <p:nvPr>
            <p:ph type="dt" sz="half" idx="10"/>
          </p:nvPr>
        </p:nvSpPr>
        <p:spPr/>
        <p:txBody>
          <a:bodyPr/>
          <a:lstStyle/>
          <a:p>
            <a:fld id="{08BCD464-A577-444E-9182-0873F9D45C35}" type="datetimeFigureOut">
              <a:rPr lang="en-US" smtClean="0"/>
              <a:t>21/08/2022</a:t>
            </a:fld>
            <a:endParaRPr lang="en-US"/>
          </a:p>
        </p:txBody>
      </p:sp>
      <p:sp>
        <p:nvSpPr>
          <p:cNvPr id="6" name="Footer Placeholder 5">
            <a:extLst>
              <a:ext uri="{FF2B5EF4-FFF2-40B4-BE49-F238E27FC236}">
                <a16:creationId xmlns="" xmlns:a16="http://schemas.microsoft.com/office/drawing/2014/main" id="{FC187A42-DC25-453A-84DE-E12DAE0A1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4100D1F-AA97-497F-B798-2635A640295D}"/>
              </a:ext>
            </a:extLst>
          </p:cNvPr>
          <p:cNvSpPr>
            <a:spLocks noGrp="1"/>
          </p:cNvSpPr>
          <p:nvPr>
            <p:ph type="sldNum" sz="quarter" idx="12"/>
          </p:nvPr>
        </p:nvSpPr>
        <p:spPr/>
        <p:txBody>
          <a:bodyPr/>
          <a:lstStyle/>
          <a:p>
            <a:fld id="{A19E3D35-CF43-432A-A741-CD4B494B450F}" type="slidenum">
              <a:rPr lang="en-US" smtClean="0"/>
              <a:t>‹#›</a:t>
            </a:fld>
            <a:endParaRPr lang="en-US"/>
          </a:p>
        </p:txBody>
      </p:sp>
    </p:spTree>
    <p:extLst>
      <p:ext uri="{BB962C8B-B14F-4D97-AF65-F5344CB8AC3E}">
        <p14:creationId xmlns:p14="http://schemas.microsoft.com/office/powerpoint/2010/main" val="3289416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E341823-4304-4FE9-AA2B-7AFCF32302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8A32287-610F-4B15-BF11-9A57B51038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9557E5-785C-438F-8519-879690BEAA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CD464-A577-444E-9182-0873F9D45C35}" type="datetimeFigureOut">
              <a:rPr lang="en-US" smtClean="0"/>
              <a:t>21/08/2022</a:t>
            </a:fld>
            <a:endParaRPr lang="en-US"/>
          </a:p>
        </p:txBody>
      </p:sp>
      <p:sp>
        <p:nvSpPr>
          <p:cNvPr id="5" name="Footer Placeholder 4">
            <a:extLst>
              <a:ext uri="{FF2B5EF4-FFF2-40B4-BE49-F238E27FC236}">
                <a16:creationId xmlns="" xmlns:a16="http://schemas.microsoft.com/office/drawing/2014/main" id="{7FC30F82-B7D1-4347-84B4-1BFA41D47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918DCD4-1978-424E-90AB-5D71879E99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E3D35-CF43-432A-A741-CD4B494B450F}" type="slidenum">
              <a:rPr lang="en-US" smtClean="0"/>
              <a:t>‹#›</a:t>
            </a:fld>
            <a:endParaRPr lang="en-US"/>
          </a:p>
        </p:txBody>
      </p:sp>
    </p:spTree>
    <p:extLst>
      <p:ext uri="{BB962C8B-B14F-4D97-AF65-F5344CB8AC3E}">
        <p14:creationId xmlns:p14="http://schemas.microsoft.com/office/powerpoint/2010/main" val="66663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816006D2-B940-451E-A236-99460F1C9A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
            <a:ext cx="1872343" cy="1872343"/>
          </a:xfrm>
          <a:prstGeom prst="rect">
            <a:avLst/>
          </a:prstGeom>
        </p:spPr>
      </p:pic>
      <p:pic>
        <p:nvPicPr>
          <p:cNvPr id="9" name="Picture 8">
            <a:extLst>
              <a:ext uri="{FF2B5EF4-FFF2-40B4-BE49-F238E27FC236}">
                <a16:creationId xmlns="" xmlns:a16="http://schemas.microsoft.com/office/drawing/2014/main" id="{2C2188EE-CEAF-4FFF-B2BA-DE4EFB75D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945" y="4625775"/>
            <a:ext cx="3806977" cy="2232225"/>
          </a:xfrm>
          <a:prstGeom prst="rect">
            <a:avLst/>
          </a:prstGeom>
        </p:spPr>
      </p:pic>
      <p:pic>
        <p:nvPicPr>
          <p:cNvPr id="11" name="Picture 10">
            <a:extLst>
              <a:ext uri="{FF2B5EF4-FFF2-40B4-BE49-F238E27FC236}">
                <a16:creationId xmlns="" xmlns:a16="http://schemas.microsoft.com/office/drawing/2014/main" id="{CCFC8498-11BC-48D2-86D5-BCB0D27720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6577" y="125581"/>
            <a:ext cx="2525486" cy="2669647"/>
          </a:xfrm>
          <a:prstGeom prst="rect">
            <a:avLst/>
          </a:prstGeom>
        </p:spPr>
      </p:pic>
      <p:pic>
        <p:nvPicPr>
          <p:cNvPr id="13" name="Picture 12">
            <a:extLst>
              <a:ext uri="{FF2B5EF4-FFF2-40B4-BE49-F238E27FC236}">
                <a16:creationId xmlns="" xmlns:a16="http://schemas.microsoft.com/office/drawing/2014/main" id="{4261616B-5EB7-42FC-81FF-268DD5332D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76" y="-1"/>
            <a:ext cx="10947042" cy="7302321"/>
          </a:xfrm>
          <a:prstGeom prst="rect">
            <a:avLst/>
          </a:prstGeom>
        </p:spPr>
      </p:pic>
      <p:sp>
        <p:nvSpPr>
          <p:cNvPr id="5" name="TextBox 4">
            <a:extLst>
              <a:ext uri="{FF2B5EF4-FFF2-40B4-BE49-F238E27FC236}">
                <a16:creationId xmlns="" xmlns:a16="http://schemas.microsoft.com/office/drawing/2014/main" id="{89991893-787E-44C3-998B-05D9AC94C689}"/>
              </a:ext>
            </a:extLst>
          </p:cNvPr>
          <p:cNvSpPr txBox="1"/>
          <p:nvPr/>
        </p:nvSpPr>
        <p:spPr>
          <a:xfrm>
            <a:off x="5091312" y="2677979"/>
            <a:ext cx="5138058" cy="2985433"/>
          </a:xfrm>
          <a:prstGeom prst="rect">
            <a:avLst/>
          </a:prstGeom>
          <a:noFill/>
        </p:spPr>
        <p:txBody>
          <a:bodyPr wrap="square">
            <a:spAutoFit/>
          </a:bodyPr>
          <a:lstStyle/>
          <a:p>
            <a:pPr marL="0" marR="0" algn="just">
              <a:spcBef>
                <a:spcPts val="0"/>
              </a:spcBef>
              <a:spcAft>
                <a:spcPts val="0"/>
              </a:spcAft>
            </a:pPr>
            <a:r>
              <a:rPr lang="en-US" sz="2400" i="1" dirty="0">
                <a:solidFill>
                  <a:srgbClr val="002060"/>
                </a:solidFill>
                <a:effectLst/>
                <a:latin typeface="Times New Roman" panose="02020603050405020304" pitchFamily="18" charset="0"/>
                <a:ea typeface="Times New Roman" panose="02020603050405020304" pitchFamily="18" charset="0"/>
              </a:rPr>
              <a:t>“</a:t>
            </a:r>
            <a:r>
              <a:rPr lang="en-US" sz="2400" i="1" dirty="0" err="1">
                <a:solidFill>
                  <a:srgbClr val="002060"/>
                </a:solidFill>
                <a:effectLst/>
                <a:latin typeface="Times New Roman" panose="02020603050405020304" pitchFamily="18" charset="0"/>
                <a:ea typeface="Times New Roman" panose="02020603050405020304" pitchFamily="18" charset="0"/>
              </a:rPr>
              <a:t>Mặt</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trời</a:t>
            </a:r>
            <a:r>
              <a:rPr lang="en-US" sz="2400" i="1" dirty="0">
                <a:solidFill>
                  <a:srgbClr val="002060"/>
                </a:solidFill>
                <a:effectLst/>
                <a:latin typeface="Times New Roman" panose="02020603050405020304" pitchFamily="18" charset="0"/>
                <a:ea typeface="Times New Roman" panose="02020603050405020304" pitchFamily="18" charset="0"/>
              </a:rPr>
              <a:t> (1) </a:t>
            </a:r>
            <a:r>
              <a:rPr lang="en-US" sz="2400" i="1" dirty="0" err="1">
                <a:solidFill>
                  <a:srgbClr val="002060"/>
                </a:solidFill>
                <a:effectLst/>
                <a:latin typeface="Times New Roman" panose="02020603050405020304" pitchFamily="18" charset="0"/>
                <a:ea typeface="Times New Roman" panose="02020603050405020304" pitchFamily="18" charset="0"/>
              </a:rPr>
              <a:t>của</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bắp</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thì</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nằm</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trên</a:t>
            </a:r>
            <a:r>
              <a:rPr lang="en-US" sz="2400" i="1" dirty="0">
                <a:solidFill>
                  <a:srgbClr val="002060"/>
                </a:solidFill>
                <a:effectLst/>
                <a:latin typeface="Times New Roman" panose="02020603050405020304" pitchFamily="18" charset="0"/>
                <a:ea typeface="Times New Roman" panose="02020603050405020304" pitchFamily="18" charset="0"/>
              </a:rPr>
              <a:t> </a:t>
            </a:r>
            <a:r>
              <a:rPr lang="en-US" sz="2400" i="1" dirty="0" err="1">
                <a:solidFill>
                  <a:srgbClr val="002060"/>
                </a:solidFill>
                <a:effectLst/>
                <a:latin typeface="Times New Roman" panose="02020603050405020304" pitchFamily="18" charset="0"/>
                <a:ea typeface="Times New Roman" panose="02020603050405020304" pitchFamily="18" charset="0"/>
              </a:rPr>
              <a:t>đồi</a:t>
            </a:r>
            <a:endParaRPr lang="en-US" sz="2000" dirty="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i="1" dirty="0">
                <a:solidFill>
                  <a:srgbClr val="002060"/>
                </a:solidFill>
                <a:effectLst/>
                <a:latin typeface="Times New Roman" panose="02020603050405020304" pitchFamily="18" charset="0"/>
                <a:ea typeface="Times New Roman" panose="02020603050405020304" pitchFamily="18" charset="0"/>
              </a:rPr>
              <a:t> Mặt trời (2) của mẹ em nằm trên lưng</a:t>
            </a:r>
            <a:r>
              <a:rPr lang="en-US" sz="2400" i="1" dirty="0" smtClean="0">
                <a:solidFill>
                  <a:srgbClr val="002060"/>
                </a:solidFill>
                <a:effectLst/>
                <a:latin typeface="Times New Roman" panose="02020603050405020304" pitchFamily="18" charset="0"/>
                <a:ea typeface="Times New Roman" panose="02020603050405020304" pitchFamily="18" charset="0"/>
              </a:rPr>
              <a:t>”</a:t>
            </a:r>
          </a:p>
          <a:p>
            <a:pPr algn="just"/>
            <a:r>
              <a:rPr lang="en-US" sz="2400" dirty="0">
                <a:solidFill>
                  <a:srgbClr val="FF0000"/>
                </a:solidFill>
                <a:latin typeface="Times New Roman" pitchFamily="18" charset="0"/>
                <a:cs typeface="Times New Roman" pitchFamily="18" charset="0"/>
              </a:rPr>
              <a:t>Hình ảnh “mặt trời” trong hai câu thơ trên giúp em liên tưởng tới đối tượng nào? Giải thích lí do giúp em tưởng tượng ra đối tượng đó?</a:t>
            </a:r>
          </a:p>
          <a:p>
            <a:pPr marL="0" marR="0" algn="just">
              <a:spcBef>
                <a:spcPts val="0"/>
              </a:spcBef>
              <a:spcAft>
                <a:spcPts val="0"/>
              </a:spcAft>
            </a:pPr>
            <a:endParaRPr lang="en-US" sz="2400" i="1" dirty="0" smtClean="0">
              <a:solidFill>
                <a:srgbClr val="00206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20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6554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753348D9-169A-4EAB-B37E-70956BB892D4}"/>
              </a:ext>
            </a:extLst>
          </p:cNvPr>
          <p:cNvSpPr txBox="1"/>
          <p:nvPr/>
        </p:nvSpPr>
        <p:spPr>
          <a:xfrm>
            <a:off x="4713984" y="815835"/>
            <a:ext cx="2554514" cy="584775"/>
          </a:xfrm>
          <a:prstGeom prst="rect">
            <a:avLst/>
          </a:prstGeom>
          <a:noFill/>
        </p:spPr>
        <p:txBody>
          <a:bodyPr wrap="square" rtlCol="0">
            <a:spAutoFit/>
          </a:bodyPr>
          <a:lstStyle/>
          <a:p>
            <a:r>
              <a:rPr lang="en-US" sz="3200" b="1" dirty="0" err="1">
                <a:solidFill>
                  <a:srgbClr val="0070C0"/>
                </a:solidFill>
                <a:latin typeface="Times New Roman" pitchFamily="18" charset="0"/>
                <a:cs typeface="Times New Roman" pitchFamily="18" charset="0"/>
              </a:rPr>
              <a:t>Bài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tập</a:t>
            </a:r>
            <a:r>
              <a:rPr lang="en-US" sz="3200" b="1" dirty="0">
                <a:solidFill>
                  <a:srgbClr val="0070C0"/>
                </a:solidFill>
                <a:latin typeface="Times New Roman" pitchFamily="18" charset="0"/>
                <a:cs typeface="Times New Roman" pitchFamily="18" charset="0"/>
              </a:rPr>
              <a:t> 2</a:t>
            </a:r>
          </a:p>
        </p:txBody>
      </p:sp>
      <p:pic>
        <p:nvPicPr>
          <p:cNvPr id="10" name="Google Shape;360;p15">
            <a:extLst>
              <a:ext uri="{FF2B5EF4-FFF2-40B4-BE49-F238E27FC236}">
                <a16:creationId xmlns="" xmlns:a16="http://schemas.microsoft.com/office/drawing/2014/main" id="{1B9FC5F6-D602-434F-B699-5B8AE4B7E40D}"/>
              </a:ext>
            </a:extLst>
          </p:cNvPr>
          <p:cNvPicPr/>
          <p:nvPr/>
        </p:nvPicPr>
        <p:blipFill rotWithShape="1">
          <a:blip r:embed="rId2">
            <a:alphaModFix/>
          </a:blip>
          <a:srcRect/>
          <a:stretch/>
        </p:blipFill>
        <p:spPr>
          <a:xfrm>
            <a:off x="9503083" y="-9116"/>
            <a:ext cx="2688917" cy="2804726"/>
          </a:xfrm>
          <a:prstGeom prst="rect">
            <a:avLst/>
          </a:prstGeom>
          <a:noFill/>
          <a:ln>
            <a:noFill/>
          </a:ln>
        </p:spPr>
      </p:pic>
      <p:sp>
        <p:nvSpPr>
          <p:cNvPr id="7" name="TextBox 6">
            <a:extLst>
              <a:ext uri="{FF2B5EF4-FFF2-40B4-BE49-F238E27FC236}">
                <a16:creationId xmlns="" xmlns:a16="http://schemas.microsoft.com/office/drawing/2014/main" id="{AF79798A-2FC0-444E-85DF-5DA870C3556D}"/>
              </a:ext>
            </a:extLst>
          </p:cNvPr>
          <p:cNvSpPr txBox="1"/>
          <p:nvPr/>
        </p:nvSpPr>
        <p:spPr>
          <a:xfrm>
            <a:off x="1156718" y="1856644"/>
            <a:ext cx="9772539" cy="4093428"/>
          </a:xfrm>
          <a:prstGeom prst="rect">
            <a:avLst/>
          </a:prstGeom>
          <a:noFill/>
        </p:spPr>
        <p:txBody>
          <a:bodyPr wrap="square">
            <a:spAutoFit/>
          </a:bodyPr>
          <a:lstStyle/>
          <a:p>
            <a:pPr marL="342900" marR="0" indent="-342900" algn="just">
              <a:spcBef>
                <a:spcPts val="0"/>
              </a:spcBef>
              <a:spcAft>
                <a:spcPts val="0"/>
              </a:spcAft>
              <a:buFont typeface="Wingdings" panose="05000000000000000000" pitchFamily="2" charset="2"/>
              <a:buChar char="q"/>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endPar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endPar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nôi</a:t>
            </a:r>
            <a:endPar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spcBef>
                <a:spcPts val="0"/>
              </a:spcBef>
              <a:spcAft>
                <a:spcPts val="0"/>
              </a:spcAft>
            </a:pPr>
            <a:endPar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Wingdings" panose="05000000000000000000" pitchFamily="2" charset="2"/>
              <a:buChar char="q"/>
            </a:pP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ngầm</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đẽ</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ngời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Google Shape;346;p14">
            <a:extLst>
              <a:ext uri="{FF2B5EF4-FFF2-40B4-BE49-F238E27FC236}">
                <a16:creationId xmlns="" xmlns:a16="http://schemas.microsoft.com/office/drawing/2014/main" id="{63DB42A2-4ABA-4F34-93BD-8D2D5163A6EE}"/>
              </a:ext>
            </a:extLst>
          </p:cNvPr>
          <p:cNvPicPr/>
          <p:nvPr/>
        </p:nvPicPr>
        <p:blipFill rotWithShape="1">
          <a:blip r:embed="rId3">
            <a:alphaModFix/>
          </a:blip>
          <a:srcRect/>
          <a:stretch/>
        </p:blipFill>
        <p:spPr>
          <a:xfrm>
            <a:off x="3370608" y="492589"/>
            <a:ext cx="1306195" cy="1231265"/>
          </a:xfrm>
          <a:prstGeom prst="rect">
            <a:avLst/>
          </a:prstGeom>
          <a:noFill/>
          <a:ln>
            <a:noFill/>
          </a:ln>
        </p:spPr>
      </p:pic>
    </p:spTree>
    <p:extLst>
      <p:ext uri="{BB962C8B-B14F-4D97-AF65-F5344CB8AC3E}">
        <p14:creationId xmlns:p14="http://schemas.microsoft.com/office/powerpoint/2010/main" val="3837524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347;p14">
            <a:extLst>
              <a:ext uri="{FF2B5EF4-FFF2-40B4-BE49-F238E27FC236}">
                <a16:creationId xmlns="" xmlns:a16="http://schemas.microsoft.com/office/drawing/2014/main" id="{F37712D1-914A-4F36-A765-FBEDA2532EC7}"/>
              </a:ext>
            </a:extLst>
          </p:cNvPr>
          <p:cNvPicPr/>
          <p:nvPr/>
        </p:nvPicPr>
        <p:blipFill rotWithShape="1">
          <a:blip r:embed="rId2">
            <a:alphaModFix/>
          </a:blip>
          <a:srcRect/>
          <a:stretch/>
        </p:blipFill>
        <p:spPr>
          <a:xfrm>
            <a:off x="3073989" y="667022"/>
            <a:ext cx="1283335" cy="1169670"/>
          </a:xfrm>
          <a:prstGeom prst="rect">
            <a:avLst/>
          </a:prstGeom>
          <a:noFill/>
          <a:ln>
            <a:noFill/>
          </a:ln>
        </p:spPr>
      </p:pic>
      <p:sp>
        <p:nvSpPr>
          <p:cNvPr id="8" name="TextBox 7">
            <a:extLst>
              <a:ext uri="{FF2B5EF4-FFF2-40B4-BE49-F238E27FC236}">
                <a16:creationId xmlns="" xmlns:a16="http://schemas.microsoft.com/office/drawing/2014/main" id="{38CD452A-04F1-4AD1-B9B9-15E660F2A9B7}"/>
              </a:ext>
            </a:extLst>
          </p:cNvPr>
          <p:cNvSpPr txBox="1"/>
          <p:nvPr/>
        </p:nvSpPr>
        <p:spPr>
          <a:xfrm>
            <a:off x="4357324" y="1088571"/>
            <a:ext cx="2536962" cy="584775"/>
          </a:xfrm>
          <a:prstGeom prst="rect">
            <a:avLst/>
          </a:prstGeom>
          <a:noFill/>
        </p:spPr>
        <p:txBody>
          <a:bodyPr wrap="square" rtlCol="0">
            <a:spAutoFit/>
          </a:bodyPr>
          <a:lstStyle/>
          <a:p>
            <a:r>
              <a:rPr lang="en-US" sz="3200" b="1" dirty="0" err="1"/>
              <a:t>Bài</a:t>
            </a:r>
            <a:r>
              <a:rPr lang="en-US" sz="3200" b="1" dirty="0"/>
              <a:t> </a:t>
            </a:r>
            <a:r>
              <a:rPr lang="en-US" sz="3200" b="1" dirty="0" err="1"/>
              <a:t>tập</a:t>
            </a:r>
            <a:r>
              <a:rPr lang="en-US" sz="3200" b="1" dirty="0"/>
              <a:t> 3</a:t>
            </a:r>
          </a:p>
        </p:txBody>
      </p:sp>
      <p:pic>
        <p:nvPicPr>
          <p:cNvPr id="10" name="Picture 9">
            <a:extLst>
              <a:ext uri="{FF2B5EF4-FFF2-40B4-BE49-F238E27FC236}">
                <a16:creationId xmlns="" xmlns:a16="http://schemas.microsoft.com/office/drawing/2014/main" id="{DF81C0FD-612F-42E0-8F6C-16CEF54E5C8B}"/>
              </a:ext>
            </a:extLst>
          </p:cNvPr>
          <p:cNvPicPr>
            <a:picLocks noChangeAspect="1"/>
          </p:cNvPicPr>
          <p:nvPr/>
        </p:nvPicPr>
        <p:blipFill>
          <a:blip r:embed="rId3"/>
          <a:stretch>
            <a:fillRect/>
          </a:stretch>
        </p:blipFill>
        <p:spPr>
          <a:xfrm>
            <a:off x="953037" y="1836692"/>
            <a:ext cx="10560675" cy="4141495"/>
          </a:xfrm>
          <a:prstGeom prst="rect">
            <a:avLst/>
          </a:prstGeom>
        </p:spPr>
      </p:pic>
    </p:spTree>
    <p:extLst>
      <p:ext uri="{BB962C8B-B14F-4D97-AF65-F5344CB8AC3E}">
        <p14:creationId xmlns:p14="http://schemas.microsoft.com/office/powerpoint/2010/main" val="372768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347;p14">
            <a:extLst>
              <a:ext uri="{FF2B5EF4-FFF2-40B4-BE49-F238E27FC236}">
                <a16:creationId xmlns="" xmlns:a16="http://schemas.microsoft.com/office/drawing/2014/main" id="{F37712D1-914A-4F36-A765-FBEDA2532EC7}"/>
              </a:ext>
            </a:extLst>
          </p:cNvPr>
          <p:cNvPicPr/>
          <p:nvPr/>
        </p:nvPicPr>
        <p:blipFill rotWithShape="1">
          <a:blip r:embed="rId2">
            <a:alphaModFix/>
          </a:blip>
          <a:srcRect/>
          <a:stretch/>
        </p:blipFill>
        <p:spPr>
          <a:xfrm>
            <a:off x="47424" y="-15565"/>
            <a:ext cx="1283335" cy="1169670"/>
          </a:xfrm>
          <a:prstGeom prst="rect">
            <a:avLst/>
          </a:prstGeom>
          <a:noFill/>
          <a:ln>
            <a:noFill/>
          </a:ln>
        </p:spPr>
      </p:pic>
      <p:sp>
        <p:nvSpPr>
          <p:cNvPr id="8" name="TextBox 7">
            <a:extLst>
              <a:ext uri="{FF2B5EF4-FFF2-40B4-BE49-F238E27FC236}">
                <a16:creationId xmlns="" xmlns:a16="http://schemas.microsoft.com/office/drawing/2014/main" id="{38CD452A-04F1-4AD1-B9B9-15E660F2A9B7}"/>
              </a:ext>
            </a:extLst>
          </p:cNvPr>
          <p:cNvSpPr txBox="1"/>
          <p:nvPr/>
        </p:nvSpPr>
        <p:spPr>
          <a:xfrm>
            <a:off x="4357324" y="84009"/>
            <a:ext cx="2536962" cy="584775"/>
          </a:xfrm>
          <a:prstGeom prst="rect">
            <a:avLst/>
          </a:prstGeom>
          <a:noFill/>
        </p:spPr>
        <p:txBody>
          <a:bodyPr wrap="square" rtlCol="0">
            <a:spAutoFit/>
          </a:bodyPr>
          <a:lstStyle/>
          <a:p>
            <a:r>
              <a:rPr lang="en-US" sz="3200" b="1" dirty="0" err="1">
                <a:solidFill>
                  <a:srgbClr val="0070C0"/>
                </a:solidFill>
                <a:latin typeface="Times New Roman" pitchFamily="18" charset="0"/>
                <a:cs typeface="Times New Roman" pitchFamily="18" charset="0"/>
              </a:rPr>
              <a:t>Bài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tập</a:t>
            </a:r>
            <a:r>
              <a:rPr lang="en-US" sz="3200" b="1" dirty="0">
                <a:solidFill>
                  <a:srgbClr val="0070C0"/>
                </a:solidFill>
                <a:latin typeface="Times New Roman" pitchFamily="18" charset="0"/>
                <a:cs typeface="Times New Roman" pitchFamily="18" charset="0"/>
              </a:rPr>
              <a:t> 3</a:t>
            </a:r>
          </a:p>
        </p:txBody>
      </p:sp>
      <p:graphicFrame>
        <p:nvGraphicFramePr>
          <p:cNvPr id="2" name="Table 1"/>
          <p:cNvGraphicFramePr>
            <a:graphicFrameLocks noGrp="1"/>
          </p:cNvGraphicFramePr>
          <p:nvPr>
            <p:extLst>
              <p:ext uri="{D42A27DB-BD31-4B8C-83A1-F6EECF244321}">
                <p14:modId xmlns:p14="http://schemas.microsoft.com/office/powerpoint/2010/main" val="2808777641"/>
              </p:ext>
            </p:extLst>
          </p:nvPr>
        </p:nvGraphicFramePr>
        <p:xfrm>
          <a:off x="341591" y="668784"/>
          <a:ext cx="11359803" cy="5512054"/>
        </p:xfrm>
        <a:graphic>
          <a:graphicData uri="http://schemas.openxmlformats.org/drawingml/2006/table">
            <a:tbl>
              <a:tblPr firstRow="1" firstCol="1" bandRow="1">
                <a:tableStyleId>{5C22544A-7EE6-4342-B048-85BDC9FD1C3A}</a:tableStyleId>
              </a:tblPr>
              <a:tblGrid>
                <a:gridCol w="1275008"/>
                <a:gridCol w="1828035"/>
                <a:gridCol w="3666653"/>
                <a:gridCol w="4590107"/>
              </a:tblGrid>
              <a:tr h="125075">
                <a:tc gridSpan="4">
                  <a:txBody>
                    <a:bodyPr/>
                    <a:lstStyle/>
                    <a:p>
                      <a:pPr marL="0" marR="0" algn="ctr">
                        <a:lnSpc>
                          <a:spcPct val="107000"/>
                        </a:lnSpc>
                        <a:spcBef>
                          <a:spcPts val="0"/>
                        </a:spcBef>
                        <a:spcAft>
                          <a:spcPts val="0"/>
                        </a:spcAft>
                      </a:pPr>
                      <a:r>
                        <a:rPr lang="en-US" sz="800" dirty="0">
                          <a:effectLst/>
                        </a:rPr>
                        <a:t> </a:t>
                      </a:r>
                      <a:r>
                        <a:rPr lang="en-US" sz="600" dirty="0">
                          <a:effectLst/>
                        </a:rPr>
                        <a:t>PHIẾU HỌC TẬP SỐ 2</a:t>
                      </a:r>
                      <a:endParaRPr lang="en-US" sz="700" dirty="0">
                        <a:effectLst/>
                        <a:latin typeface="Times New Roman"/>
                        <a:ea typeface="Times New Roman"/>
                        <a:cs typeface="Times New Roman"/>
                      </a:endParaRPr>
                    </a:p>
                  </a:txBody>
                  <a:tcPr marL="37575" marR="37575" marT="0" marB="0"/>
                </a:tc>
                <a:tc hMerge="1">
                  <a:txBody>
                    <a:bodyPr/>
                    <a:lstStyle/>
                    <a:p>
                      <a:endParaRPr lang="en-US"/>
                    </a:p>
                  </a:txBody>
                  <a:tcPr/>
                </a:tc>
                <a:tc hMerge="1">
                  <a:txBody>
                    <a:bodyPr/>
                    <a:lstStyle/>
                    <a:p>
                      <a:endParaRPr lang="en-US"/>
                    </a:p>
                  </a:txBody>
                  <a:tcPr/>
                </a:tc>
                <a:tc hMerge="1">
                  <a:txBody>
                    <a:bodyPr/>
                    <a:lstStyle/>
                    <a:p>
                      <a:endParaRPr lang="en-US"/>
                    </a:p>
                  </a:txBody>
                  <a:tcPr/>
                </a:tc>
              </a:tr>
              <a:tr h="589711">
                <a:tc>
                  <a:txBody>
                    <a:bodyPr/>
                    <a:lstStyle/>
                    <a:p>
                      <a:pPr marL="0" marR="0" algn="ctr">
                        <a:lnSpc>
                          <a:spcPct val="107000"/>
                        </a:lnSpc>
                        <a:spcBef>
                          <a:spcPts val="0"/>
                        </a:spcBef>
                        <a:spcAft>
                          <a:spcPts val="0"/>
                        </a:spcAft>
                      </a:pPr>
                      <a:r>
                        <a:rPr lang="en-US" sz="2200" dirty="0">
                          <a:effectLst/>
                          <a:latin typeface="Times New Roman" pitchFamily="18" charset="0"/>
                          <a:cs typeface="Times New Roman" pitchFamily="18" charset="0"/>
                        </a:rPr>
                        <a:t>Phần</a:t>
                      </a:r>
                      <a:endParaRPr lang="en-US" sz="2200" dirty="0">
                        <a:effectLst/>
                        <a:latin typeface="Times New Roman" pitchFamily="18" charset="0"/>
                        <a:ea typeface="Times New Roman"/>
                        <a:cs typeface="Times New Roman" pitchFamily="18" charset="0"/>
                      </a:endParaRPr>
                    </a:p>
                  </a:txBody>
                  <a:tcPr marL="37575" marR="37575" marT="0" marB="0"/>
                </a:tc>
                <a:tc>
                  <a:txBody>
                    <a:bodyPr/>
                    <a:lstStyle/>
                    <a:p>
                      <a:pPr marL="0" marR="0" algn="ctr">
                        <a:lnSpc>
                          <a:spcPct val="107000"/>
                        </a:lnSpc>
                        <a:spcBef>
                          <a:spcPts val="0"/>
                        </a:spcBef>
                        <a:spcAft>
                          <a:spcPts val="0"/>
                        </a:spcAft>
                      </a:pPr>
                      <a:r>
                        <a:rPr lang="en-US" sz="2200" b="1" dirty="0">
                          <a:solidFill>
                            <a:srgbClr val="0070C0"/>
                          </a:solidFill>
                          <a:effectLst/>
                          <a:latin typeface="Times New Roman" pitchFamily="18" charset="0"/>
                          <a:cs typeface="Times New Roman" pitchFamily="18" charset="0"/>
                        </a:rPr>
                        <a:t>Hình ảnh</a:t>
                      </a:r>
                    </a:p>
                    <a:p>
                      <a:pPr marL="0" marR="0" algn="ctr">
                        <a:lnSpc>
                          <a:spcPct val="107000"/>
                        </a:lnSpc>
                        <a:spcBef>
                          <a:spcPts val="0"/>
                        </a:spcBef>
                        <a:spcAft>
                          <a:spcPts val="0"/>
                        </a:spcAft>
                      </a:pPr>
                      <a:r>
                        <a:rPr lang="en-US" sz="2200" b="1" dirty="0">
                          <a:solidFill>
                            <a:srgbClr val="0070C0"/>
                          </a:solidFill>
                          <a:effectLst/>
                          <a:latin typeface="Times New Roman" pitchFamily="18" charset="0"/>
                          <a:cs typeface="Times New Roman" pitchFamily="18" charset="0"/>
                        </a:rPr>
                        <a:t>Ẩn dụ (B)</a:t>
                      </a:r>
                      <a:endParaRPr lang="en-US" sz="2200" b="1" dirty="0">
                        <a:solidFill>
                          <a:srgbClr val="0070C0"/>
                        </a:solidFill>
                        <a:effectLst/>
                        <a:latin typeface="Times New Roman" pitchFamily="18" charset="0"/>
                        <a:ea typeface="Times New Roman"/>
                        <a:cs typeface="Times New Roman" pitchFamily="18" charset="0"/>
                      </a:endParaRPr>
                    </a:p>
                  </a:txBody>
                  <a:tcPr marL="37575" marR="37575" marT="0" marB="0"/>
                </a:tc>
                <a:tc>
                  <a:txBody>
                    <a:bodyPr/>
                    <a:lstStyle/>
                    <a:p>
                      <a:pPr marL="0" marR="0" algn="ctr">
                        <a:lnSpc>
                          <a:spcPct val="107000"/>
                        </a:lnSpc>
                        <a:spcBef>
                          <a:spcPts val="0"/>
                        </a:spcBef>
                        <a:spcAft>
                          <a:spcPts val="0"/>
                        </a:spcAft>
                      </a:pPr>
                      <a:r>
                        <a:rPr lang="en-US" sz="2200" b="1" dirty="0">
                          <a:solidFill>
                            <a:srgbClr val="0070C0"/>
                          </a:solidFill>
                          <a:effectLst/>
                          <a:latin typeface="Times New Roman" pitchFamily="18" charset="0"/>
                          <a:cs typeface="Times New Roman" pitchFamily="18" charset="0"/>
                        </a:rPr>
                        <a:t>Hình ảnh được so sánh ngầm (A)</a:t>
                      </a:r>
                      <a:endParaRPr lang="en-US" sz="2200" b="1" dirty="0">
                        <a:solidFill>
                          <a:srgbClr val="0070C0"/>
                        </a:solidFill>
                        <a:effectLst/>
                        <a:latin typeface="Times New Roman" pitchFamily="18" charset="0"/>
                        <a:ea typeface="Times New Roman"/>
                        <a:cs typeface="Times New Roman" pitchFamily="18" charset="0"/>
                      </a:endParaRPr>
                    </a:p>
                  </a:txBody>
                  <a:tcPr marL="37575" marR="37575" marT="0" marB="0"/>
                </a:tc>
                <a:tc>
                  <a:txBody>
                    <a:bodyPr/>
                    <a:lstStyle/>
                    <a:p>
                      <a:pPr marL="0" marR="0" algn="ctr">
                        <a:lnSpc>
                          <a:spcPct val="107000"/>
                        </a:lnSpc>
                        <a:spcBef>
                          <a:spcPts val="0"/>
                        </a:spcBef>
                        <a:spcAft>
                          <a:spcPts val="0"/>
                        </a:spcAft>
                      </a:pPr>
                      <a:r>
                        <a:rPr lang="en-US" sz="2200" b="1" kern="100" dirty="0">
                          <a:solidFill>
                            <a:srgbClr val="0070C0"/>
                          </a:solidFill>
                          <a:effectLst/>
                          <a:latin typeface="Times New Roman" pitchFamily="18" charset="0"/>
                          <a:cs typeface="Times New Roman" pitchFamily="18" charset="0"/>
                        </a:rPr>
                        <a:t>Tác dụng</a:t>
                      </a:r>
                      <a:endParaRPr lang="en-US" sz="2200" b="1" dirty="0">
                        <a:solidFill>
                          <a:srgbClr val="0070C0"/>
                        </a:solidFill>
                        <a:effectLst/>
                        <a:latin typeface="Times New Roman" pitchFamily="18" charset="0"/>
                        <a:ea typeface="Times New Roman"/>
                        <a:cs typeface="Times New Roman" pitchFamily="18" charset="0"/>
                      </a:endParaRPr>
                    </a:p>
                  </a:txBody>
                  <a:tcPr marL="37575" marR="37575" marT="0" marB="0"/>
                </a:tc>
              </a:tr>
              <a:tr h="1179422">
                <a:tc>
                  <a:txBody>
                    <a:bodyPr/>
                    <a:lstStyle/>
                    <a:p>
                      <a:pPr marL="0" marR="0" algn="ctr">
                        <a:lnSpc>
                          <a:spcPct val="107000"/>
                        </a:lnSpc>
                        <a:spcBef>
                          <a:spcPts val="0"/>
                        </a:spcBef>
                        <a:spcAft>
                          <a:spcPts val="0"/>
                        </a:spcAft>
                      </a:pPr>
                      <a:r>
                        <a:rPr lang="en-US" sz="2200" kern="100">
                          <a:effectLst/>
                          <a:latin typeface="Times New Roman" pitchFamily="18" charset="0"/>
                          <a:cs typeface="Times New Roman" pitchFamily="18" charset="0"/>
                        </a:rPr>
                        <a:t>a</a:t>
                      </a:r>
                      <a:endParaRPr lang="en-US" sz="2200">
                        <a:effectLst/>
                        <a:latin typeface="Times New Roman" pitchFamily="18" charset="0"/>
                        <a:ea typeface="Times New Roman"/>
                        <a:cs typeface="Times New Roman" pitchFamily="18" charset="0"/>
                      </a:endParaRPr>
                    </a:p>
                  </a:txBody>
                  <a:tcPr marL="37575" marR="37575" marT="0" marB="0"/>
                </a:tc>
                <a:tc>
                  <a:txBody>
                    <a:bodyPr/>
                    <a:lstStyle/>
                    <a:p>
                      <a:pPr marL="0" marR="0" algn="just">
                        <a:lnSpc>
                          <a:spcPct val="107000"/>
                        </a:lnSpc>
                        <a:spcBef>
                          <a:spcPts val="0"/>
                        </a:spcBef>
                        <a:spcAft>
                          <a:spcPts val="0"/>
                        </a:spcAft>
                      </a:pPr>
                      <a:r>
                        <a:rPr lang="en-US" sz="2200" i="1" dirty="0">
                          <a:effectLst/>
                          <a:latin typeface="Times New Roman" pitchFamily="18" charset="0"/>
                          <a:cs typeface="Times New Roman" pitchFamily="18" charset="0"/>
                        </a:rPr>
                        <a:t>cái khuyết tròn đầy</a:t>
                      </a:r>
                      <a:endParaRPr lang="en-US" sz="2200" i="1" dirty="0">
                        <a:effectLst/>
                        <a:latin typeface="Times New Roman" pitchFamily="18" charset="0"/>
                        <a:ea typeface="Times New Roman"/>
                        <a:cs typeface="Times New Roman" pitchFamily="18" charset="0"/>
                      </a:endParaRPr>
                    </a:p>
                  </a:txBody>
                  <a:tcPr marL="37575" marR="37575" marT="0" marB="0"/>
                </a:tc>
                <a:tc>
                  <a:txBody>
                    <a:bodyPr/>
                    <a:lstStyle/>
                    <a:p>
                      <a:pPr marL="0" marR="0" algn="just">
                        <a:lnSpc>
                          <a:spcPct val="107000"/>
                        </a:lnSpc>
                        <a:spcBef>
                          <a:spcPts val="0"/>
                        </a:spcBef>
                        <a:spcAft>
                          <a:spcPts val="0"/>
                        </a:spcAft>
                      </a:pPr>
                      <a:r>
                        <a:rPr lang="en-US" sz="2200" spc="-30" dirty="0">
                          <a:effectLst/>
                          <a:latin typeface="Times New Roman" pitchFamily="18" charset="0"/>
                          <a:cs typeface="Times New Roman" pitchFamily="18" charset="0"/>
                        </a:rPr>
                        <a:t>tương đồng với đứa con còn nhỏ, chưa trưởng thành rồi sẽ hoàn thiện</a:t>
                      </a:r>
                      <a:endParaRPr lang="en-US" sz="2200" dirty="0">
                        <a:effectLst/>
                        <a:latin typeface="Times New Roman" pitchFamily="18" charset="0"/>
                        <a:ea typeface="Times New Roman"/>
                        <a:cs typeface="Times New Roman" pitchFamily="18" charset="0"/>
                      </a:endParaRPr>
                    </a:p>
                  </a:txBody>
                  <a:tcPr marL="37575" marR="37575" marT="0" marB="0"/>
                </a:tc>
                <a:tc>
                  <a:txBody>
                    <a:bodyPr/>
                    <a:lstStyle/>
                    <a:p>
                      <a:pPr marL="0" marR="0" algn="just">
                        <a:lnSpc>
                          <a:spcPct val="107000"/>
                        </a:lnSpc>
                        <a:spcBef>
                          <a:spcPts val="0"/>
                        </a:spcBef>
                        <a:spcAft>
                          <a:spcPts val="0"/>
                        </a:spcAft>
                      </a:pPr>
                      <a:r>
                        <a:rPr lang="en-US" sz="2200" kern="100" dirty="0">
                          <a:effectLst/>
                          <a:latin typeface="Times New Roman" pitchFamily="18" charset="0"/>
                          <a:cs typeface="Times New Roman" pitchFamily="18" charset="0"/>
                        </a:rPr>
                        <a:t>Nhấn mạnh tình yêu thương, chăm sóc ân tình của mẹ giúp con khôn lớn, trưởng thành (tương đồng thuộc đời sống con người).</a:t>
                      </a:r>
                      <a:endParaRPr lang="en-US" sz="2200" dirty="0">
                        <a:effectLst/>
                        <a:latin typeface="Times New Roman" pitchFamily="18" charset="0"/>
                        <a:ea typeface="Times New Roman"/>
                        <a:cs typeface="Times New Roman" pitchFamily="18" charset="0"/>
                      </a:endParaRPr>
                    </a:p>
                  </a:txBody>
                  <a:tcPr marL="37575" marR="37575" marT="0" marB="0"/>
                </a:tc>
              </a:tr>
              <a:tr h="294856">
                <a:tc rowSpan="2">
                  <a:txBody>
                    <a:bodyPr/>
                    <a:lstStyle/>
                    <a:p>
                      <a:pPr marL="0" marR="0" algn="ctr">
                        <a:lnSpc>
                          <a:spcPct val="107000"/>
                        </a:lnSpc>
                        <a:spcBef>
                          <a:spcPts val="0"/>
                        </a:spcBef>
                        <a:spcAft>
                          <a:spcPts val="0"/>
                        </a:spcAft>
                      </a:pPr>
                      <a:r>
                        <a:rPr lang="en-US" sz="2200" kern="100">
                          <a:effectLst/>
                          <a:latin typeface="Times New Roman" pitchFamily="18" charset="0"/>
                          <a:cs typeface="Times New Roman" pitchFamily="18" charset="0"/>
                        </a:rPr>
                        <a:t>b</a:t>
                      </a:r>
                      <a:endParaRPr lang="en-US" sz="2200">
                        <a:effectLst/>
                        <a:latin typeface="Times New Roman" pitchFamily="18" charset="0"/>
                        <a:ea typeface="Times New Roman"/>
                        <a:cs typeface="Times New Roman" pitchFamily="18" charset="0"/>
                      </a:endParaRPr>
                    </a:p>
                  </a:txBody>
                  <a:tcPr marL="37575" marR="37575" marT="0" marB="0"/>
                </a:tc>
                <a:tc>
                  <a:txBody>
                    <a:bodyPr/>
                    <a:lstStyle/>
                    <a:p>
                      <a:pPr marL="0" marR="0" algn="just">
                        <a:lnSpc>
                          <a:spcPct val="107000"/>
                        </a:lnSpc>
                        <a:spcBef>
                          <a:spcPts val="0"/>
                        </a:spcBef>
                        <a:spcAft>
                          <a:spcPts val="0"/>
                        </a:spcAft>
                      </a:pPr>
                      <a:r>
                        <a:rPr lang="en-US" sz="2200" i="1" dirty="0">
                          <a:effectLst/>
                          <a:latin typeface="Times New Roman" pitchFamily="18" charset="0"/>
                          <a:cs typeface="Times New Roman" pitchFamily="18" charset="0"/>
                        </a:rPr>
                        <a:t>Ăn quả</a:t>
                      </a:r>
                      <a:endParaRPr lang="en-US" sz="2200" i="1" dirty="0">
                        <a:effectLst/>
                        <a:latin typeface="Times New Roman" pitchFamily="18" charset="0"/>
                        <a:ea typeface="Times New Roman"/>
                        <a:cs typeface="Times New Roman" pitchFamily="18" charset="0"/>
                      </a:endParaRPr>
                    </a:p>
                  </a:txBody>
                  <a:tcPr marL="37575" marR="37575" marT="0" marB="0"/>
                </a:tc>
                <a:tc>
                  <a:txBody>
                    <a:bodyPr/>
                    <a:lstStyle/>
                    <a:p>
                      <a:pPr marL="0" marR="0" algn="just">
                        <a:lnSpc>
                          <a:spcPct val="107000"/>
                        </a:lnSpc>
                        <a:spcBef>
                          <a:spcPts val="0"/>
                        </a:spcBef>
                        <a:spcAft>
                          <a:spcPts val="0"/>
                        </a:spcAft>
                      </a:pPr>
                      <a:r>
                        <a:rPr lang="en-US" sz="2200" kern="100" dirty="0">
                          <a:effectLst/>
                          <a:latin typeface="Times New Roman" pitchFamily="18" charset="0"/>
                          <a:cs typeface="Times New Roman" pitchFamily="18" charset="0"/>
                        </a:rPr>
                        <a:t>Hưởng thụ thành quả</a:t>
                      </a:r>
                      <a:endParaRPr lang="en-US" sz="2200" dirty="0">
                        <a:effectLst/>
                        <a:latin typeface="Times New Roman" pitchFamily="18" charset="0"/>
                        <a:ea typeface="Times New Roman"/>
                        <a:cs typeface="Times New Roman" pitchFamily="18" charset="0"/>
                      </a:endParaRPr>
                    </a:p>
                  </a:txBody>
                  <a:tcPr marL="37575" marR="37575" marT="0" marB="0"/>
                </a:tc>
                <a:tc rowSpan="2">
                  <a:txBody>
                    <a:bodyPr/>
                    <a:lstStyle/>
                    <a:p>
                      <a:pPr marL="0" marR="0" algn="just">
                        <a:lnSpc>
                          <a:spcPct val="107000"/>
                        </a:lnSpc>
                        <a:spcBef>
                          <a:spcPts val="0"/>
                        </a:spcBef>
                        <a:spcAft>
                          <a:spcPts val="0"/>
                        </a:spcAft>
                      </a:pPr>
                      <a:r>
                        <a:rPr lang="en-US" sz="2200" kern="100" dirty="0">
                          <a:effectLst/>
                          <a:latin typeface="Times New Roman" pitchFamily="18" charset="0"/>
                          <a:cs typeface="Times New Roman" pitchFamily="18" charset="0"/>
                        </a:rPr>
                        <a:t>Hưởng thụ thành quả cần biết ơn người tạo ra thành quả đó (tương đồng mang tính khái quát).</a:t>
                      </a:r>
                      <a:endParaRPr lang="en-US" sz="2200" dirty="0">
                        <a:effectLst/>
                        <a:latin typeface="Times New Roman" pitchFamily="18" charset="0"/>
                        <a:ea typeface="Times New Roman"/>
                        <a:cs typeface="Times New Roman" pitchFamily="18" charset="0"/>
                      </a:endParaRPr>
                    </a:p>
                  </a:txBody>
                  <a:tcPr marL="37575" marR="37575" marT="0" marB="0"/>
                </a:tc>
              </a:tr>
              <a:tr h="491426">
                <a:tc vMerge="1">
                  <a:txBody>
                    <a:bodyPr/>
                    <a:lstStyle/>
                    <a:p>
                      <a:endParaRPr lang="en-US"/>
                    </a:p>
                  </a:txBody>
                  <a:tcPr/>
                </a:tc>
                <a:tc>
                  <a:txBody>
                    <a:bodyPr/>
                    <a:lstStyle/>
                    <a:p>
                      <a:pPr marL="0" marR="0" algn="just">
                        <a:lnSpc>
                          <a:spcPct val="107000"/>
                        </a:lnSpc>
                        <a:spcBef>
                          <a:spcPts val="0"/>
                        </a:spcBef>
                        <a:spcAft>
                          <a:spcPts val="0"/>
                        </a:spcAft>
                      </a:pPr>
                      <a:r>
                        <a:rPr lang="en-US" sz="2200" i="1" dirty="0">
                          <a:effectLst/>
                          <a:latin typeface="Times New Roman" pitchFamily="18" charset="0"/>
                          <a:cs typeface="Times New Roman" pitchFamily="18" charset="0"/>
                        </a:rPr>
                        <a:t>kẻ trồng cây</a:t>
                      </a:r>
                      <a:endParaRPr lang="en-US" sz="2200" i="1" dirty="0">
                        <a:effectLst/>
                        <a:latin typeface="Times New Roman" pitchFamily="18" charset="0"/>
                        <a:ea typeface="Times New Roman"/>
                        <a:cs typeface="Times New Roman" pitchFamily="18" charset="0"/>
                      </a:endParaRPr>
                    </a:p>
                  </a:txBody>
                  <a:tcPr marL="37575" marR="37575" marT="0" marB="0"/>
                </a:tc>
                <a:tc>
                  <a:txBody>
                    <a:bodyPr/>
                    <a:lstStyle/>
                    <a:p>
                      <a:pPr marL="0" marR="0" algn="just">
                        <a:lnSpc>
                          <a:spcPct val="107000"/>
                        </a:lnSpc>
                        <a:spcBef>
                          <a:spcPts val="0"/>
                        </a:spcBef>
                        <a:spcAft>
                          <a:spcPts val="0"/>
                        </a:spcAft>
                      </a:pPr>
                      <a:r>
                        <a:rPr lang="en-US" sz="2200" kern="100" dirty="0">
                          <a:effectLst/>
                          <a:latin typeface="Times New Roman" pitchFamily="18" charset="0"/>
                          <a:cs typeface="Times New Roman" pitchFamily="18" charset="0"/>
                        </a:rPr>
                        <a:t>Người tạo ra thành quả</a:t>
                      </a:r>
                      <a:endParaRPr lang="en-US" sz="2200" dirty="0">
                        <a:effectLst/>
                        <a:latin typeface="Times New Roman" pitchFamily="18" charset="0"/>
                        <a:ea typeface="Times New Roman"/>
                        <a:cs typeface="Times New Roman" pitchFamily="18" charset="0"/>
                      </a:endParaRPr>
                    </a:p>
                  </a:txBody>
                  <a:tcPr marL="37575" marR="37575" marT="0" marB="0"/>
                </a:tc>
                <a:tc vMerge="1">
                  <a:txBody>
                    <a:bodyPr/>
                    <a:lstStyle/>
                    <a:p>
                      <a:endParaRPr lang="en-US"/>
                    </a:p>
                  </a:txBody>
                  <a:tcPr/>
                </a:tc>
              </a:tr>
              <a:tr h="687997">
                <a:tc rowSpan="2">
                  <a:txBody>
                    <a:bodyPr/>
                    <a:lstStyle/>
                    <a:p>
                      <a:pPr marL="0" marR="0" algn="ctr">
                        <a:lnSpc>
                          <a:spcPct val="107000"/>
                        </a:lnSpc>
                        <a:spcBef>
                          <a:spcPts val="0"/>
                        </a:spcBef>
                        <a:spcAft>
                          <a:spcPts val="0"/>
                        </a:spcAft>
                      </a:pPr>
                      <a:r>
                        <a:rPr lang="en-US" sz="2200" kern="100">
                          <a:effectLst/>
                          <a:latin typeface="Times New Roman" pitchFamily="18" charset="0"/>
                          <a:cs typeface="Times New Roman" pitchFamily="18" charset="0"/>
                        </a:rPr>
                        <a:t>c</a:t>
                      </a:r>
                      <a:endParaRPr lang="en-US" sz="2200">
                        <a:effectLst/>
                        <a:latin typeface="Times New Roman" pitchFamily="18" charset="0"/>
                        <a:ea typeface="Times New Roman"/>
                        <a:cs typeface="Times New Roman" pitchFamily="18" charset="0"/>
                      </a:endParaRPr>
                    </a:p>
                  </a:txBody>
                  <a:tcPr marL="37575" marR="37575" marT="0" marB="0"/>
                </a:tc>
                <a:tc>
                  <a:txBody>
                    <a:bodyPr/>
                    <a:lstStyle/>
                    <a:p>
                      <a:pPr marL="0" marR="0" algn="just">
                        <a:lnSpc>
                          <a:spcPct val="107000"/>
                        </a:lnSpc>
                        <a:spcBef>
                          <a:spcPts val="0"/>
                        </a:spcBef>
                        <a:spcAft>
                          <a:spcPts val="0"/>
                        </a:spcAft>
                      </a:pPr>
                      <a:r>
                        <a:rPr lang="en-US" sz="2200" i="1" spc="-30" dirty="0">
                          <a:effectLst/>
                          <a:latin typeface="Times New Roman" pitchFamily="18" charset="0"/>
                          <a:cs typeface="Times New Roman" pitchFamily="18" charset="0"/>
                        </a:rPr>
                        <a:t>mực - đen </a:t>
                      </a:r>
                      <a:endParaRPr lang="en-US" sz="2200" i="1" dirty="0">
                        <a:effectLst/>
                        <a:latin typeface="Times New Roman" pitchFamily="18" charset="0"/>
                        <a:ea typeface="Times New Roman"/>
                        <a:cs typeface="Times New Roman" pitchFamily="18" charset="0"/>
                      </a:endParaRPr>
                    </a:p>
                  </a:txBody>
                  <a:tcPr marL="37575" marR="37575" marT="0" marB="0"/>
                </a:tc>
                <a:tc>
                  <a:txBody>
                    <a:bodyPr/>
                    <a:lstStyle/>
                    <a:p>
                      <a:pPr marL="0" marR="0" algn="just">
                        <a:lnSpc>
                          <a:spcPct val="107000"/>
                        </a:lnSpc>
                        <a:spcBef>
                          <a:spcPts val="0"/>
                        </a:spcBef>
                        <a:spcAft>
                          <a:spcPts val="0"/>
                        </a:spcAft>
                      </a:pPr>
                      <a:r>
                        <a:rPr lang="en-US" sz="2200" spc="-30" dirty="0">
                          <a:effectLst/>
                          <a:latin typeface="Times New Roman" pitchFamily="18" charset="0"/>
                          <a:cs typeface="Times New Roman" pitchFamily="18" charset="0"/>
                        </a:rPr>
                        <a:t>tương đồng với cái tối tăm, cái xấu</a:t>
                      </a:r>
                      <a:endParaRPr lang="en-US" sz="2200" dirty="0">
                        <a:effectLst/>
                        <a:latin typeface="Times New Roman" pitchFamily="18" charset="0"/>
                        <a:cs typeface="Times New Roman" pitchFamily="18" charset="0"/>
                      </a:endParaRPr>
                    </a:p>
                    <a:p>
                      <a:pPr marL="0" marR="0" algn="just">
                        <a:lnSpc>
                          <a:spcPct val="107000"/>
                        </a:lnSpc>
                        <a:spcBef>
                          <a:spcPts val="0"/>
                        </a:spcBef>
                        <a:spcAft>
                          <a:spcPts val="0"/>
                        </a:spcAft>
                      </a:pPr>
                      <a:r>
                        <a:rPr lang="en-US" sz="2200" spc="-30" dirty="0">
                          <a:effectLst/>
                          <a:latin typeface="Times New Roman" pitchFamily="18" charset="0"/>
                          <a:cs typeface="Times New Roman" pitchFamily="18" charset="0"/>
                        </a:rPr>
                        <a:t>(phẩm chất) </a:t>
                      </a:r>
                      <a:endParaRPr lang="en-US" sz="2200" dirty="0">
                        <a:effectLst/>
                        <a:latin typeface="Times New Roman" pitchFamily="18" charset="0"/>
                        <a:ea typeface="Times New Roman"/>
                        <a:cs typeface="Times New Roman" pitchFamily="18" charset="0"/>
                      </a:endParaRPr>
                    </a:p>
                  </a:txBody>
                  <a:tcPr marL="37575" marR="37575" marT="0" marB="0"/>
                </a:tc>
                <a:tc rowSpan="2">
                  <a:txBody>
                    <a:bodyPr/>
                    <a:lstStyle/>
                    <a:p>
                      <a:pPr marL="0" marR="0" algn="just">
                        <a:lnSpc>
                          <a:spcPct val="107000"/>
                        </a:lnSpc>
                        <a:spcBef>
                          <a:spcPts val="0"/>
                        </a:spcBef>
                        <a:spcAft>
                          <a:spcPts val="0"/>
                        </a:spcAft>
                      </a:pPr>
                      <a:r>
                        <a:rPr lang="en-US" sz="2200" kern="100" dirty="0">
                          <a:effectLst/>
                          <a:latin typeface="Times New Roman" pitchFamily="18" charset="0"/>
                          <a:cs typeface="Times New Roman" pitchFamily="18" charset="0"/>
                        </a:rPr>
                        <a:t>Sống trong môi trường, hoàn cảnh xấu, sẽ bị tiêm nhiễm, ảnh hưởng xấu; trong môi trường, hoàn cảnh tốt sẽ học tập, tiếp thu điều tốt đẹp. (tương đồng có tính trừu tượng ).</a:t>
                      </a:r>
                      <a:endParaRPr lang="en-US" sz="2200" dirty="0">
                        <a:effectLst/>
                        <a:latin typeface="Times New Roman" pitchFamily="18" charset="0"/>
                        <a:ea typeface="Times New Roman"/>
                        <a:cs typeface="Times New Roman" pitchFamily="18" charset="0"/>
                      </a:endParaRPr>
                    </a:p>
                  </a:txBody>
                  <a:tcPr marL="37575" marR="37575" marT="0" marB="0"/>
                </a:tc>
              </a:tr>
              <a:tr h="982852">
                <a:tc vMerge="1">
                  <a:txBody>
                    <a:bodyPr/>
                    <a:lstStyle/>
                    <a:p>
                      <a:endParaRPr lang="en-US"/>
                    </a:p>
                  </a:txBody>
                  <a:tcPr/>
                </a:tc>
                <a:tc>
                  <a:txBody>
                    <a:bodyPr/>
                    <a:lstStyle/>
                    <a:p>
                      <a:pPr marL="0" marR="0" algn="just">
                        <a:lnSpc>
                          <a:spcPct val="107000"/>
                        </a:lnSpc>
                        <a:spcBef>
                          <a:spcPts val="0"/>
                        </a:spcBef>
                        <a:spcAft>
                          <a:spcPts val="0"/>
                        </a:spcAft>
                      </a:pPr>
                      <a:r>
                        <a:rPr lang="en-US" sz="2200" i="1" dirty="0">
                          <a:effectLst/>
                          <a:latin typeface="Times New Roman" pitchFamily="18" charset="0"/>
                          <a:cs typeface="Times New Roman" pitchFamily="18" charset="0"/>
                        </a:rPr>
                        <a:t>đèn - sáng </a:t>
                      </a:r>
                      <a:endParaRPr lang="en-US" sz="2200" i="1" dirty="0">
                        <a:effectLst/>
                        <a:latin typeface="Times New Roman" pitchFamily="18" charset="0"/>
                        <a:ea typeface="Times New Roman"/>
                        <a:cs typeface="Times New Roman" pitchFamily="18" charset="0"/>
                      </a:endParaRPr>
                    </a:p>
                  </a:txBody>
                  <a:tcPr marL="37575" marR="37575" marT="0" marB="0"/>
                </a:tc>
                <a:tc>
                  <a:txBody>
                    <a:bodyPr/>
                    <a:lstStyle/>
                    <a:p>
                      <a:pPr marL="0" marR="0" algn="just">
                        <a:lnSpc>
                          <a:spcPct val="107000"/>
                        </a:lnSpc>
                        <a:spcBef>
                          <a:spcPts val="0"/>
                        </a:spcBef>
                        <a:spcAft>
                          <a:spcPts val="0"/>
                        </a:spcAft>
                      </a:pPr>
                      <a:r>
                        <a:rPr lang="en-US" sz="2200" dirty="0">
                          <a:effectLst/>
                          <a:latin typeface="Times New Roman" pitchFamily="18" charset="0"/>
                          <a:cs typeface="Times New Roman" pitchFamily="18" charset="0"/>
                        </a:rPr>
                        <a:t>tương đồng với cái sáng sủa, cái tốt đẹp,cái hay, cái tiến bộ (phẩm chất)</a:t>
                      </a:r>
                      <a:endParaRPr lang="en-US" sz="2200" dirty="0">
                        <a:effectLst/>
                        <a:latin typeface="Times New Roman" pitchFamily="18" charset="0"/>
                        <a:ea typeface="Times New Roman"/>
                        <a:cs typeface="Times New Roman" pitchFamily="18" charset="0"/>
                      </a:endParaRPr>
                    </a:p>
                  </a:txBody>
                  <a:tcPr marL="37575" marR="37575" marT="0" marB="0"/>
                </a:tc>
                <a:tc vMerge="1">
                  <a:txBody>
                    <a:bodyPr/>
                    <a:lstStyle/>
                    <a:p>
                      <a:endParaRPr lang="en-US"/>
                    </a:p>
                  </a:txBody>
                  <a:tcPr/>
                </a:tc>
              </a:tr>
            </a:tbl>
          </a:graphicData>
        </a:graphic>
      </p:graphicFrame>
    </p:spTree>
    <p:extLst>
      <p:ext uri="{BB962C8B-B14F-4D97-AF65-F5344CB8AC3E}">
        <p14:creationId xmlns:p14="http://schemas.microsoft.com/office/powerpoint/2010/main" val="285335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9F3523-930E-498B-9061-CC8E62416106}"/>
              </a:ext>
            </a:extLst>
          </p:cNvPr>
          <p:cNvSpPr>
            <a:spLocks noGrp="1"/>
          </p:cNvSpPr>
          <p:nvPr>
            <p:ph type="title"/>
          </p:nvPr>
        </p:nvSpPr>
        <p:spPr>
          <a:xfrm>
            <a:off x="838200" y="1"/>
            <a:ext cx="10515600" cy="1733106"/>
          </a:xfrm>
        </p:spPr>
        <p:txBody>
          <a:bodyPr>
            <a:normAutofit/>
          </a:bodyPr>
          <a:lstStyle/>
          <a:p>
            <a:pPr algn="ct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Bài tập 4: Viết </a:t>
            </a:r>
            <a:r>
              <a:rPr lang="en-US" sz="2800" b="1" dirty="0">
                <a:solidFill>
                  <a:schemeClr val="accent5">
                    <a:lumMod val="75000"/>
                  </a:schemeClr>
                </a:solidFill>
                <a:latin typeface="Times New Roman" panose="02020603050405020304" pitchFamily="18" charset="0"/>
                <a:cs typeface="Times New Roman" panose="02020603050405020304" pitchFamily="18" charset="0"/>
              </a:rPr>
              <a:t>đoạn văn (4 – 5 dòng) về chủ đề tình cảm gia đình, trong đó sử dụng ít nhất một ẩn dụ.</a:t>
            </a:r>
          </a:p>
        </p:txBody>
      </p:sp>
      <p:pic>
        <p:nvPicPr>
          <p:cNvPr id="5" name="Content Placeholder 4">
            <a:extLst>
              <a:ext uri="{FF2B5EF4-FFF2-40B4-BE49-F238E27FC236}">
                <a16:creationId xmlns="" xmlns:a16="http://schemas.microsoft.com/office/drawing/2014/main" id="{D64C2C3D-C9EF-495B-91AC-982B647ADDC4}"/>
              </a:ext>
            </a:extLst>
          </p:cNvPr>
          <p:cNvPicPr>
            <a:picLocks noGrp="1" noChangeAspect="1"/>
          </p:cNvPicPr>
          <p:nvPr>
            <p:ph idx="1"/>
          </p:nvPr>
        </p:nvPicPr>
        <p:blipFill>
          <a:blip r:embed="rId2"/>
          <a:stretch>
            <a:fillRect/>
          </a:stretch>
        </p:blipFill>
        <p:spPr>
          <a:xfrm>
            <a:off x="276447" y="1467293"/>
            <a:ext cx="11597873" cy="4720783"/>
          </a:xfrm>
        </p:spPr>
      </p:pic>
    </p:spTree>
    <p:extLst>
      <p:ext uri="{BB962C8B-B14F-4D97-AF65-F5344CB8AC3E}">
        <p14:creationId xmlns:p14="http://schemas.microsoft.com/office/powerpoint/2010/main" val="370903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6" name="Rectangle: Rounded Corners 5">
            <a:extLst>
              <a:ext uri="{FF2B5EF4-FFF2-40B4-BE49-F238E27FC236}">
                <a16:creationId xmlns="" xmlns:a16="http://schemas.microsoft.com/office/drawing/2014/main" id="{CBC1D652-0386-48D3-9C04-E0D33FF36031}"/>
              </a:ext>
            </a:extLst>
          </p:cNvPr>
          <p:cNvSpPr/>
          <p:nvPr/>
        </p:nvSpPr>
        <p:spPr>
          <a:xfrm>
            <a:off x="4327301" y="1640034"/>
            <a:ext cx="6980350" cy="3577931"/>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Bà</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tôi</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năm</a:t>
            </a:r>
            <a:r>
              <a:rPr lang="en-US" sz="2400" dirty="0">
                <a:solidFill>
                  <a:srgbClr val="0070C0"/>
                </a:solidFill>
                <a:effectLst/>
                <a:latin typeface="Times New Roman" panose="02020603050405020304" pitchFamily="18" charset="0"/>
                <a:ea typeface="Calibri" panose="020F0502020204030204" pitchFamily="34" charset="0"/>
              </a:rPr>
              <a:t> nay </a:t>
            </a:r>
            <a:r>
              <a:rPr lang="en-US" sz="2400" dirty="0" err="1">
                <a:solidFill>
                  <a:srgbClr val="0070C0"/>
                </a:solidFill>
                <a:effectLst/>
                <a:latin typeface="Times New Roman" panose="02020603050405020304" pitchFamily="18" charset="0"/>
                <a:ea typeface="Calibri" panose="020F0502020204030204" pitchFamily="34" charset="0"/>
              </a:rPr>
              <a:t>đã</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ngoài</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sáu</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mươi</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tuổi</a:t>
            </a:r>
            <a:r>
              <a:rPr lang="en-US" sz="2400" dirty="0">
                <a:solidFill>
                  <a:srgbClr val="0070C0"/>
                </a:solidFill>
                <a:effectLst/>
                <a:latin typeface="Times New Roman" panose="02020603050405020304" pitchFamily="18" charset="0"/>
                <a:ea typeface="Calibri" panose="020F0502020204030204" pitchFamily="34" charset="0"/>
              </a:rPr>
              <a:t>. Ở </a:t>
            </a:r>
            <a:r>
              <a:rPr lang="en-US" sz="2400" dirty="0" err="1">
                <a:solidFill>
                  <a:srgbClr val="0070C0"/>
                </a:solidFill>
                <a:effectLst/>
                <a:latin typeface="Times New Roman" panose="02020603050405020304" pitchFamily="18" charset="0"/>
                <a:ea typeface="Calibri" panose="020F0502020204030204" pitchFamily="34" charset="0"/>
              </a:rPr>
              <a:t>nhà</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bà</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là</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người</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thương</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tôi</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nhất</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Bà</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nhắc</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nhở</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tôi</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phải</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biết</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đạo</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lí</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kính</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trên</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nhường</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dưới</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vâng</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lời</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thầy</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cô</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giáo</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hòa</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nhã</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với</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bạn</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bè</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Bà</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thường</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lấy</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những</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câu</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chuyện</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đời</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thường</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thể</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hiện</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điều</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nhân</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nghĩa</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kể</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cho</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tôi</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nghe</a:t>
            </a:r>
            <a:r>
              <a:rPr lang="en-US" sz="2400" dirty="0">
                <a:solidFill>
                  <a:srgbClr val="0070C0"/>
                </a:solidFill>
                <a:effectLst/>
                <a:latin typeface="Times New Roman" panose="02020603050405020304" pitchFamily="18" charset="0"/>
                <a:ea typeface="Calibri" panose="020F0502020204030204" pitchFamily="34" charset="0"/>
              </a:rPr>
              <a:t> qua </a:t>
            </a:r>
            <a:r>
              <a:rPr lang="en-US" sz="2400" dirty="0" err="1">
                <a:solidFill>
                  <a:srgbClr val="0070C0"/>
                </a:solidFill>
                <a:effectLst/>
                <a:latin typeface="Times New Roman" panose="02020603050405020304" pitchFamily="18" charset="0"/>
                <a:ea typeface="Calibri" panose="020F0502020204030204" pitchFamily="34" charset="0"/>
              </a:rPr>
              <a:t>đó</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giáo</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dục</a:t>
            </a:r>
            <a:r>
              <a:rPr lang="en-US" sz="2400" dirty="0">
                <a:solidFill>
                  <a:srgbClr val="0070C0"/>
                </a:solidFill>
                <a:effectLst/>
                <a:latin typeface="Times New Roman" panose="02020603050405020304" pitchFamily="18" charset="0"/>
                <a:ea typeface="Calibri" panose="020F0502020204030204" pitchFamily="34" charset="0"/>
              </a:rPr>
              <a:t> </a:t>
            </a:r>
            <a:r>
              <a:rPr lang="en-US" sz="2400" dirty="0" err="1">
                <a:solidFill>
                  <a:srgbClr val="0070C0"/>
                </a:solidFill>
                <a:effectLst/>
                <a:latin typeface="Times New Roman" panose="02020603050405020304" pitchFamily="18" charset="0"/>
                <a:ea typeface="Calibri" panose="020F0502020204030204" pitchFamily="34" charset="0"/>
              </a:rPr>
              <a:t>tôi</a:t>
            </a:r>
            <a:r>
              <a:rPr lang="en-US" sz="2400" dirty="0">
                <a:solidFill>
                  <a:srgbClr val="0070C0"/>
                </a:solidFill>
                <a:effectLst/>
                <a:latin typeface="Times New Roman" panose="02020603050405020304" pitchFamily="18" charset="0"/>
                <a:ea typeface="Calibri" panose="020F0502020204030204" pitchFamily="34"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thắp</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sưởi</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70C0"/>
              </a:solidFill>
            </a:endParaRPr>
          </a:p>
        </p:txBody>
      </p:sp>
      <p:sp>
        <p:nvSpPr>
          <p:cNvPr id="4" name="TextBox 3">
            <a:extLst>
              <a:ext uri="{FF2B5EF4-FFF2-40B4-BE49-F238E27FC236}">
                <a16:creationId xmlns="" xmlns:a16="http://schemas.microsoft.com/office/drawing/2014/main" id="{38CD452A-04F1-4AD1-B9B9-15E660F2A9B7}"/>
              </a:ext>
            </a:extLst>
          </p:cNvPr>
          <p:cNvSpPr txBox="1"/>
          <p:nvPr/>
        </p:nvSpPr>
        <p:spPr>
          <a:xfrm>
            <a:off x="5104305" y="560532"/>
            <a:ext cx="4413181" cy="677108"/>
          </a:xfrm>
          <a:prstGeom prst="rect">
            <a:avLst/>
          </a:prstGeom>
          <a:noFill/>
        </p:spPr>
        <p:txBody>
          <a:bodyPr wrap="square" rtlCol="0">
            <a:spAutoFit/>
          </a:bodyPr>
          <a:lstStyle/>
          <a:p>
            <a:r>
              <a:rPr lang="en-US" sz="3800" b="1" dirty="0" smtClean="0">
                <a:solidFill>
                  <a:srgbClr val="0070C0"/>
                </a:solidFill>
                <a:latin typeface="Times New Roman" pitchFamily="18" charset="0"/>
                <a:cs typeface="Times New Roman" pitchFamily="18" charset="0"/>
              </a:rPr>
              <a:t>Dự kiến sản phẩm</a:t>
            </a:r>
            <a:endParaRPr lang="en-US" sz="3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151829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0" y="2296682"/>
            <a:ext cx="12192000" cy="3263463"/>
          </a:xfrm>
          <a:prstGeom prst="round2DiagRect">
            <a:avLst/>
          </a:prstGeom>
          <a:solidFill>
            <a:srgbClr val="FBDA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044" y="0"/>
            <a:ext cx="3912626" cy="7016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8" name="组合 37"/>
          <p:cNvGrpSpPr>
            <a:grpSpLocks/>
          </p:cNvGrpSpPr>
          <p:nvPr/>
        </p:nvGrpSpPr>
        <p:grpSpPr bwMode="auto">
          <a:xfrm>
            <a:off x="10764604" y="3279318"/>
            <a:ext cx="775755" cy="1200329"/>
            <a:chOff x="4246" y="3753"/>
            <a:chExt cx="1596" cy="2174"/>
          </a:xfrm>
          <a:solidFill>
            <a:srgbClr val="C8393B"/>
          </a:solidFill>
        </p:grpSpPr>
        <p:sp>
          <p:nvSpPr>
            <p:cNvPr id="7" name="MH_SubTitle_1"/>
            <p:cNvSpPr/>
            <p:nvPr/>
          </p:nvSpPr>
          <p:spPr>
            <a:xfrm>
              <a:off x="4246" y="3753"/>
              <a:ext cx="1596" cy="2174"/>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algn="ctr" eaLnBrk="1" fontAlgn="auto" hangingPunct="1">
                <a:spcBef>
                  <a:spcPts val="0"/>
                </a:spcBef>
                <a:spcAft>
                  <a:spcPts val="0"/>
                </a:spcAft>
                <a:defRPr/>
              </a:pPr>
              <a:endParaRPr lang="zh-CN" altLang="en-US" dirty="0">
                <a:solidFill>
                  <a:schemeClr val="bg2">
                    <a:lumMod val="25000"/>
                  </a:schemeClr>
                </a:solidFill>
              </a:endParaRPr>
            </a:p>
          </p:txBody>
        </p:sp>
        <p:sp>
          <p:nvSpPr>
            <p:cNvPr id="12" name="Freeform 5"/>
            <p:cNvSpPr/>
            <p:nvPr/>
          </p:nvSpPr>
          <p:spPr bwMode="auto">
            <a:xfrm>
              <a:off x="4798" y="4281"/>
              <a:ext cx="447" cy="448"/>
            </a:xfrm>
            <a:custGeom>
              <a:avLst/>
              <a:gdLst>
                <a:gd name="T0" fmla="*/ 184 w 213"/>
                <a:gd name="T1" fmla="*/ 77 h 213"/>
                <a:gd name="T2" fmla="*/ 184 w 213"/>
                <a:gd name="T3" fmla="*/ 10 h 213"/>
                <a:gd name="T4" fmla="*/ 145 w 213"/>
                <a:gd name="T5" fmla="*/ 10 h 213"/>
                <a:gd name="T6" fmla="*/ 145 w 213"/>
                <a:gd name="T7" fmla="*/ 39 h 213"/>
                <a:gd name="T8" fmla="*/ 106 w 213"/>
                <a:gd name="T9" fmla="*/ 0 h 213"/>
                <a:gd name="T10" fmla="*/ 0 w 213"/>
                <a:gd name="T11" fmla="*/ 106 h 213"/>
                <a:gd name="T12" fmla="*/ 19 w 213"/>
                <a:gd name="T13" fmla="*/ 106 h 213"/>
                <a:gd name="T14" fmla="*/ 19 w 213"/>
                <a:gd name="T15" fmla="*/ 213 h 213"/>
                <a:gd name="T16" fmla="*/ 77 w 213"/>
                <a:gd name="T17" fmla="*/ 213 h 213"/>
                <a:gd name="T18" fmla="*/ 77 w 213"/>
                <a:gd name="T19" fmla="*/ 126 h 213"/>
                <a:gd name="T20" fmla="*/ 135 w 213"/>
                <a:gd name="T21" fmla="*/ 126 h 213"/>
                <a:gd name="T22" fmla="*/ 135 w 213"/>
                <a:gd name="T23" fmla="*/ 213 h 213"/>
                <a:gd name="T24" fmla="*/ 193 w 213"/>
                <a:gd name="T25" fmla="*/ 213 h 213"/>
                <a:gd name="T26" fmla="*/ 193 w 213"/>
                <a:gd name="T27" fmla="*/ 106 h 213"/>
                <a:gd name="T28" fmla="*/ 213 w 213"/>
                <a:gd name="T29" fmla="*/ 106 h 213"/>
                <a:gd name="T30" fmla="*/ 184 w 213"/>
                <a:gd name="T31" fmla="*/ 7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213">
                  <a:moveTo>
                    <a:pt x="184" y="77"/>
                  </a:moveTo>
                  <a:lnTo>
                    <a:pt x="184" y="10"/>
                  </a:lnTo>
                  <a:lnTo>
                    <a:pt x="145" y="10"/>
                  </a:lnTo>
                  <a:lnTo>
                    <a:pt x="145" y="39"/>
                  </a:lnTo>
                  <a:lnTo>
                    <a:pt x="106" y="0"/>
                  </a:lnTo>
                  <a:lnTo>
                    <a:pt x="0" y="106"/>
                  </a:lnTo>
                  <a:lnTo>
                    <a:pt x="19" y="106"/>
                  </a:lnTo>
                  <a:lnTo>
                    <a:pt x="19" y="213"/>
                  </a:lnTo>
                  <a:lnTo>
                    <a:pt x="77" y="213"/>
                  </a:lnTo>
                  <a:lnTo>
                    <a:pt x="77" y="126"/>
                  </a:lnTo>
                  <a:lnTo>
                    <a:pt x="135" y="126"/>
                  </a:lnTo>
                  <a:lnTo>
                    <a:pt x="135" y="213"/>
                  </a:lnTo>
                  <a:lnTo>
                    <a:pt x="193" y="213"/>
                  </a:lnTo>
                  <a:lnTo>
                    <a:pt x="193" y="106"/>
                  </a:lnTo>
                  <a:lnTo>
                    <a:pt x="213" y="106"/>
                  </a:lnTo>
                  <a:lnTo>
                    <a:pt x="184" y="77"/>
                  </a:lnTo>
                  <a:close/>
                </a:path>
              </a:pathLst>
            </a:custGeom>
            <a:grpFill/>
            <a:ln>
              <a:noFill/>
            </a:ln>
          </p:spPr>
          <p:txBody>
            <a:bodyPr/>
            <a:lstStyle/>
            <a:p>
              <a:pPr eaLnBrk="1" fontAlgn="auto" hangingPunct="1">
                <a:spcBef>
                  <a:spcPts val="0"/>
                </a:spcBef>
                <a:spcAft>
                  <a:spcPts val="0"/>
                </a:spcAft>
                <a:defRPr/>
              </a:pPr>
              <a:endParaRPr lang="zh-CN" altLang="en-US">
                <a:solidFill>
                  <a:schemeClr val="bg2">
                    <a:lumMod val="25000"/>
                  </a:schemeClr>
                </a:solidFill>
                <a:latin typeface="+mn-lt"/>
                <a:ea typeface="+mn-ea"/>
              </a:endParaRPr>
            </a:p>
          </p:txBody>
        </p:sp>
      </p:grpSp>
      <p:sp>
        <p:nvSpPr>
          <p:cNvPr id="34" name="文本框 33"/>
          <p:cNvSpPr txBox="1"/>
          <p:nvPr/>
        </p:nvSpPr>
        <p:spPr>
          <a:xfrm>
            <a:off x="5124450" y="3279775"/>
            <a:ext cx="5618163" cy="1189493"/>
          </a:xfrm>
          <a:prstGeom prst="rect">
            <a:avLst/>
          </a:prstGeom>
          <a:noFill/>
        </p:spPr>
        <p:txBody>
          <a:bodyPr>
            <a:spAutoFit/>
          </a:bodyPr>
          <a:lstStyle/>
          <a:p>
            <a:pPr algn="ctr" eaLnBrk="1" fontAlgn="auto" hangingPunct="1">
              <a:lnSpc>
                <a:spcPct val="150000"/>
              </a:lnSpc>
              <a:spcBef>
                <a:spcPts val="0"/>
              </a:spcBef>
              <a:spcAft>
                <a:spcPts val="0"/>
              </a:spcAft>
              <a:defRPr/>
            </a:pPr>
            <a:r>
              <a:rPr lang="en-US" sz="5400" b="1" dirty="0">
                <a:latin typeface="Times New Roman" pitchFamily="18" charset="0"/>
                <a:cs typeface="Times New Roman" pitchFamily="18" charset="0"/>
              </a:rPr>
              <a:t>Hẹn gặp lại !</a:t>
            </a:r>
            <a:endParaRPr lang="zh-CN" altLang="en-US" sz="5400" b="1" dirty="0">
              <a:solidFill>
                <a:schemeClr val="tx1">
                  <a:lumMod val="65000"/>
                  <a:lumOff val="35000"/>
                </a:schemeClr>
              </a:solidFill>
              <a:latin typeface="Times New Roman" pitchFamily="18"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712823429"/>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a:extLst>
              <a:ext uri="{FF2B5EF4-FFF2-40B4-BE49-F238E27FC236}">
                <a16:creationId xmlns="" xmlns:a16="http://schemas.microsoft.com/office/drawing/2014/main" id="{FBF952C1-C872-4941-9D32-E5C07FF5CF8D}"/>
              </a:ext>
            </a:extLst>
          </p:cNvPr>
          <p:cNvPicPr/>
          <p:nvPr/>
        </p:nvPicPr>
        <p:blipFill>
          <a:blip r:embed="rId2" cstate="print">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loud 4">
            <a:extLst>
              <a:ext uri="{FF2B5EF4-FFF2-40B4-BE49-F238E27FC236}">
                <a16:creationId xmlns="" xmlns:a16="http://schemas.microsoft.com/office/drawing/2014/main" id="{77113AAF-F716-44E5-AE16-5C990C2D6049}"/>
              </a:ext>
            </a:extLst>
          </p:cNvPr>
          <p:cNvSpPr/>
          <p:nvPr/>
        </p:nvSpPr>
        <p:spPr>
          <a:xfrm>
            <a:off x="1326524" y="927278"/>
            <a:ext cx="8937938" cy="4337641"/>
          </a:xfrm>
          <a:prstGeom prst="cloud">
            <a:avLst/>
          </a:prstGeom>
          <a:ln w="28575">
            <a:solidFill>
              <a:srgbClr val="0070C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a:extLst>
              <a:ext uri="{FF2B5EF4-FFF2-40B4-BE49-F238E27FC236}">
                <a16:creationId xmlns="" xmlns:a16="http://schemas.microsoft.com/office/drawing/2014/main" id="{26F6EB3E-FB89-4AF4-8260-6E4C48A08984}"/>
              </a:ext>
            </a:extLst>
          </p:cNvPr>
          <p:cNvSpPr txBox="1"/>
          <p:nvPr/>
        </p:nvSpPr>
        <p:spPr>
          <a:xfrm>
            <a:off x="1901228" y="1692998"/>
            <a:ext cx="8015503" cy="1477328"/>
          </a:xfrm>
          <a:prstGeom prst="rect">
            <a:avLst/>
          </a:prstGeom>
          <a:noFill/>
        </p:spPr>
        <p:txBody>
          <a:bodyPr wrap="square" rtlCol="0">
            <a:spAutoFit/>
          </a:bodyPr>
          <a:lstStyle/>
          <a:p>
            <a:pPr indent="457200" algn="ctr"/>
            <a:r>
              <a:rPr lang="en-US"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 HÀNH </a:t>
            </a:r>
            <a:r>
              <a:rPr lang="en-US" sz="36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TIẾNG </a:t>
            </a:r>
            <a:r>
              <a:rPr lang="en-US" sz="36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VIỆT</a:t>
            </a:r>
            <a:endParaRPr lang="en-US" sz="5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ctr"/>
            <a:r>
              <a:rPr lang="en-US" sz="5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Biện pháp tu từ</a:t>
            </a:r>
            <a:r>
              <a:rPr lang="en-US" sz="54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Ẩn Dụ</a:t>
            </a:r>
            <a:endParaRPr lang="en-US" sz="5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599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4DCECED0-F333-41A2-A315-36140CDD32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6858" y="365125"/>
            <a:ext cx="5878284" cy="5413774"/>
          </a:xfrm>
        </p:spPr>
      </p:pic>
      <p:sp>
        <p:nvSpPr>
          <p:cNvPr id="6" name="TextBox 5">
            <a:extLst>
              <a:ext uri="{FF2B5EF4-FFF2-40B4-BE49-F238E27FC236}">
                <a16:creationId xmlns="" xmlns:a16="http://schemas.microsoft.com/office/drawing/2014/main" id="{1E2E2EC0-C73B-42BC-B239-ED7CEC77C853}"/>
              </a:ext>
            </a:extLst>
          </p:cNvPr>
          <p:cNvSpPr txBox="1"/>
          <p:nvPr/>
        </p:nvSpPr>
        <p:spPr>
          <a:xfrm>
            <a:off x="4060371" y="2786743"/>
            <a:ext cx="3672114" cy="1323439"/>
          </a:xfrm>
          <a:prstGeom prst="rect">
            <a:avLst/>
          </a:prstGeom>
          <a:noFill/>
        </p:spPr>
        <p:txBody>
          <a:bodyPr wrap="square" rtlCol="0">
            <a:spAutoFit/>
          </a:bodyPr>
          <a:lstStyle/>
          <a:p>
            <a:pPr algn="ctr"/>
            <a:r>
              <a:rPr lang="en-US" sz="4000" b="1" dirty="0" smtClean="0">
                <a:solidFill>
                  <a:srgbClr val="00B050"/>
                </a:solidFill>
                <a:latin typeface="Times New Roman" pitchFamily="18" charset="0"/>
                <a:cs typeface="Times New Roman" pitchFamily="18" charset="0"/>
              </a:rPr>
              <a:t>KIẾN THỨC NGỮ VĂN</a:t>
            </a:r>
            <a:endParaRPr lang="en-US" sz="40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20962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344;p14">
            <a:extLst>
              <a:ext uri="{FF2B5EF4-FFF2-40B4-BE49-F238E27FC236}">
                <a16:creationId xmlns="" xmlns:a16="http://schemas.microsoft.com/office/drawing/2014/main" id="{6325077D-12E9-4231-ABB2-C58F8FDBF7D0}"/>
              </a:ext>
            </a:extLst>
          </p:cNvPr>
          <p:cNvPicPr/>
          <p:nvPr/>
        </p:nvPicPr>
        <p:blipFill rotWithShape="1">
          <a:blip r:embed="rId2">
            <a:alphaModFix/>
          </a:blip>
          <a:srcRect/>
          <a:stretch/>
        </p:blipFill>
        <p:spPr>
          <a:xfrm>
            <a:off x="1156717" y="620485"/>
            <a:ext cx="1655895" cy="1651085"/>
          </a:xfrm>
          <a:prstGeom prst="rect">
            <a:avLst/>
          </a:prstGeom>
          <a:noFill/>
          <a:ln>
            <a:noFill/>
          </a:ln>
        </p:spPr>
      </p:pic>
      <p:sp>
        <p:nvSpPr>
          <p:cNvPr id="9" name="TextBox 8">
            <a:extLst>
              <a:ext uri="{FF2B5EF4-FFF2-40B4-BE49-F238E27FC236}">
                <a16:creationId xmlns="" xmlns:a16="http://schemas.microsoft.com/office/drawing/2014/main" id="{753348D9-169A-4EAB-B37E-70956BB892D4}"/>
              </a:ext>
            </a:extLst>
          </p:cNvPr>
          <p:cNvSpPr txBox="1"/>
          <p:nvPr/>
        </p:nvSpPr>
        <p:spPr>
          <a:xfrm>
            <a:off x="2812611" y="1446027"/>
            <a:ext cx="4219253" cy="584775"/>
          </a:xfrm>
          <a:prstGeom prst="rect">
            <a:avLst/>
          </a:prstGeom>
          <a:noFill/>
        </p:spPr>
        <p:txBody>
          <a:bodyPr wrap="square" rtlCol="0">
            <a:spAutoFit/>
          </a:bodyPr>
          <a:lstStyle/>
          <a:p>
            <a:r>
              <a:rPr lang="en-US" sz="3200" b="1" dirty="0" smtClean="0">
                <a:solidFill>
                  <a:srgbClr val="002060"/>
                </a:solidFill>
                <a:latin typeface="Times New Roman" pitchFamily="18" charset="0"/>
                <a:cs typeface="Times New Roman" pitchFamily="18" charset="0"/>
              </a:rPr>
              <a:t>BIỆN PHÁP TU TỪ</a:t>
            </a:r>
            <a:endParaRPr lang="en-US" sz="3200" b="1" dirty="0">
              <a:solidFill>
                <a:srgbClr val="002060"/>
              </a:solidFill>
              <a:latin typeface="Times New Roman" pitchFamily="18" charset="0"/>
              <a:cs typeface="Times New Roman" pitchFamily="18" charset="0"/>
            </a:endParaRPr>
          </a:p>
        </p:txBody>
      </p:sp>
      <p:pic>
        <p:nvPicPr>
          <p:cNvPr id="10" name="Google Shape;360;p15">
            <a:extLst>
              <a:ext uri="{FF2B5EF4-FFF2-40B4-BE49-F238E27FC236}">
                <a16:creationId xmlns="" xmlns:a16="http://schemas.microsoft.com/office/drawing/2014/main" id="{1B9FC5F6-D602-434F-B699-5B8AE4B7E40D}"/>
              </a:ext>
            </a:extLst>
          </p:cNvPr>
          <p:cNvPicPr/>
          <p:nvPr/>
        </p:nvPicPr>
        <p:blipFill rotWithShape="1">
          <a:blip r:embed="rId3">
            <a:alphaModFix/>
          </a:blip>
          <a:srcRect/>
          <a:stretch/>
        </p:blipFill>
        <p:spPr>
          <a:xfrm>
            <a:off x="9503083" y="-9116"/>
            <a:ext cx="2688917" cy="2804726"/>
          </a:xfrm>
          <a:prstGeom prst="rect">
            <a:avLst/>
          </a:prstGeom>
          <a:noFill/>
          <a:ln>
            <a:noFill/>
          </a:ln>
        </p:spPr>
      </p:pic>
      <p:sp>
        <p:nvSpPr>
          <p:cNvPr id="2" name="Rectangle 1"/>
          <p:cNvSpPr/>
          <p:nvPr/>
        </p:nvSpPr>
        <p:spPr>
          <a:xfrm>
            <a:off x="1725769" y="2403829"/>
            <a:ext cx="8925059" cy="1815882"/>
          </a:xfrm>
          <a:prstGeom prst="rect">
            <a:avLst/>
          </a:prstGeom>
        </p:spPr>
        <p:txBody>
          <a:bodyPr wrap="square">
            <a:spAutoFit/>
          </a:bodyPr>
          <a:lstStyle/>
          <a:p>
            <a:r>
              <a:rPr lang="en-US" sz="2800" dirty="0" smtClean="0">
                <a:solidFill>
                  <a:srgbClr val="002060"/>
                </a:solidFill>
                <a:latin typeface="Times New Roman" pitchFamily="18" charset="0"/>
                <a:cs typeface="Times New Roman" pitchFamily="18" charset="0"/>
              </a:rPr>
              <a:t>Là </a:t>
            </a:r>
            <a:r>
              <a:rPr lang="en-US" sz="2800" dirty="0">
                <a:solidFill>
                  <a:srgbClr val="002060"/>
                </a:solidFill>
                <a:latin typeface="Times New Roman" pitchFamily="18" charset="0"/>
                <a:cs typeface="Times New Roman" pitchFamily="18" charset="0"/>
              </a:rPr>
              <a:t>việc sử dụng ngôn ngữ theo một cách đặc biệt (về ngữ âm, từ vựng, ngữ pháp, văn bản) làm cho lời văn hay hơn, đẹp hơn, nhằm tăng sức gợi hình, gợi cảm trong diễn đạt và tạo ấn tượng với người đọc.</a:t>
            </a:r>
          </a:p>
        </p:txBody>
      </p:sp>
    </p:spTree>
    <p:extLst>
      <p:ext uri="{BB962C8B-B14F-4D97-AF65-F5344CB8AC3E}">
        <p14:creationId xmlns:p14="http://schemas.microsoft.com/office/powerpoint/2010/main" val="307191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344;p14">
            <a:extLst>
              <a:ext uri="{FF2B5EF4-FFF2-40B4-BE49-F238E27FC236}">
                <a16:creationId xmlns="" xmlns:a16="http://schemas.microsoft.com/office/drawing/2014/main" id="{6325077D-12E9-4231-ABB2-C58F8FDBF7D0}"/>
              </a:ext>
            </a:extLst>
          </p:cNvPr>
          <p:cNvPicPr/>
          <p:nvPr/>
        </p:nvPicPr>
        <p:blipFill rotWithShape="1">
          <a:blip r:embed="rId2">
            <a:alphaModFix/>
          </a:blip>
          <a:srcRect/>
          <a:stretch/>
        </p:blipFill>
        <p:spPr>
          <a:xfrm>
            <a:off x="1156717" y="620485"/>
            <a:ext cx="1655895" cy="1651085"/>
          </a:xfrm>
          <a:prstGeom prst="rect">
            <a:avLst/>
          </a:prstGeom>
          <a:noFill/>
          <a:ln>
            <a:noFill/>
          </a:ln>
        </p:spPr>
      </p:pic>
      <p:sp>
        <p:nvSpPr>
          <p:cNvPr id="9" name="TextBox 8">
            <a:extLst>
              <a:ext uri="{FF2B5EF4-FFF2-40B4-BE49-F238E27FC236}">
                <a16:creationId xmlns="" xmlns:a16="http://schemas.microsoft.com/office/drawing/2014/main" id="{753348D9-169A-4EAB-B37E-70956BB892D4}"/>
              </a:ext>
            </a:extLst>
          </p:cNvPr>
          <p:cNvSpPr txBox="1"/>
          <p:nvPr/>
        </p:nvSpPr>
        <p:spPr>
          <a:xfrm>
            <a:off x="2812611" y="1446027"/>
            <a:ext cx="5095017" cy="584775"/>
          </a:xfrm>
          <a:prstGeom prst="rect">
            <a:avLst/>
          </a:prstGeom>
          <a:noFill/>
        </p:spPr>
        <p:txBody>
          <a:bodyPr wrap="square" rtlCol="0">
            <a:spAutoFit/>
          </a:bodyPr>
          <a:lstStyle/>
          <a:p>
            <a:r>
              <a:rPr lang="en-US" sz="3200" b="1" dirty="0" smtClean="0">
                <a:solidFill>
                  <a:srgbClr val="002060"/>
                </a:solidFill>
                <a:latin typeface="Times New Roman" pitchFamily="18" charset="0"/>
                <a:cs typeface="Times New Roman" pitchFamily="18" charset="0"/>
              </a:rPr>
              <a:t>BIỆN PHÁP TU TỪ ẨN DỤ </a:t>
            </a:r>
            <a:endParaRPr lang="en-US" sz="3200" b="1" dirty="0">
              <a:solidFill>
                <a:srgbClr val="002060"/>
              </a:solidFill>
              <a:latin typeface="Times New Roman" pitchFamily="18" charset="0"/>
              <a:cs typeface="Times New Roman" pitchFamily="18" charset="0"/>
            </a:endParaRPr>
          </a:p>
        </p:txBody>
      </p:sp>
      <p:pic>
        <p:nvPicPr>
          <p:cNvPr id="10" name="Google Shape;360;p15">
            <a:extLst>
              <a:ext uri="{FF2B5EF4-FFF2-40B4-BE49-F238E27FC236}">
                <a16:creationId xmlns="" xmlns:a16="http://schemas.microsoft.com/office/drawing/2014/main" id="{1B9FC5F6-D602-434F-B699-5B8AE4B7E40D}"/>
              </a:ext>
            </a:extLst>
          </p:cNvPr>
          <p:cNvPicPr/>
          <p:nvPr/>
        </p:nvPicPr>
        <p:blipFill rotWithShape="1">
          <a:blip r:embed="rId3">
            <a:alphaModFix/>
          </a:blip>
          <a:srcRect/>
          <a:stretch/>
        </p:blipFill>
        <p:spPr>
          <a:xfrm>
            <a:off x="9503083" y="-9116"/>
            <a:ext cx="2688917" cy="2804726"/>
          </a:xfrm>
          <a:prstGeom prst="rect">
            <a:avLst/>
          </a:prstGeom>
          <a:noFill/>
          <a:ln>
            <a:noFill/>
          </a:ln>
        </p:spPr>
      </p:pic>
      <p:sp>
        <p:nvSpPr>
          <p:cNvPr id="2" name="Rectangle 1"/>
          <p:cNvSpPr/>
          <p:nvPr/>
        </p:nvSpPr>
        <p:spPr>
          <a:xfrm>
            <a:off x="1725769" y="2403829"/>
            <a:ext cx="8925059" cy="1815882"/>
          </a:xfrm>
          <a:prstGeom prst="rect">
            <a:avLst/>
          </a:prstGeom>
        </p:spPr>
        <p:txBody>
          <a:bodyPr wrap="square">
            <a:spAutoFit/>
          </a:bodyPr>
          <a:lstStyle/>
          <a:p>
            <a:r>
              <a:rPr lang="en-US" sz="2800" dirty="0">
                <a:solidFill>
                  <a:srgbClr val="002060"/>
                </a:solidFill>
                <a:latin typeface="Times New Roman" pitchFamily="18" charset="0"/>
                <a:cs typeface="Times New Roman" pitchFamily="18" charset="0"/>
              </a:rPr>
              <a:t>Ẩn dụ (so sánh ngầm) là biện pháp tu từ, theo đó, sự vật, hiện tượng này được gọi bằng tên của sự vật, hiện tượng khác có nét tương đồng với nó nhằm tăng sức gợi hình, gợi cảm cho sự diễn đạt.</a:t>
            </a:r>
          </a:p>
        </p:txBody>
      </p:sp>
    </p:spTree>
    <p:extLst>
      <p:ext uri="{BB962C8B-B14F-4D97-AF65-F5344CB8AC3E}">
        <p14:creationId xmlns:p14="http://schemas.microsoft.com/office/powerpoint/2010/main" val="3574926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4DCECED0-F333-41A2-A315-36140CDD32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6858" y="365125"/>
            <a:ext cx="5878284" cy="5413774"/>
          </a:xfrm>
        </p:spPr>
      </p:pic>
      <p:sp>
        <p:nvSpPr>
          <p:cNvPr id="6" name="TextBox 5">
            <a:extLst>
              <a:ext uri="{FF2B5EF4-FFF2-40B4-BE49-F238E27FC236}">
                <a16:creationId xmlns="" xmlns:a16="http://schemas.microsoft.com/office/drawing/2014/main" id="{1E2E2EC0-C73B-42BC-B239-ED7CEC77C853}"/>
              </a:ext>
            </a:extLst>
          </p:cNvPr>
          <p:cNvSpPr txBox="1"/>
          <p:nvPr/>
        </p:nvSpPr>
        <p:spPr>
          <a:xfrm>
            <a:off x="4060371" y="2786743"/>
            <a:ext cx="3672114" cy="707886"/>
          </a:xfrm>
          <a:prstGeom prst="rect">
            <a:avLst/>
          </a:prstGeom>
          <a:noFill/>
        </p:spPr>
        <p:txBody>
          <a:bodyPr wrap="square" rtlCol="0">
            <a:spAutoFit/>
          </a:bodyPr>
          <a:lstStyle/>
          <a:p>
            <a:pPr algn="ctr"/>
            <a:r>
              <a:rPr lang="en-US" sz="4000" b="1" dirty="0" smtClean="0">
                <a:solidFill>
                  <a:srgbClr val="00B050"/>
                </a:solidFill>
                <a:latin typeface="Times New Roman" pitchFamily="18" charset="0"/>
                <a:cs typeface="Times New Roman" pitchFamily="18" charset="0"/>
              </a:rPr>
              <a:t>THỰC HÀNH</a:t>
            </a:r>
            <a:endParaRPr lang="en-US" sz="40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7515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EE9C563-B299-456C-9125-BA35586D7EAE}"/>
              </a:ext>
            </a:extLst>
          </p:cNvPr>
          <p:cNvPicPr>
            <a:picLocks noChangeAspect="1"/>
          </p:cNvPicPr>
          <p:nvPr/>
        </p:nvPicPr>
        <p:blipFill>
          <a:blip r:embed="rId2"/>
          <a:stretch>
            <a:fillRect/>
          </a:stretch>
        </p:blipFill>
        <p:spPr>
          <a:xfrm>
            <a:off x="1156717" y="2125015"/>
            <a:ext cx="9481231" cy="3483618"/>
          </a:xfrm>
          <a:prstGeom prst="rect">
            <a:avLst/>
          </a:prstGeom>
        </p:spPr>
      </p:pic>
      <p:pic>
        <p:nvPicPr>
          <p:cNvPr id="8" name="Google Shape;344;p14">
            <a:extLst>
              <a:ext uri="{FF2B5EF4-FFF2-40B4-BE49-F238E27FC236}">
                <a16:creationId xmlns="" xmlns:a16="http://schemas.microsoft.com/office/drawing/2014/main" id="{6325077D-12E9-4231-ABB2-C58F8FDBF7D0}"/>
              </a:ext>
            </a:extLst>
          </p:cNvPr>
          <p:cNvPicPr/>
          <p:nvPr/>
        </p:nvPicPr>
        <p:blipFill rotWithShape="1">
          <a:blip r:embed="rId3">
            <a:alphaModFix/>
          </a:blip>
          <a:srcRect/>
          <a:stretch/>
        </p:blipFill>
        <p:spPr>
          <a:xfrm>
            <a:off x="1156717" y="620485"/>
            <a:ext cx="1655895" cy="1651085"/>
          </a:xfrm>
          <a:prstGeom prst="rect">
            <a:avLst/>
          </a:prstGeom>
          <a:noFill/>
          <a:ln>
            <a:noFill/>
          </a:ln>
        </p:spPr>
      </p:pic>
      <p:sp>
        <p:nvSpPr>
          <p:cNvPr id="9" name="TextBox 8">
            <a:extLst>
              <a:ext uri="{FF2B5EF4-FFF2-40B4-BE49-F238E27FC236}">
                <a16:creationId xmlns="" xmlns:a16="http://schemas.microsoft.com/office/drawing/2014/main" id="{753348D9-169A-4EAB-B37E-70956BB892D4}"/>
              </a:ext>
            </a:extLst>
          </p:cNvPr>
          <p:cNvSpPr txBox="1"/>
          <p:nvPr/>
        </p:nvSpPr>
        <p:spPr>
          <a:xfrm>
            <a:off x="2812612" y="1446027"/>
            <a:ext cx="2554514" cy="646331"/>
          </a:xfrm>
          <a:prstGeom prst="rect">
            <a:avLst/>
          </a:prstGeom>
          <a:noFill/>
        </p:spPr>
        <p:txBody>
          <a:bodyPr wrap="square" rtlCol="0">
            <a:spAutoFit/>
          </a:bodyPr>
          <a:lstStyle/>
          <a:p>
            <a:r>
              <a:rPr lang="en-US" sz="3600" b="1" dirty="0" err="1">
                <a:solidFill>
                  <a:srgbClr val="0070C0"/>
                </a:solidFill>
                <a:latin typeface="Times New Roman" pitchFamily="18" charset="0"/>
                <a:cs typeface="Times New Roman" pitchFamily="18" charset="0"/>
              </a:rPr>
              <a:t>Bài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tập</a:t>
            </a:r>
            <a:r>
              <a:rPr lang="en-US" sz="3600" b="1" dirty="0">
                <a:solidFill>
                  <a:srgbClr val="0070C0"/>
                </a:solidFill>
                <a:latin typeface="Times New Roman" pitchFamily="18" charset="0"/>
                <a:cs typeface="Times New Roman" pitchFamily="18" charset="0"/>
              </a:rPr>
              <a:t> 1</a:t>
            </a:r>
          </a:p>
        </p:txBody>
      </p:sp>
      <p:pic>
        <p:nvPicPr>
          <p:cNvPr id="10" name="Google Shape;360;p15">
            <a:extLst>
              <a:ext uri="{FF2B5EF4-FFF2-40B4-BE49-F238E27FC236}">
                <a16:creationId xmlns="" xmlns:a16="http://schemas.microsoft.com/office/drawing/2014/main" id="{1B9FC5F6-D602-434F-B699-5B8AE4B7E40D}"/>
              </a:ext>
            </a:extLst>
          </p:cNvPr>
          <p:cNvPicPr/>
          <p:nvPr/>
        </p:nvPicPr>
        <p:blipFill rotWithShape="1">
          <a:blip r:embed="rId4">
            <a:alphaModFix/>
          </a:blip>
          <a:srcRect/>
          <a:stretch/>
        </p:blipFill>
        <p:spPr>
          <a:xfrm>
            <a:off x="9503083" y="-9116"/>
            <a:ext cx="2688917" cy="2804726"/>
          </a:xfrm>
          <a:prstGeom prst="rect">
            <a:avLst/>
          </a:prstGeom>
          <a:noFill/>
          <a:ln>
            <a:noFill/>
          </a:ln>
        </p:spPr>
      </p:pic>
    </p:spTree>
    <p:extLst>
      <p:ext uri="{BB962C8B-B14F-4D97-AF65-F5344CB8AC3E}">
        <p14:creationId xmlns:p14="http://schemas.microsoft.com/office/powerpoint/2010/main" val="43475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344;p14">
            <a:extLst>
              <a:ext uri="{FF2B5EF4-FFF2-40B4-BE49-F238E27FC236}">
                <a16:creationId xmlns="" xmlns:a16="http://schemas.microsoft.com/office/drawing/2014/main" id="{6325077D-12E9-4231-ABB2-C58F8FDBF7D0}"/>
              </a:ext>
            </a:extLst>
          </p:cNvPr>
          <p:cNvPicPr/>
          <p:nvPr/>
        </p:nvPicPr>
        <p:blipFill rotWithShape="1">
          <a:blip r:embed="rId2">
            <a:alphaModFix/>
          </a:blip>
          <a:srcRect/>
          <a:stretch/>
        </p:blipFill>
        <p:spPr>
          <a:xfrm>
            <a:off x="10486" y="89342"/>
            <a:ext cx="1655895" cy="1651085"/>
          </a:xfrm>
          <a:prstGeom prst="rect">
            <a:avLst/>
          </a:prstGeom>
          <a:noFill/>
          <a:ln>
            <a:noFill/>
          </a:ln>
        </p:spPr>
      </p:pic>
      <p:sp>
        <p:nvSpPr>
          <p:cNvPr id="9" name="TextBox 8">
            <a:extLst>
              <a:ext uri="{FF2B5EF4-FFF2-40B4-BE49-F238E27FC236}">
                <a16:creationId xmlns="" xmlns:a16="http://schemas.microsoft.com/office/drawing/2014/main" id="{753348D9-169A-4EAB-B37E-70956BB892D4}"/>
              </a:ext>
            </a:extLst>
          </p:cNvPr>
          <p:cNvSpPr txBox="1"/>
          <p:nvPr/>
        </p:nvSpPr>
        <p:spPr>
          <a:xfrm>
            <a:off x="1975273" y="1030795"/>
            <a:ext cx="2554514" cy="584775"/>
          </a:xfrm>
          <a:prstGeom prst="rect">
            <a:avLst/>
          </a:prstGeom>
          <a:noFill/>
        </p:spPr>
        <p:txBody>
          <a:bodyPr wrap="square" rtlCol="0">
            <a:spAutoFit/>
          </a:bodyPr>
          <a:lstStyle/>
          <a:p>
            <a:r>
              <a:rPr lang="en-US" sz="3200" b="1" dirty="0" err="1">
                <a:solidFill>
                  <a:srgbClr val="0070C0"/>
                </a:solidFill>
                <a:latin typeface="Times New Roman" pitchFamily="18" charset="0"/>
                <a:cs typeface="Times New Roman" pitchFamily="18" charset="0"/>
              </a:rPr>
              <a:t>Bài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tập</a:t>
            </a:r>
            <a:r>
              <a:rPr lang="en-US" sz="3200" b="1" dirty="0">
                <a:solidFill>
                  <a:srgbClr val="0070C0"/>
                </a:solidFill>
                <a:latin typeface="Times New Roman" pitchFamily="18" charset="0"/>
                <a:cs typeface="Times New Roman" pitchFamily="18" charset="0"/>
              </a:rPr>
              <a:t> 1</a:t>
            </a:r>
          </a:p>
        </p:txBody>
      </p:sp>
      <p:pic>
        <p:nvPicPr>
          <p:cNvPr id="10" name="Google Shape;360;p15">
            <a:extLst>
              <a:ext uri="{FF2B5EF4-FFF2-40B4-BE49-F238E27FC236}">
                <a16:creationId xmlns="" xmlns:a16="http://schemas.microsoft.com/office/drawing/2014/main" id="{1B9FC5F6-D602-434F-B699-5B8AE4B7E40D}"/>
              </a:ext>
            </a:extLst>
          </p:cNvPr>
          <p:cNvPicPr/>
          <p:nvPr/>
        </p:nvPicPr>
        <p:blipFill rotWithShape="1">
          <a:blip r:embed="rId3">
            <a:alphaModFix/>
          </a:blip>
          <a:srcRect/>
          <a:stretch/>
        </p:blipFill>
        <p:spPr>
          <a:xfrm>
            <a:off x="9503083" y="-9116"/>
            <a:ext cx="2688917" cy="2804726"/>
          </a:xfrm>
          <a:prstGeom prst="rect">
            <a:avLst/>
          </a:prstGeom>
          <a:noFill/>
          <a:ln>
            <a:noFill/>
          </a:ln>
        </p:spPr>
      </p:pic>
      <p:pic>
        <p:nvPicPr>
          <p:cNvPr id="3" name="Picture 2">
            <a:extLst>
              <a:ext uri="{FF2B5EF4-FFF2-40B4-BE49-F238E27FC236}">
                <a16:creationId xmlns="" xmlns:a16="http://schemas.microsoft.com/office/drawing/2014/main" id="{75823AC1-5196-4D7B-9CCA-D803AB094B72}"/>
              </a:ext>
            </a:extLst>
          </p:cNvPr>
          <p:cNvPicPr>
            <a:picLocks noChangeAspect="1"/>
          </p:cNvPicPr>
          <p:nvPr/>
        </p:nvPicPr>
        <p:blipFill>
          <a:blip r:embed="rId4"/>
          <a:stretch>
            <a:fillRect/>
          </a:stretch>
        </p:blipFill>
        <p:spPr>
          <a:xfrm>
            <a:off x="528033" y="1837368"/>
            <a:ext cx="9878095" cy="4553409"/>
          </a:xfrm>
          <a:prstGeom prst="rect">
            <a:avLst/>
          </a:prstGeom>
        </p:spPr>
      </p:pic>
    </p:spTree>
    <p:extLst>
      <p:ext uri="{BB962C8B-B14F-4D97-AF65-F5344CB8AC3E}">
        <p14:creationId xmlns:p14="http://schemas.microsoft.com/office/powerpoint/2010/main" val="408957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753348D9-169A-4EAB-B37E-70956BB892D4}"/>
              </a:ext>
            </a:extLst>
          </p:cNvPr>
          <p:cNvSpPr txBox="1"/>
          <p:nvPr/>
        </p:nvSpPr>
        <p:spPr>
          <a:xfrm>
            <a:off x="4713984" y="815835"/>
            <a:ext cx="2554514" cy="584775"/>
          </a:xfrm>
          <a:prstGeom prst="rect">
            <a:avLst/>
          </a:prstGeom>
          <a:noFill/>
        </p:spPr>
        <p:txBody>
          <a:bodyPr wrap="square" rtlCol="0">
            <a:spAutoFit/>
          </a:bodyPr>
          <a:lstStyle/>
          <a:p>
            <a:r>
              <a:rPr lang="en-US" sz="3200" b="1" dirty="0" err="1">
                <a:solidFill>
                  <a:srgbClr val="0070C0"/>
                </a:solidFill>
                <a:latin typeface="Times New Roman" pitchFamily="18" charset="0"/>
                <a:cs typeface="Times New Roman" pitchFamily="18" charset="0"/>
              </a:rPr>
              <a:t>Bài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tập</a:t>
            </a:r>
            <a:r>
              <a:rPr lang="en-US" sz="3200" b="1" dirty="0">
                <a:solidFill>
                  <a:srgbClr val="0070C0"/>
                </a:solidFill>
                <a:latin typeface="Times New Roman" pitchFamily="18" charset="0"/>
                <a:cs typeface="Times New Roman" pitchFamily="18" charset="0"/>
              </a:rPr>
              <a:t> 2</a:t>
            </a:r>
          </a:p>
        </p:txBody>
      </p:sp>
      <p:pic>
        <p:nvPicPr>
          <p:cNvPr id="10" name="Google Shape;360;p15">
            <a:extLst>
              <a:ext uri="{FF2B5EF4-FFF2-40B4-BE49-F238E27FC236}">
                <a16:creationId xmlns="" xmlns:a16="http://schemas.microsoft.com/office/drawing/2014/main" id="{1B9FC5F6-D602-434F-B699-5B8AE4B7E40D}"/>
              </a:ext>
            </a:extLst>
          </p:cNvPr>
          <p:cNvPicPr/>
          <p:nvPr/>
        </p:nvPicPr>
        <p:blipFill rotWithShape="1">
          <a:blip r:embed="rId2">
            <a:alphaModFix/>
          </a:blip>
          <a:srcRect/>
          <a:stretch/>
        </p:blipFill>
        <p:spPr>
          <a:xfrm>
            <a:off x="9503083" y="-9116"/>
            <a:ext cx="2688917" cy="2804726"/>
          </a:xfrm>
          <a:prstGeom prst="rect">
            <a:avLst/>
          </a:prstGeom>
          <a:noFill/>
          <a:ln>
            <a:noFill/>
          </a:ln>
        </p:spPr>
      </p:pic>
      <p:sp>
        <p:nvSpPr>
          <p:cNvPr id="7" name="TextBox 6">
            <a:extLst>
              <a:ext uri="{FF2B5EF4-FFF2-40B4-BE49-F238E27FC236}">
                <a16:creationId xmlns="" xmlns:a16="http://schemas.microsoft.com/office/drawing/2014/main" id="{AF79798A-2FC0-444E-85DF-5DA870C3556D}"/>
              </a:ext>
            </a:extLst>
          </p:cNvPr>
          <p:cNvSpPr txBox="1"/>
          <p:nvPr/>
        </p:nvSpPr>
        <p:spPr>
          <a:xfrm>
            <a:off x="1156719" y="2127103"/>
            <a:ext cx="7716826" cy="1138773"/>
          </a:xfrm>
          <a:prstGeom prst="rect">
            <a:avLst/>
          </a:prstGeom>
          <a:noFill/>
        </p:spPr>
        <p:txBody>
          <a:bodyPr wrap="square">
            <a:spAutoFit/>
          </a:bodyPr>
          <a:lstStyle/>
          <a:p>
            <a:pPr marR="0" algn="just">
              <a:spcBef>
                <a:spcPts val="0"/>
              </a:spcBef>
              <a:spcAft>
                <a:spcPts val="0"/>
              </a:spcAft>
            </a:pP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Tìm h</a:t>
            </a:r>
            <a:r>
              <a:rPr lang="en-US" sz="24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ình </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 ẩn dụ trong đoạn </a:t>
            </a:r>
            <a:r>
              <a:rPr lang="en-US" sz="24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 và nêu tác dụng miêu tả, biểu cảm</a:t>
            </a:r>
            <a:endParaRPr lang="en-US" sz="2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Google Shape;346;p14">
            <a:extLst>
              <a:ext uri="{FF2B5EF4-FFF2-40B4-BE49-F238E27FC236}">
                <a16:creationId xmlns="" xmlns:a16="http://schemas.microsoft.com/office/drawing/2014/main" id="{63DB42A2-4ABA-4F34-93BD-8D2D5163A6EE}"/>
              </a:ext>
            </a:extLst>
          </p:cNvPr>
          <p:cNvPicPr/>
          <p:nvPr/>
        </p:nvPicPr>
        <p:blipFill rotWithShape="1">
          <a:blip r:embed="rId3">
            <a:alphaModFix/>
          </a:blip>
          <a:srcRect/>
          <a:stretch/>
        </p:blipFill>
        <p:spPr>
          <a:xfrm>
            <a:off x="3370608" y="492589"/>
            <a:ext cx="1306195" cy="1231265"/>
          </a:xfrm>
          <a:prstGeom prst="rect">
            <a:avLst/>
          </a:prstGeom>
          <a:noFill/>
          <a:ln>
            <a:noFill/>
          </a:ln>
        </p:spPr>
      </p:pic>
    </p:spTree>
    <p:extLst>
      <p:ext uri="{BB962C8B-B14F-4D97-AF65-F5344CB8AC3E}">
        <p14:creationId xmlns:p14="http://schemas.microsoft.com/office/powerpoint/2010/main" val="1367350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522</Words>
  <Application>Microsoft Office PowerPoint</Application>
  <PresentationFormat>Widescreen</PresentationFormat>
  <Paragraphs>55</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微软雅黑</vt:lpstr>
      <vt:lpstr>宋体</vt:lpstr>
      <vt:lpstr>Arial</vt:lpstr>
      <vt:lpstr>Calibri</vt:lpstr>
      <vt:lpstr>Calibri Light</vt:lpstr>
      <vt:lpstr>Times New Roman</vt:lpstr>
      <vt:lpstr>Wingdings</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4: Viết đoạn văn (4 – 5 dòng) về chủ đề tình cảm gia đình, trong đó sử dụng ít nhất một ẩn dụ.</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HuyenTran</dc:creator>
  <cp:lastModifiedBy>BaoAnh</cp:lastModifiedBy>
  <cp:revision>15</cp:revision>
  <dcterms:created xsi:type="dcterms:W3CDTF">2021-08-26T13:37:26Z</dcterms:created>
  <dcterms:modified xsi:type="dcterms:W3CDTF">2022-08-21T14:49:08Z</dcterms:modified>
</cp:coreProperties>
</file>