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B94EAA-7778-4C49-BA82-866088DB7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645924A-4677-4B3F-BA23-A6BB1E4B1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7E917D-AEB3-49F8-BB3A-F226F60CC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1C4F-5BF2-4467-B6F8-6DA37CA58282}" type="datetimeFigureOut">
              <a:rPr lang="en-US" smtClean="0"/>
              <a:t>20/08/2022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AA07FE-1CCF-4335-BF9A-439568BFC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8AAF43-CDD7-46B2-915C-D7DEE1351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F70C-530D-4734-BED1-1400F63D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94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E57E7A-99C5-4330-8909-F5D35E092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1ACD80-B217-41E2-B568-98CA1514E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C67EBE-BBA4-4BB9-B192-3557E0F68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1C4F-5BF2-4467-B6F8-6DA37CA58282}" type="datetimeFigureOut">
              <a:rPr lang="en-US" smtClean="0"/>
              <a:t>20/08/2022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FB5EA1-ED02-425E-B500-1DF09C822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A2CA69-1292-4D3E-AC03-77D379E6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F70C-530D-4734-BED1-1400F63D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56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8EA0926-7078-499E-B71C-1862E468EB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449FD84-CDF3-46A2-8C11-6178E4FB4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6ADC46-2596-44DD-90B8-F4AA16286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1C4F-5BF2-4467-B6F8-6DA37CA58282}" type="datetimeFigureOut">
              <a:rPr lang="en-US" smtClean="0"/>
              <a:t>20/08/2022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8B7B1E-CBD4-4D24-B920-37005E454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1966E3-5426-4373-9E3B-13F98D35B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F70C-530D-4734-BED1-1400F63D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2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157B37-C086-4BA3-BDDB-1E87FB9B0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8EFB8E-D4E3-4A69-AA18-519CA3B36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228890-A711-4482-AEDB-213A94905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1C4F-5BF2-4467-B6F8-6DA37CA58282}" type="datetimeFigureOut">
              <a:rPr lang="en-US" smtClean="0"/>
              <a:t>20/08/2022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01337D-2CEA-41EA-98A7-870EAB011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5DA8EC-FEAE-4EEE-9366-629C5967B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F70C-530D-4734-BED1-1400F63D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26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C27B52-9F82-4524-9970-A4BA46F8F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C17B894-B7AB-4A58-9384-15E6B058B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6042B-A82F-4F8F-837E-D4B6367DC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1C4F-5BF2-4467-B6F8-6DA37CA58282}" type="datetimeFigureOut">
              <a:rPr lang="en-US" smtClean="0"/>
              <a:t>20/08/2022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3F61E9-199B-45CB-9D4A-BA0B283BF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D5F8F9-0B01-4FC3-884D-449809551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F70C-530D-4734-BED1-1400F63D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40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8323E6-2E41-42BE-A922-B927F680C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7C4A63-0A3B-4859-BFD5-C358282281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9A38CC8-373E-4001-9A70-0450DF029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9BF5EE2-D5E7-43E6-A09A-F25144E30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1C4F-5BF2-4467-B6F8-6DA37CA58282}" type="datetimeFigureOut">
              <a:rPr lang="en-US" smtClean="0"/>
              <a:t>20/08/2022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E1AD950-678A-4F0C-BF73-434AFB6B1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CE582B-170C-431F-83B6-FB32E63B4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F70C-530D-4734-BED1-1400F63D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70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548C48-60D4-41E5-BE52-58C6326FB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62AC5D-7687-4FC4-887E-0BB3F31D8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73396BD-126F-43FD-AB9B-E7AA4500E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11D4C64-0D1C-490E-9ABD-0DED9A17AA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A96BF75-7760-4A3E-8996-ACDFB30BD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5DD3F9B-446E-42D2-AC71-2FB5A010E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1C4F-5BF2-4467-B6F8-6DA37CA58282}" type="datetimeFigureOut">
              <a:rPr lang="en-US" smtClean="0"/>
              <a:t>20/08/2022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B85A812-9C8A-4796-B2C1-50235CF53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34E26F1-BFE2-4640-AC1E-3FD4CF622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F70C-530D-4734-BED1-1400F63D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8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6FCC2B-9C18-48A7-8058-B745E9A56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FA3D66E-589F-44C8-B25E-E4EFC7E99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1C4F-5BF2-4467-B6F8-6DA37CA58282}" type="datetimeFigureOut">
              <a:rPr lang="en-US" smtClean="0"/>
              <a:t>20/08/2022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EBE4B5D-3234-4CD3-8FD9-69AAAA6B2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568571C-C68F-4564-A165-FB6D4C22B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F70C-530D-4734-BED1-1400F63D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4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E5BE9E-77DC-42F1-BF82-D6367322B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1C4F-5BF2-4467-B6F8-6DA37CA58282}" type="datetimeFigureOut">
              <a:rPr lang="en-US" smtClean="0"/>
              <a:t>20/08/2022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22A26A6-1E5E-4562-954C-86EF2FFCD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8D3992-1572-46F7-975C-B2A146B84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F70C-530D-4734-BED1-1400F63D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05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718A8A-583C-4F4A-BF1D-81764EFC9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041901-067B-43C5-81EE-DF488565B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F10C74D-4E9D-4E2B-9EBA-8A1CD21D1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A4B8D63-9BFB-473F-BB8C-31FAEF922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1C4F-5BF2-4467-B6F8-6DA37CA58282}" type="datetimeFigureOut">
              <a:rPr lang="en-US" smtClean="0"/>
              <a:t>20/08/2022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E93DCD-E695-44EF-9A81-7C9C70587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4B3962-0429-4914-9867-887B8F6BA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F70C-530D-4734-BED1-1400F63D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5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4AD93D-ABB3-4DF8-BA40-F15F76975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4AB721B-34CA-4CEA-8BA8-52A23D5293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8204136-3CC5-479E-A68F-43AECD1C8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975F4A5-330C-4F4A-B3A5-B2A8A87FD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1C4F-5BF2-4467-B6F8-6DA37CA58282}" type="datetimeFigureOut">
              <a:rPr lang="en-US" smtClean="0"/>
              <a:t>20/08/2022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F8B0D99-602A-4254-82D9-F35CD7BBD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B460557-2734-49D7-85E0-88CE47149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F70C-530D-4734-BED1-1400F63D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40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6A473BF-FD10-48FC-83D8-BE56DE833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AF8F8C-53FF-409C-8FFD-1042E6586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8B139C-49C6-43F1-BDEF-E5F92ECE3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71C4F-5BF2-4467-B6F8-6DA37CA58282}" type="datetimeFigureOut">
              <a:rPr lang="en-US" smtClean="0"/>
              <a:t>20/08/2022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982B4F-B3AA-4499-BE06-809D158B38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1EA799-4924-482C-A10D-70ADB358C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5F70C-530D-4734-BED1-1400F63D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7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B839265-FB82-4449-B06E-61E42DCB8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706EBB4-F738-4FCC-A2A0-A1EB1EA71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84" y="-1133757"/>
            <a:ext cx="11878146" cy="83476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42BB78C-5289-44F7-822A-14DE80A55C97}"/>
              </a:ext>
            </a:extLst>
          </p:cNvPr>
          <p:cNvSpPr txBox="1"/>
          <p:nvPr/>
        </p:nvSpPr>
        <p:spPr>
          <a:xfrm>
            <a:off x="5640946" y="314888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503E241-8AF9-452D-887B-1F2370B706D6}"/>
              </a:ext>
            </a:extLst>
          </p:cNvPr>
          <p:cNvSpPr txBox="1"/>
          <p:nvPr/>
        </p:nvSpPr>
        <p:spPr>
          <a:xfrm>
            <a:off x="6194738" y="319396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D6F1698-14EF-4479-9AE8-34DA624C1F33}"/>
              </a:ext>
            </a:extLst>
          </p:cNvPr>
          <p:cNvSpPr txBox="1"/>
          <p:nvPr/>
        </p:nvSpPr>
        <p:spPr>
          <a:xfrm>
            <a:off x="3876541" y="1368986"/>
            <a:ext cx="2219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NÓI VÀ NGHE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F23E2F7-0616-4BA6-AAB1-832137FAE65C}"/>
              </a:ext>
            </a:extLst>
          </p:cNvPr>
          <p:cNvSpPr txBox="1"/>
          <p:nvPr/>
        </p:nvSpPr>
        <p:spPr>
          <a:xfrm>
            <a:off x="1810693" y="1781019"/>
            <a:ext cx="6500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926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19AFAE-B3DB-4748-9C06-ACF2956F841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 flipH="1">
            <a:off x="-528035" y="1663602"/>
            <a:ext cx="5576553" cy="5194398"/>
          </a:xfrm>
          <a:prstGeom prst="rect">
            <a:avLst/>
          </a:prstGeom>
        </p:spPr>
      </p:pic>
      <p:pic>
        <p:nvPicPr>
          <p:cNvPr id="6" name="图片 44">
            <a:extLst>
              <a:ext uri="{FF2B5EF4-FFF2-40B4-BE49-F238E27FC236}">
                <a16:creationId xmlns:a16="http://schemas.microsoft.com/office/drawing/2014/main" xmlns="" id="{BECD16A8-BAF6-43B7-9754-FAF59283ED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713" y="-801972"/>
            <a:ext cx="7778471" cy="722993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AA12C6F-F734-41DE-B05E-F5DA7AB40CC3}"/>
              </a:ext>
            </a:extLst>
          </p:cNvPr>
          <p:cNvSpPr/>
          <p:nvPr/>
        </p:nvSpPr>
        <p:spPr>
          <a:xfrm>
            <a:off x="4110273" y="1919335"/>
            <a:ext cx="5676523" cy="234484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1200"/>
              </a:spcBef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qua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ai?</a:t>
            </a:r>
          </a:p>
          <a:p>
            <a:pPr algn="just">
              <a:spcBef>
                <a:spcPts val="1200"/>
              </a:spcBef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835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306D050-436E-4C9E-AC23-89F507146D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9961" y="208230"/>
            <a:ext cx="10815872" cy="6301212"/>
          </a:xfrm>
        </p:spPr>
      </p:pic>
    </p:spTree>
    <p:extLst>
      <p:ext uri="{BB962C8B-B14F-4D97-AF65-F5344CB8AC3E}">
        <p14:creationId xmlns:p14="http://schemas.microsoft.com/office/powerpoint/2010/main" val="252092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0444D4F2-2875-4C28-A64E-AF6255302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D9FEEBB-E97B-4A0A-8321-2AB0ADA22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5" y="167490"/>
            <a:ext cx="11633703" cy="643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47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B839265-FB82-4449-B06E-61E42DCB8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42BB78C-5289-44F7-822A-14DE80A55C97}"/>
              </a:ext>
            </a:extLst>
          </p:cNvPr>
          <p:cNvSpPr txBox="1"/>
          <p:nvPr/>
        </p:nvSpPr>
        <p:spPr>
          <a:xfrm>
            <a:off x="5640946" y="314888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503E241-8AF9-452D-887B-1F2370B706D6}"/>
              </a:ext>
            </a:extLst>
          </p:cNvPr>
          <p:cNvSpPr txBox="1"/>
          <p:nvPr/>
        </p:nvSpPr>
        <p:spPr>
          <a:xfrm>
            <a:off x="6194738" y="319396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59D460-A8BA-4F2C-82AD-AAD1270CF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889" y="959668"/>
            <a:ext cx="8359039" cy="549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38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B839265-FB82-4449-B06E-61E42DCB8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706EBB4-F738-4FCC-A2A0-A1EB1EA71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813" y="-795182"/>
            <a:ext cx="8347618" cy="83476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42BB78C-5289-44F7-822A-14DE80A55C97}"/>
              </a:ext>
            </a:extLst>
          </p:cNvPr>
          <p:cNvSpPr txBox="1"/>
          <p:nvPr/>
        </p:nvSpPr>
        <p:spPr>
          <a:xfrm>
            <a:off x="5640946" y="314888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503E241-8AF9-452D-887B-1F2370B706D6}"/>
              </a:ext>
            </a:extLst>
          </p:cNvPr>
          <p:cNvSpPr txBox="1"/>
          <p:nvPr/>
        </p:nvSpPr>
        <p:spPr>
          <a:xfrm>
            <a:off x="6194738" y="319396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F23E2F7-0616-4BA6-AAB1-832137FAE65C}"/>
              </a:ext>
            </a:extLst>
          </p:cNvPr>
          <p:cNvSpPr txBox="1"/>
          <p:nvPr/>
        </p:nvSpPr>
        <p:spPr>
          <a:xfrm>
            <a:off x="3382388" y="1982710"/>
            <a:ext cx="4032400" cy="1395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video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618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70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HuyenTran</dc:creator>
  <cp:lastModifiedBy>BaoAnh</cp:lastModifiedBy>
  <cp:revision>9</cp:revision>
  <dcterms:created xsi:type="dcterms:W3CDTF">2021-08-26T01:44:57Z</dcterms:created>
  <dcterms:modified xsi:type="dcterms:W3CDTF">2022-08-20T13:48:57Z</dcterms:modified>
</cp:coreProperties>
</file>