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52" r:id="rId3"/>
    <p:sldId id="451" r:id="rId4"/>
    <p:sldId id="452" r:id="rId5"/>
    <p:sldId id="455" r:id="rId6"/>
    <p:sldId id="453" r:id="rId7"/>
    <p:sldId id="454" r:id="rId8"/>
    <p:sldId id="458" r:id="rId9"/>
    <p:sldId id="456" r:id="rId10"/>
    <p:sldId id="457" r:id="rId11"/>
    <p:sldId id="379" r:id="rId12"/>
    <p:sldId id="418" r:id="rId13"/>
    <p:sldId id="419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387" r:id="rId26"/>
    <p:sldId id="434" r:id="rId27"/>
    <p:sldId id="447" r:id="rId28"/>
    <p:sldId id="373" r:id="rId29"/>
    <p:sldId id="433" r:id="rId30"/>
    <p:sldId id="432" r:id="rId31"/>
    <p:sldId id="43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4FF"/>
    <a:srgbClr val="008000"/>
    <a:srgbClr val="FF99CC"/>
    <a:srgbClr val="FF33CC"/>
    <a:srgbClr val="009900"/>
    <a:srgbClr val="339933"/>
    <a:srgbClr val="00CC66"/>
    <a:srgbClr val="FFFF00"/>
    <a:srgbClr val="FF00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34" d="100"/>
          <a:sy n="34" d="100"/>
        </p:scale>
        <p:origin x="403" y="8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3E9E5-0BC3-4199-972E-1F8E285DA608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ED2FF-7AB8-487A-98EE-4DA624B9F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7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vú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(Ham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dột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ED2FF-7AB8-487A-98EE-4DA624B9FF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FDD0E3-8BE1-A21F-E86B-B4875295D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13D0830-3F7C-9CE1-2346-51FC09544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5A5256-90CA-1EB6-5B45-53D5C1F5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C7674C-2F12-1C19-E418-81420690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256B3C2-D33B-DC7C-BEA9-735554C2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D53FCA-4203-ABD9-7F9C-6243478E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C0768E1-CFAC-4BD9-FAEC-C363E35BA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F0600B-8EF0-74F5-1F52-44FAF3421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A0BCF1-41DD-179C-0B7D-F4E8FCA0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948FAE-CDEA-ADF2-1800-747F0B2F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77006-1B39-8689-C6A7-2D93ADFF4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5EBA453-9B95-4793-C5DA-6E351E0AE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36B07-C5A8-838D-407A-36354C4D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99A011-B941-9228-5E81-0984957E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A4D5FE-5783-9D46-BA6F-1A99C120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4204863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21299491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4519194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14106706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4485535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2256965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50192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52516622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881E5A-D423-2CFA-15E5-9BFC7766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4E856B4-2FED-B28A-B75F-00F36E99B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0B9781-5DDE-6D67-DABE-AE6A2179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C951AA-1350-8D3E-DDD3-229E5625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14FD68-FB3C-8C76-0FE7-24D93FAE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994994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6198298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37745491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7236048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8EBB4D-C2EF-97F3-E335-0CA65F16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41" y="6355915"/>
            <a:ext cx="2743171" cy="365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33BB-E756-4613-ABEF-158C9AB732F2}" type="datetimeFigureOut">
              <a:rPr lang="en-US"/>
              <a:pPr>
                <a:defRPr/>
              </a:pPr>
              <a:t>2/28/2023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BC21D5-AD50-B83D-DDA6-3C1D9199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22" y="6355915"/>
            <a:ext cx="4114756" cy="365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EF501A-1366-B96F-D175-3723F9FD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189" y="6355915"/>
            <a:ext cx="2743171" cy="3653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6E8F8FB-9A8A-422D-B8E8-B68BC110A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40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9DFF469-E562-4334-B46C-2AF9B7EF332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610189" y="6355915"/>
            <a:ext cx="2743171" cy="3653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104FBA-7F96-42AE-A1F4-45BFB40E6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69173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1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FA2E2D-59CA-6E1C-C58D-9D56B7979F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7652A-B04E-48AF-AE43-9B2C2A639CA5}" type="datetimeFigureOut">
              <a:rPr lang="en-US"/>
              <a:pPr>
                <a:defRPr/>
              </a:pPr>
              <a:t>2/28/2023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4EC313-9589-2726-6E7E-68D3B814A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359E84-7ED0-5F7B-2BC0-80765E4A6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900EB14-B51E-492A-BB59-5C8470679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49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15585D-1EC6-AA7F-8030-4AAD18EE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239B66E-6310-5742-D2B2-5FE17F4A4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37565E-ACAF-D0B3-1C01-00EF69A4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5700823-3B2F-2480-8D97-B70F414B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11D316-1AD2-2366-5EF2-04D76108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822B52-363C-1793-8AC8-C337A721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5D86A5-34EA-2C54-A341-C149D5E4B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F6CC7E-0DF2-06C4-14A0-283A6AE6A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EE647C-674C-AE46-D5CC-33598658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495709-EA93-0B9D-9BE5-5B2BC875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D5AEAE9-AC7F-E816-C004-E19FCFD4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BBEA4A-5CF3-CB0C-A50E-99F64AC1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F3DBB6-DB90-520C-37C4-C03257283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6B6A3BA-D742-A678-1ADA-5C960593C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443A49D-526F-D061-0694-399D7B27B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BD5023C-B581-D247-ACCF-799F91E34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32D5965-2C1D-3BCC-9651-342440A7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9DC70C-7FC6-0243-919F-034CCECC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387F8C9-D91C-0BDB-1E3B-AEF66561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2FF1FC-DC46-6831-0EB8-0A5235A5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5CCA247-CAD2-C4FE-0589-B2E0E4B6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36F696-631B-5209-CE91-A2EF14D4F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C75FDBB-A228-5DF7-CDAF-8CD6DF1A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01FD76C-EDB1-30A9-B9E2-F8FDB173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98E7C5D-F759-7D2A-60EA-1792B0E0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CA5EBF-B84F-7EC6-7533-842697DD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BC6291-1D40-A283-27F4-149D1EB5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2C5D15-7BCF-BC51-0353-F6D666AA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2A1C902-0A0A-B524-48CC-2BA76F4ED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6E7904B-1DF4-95E9-4B2E-9C28E728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5D8961-87B8-54E8-671F-4C54EAC6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F1416A-EC46-4A63-AB27-DF541F60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7C3F20-7E8F-AC4B-417A-95AF5D80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DDE756-675B-C6F0-DBAD-315BF61AE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B179571-8FAB-7BEE-2B0A-ACD992085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C11F13-12F6-032A-3014-F366643F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C222B27-42BE-024B-D79D-F2DD598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F7E380F-1806-839B-01A8-02C980C0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CC38781-8EC2-4207-68CB-13846530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15B5DC-DD94-229D-228E-C42D853EF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ABC996-7403-2C37-70A3-75A792D3E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87347-F46E-43C1-8FB0-A52FB6BA965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3A45EC-F7EA-6228-DCFC-CFA1855F0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350D3A-42A6-D720-F6E4-3E9B0164C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F4F65-C416-443A-87BD-F42D0E8DE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7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1" descr="背景2">
            <a:extLst>
              <a:ext uri="{FF2B5EF4-FFF2-40B4-BE49-F238E27FC236}">
                <a16:creationId xmlns:a16="http://schemas.microsoft.com/office/drawing/2014/main" id="{4340B709-FCAA-8F06-24E6-F5A0DFFC35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846" cy="685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27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advClick="0" advTm="3000">
    <p:random/>
  </p:transition>
  <p:hf sldNum="0" hdr="0"/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211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buClr>
          <a:srgbClr val="000000"/>
        </a:buClr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882335" lvl="1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356820" lvl="2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900237" lvl="3" indent="-271134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442506" lvl="4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usach.thuvienkhoahoc.com/wiki/C%C3%A1c_k%E1%BB%B9_thu%E1%BA%ADt_d%E1%BA%A1y_h%E1%BB%8Dc_t%C3%ADch_c%E1%BB%B1c/K%E1%BB%B9_thu%E1%BA%ADt_%E2%80%9CVi%E1%BA%BFt_t%C3%ADch_c%E1%BB%B1c%E2%80%9D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usach.thuvienkhoahoc.com/wiki/C%C3%A1c_k%E1%BB%B9_thu%E1%BA%ADt_d%E1%BA%A1y_h%E1%BB%8Dc_t%C3%ADch_c%E1%BB%B1c/K%E1%BB%B9_thu%E1%BA%ADt_%E2%80%9CVi%E1%BA%BFt_t%C3%ADch_c%E1%BB%B1c%E2%80%9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usach.thuvienkhoahoc.com/wiki/C%C3%A1c_k%E1%BB%B9_thu%E1%BA%ADt_d%E1%BA%A1y_h%E1%BB%8Dc_t%C3%ADch_c%E1%BB%B1c/K%E1%BB%B9_thu%E1%BA%ADt_%E2%80%9CVi%E1%BA%BFt_t%C3%ADch_c%E1%BB%B1c%E2%80%9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63B53C-9BE8-EBFB-6D45-471430659F30}"/>
              </a:ext>
            </a:extLst>
          </p:cNvPr>
          <p:cNvSpPr txBox="1"/>
          <p:nvPr/>
        </p:nvSpPr>
        <p:spPr>
          <a:xfrm>
            <a:off x="4761325" y="0"/>
            <a:ext cx="3917193" cy="851297"/>
          </a:xfrm>
          <a:prstGeom prst="roundRect">
            <a:avLst/>
          </a:prstGeom>
          <a:gradFill flip="none" rotWithShape="1">
            <a:gsLst>
              <a:gs pos="66000">
                <a:srgbClr val="FFCC00"/>
              </a:gs>
              <a:gs pos="93000">
                <a:srgbClr val="FFD9B3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Picture 2" descr="150+ Hình Nền Slide PowerPoint Thuyết Trình Đẹp Nhất | Power points, Mẫu  power point, Hình nền">
            <a:extLst>
              <a:ext uri="{FF2B5EF4-FFF2-40B4-BE49-F238E27FC236}">
                <a16:creationId xmlns:a16="http://schemas.microsoft.com/office/drawing/2014/main" id="{8F49EC05-6545-EB95-1B34-AD474F4D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07147"/>
            <a:ext cx="3352800" cy="21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C884180-1B8A-A39D-0222-C74E65E1C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30" y="3100388"/>
            <a:ext cx="2235982" cy="3757612"/>
          </a:xfrm>
          <a:prstGeom prst="rect">
            <a:avLst/>
          </a:prstGeom>
        </p:spPr>
      </p:pic>
      <p:pic>
        <p:nvPicPr>
          <p:cNvPr id="2" name="Sự Tích Cây Vú Sữa - Kể Chuyện Bé Nghe - Truyện Cổ Tích Việt Nam">
            <a:hlinkClick r:id="" action="ppaction://media"/>
            <a:extLst>
              <a:ext uri="{FF2B5EF4-FFF2-40B4-BE49-F238E27FC236}">
                <a16:creationId xmlns:a16="http://schemas.microsoft.com/office/drawing/2014/main" id="{BB485E12-9CED-FBA8-2030-B802B267EC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73" end="813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7765" y="971550"/>
            <a:ext cx="9955202" cy="568642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19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4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E7F5F9F-7E8D-D4BD-E2F2-3660F5316054}"/>
              </a:ext>
            </a:extLst>
          </p:cNvPr>
          <p:cNvSpPr txBox="1"/>
          <p:nvPr/>
        </p:nvSpPr>
        <p:spPr>
          <a:xfrm>
            <a:off x="400050" y="82323"/>
            <a:ext cx="6362700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600" b="1" dirty="0">
                <a:highlight>
                  <a:srgbClr val="00CC99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effectLst/>
                <a:highlight>
                  <a:srgbClr val="00CC99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effectLst/>
                <a:highlight>
                  <a:srgbClr val="00CC99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effectLst/>
                <a:highlight>
                  <a:srgbClr val="00CC99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highlight>
                  <a:srgbClr val="00CC99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effectLst/>
              <a:highlight>
                <a:srgbClr val="00CC99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79A1449-85DF-BFCF-8E67-CA5629696B59}"/>
              </a:ext>
            </a:extLst>
          </p:cNvPr>
          <p:cNvSpPr txBox="1"/>
          <p:nvPr/>
        </p:nvSpPr>
        <p:spPr>
          <a:xfrm>
            <a:off x="400050" y="589633"/>
            <a:ext cx="10257064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150+ Hình Nền Slide PowerPoint Thuyết Trình Đẹp Nhất | Power points, Mẫu  power point, Hình nền">
            <a:extLst>
              <a:ext uri="{FF2B5EF4-FFF2-40B4-BE49-F238E27FC236}">
                <a16:creationId xmlns:a16="http://schemas.microsoft.com/office/drawing/2014/main" id="{786B6EC7-131E-B8D2-E376-568CA4B1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07147"/>
            <a:ext cx="3352800" cy="21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A625EE3-5CC0-FCCE-0872-A2E82FD5C557}"/>
              </a:ext>
            </a:extLst>
          </p:cNvPr>
          <p:cNvSpPr txBox="1"/>
          <p:nvPr/>
        </p:nvSpPr>
        <p:spPr>
          <a:xfrm>
            <a:off x="710730" y="2589898"/>
            <a:ext cx="10885526" cy="1055608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+ Con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dỗ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khước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BC74-6F02-D4CD-51E9-4C9D10AFAAB7}"/>
              </a:ext>
            </a:extLst>
          </p:cNvPr>
          <p:cNvSpPr txBox="1"/>
          <p:nvPr/>
        </p:nvSpPr>
        <p:spPr>
          <a:xfrm>
            <a:off x="664221" y="3825621"/>
            <a:ext cx="11070585" cy="1532334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do ai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E7F012C-2043-A465-AA2E-2C3165248512}"/>
              </a:ext>
            </a:extLst>
          </p:cNvPr>
          <p:cNvSpPr txBox="1"/>
          <p:nvPr/>
        </p:nvSpPr>
        <p:spPr>
          <a:xfrm>
            <a:off x="664221" y="5538608"/>
            <a:ext cx="6609415" cy="578882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1F02C8-D2FE-D990-D66A-D8385386905F}"/>
              </a:ext>
            </a:extLst>
          </p:cNvPr>
          <p:cNvSpPr txBox="1"/>
          <p:nvPr/>
        </p:nvSpPr>
        <p:spPr>
          <a:xfrm>
            <a:off x="770946" y="1197215"/>
            <a:ext cx="6362700" cy="523220"/>
          </a:xfrm>
          <a:prstGeom prst="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0E91B7-E680-6140-7FDF-FFBA652433B0}"/>
              </a:ext>
            </a:extLst>
          </p:cNvPr>
          <p:cNvSpPr txBox="1"/>
          <p:nvPr/>
        </p:nvSpPr>
        <p:spPr>
          <a:xfrm>
            <a:off x="770946" y="1876197"/>
            <a:ext cx="5893090" cy="523220"/>
          </a:xfrm>
          <a:prstGeom prst="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2478B54-8989-39D2-9AB5-4DC45CF2A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CF232FF-1402-2DDD-CD50-957FC5840E3E}"/>
              </a:ext>
            </a:extLst>
          </p:cNvPr>
          <p:cNvSpPr txBox="1"/>
          <p:nvPr/>
        </p:nvSpPr>
        <p:spPr>
          <a:xfrm>
            <a:off x="68477" y="2167472"/>
            <a:ext cx="5789702" cy="4011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9E7FCD2-DD16-8C5A-B0E5-41AB5E751539}"/>
              </a:ext>
            </a:extLst>
          </p:cNvPr>
          <p:cNvSpPr txBox="1"/>
          <p:nvPr/>
        </p:nvSpPr>
        <p:spPr>
          <a:xfrm>
            <a:off x="6377910" y="2652972"/>
            <a:ext cx="5516661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4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 | Power points, Mẫu  power point, Hình nền">
            <a:extLst>
              <a:ext uri="{FF2B5EF4-FFF2-40B4-BE49-F238E27FC236}">
                <a16:creationId xmlns:a16="http://schemas.microsoft.com/office/drawing/2014/main" id="{9C998148-4038-1D40-389D-CC8379A9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07147"/>
            <a:ext cx="3352800" cy="21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86ED28-706F-6879-087E-8AA2BD204F64}"/>
              </a:ext>
            </a:extLst>
          </p:cNvPr>
          <p:cNvSpPr txBox="1"/>
          <p:nvPr/>
        </p:nvSpPr>
        <p:spPr>
          <a:xfrm>
            <a:off x="2880578" y="1113231"/>
            <a:ext cx="6970001" cy="578882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“Ai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B0A6E49-36B5-5225-86A5-62CDB9048B72}"/>
              </a:ext>
            </a:extLst>
          </p:cNvPr>
          <p:cNvSpPr txBox="1"/>
          <p:nvPr/>
        </p:nvSpPr>
        <p:spPr>
          <a:xfrm>
            <a:off x="421318" y="1952009"/>
            <a:ext cx="11349363" cy="2677656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42495E26-289D-FEFD-3867-A2CF7B8B29B7}"/>
              </a:ext>
            </a:extLst>
          </p:cNvPr>
          <p:cNvSpPr/>
          <p:nvPr/>
        </p:nvSpPr>
        <p:spPr>
          <a:xfrm>
            <a:off x="4216267" y="76200"/>
            <a:ext cx="4298622" cy="75414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lgerian" panose="04020705040A02060702" pitchFamily="82" charset="0"/>
              </a:rPr>
              <a:t>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F134C16-2369-316F-54CE-B85063C220B8}"/>
              </a:ext>
            </a:extLst>
          </p:cNvPr>
          <p:cNvSpPr txBox="1"/>
          <p:nvPr/>
        </p:nvSpPr>
        <p:spPr>
          <a:xfrm>
            <a:off x="421318" y="1952009"/>
            <a:ext cx="11447313" cy="3456587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HS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GV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HS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5s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1A193F-CFD1-D129-4696-9B7C353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2064327" y="2514085"/>
            <a:ext cx="8696038" cy="2958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solidFill>
                <a:srgbClr val="4962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336963" y="207819"/>
            <a:ext cx="9015351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793999" y="1249607"/>
            <a:ext cx="773545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</a:t>
            </a:r>
            <a:r>
              <a:rPr lang="vi-VN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32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ngôn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2092036" y="4119534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CCB4448-EE85-8152-B5A5-8B3043DB2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55" y="-901673"/>
            <a:ext cx="3335380" cy="48758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FAE21B4-8204-7188-55DD-34A122706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E30FDEAE-B87E-6E64-C71D-DB4287A0F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423" y="2064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86B75D2-5BC1-F5F0-371B-6A55B3C1F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637173" y="1964991"/>
            <a:ext cx="9434946" cy="36971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bay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091263" y="20644"/>
            <a:ext cx="9106066" cy="1816730"/>
          </a:xfrm>
          <a:prstGeom prst="horizontalScroll">
            <a:avLst>
              <a:gd name="adj" fmla="val 10747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657294" y="318588"/>
            <a:ext cx="7576129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r>
              <a:rPr lang="vi-VN" sz="32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trên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740282" y="2126674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542D8EF-8E4E-A2E7-6381-9CA6197E9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051">
            <a:off x="-132807" y="-612333"/>
            <a:ext cx="3142741" cy="381357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D45609D-BABC-AC5A-A64F-3FA485A0D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66" y="3841245"/>
            <a:ext cx="30031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EC1382AB-243D-70D1-4EC7-3EB33DFA0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423" y="2064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BE2E395-D8E4-E39A-9E9E-78A1F1F0B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2064327" y="2514085"/>
            <a:ext cx="8696038" cy="2958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916379" y="207818"/>
            <a:ext cx="9211294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1983508" y="946464"/>
            <a:ext cx="8224983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</a:t>
            </a:r>
            <a:r>
              <a:rPr lang="vi-VN" sz="32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sau đây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nhân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em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Mây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2149259" y="2667879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D6AFA34-8DD6-DF06-5DA7-9F3EAF59F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7680">
            <a:off x="-211690" y="-700531"/>
            <a:ext cx="3097306" cy="38324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9E82E9A-1AD9-4964-4157-56862D020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164400F7-6BFB-E946-D788-D1B22938C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9914" y="0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FDD7BED-0780-0BA8-B56C-C2275282E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942109" y="2047598"/>
            <a:ext cx="10247746" cy="40318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dỗ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551711" y="-13853"/>
            <a:ext cx="8659090" cy="1828798"/>
          </a:xfrm>
          <a:prstGeom prst="horizontalScroll">
            <a:avLst>
              <a:gd name="adj" fmla="val 11964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500240" y="238000"/>
            <a:ext cx="8224983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4: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ta suy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ngẫm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1046512" y="5498916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8AFD653-4E26-2FF6-1D28-443D2F0C77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832">
            <a:off x="-211690" y="-700531"/>
            <a:ext cx="3097306" cy="383241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E1DCA7D-55F0-417A-65ED-28656C378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</p:spPr>
      </p:pic>
      <p:pic>
        <p:nvPicPr>
          <p:cNvPr id="10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EABE83AE-FAA8-C170-6666-6C65DDAD8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423" y="2064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F7BAA6C-F8C6-284A-4BBE-BECFA1BF6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775856" y="2114172"/>
            <a:ext cx="10349344" cy="35394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/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551710" y="-13853"/>
            <a:ext cx="9225147" cy="1828798"/>
          </a:xfrm>
          <a:prstGeom prst="horizontalScroll">
            <a:avLst>
              <a:gd name="adj" fmla="val 11964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095743" y="310769"/>
            <a:ext cx="862397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5:</a:t>
            </a:r>
            <a:r>
              <a:rPr lang="vi-VN" sz="32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thơ “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ai trên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gian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ta ở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như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849747" y="3105727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58A50DB-DBB7-668B-A607-59954C79F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314">
            <a:off x="-119462" y="-489115"/>
            <a:ext cx="2608970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41288BD-D207-E200-87AE-FAD5B397F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1" y="4996542"/>
            <a:ext cx="5388430" cy="1861457"/>
          </a:xfrm>
          <a:prstGeom prst="rect">
            <a:avLst/>
          </a:prstGeom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06AB9F7B-2BCE-4FE0-3287-2AB96D704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0290" y="-13853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E9A5C0C-0115-1A48-9BCC-776335D03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955532" y="2944566"/>
            <a:ext cx="10411692" cy="29680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336963" y="207819"/>
            <a:ext cx="8623466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500240" y="1158316"/>
            <a:ext cx="822498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6</a:t>
            </a:r>
            <a:r>
              <a:rPr lang="vi-VN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32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1135785" y="5266077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F6D254B-0FC5-086C-DA92-A2DA23861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832">
            <a:off x="-81877" y="-379968"/>
            <a:ext cx="3097306" cy="38324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DCDBF73-9D8B-D11C-6E2B-DE43DCE8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4" y="4157018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BF71FAD-128D-5EDE-4319-9EFADECC0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423" y="2064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7C6959D-C8DA-A4F6-078B-BBF939E94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2025417" y="2514085"/>
            <a:ext cx="8696038" cy="2958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133083" y="121619"/>
            <a:ext cx="9328730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1876135" y="1222107"/>
            <a:ext cx="843972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7: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 vật trữ tình trong bài thơ trên là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2149258" y="2724231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883E43A-28E9-3A6F-5055-E7B374F18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2849">
            <a:off x="-258533" y="-530796"/>
            <a:ext cx="3097306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4CC5-AEB9-6087-4BD4-C05E30636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38543FEF-CBFC-13C7-5AC0-DB2F6F58F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8822" y="74223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264696-F819-F380-4DA9-B7B4C92D3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2064326" y="2761115"/>
            <a:ext cx="6927273" cy="2958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699662" y="116582"/>
            <a:ext cx="9518073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500240" y="1138383"/>
            <a:ext cx="843972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8</a:t>
            </a:r>
            <a:r>
              <a:rPr lang="vi-VN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Mây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2163115" y="4415338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601C5C1-C10A-15E5-5446-3FAA9D4F1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832">
            <a:off x="-220656" y="-371927"/>
            <a:ext cx="3097306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1588FDC-0FA6-C641-637E-4B2966F2D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142D99D5-21A7-5BBF-E286-1D8B68A3A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423" y="2064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78EAFB2-4FDE-BF7A-5C83-A9D61129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002C5B9-1678-6DEC-B3F4-C4D67BD6A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51" y="317333"/>
            <a:ext cx="2151171" cy="369734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9B6DE54-B12C-A357-2769-FC23C883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022" y="3668205"/>
            <a:ext cx="1653978" cy="6929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6C9BE0-EB0E-AC72-A3C8-FC4EF2C77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18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5468F35-7E0B-A945-163A-68BF6A4A6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130629" y="1901471"/>
            <a:ext cx="12061371" cy="28784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551710" y="-13853"/>
            <a:ext cx="9518073" cy="1828798"/>
          </a:xfrm>
          <a:prstGeom prst="horizontalScroll">
            <a:avLst>
              <a:gd name="adj" fmla="val 11964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250859" y="247541"/>
            <a:ext cx="8818924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9: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Mây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237010" y="3073876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5C02708-A347-8F88-7725-D4C537C95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161">
            <a:off x="-150402" y="-489115"/>
            <a:ext cx="2705076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5BF8EDD-67C6-1D43-1EF7-0A942B624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4626428"/>
            <a:ext cx="3460376" cy="22315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5C558E31-3C96-58BB-7602-E656E6B8D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9" y="4841103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18F4F1A9-800C-9D84-8190-7A40C6712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2064326" y="2761115"/>
            <a:ext cx="7964559" cy="29680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Ta-go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Ta-go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Ta-go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Ta-go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431635" y="174215"/>
            <a:ext cx="9518073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500241" y="877888"/>
            <a:ext cx="8439729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10: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Ta-go?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2500241" y="5082626"/>
            <a:ext cx="701963" cy="646546"/>
          </a:xfrm>
          <a:prstGeom prst="smileyFace">
            <a:avLst>
              <a:gd name="adj" fmla="val 4653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514E569-1DBA-5D04-F25D-2ADE82D20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832">
            <a:off x="223630" y="-413572"/>
            <a:ext cx="2416008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4842E43-0593-7AC6-08FD-84BCD2E85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9E31AA9-E93E-D947-308E-8FE9B3370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256" y="499049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D84F508-603F-EED7-07E3-2C16EE351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526472" y="2858564"/>
            <a:ext cx="11499273" cy="29585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431636" y="174215"/>
            <a:ext cx="8801788" cy="2656846"/>
          </a:xfrm>
          <a:prstGeom prst="horizontalScroll">
            <a:avLst>
              <a:gd name="adj" fmla="val 25000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2500242" y="877888"/>
            <a:ext cx="7528644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11:</a:t>
            </a:r>
            <a:r>
              <a:rPr lang="vi-VN" sz="32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Mây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ai,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360217" y="3794038"/>
            <a:ext cx="701963" cy="646546"/>
          </a:xfrm>
          <a:prstGeom prst="smileyFace">
            <a:avLst>
              <a:gd name="adj" fmla="val 4653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32C1515-71AE-104B-F70B-E9E58B113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832">
            <a:off x="223630" y="-273276"/>
            <a:ext cx="2416008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8DD46F9-D1EC-8B9B-5ED3-9C888BF3A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5" y="3993336"/>
            <a:ext cx="3460376" cy="2864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E8495C8C-3CBB-8BB2-DAFA-40C119E64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3423" y="20644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1BE23C5-5A85-01CE-AAAD-28EB5BE89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7" y="11896"/>
            <a:ext cx="12144285" cy="68342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141045-FDF7-05A0-4227-2B770344F086}"/>
              </a:ext>
            </a:extLst>
          </p:cNvPr>
          <p:cNvSpPr txBox="1"/>
          <p:nvPr/>
        </p:nvSpPr>
        <p:spPr>
          <a:xfrm>
            <a:off x="228600" y="1717667"/>
            <a:ext cx="11745686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dỗ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hay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 ai ban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496200"/>
              </a:solidFill>
              <a:effectLst/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ộn: Ngang 6">
            <a:extLst>
              <a:ext uri="{FF2B5EF4-FFF2-40B4-BE49-F238E27FC236}">
                <a16:creationId xmlns:a16="http://schemas.microsoft.com/office/drawing/2014/main" id="{C5D0B1EC-5898-CF06-24EA-01A6A45AE9AD}"/>
              </a:ext>
            </a:extLst>
          </p:cNvPr>
          <p:cNvSpPr/>
          <p:nvPr/>
        </p:nvSpPr>
        <p:spPr>
          <a:xfrm>
            <a:off x="1136074" y="-13853"/>
            <a:ext cx="10349344" cy="1828798"/>
          </a:xfrm>
          <a:prstGeom prst="horizontalScroll">
            <a:avLst>
              <a:gd name="adj" fmla="val 11964"/>
            </a:avLst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87E6EFB-62A7-CE0F-A7BD-8E0AE242714C}"/>
              </a:ext>
            </a:extLst>
          </p:cNvPr>
          <p:cNvSpPr txBox="1"/>
          <p:nvPr/>
        </p:nvSpPr>
        <p:spPr>
          <a:xfrm>
            <a:off x="1831601" y="297865"/>
            <a:ext cx="9871870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12: 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496200"/>
              </a:solidFill>
              <a:effectLst/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91441960-8776-CA79-BF56-9A95CAF844F4}"/>
              </a:ext>
            </a:extLst>
          </p:cNvPr>
          <p:cNvSpPr/>
          <p:nvPr/>
        </p:nvSpPr>
        <p:spPr>
          <a:xfrm>
            <a:off x="349174" y="5574224"/>
            <a:ext cx="701963" cy="646546"/>
          </a:xfrm>
          <a:prstGeom prst="smileyFac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DDAA251-BA14-2515-7549-75D697CD3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832">
            <a:off x="-156867" y="-429236"/>
            <a:ext cx="2416008" cy="38324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2D03F36-F1B2-B08A-3EE5-F82307535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24" y="4945085"/>
            <a:ext cx="3460376" cy="20979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AA4AF9ED-0215-FA78-04B5-094340070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71493" y="5175551"/>
            <a:ext cx="1992086" cy="18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598AC2B-72BF-3F55-8FAD-86DE652228AD}"/>
              </a:ext>
            </a:extLst>
          </p:cNvPr>
          <p:cNvSpPr txBox="1"/>
          <p:nvPr/>
        </p:nvSpPr>
        <p:spPr>
          <a:xfrm>
            <a:off x="4534091" y="357947"/>
            <a:ext cx="3614229" cy="851297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86ED28-706F-6879-087E-8AA2BD204F64}"/>
              </a:ext>
            </a:extLst>
          </p:cNvPr>
          <p:cNvSpPr txBox="1"/>
          <p:nvPr/>
        </p:nvSpPr>
        <p:spPr>
          <a:xfrm>
            <a:off x="3750787" y="2953629"/>
            <a:ext cx="7988088" cy="1532334"/>
          </a:xfrm>
          <a:prstGeom prst="roundRect">
            <a:avLst/>
          </a:prstGeom>
          <a:solidFill>
            <a:srgbClr val="339933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2: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Kỹ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thuật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Viết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tích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cực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0EC62F3-1574-C96C-CE76-ABDF551D5D83}"/>
              </a:ext>
            </a:extLst>
          </p:cNvPr>
          <p:cNvSpPr txBox="1"/>
          <p:nvPr/>
        </p:nvSpPr>
        <p:spPr>
          <a:xfrm>
            <a:off x="3750787" y="1513728"/>
            <a:ext cx="7544743" cy="1055608"/>
          </a:xfrm>
          <a:prstGeom prst="roundRect">
            <a:avLst/>
          </a:prstGeom>
          <a:solidFill>
            <a:srgbClr val="339933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BT1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Theo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A22230D-A532-3D0D-A2F2-327422CF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00"/>
            <a:ext cx="3752558" cy="60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86ED28-706F-6879-087E-8AA2BD204F64}"/>
              </a:ext>
            </a:extLst>
          </p:cNvPr>
          <p:cNvSpPr txBox="1"/>
          <p:nvPr/>
        </p:nvSpPr>
        <p:spPr>
          <a:xfrm>
            <a:off x="2829319" y="1132567"/>
            <a:ext cx="6533362" cy="1055608"/>
          </a:xfrm>
          <a:prstGeom prst="roundRect">
            <a:avLst/>
          </a:prstGeom>
          <a:solidFill>
            <a:srgbClr val="339933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BT1.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5832BF-9708-A4C1-92CE-9CF108296F99}"/>
              </a:ext>
            </a:extLst>
          </p:cNvPr>
          <p:cNvSpPr txBox="1"/>
          <p:nvPr/>
        </p:nvSpPr>
        <p:spPr>
          <a:xfrm>
            <a:off x="4762691" y="106740"/>
            <a:ext cx="3614229" cy="851297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F4EC952-C651-3A39-203B-D0B1D5CA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28" y="2636082"/>
            <a:ext cx="4331198" cy="362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FDF1E6BD-9918-ECEB-2EB7-22CEC4F06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26" y="-111960"/>
            <a:ext cx="10883347" cy="7457673"/>
          </a:xfrm>
          <a:prstGeom prst="rect">
            <a:avLst/>
          </a:prstGeom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4D47DFB-6078-20CC-5353-370ABD2583A0}"/>
              </a:ext>
            </a:extLst>
          </p:cNvPr>
          <p:cNvSpPr txBox="1"/>
          <p:nvPr/>
        </p:nvSpPr>
        <p:spPr>
          <a:xfrm>
            <a:off x="5337314" y="6068819"/>
            <a:ext cx="3339548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Đồng hồ đếm ngược 1 phút - 1 Minutes countdown">
            <a:hlinkClick r:id="" action="ppaction://media"/>
            <a:extLst>
              <a:ext uri="{FF2B5EF4-FFF2-40B4-BE49-F238E27FC236}">
                <a16:creationId xmlns:a16="http://schemas.microsoft.com/office/drawing/2014/main" id="{5D473833-A66E-1B01-5CC3-E713B38BF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1626" y="288235"/>
            <a:ext cx="2271781" cy="3328642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sp>
        <p:nvSpPr>
          <p:cNvPr id="2" name="Tim 1">
            <a:extLst>
              <a:ext uri="{FF2B5EF4-FFF2-40B4-BE49-F238E27FC236}">
                <a16:creationId xmlns:a16="http://schemas.microsoft.com/office/drawing/2014/main" id="{7F4C9B0C-CE28-E7E7-E743-5EE470DFC934}"/>
              </a:ext>
            </a:extLst>
          </p:cNvPr>
          <p:cNvSpPr/>
          <p:nvPr/>
        </p:nvSpPr>
        <p:spPr>
          <a:xfrm>
            <a:off x="0" y="1327355"/>
            <a:ext cx="4404853" cy="391782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8730249-1FF4-6AB0-670D-B3CE91DA5C91}"/>
              </a:ext>
            </a:extLst>
          </p:cNvPr>
          <p:cNvSpPr txBox="1"/>
          <p:nvPr/>
        </p:nvSpPr>
        <p:spPr>
          <a:xfrm>
            <a:off x="388593" y="2151726"/>
            <a:ext cx="45605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B30553B-9F78-073B-72DF-E39EE143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59" y="4222184"/>
            <a:ext cx="3384304" cy="263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8677743-F522-991D-2BEE-1555D18BB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0488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2B92D66F-0A1B-1647-B7DF-35142DE9A9B6}"/>
              </a:ext>
            </a:extLst>
          </p:cNvPr>
          <p:cNvSpPr/>
          <p:nvPr/>
        </p:nvSpPr>
        <p:spPr>
          <a:xfrm rot="417108" flipH="1">
            <a:off x="5716581" y="89841"/>
            <a:ext cx="5912426" cy="4901362"/>
          </a:xfrm>
          <a:prstGeom prst="cloudCallout">
            <a:avLst>
              <a:gd name="adj1" fmla="val 52927"/>
              <a:gd name="adj2" fmla="val 6777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(5-7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486" b="1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fr-FR" sz="3486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486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 | Power points, Mẫu  power point, Hình nền">
            <a:extLst>
              <a:ext uri="{FF2B5EF4-FFF2-40B4-BE49-F238E27FC236}">
                <a16:creationId xmlns:a16="http://schemas.microsoft.com/office/drawing/2014/main" id="{9C998148-4038-1D40-389D-CC8379A9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07147"/>
            <a:ext cx="3352800" cy="21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86ED28-706F-6879-087E-8AA2BD204F64}"/>
              </a:ext>
            </a:extLst>
          </p:cNvPr>
          <p:cNvSpPr txBox="1"/>
          <p:nvPr/>
        </p:nvSpPr>
        <p:spPr>
          <a:xfrm>
            <a:off x="255365" y="1365624"/>
            <a:ext cx="11855355" cy="1055608"/>
          </a:xfrm>
          <a:prstGeom prst="roundRect">
            <a:avLst/>
          </a:prstGeom>
          <a:solidFill>
            <a:srgbClr val="339933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2: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Kỹ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thuật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Viết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tích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cực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548E829-6714-0899-B43B-C0704AD22F14}"/>
              </a:ext>
            </a:extLst>
          </p:cNvPr>
          <p:cNvSpPr txBox="1"/>
          <p:nvPr/>
        </p:nvSpPr>
        <p:spPr>
          <a:xfrm>
            <a:off x="405757" y="3313167"/>
            <a:ext cx="3154861" cy="578882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9D1A0E3-6E8E-DDC1-C4A4-6FC2A8254E73}"/>
              </a:ext>
            </a:extLst>
          </p:cNvPr>
          <p:cNvSpPr txBox="1"/>
          <p:nvPr/>
        </p:nvSpPr>
        <p:spPr>
          <a:xfrm>
            <a:off x="405757" y="2637197"/>
            <a:ext cx="3404243" cy="523220"/>
          </a:xfrm>
          <a:prstGeom prst="rect">
            <a:avLst/>
          </a:prstGeom>
          <a:gradFill>
            <a:gsLst>
              <a:gs pos="98000">
                <a:srgbClr val="00CC66"/>
              </a:gs>
              <a:gs pos="16000">
                <a:srgbClr val="00CC99"/>
              </a:gs>
            </a:gsLst>
            <a:path path="circle">
              <a:fillToRect l="50000" t="50000" r="50000" b="50000"/>
            </a:path>
          </a:gradFill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78D8BFC-71CA-22AD-7868-0A5256A4D4EF}"/>
              </a:ext>
            </a:extLst>
          </p:cNvPr>
          <p:cNvSpPr txBox="1"/>
          <p:nvPr/>
        </p:nvSpPr>
        <p:spPr>
          <a:xfrm>
            <a:off x="405757" y="3997501"/>
            <a:ext cx="11315189" cy="1055608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2AB3ECA-CE2E-9331-3A09-D6735331FA2B}"/>
              </a:ext>
            </a:extLst>
          </p:cNvPr>
          <p:cNvSpPr txBox="1"/>
          <p:nvPr/>
        </p:nvSpPr>
        <p:spPr>
          <a:xfrm>
            <a:off x="405757" y="5193386"/>
            <a:ext cx="10109844" cy="1532334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...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5218D2B-4C2B-4271-8269-5F20FE8A076F}"/>
              </a:ext>
            </a:extLst>
          </p:cNvPr>
          <p:cNvSpPr txBox="1"/>
          <p:nvPr/>
        </p:nvSpPr>
        <p:spPr>
          <a:xfrm>
            <a:off x="4534091" y="357947"/>
            <a:ext cx="3614229" cy="851297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631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 | Power points, Mẫu  power point, Hình nền">
            <a:extLst>
              <a:ext uri="{FF2B5EF4-FFF2-40B4-BE49-F238E27FC236}">
                <a16:creationId xmlns:a16="http://schemas.microsoft.com/office/drawing/2014/main" id="{9C998148-4038-1D40-389D-CC8379A9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07147"/>
            <a:ext cx="3352800" cy="21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86ED28-706F-6879-087E-8AA2BD204F64}"/>
              </a:ext>
            </a:extLst>
          </p:cNvPr>
          <p:cNvSpPr txBox="1"/>
          <p:nvPr/>
        </p:nvSpPr>
        <p:spPr>
          <a:xfrm>
            <a:off x="255365" y="1365624"/>
            <a:ext cx="11855355" cy="1055608"/>
          </a:xfrm>
          <a:prstGeom prst="roundRect">
            <a:avLst/>
          </a:prstGeom>
          <a:solidFill>
            <a:srgbClr val="339933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2: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Kỹ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thuật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Viết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tích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cực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Các kỹ thuật dạy học tích cực/Kỹ thuật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548E829-6714-0899-B43B-C0704AD22F14}"/>
              </a:ext>
            </a:extLst>
          </p:cNvPr>
          <p:cNvSpPr txBox="1"/>
          <p:nvPr/>
        </p:nvSpPr>
        <p:spPr>
          <a:xfrm>
            <a:off x="405757" y="3313167"/>
            <a:ext cx="3861443" cy="578882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9D1A0E3-6E8E-DDC1-C4A4-6FC2A8254E73}"/>
              </a:ext>
            </a:extLst>
          </p:cNvPr>
          <p:cNvSpPr txBox="1"/>
          <p:nvPr/>
        </p:nvSpPr>
        <p:spPr>
          <a:xfrm>
            <a:off x="405757" y="2637197"/>
            <a:ext cx="3584352" cy="523220"/>
          </a:xfrm>
          <a:prstGeom prst="rect">
            <a:avLst/>
          </a:prstGeom>
          <a:gradFill>
            <a:gsLst>
              <a:gs pos="98000">
                <a:srgbClr val="00CC66"/>
              </a:gs>
              <a:gs pos="16000">
                <a:srgbClr val="00CC99"/>
              </a:gs>
            </a:gsLst>
            <a:path path="circle">
              <a:fillToRect l="50000" t="50000" r="50000" b="50000"/>
            </a:path>
          </a:gradFill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78D8BFC-71CA-22AD-7868-0A5256A4D4EF}"/>
              </a:ext>
            </a:extLst>
          </p:cNvPr>
          <p:cNvSpPr txBox="1"/>
          <p:nvPr/>
        </p:nvSpPr>
        <p:spPr>
          <a:xfrm>
            <a:off x="405757" y="3997501"/>
            <a:ext cx="6092025" cy="578882"/>
          </a:xfrm>
          <a:prstGeom prst="roundRect">
            <a:avLst/>
          </a:prstGeom>
          <a:noFill/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D4F1A0B-2DAD-97AD-57CC-65F556036CB2}"/>
              </a:ext>
            </a:extLst>
          </p:cNvPr>
          <p:cNvSpPr txBox="1"/>
          <p:nvPr/>
        </p:nvSpPr>
        <p:spPr>
          <a:xfrm>
            <a:off x="405757" y="4736686"/>
            <a:ext cx="10165261" cy="1815882"/>
          </a:xfrm>
          <a:prstGeom prst="rect">
            <a:avLst/>
          </a:prstGeom>
          <a:gradFill>
            <a:gsLst>
              <a:gs pos="98000">
                <a:srgbClr val="00CC66"/>
              </a:gs>
              <a:gs pos="16000">
                <a:srgbClr val="00CC99"/>
              </a:gs>
            </a:gsLst>
            <a:path path="circle">
              <a:fillToRect l="50000" t="50000" r="50000" b="50000"/>
            </a:path>
          </a:gradFill>
          <a:ln w="28575">
            <a:solidFill>
              <a:srgbClr val="00FFCC"/>
            </a:solidFill>
          </a:ln>
        </p:spPr>
        <p:txBody>
          <a:bodyPr wrap="square">
            <a:spAutoFit/>
          </a:bodyPr>
          <a:lstStyle/>
          <a:p>
            <a:pPr marL="0" marR="0"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sóng.Các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4B3EE08-F101-CDBA-7A95-304F517E309E}"/>
              </a:ext>
            </a:extLst>
          </p:cNvPr>
          <p:cNvSpPr txBox="1"/>
          <p:nvPr/>
        </p:nvSpPr>
        <p:spPr>
          <a:xfrm>
            <a:off x="4534091" y="357947"/>
            <a:ext cx="3614229" cy="85129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397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01BCD6CB-0D1A-CDBD-7AC5-80AA7417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" y="0"/>
            <a:ext cx="12143107" cy="68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FFFA26D-670C-C587-D969-CC004DB5A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2" y="-685166"/>
            <a:ext cx="3284970" cy="41347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535B7BD-BC26-3E1C-20A8-AE280E99795B}"/>
              </a:ext>
            </a:extLst>
          </p:cNvPr>
          <p:cNvSpPr txBox="1"/>
          <p:nvPr/>
        </p:nvSpPr>
        <p:spPr>
          <a:xfrm>
            <a:off x="141194" y="488721"/>
            <a:ext cx="8025722" cy="64698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1828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0F2F15B-B719-45E9-EB87-43EB5EF00A04}"/>
              </a:ext>
            </a:extLst>
          </p:cNvPr>
          <p:cNvSpPr txBox="1"/>
          <p:nvPr/>
        </p:nvSpPr>
        <p:spPr>
          <a:xfrm>
            <a:off x="141194" y="1227606"/>
            <a:ext cx="8025722" cy="646986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1828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0CD1B80-EB36-05EA-472F-112AEF21E49B}"/>
              </a:ext>
            </a:extLst>
          </p:cNvPr>
          <p:cNvSpPr txBox="1"/>
          <p:nvPr/>
        </p:nvSpPr>
        <p:spPr>
          <a:xfrm>
            <a:off x="0" y="1957518"/>
            <a:ext cx="8390289" cy="2485787"/>
          </a:xfrm>
          <a:prstGeom prst="roundRect">
            <a:avLst/>
          </a:prstGeom>
          <a:noFill/>
          <a:ln w="190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1,3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bài thơ, em bé đã tổ chức những trò chơi gì?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Trong trò chơi ấy, em bé phân vai như thế nào?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về trò chơi em bé sáng tạo ra?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pt-BR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+Ý nghĩa hình ảnh thiên nhiên mây, trăng, sóng biển?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63DDD2-8F03-5093-3CDC-EF8A0C0D73EA}"/>
              </a:ext>
            </a:extLst>
          </p:cNvPr>
          <p:cNvSpPr txBox="1"/>
          <p:nvPr/>
        </p:nvSpPr>
        <p:spPr>
          <a:xfrm>
            <a:off x="28770" y="4497915"/>
            <a:ext cx="11648880" cy="2009061"/>
          </a:xfrm>
          <a:prstGeom prst="roundRect">
            <a:avLst/>
          </a:prstGeom>
          <a:noFill/>
          <a:ln w="190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2,4 : </a:t>
            </a:r>
            <a:r>
              <a:rPr 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Những câu thơ thể hiện tình yêu mẹ dành cho con? </a:t>
            </a:r>
            <a:endParaRPr lang="pt-BR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pt-BR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Nhận xét về tình yêu của mẹ dành cho con?</a:t>
            </a:r>
          </a:p>
          <a:p>
            <a:pPr>
              <a:tabLst>
                <a:tab pos="138684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cảm nhận được gì về tình cảm em bé dành cho mẹ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pt-BR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E6DE5F6-A5B6-60E7-08CC-3CF45831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544" y="0"/>
            <a:ext cx="4991533" cy="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A60390-2273-C6D3-9F6F-AC70534562CC}"/>
              </a:ext>
            </a:extLst>
          </p:cNvPr>
          <p:cNvSpPr txBox="1"/>
          <p:nvPr/>
        </p:nvSpPr>
        <p:spPr>
          <a:xfrm>
            <a:off x="969818" y="992095"/>
            <a:ext cx="10598727" cy="2105448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vi-VN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ướng dẫn học ở nhà</a:t>
            </a:r>
            <a:r>
              <a:rPr lang="pt-BR" sz="320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các tác phẩm thơ khác viết về tình mẫu tử, tình cảm gia đình.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bị: văn bản thực hành đọc hiểu “Mẹ và quả”.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5B82C42-D2EB-8824-82EC-1AA805900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78" y="2869623"/>
            <a:ext cx="3988377" cy="39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6ED4AC8-AB9E-43FE-D991-FABD7D879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160"/>
            <a:ext cx="5172075" cy="59509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D7383B1-44B9-C7BE-C926-B10021E29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087" y="84160"/>
            <a:ext cx="5347288" cy="59509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Đồng hồ đếm ngược 7 phút - 7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5D9A60CA-151B-26C4-8460-8DA98A87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2166" y="84160"/>
            <a:ext cx="1659834" cy="1698624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31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E59E71CE-5DD8-DE06-84CA-0BBCE26DB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052329"/>
              </p:ext>
            </p:extLst>
          </p:nvPr>
        </p:nvGraphicFramePr>
        <p:xfrm>
          <a:off x="60766" y="516067"/>
          <a:ext cx="11866883" cy="63419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8774">
                  <a:extLst>
                    <a:ext uri="{9D8B030D-6E8A-4147-A177-3AD203B41FA5}">
                      <a16:colId xmlns:a16="http://schemas.microsoft.com/office/drawing/2014/main" val="3159370408"/>
                    </a:ext>
                  </a:extLst>
                </a:gridCol>
                <a:gridCol w="5406585">
                  <a:extLst>
                    <a:ext uri="{9D8B030D-6E8A-4147-A177-3AD203B41FA5}">
                      <a16:colId xmlns:a16="http://schemas.microsoft.com/office/drawing/2014/main" val="4051117284"/>
                    </a:ext>
                  </a:extLst>
                </a:gridCol>
                <a:gridCol w="4831524">
                  <a:extLst>
                    <a:ext uri="{9D8B030D-6E8A-4147-A177-3AD203B41FA5}">
                      <a16:colId xmlns:a16="http://schemas.microsoft.com/office/drawing/2014/main" val="928051416"/>
                    </a:ext>
                  </a:extLst>
                </a:gridCol>
              </a:tblGrid>
              <a:tr h="644066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634156"/>
                  </a:ext>
                </a:extLst>
              </a:tr>
              <a:tr h="251413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406921"/>
                  </a:ext>
                </a:extLst>
              </a:tr>
              <a:tr h="14483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109158"/>
                  </a:ext>
                </a:extLst>
              </a:tr>
              <a:tr h="17353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83193"/>
                  </a:ext>
                </a:extLst>
              </a:tr>
            </a:tbl>
          </a:graphicData>
        </a:graphic>
      </p:graphicFrame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EB4D25F-D798-F222-17C6-EB2770F1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8" y="5434095"/>
            <a:ext cx="1253178" cy="83827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658385A-1B8B-3EDF-54E6-11D16AF72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1" y="3958082"/>
            <a:ext cx="1403866" cy="838273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F09328F6-ECD8-1713-660A-778D5E8EB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24" y="2067069"/>
            <a:ext cx="1403866" cy="1253273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3DDAF35-0439-DBE8-FA34-9F6598569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407" y="34698"/>
            <a:ext cx="4328535" cy="4572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0FFED87-949A-4722-9CFD-C5DDBB4B5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>
            <a:fillRect/>
          </a:stretch>
        </p:blipFill>
        <p:spPr bwMode="auto">
          <a:xfrm>
            <a:off x="9661157" y="5020449"/>
            <a:ext cx="2665774" cy="19132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F7C1C9A-7AC5-3F49-3DCD-87A9D79C6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417" y="671209"/>
            <a:ext cx="2156647" cy="43437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8F31A2E-0C53-79D4-BC60-91A5E95BD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943" y="587630"/>
            <a:ext cx="2270957" cy="457240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C5715F9-74D8-5098-AB1F-FBF19BDD9853}"/>
              </a:ext>
            </a:extLst>
          </p:cNvPr>
          <p:cNvSpPr txBox="1"/>
          <p:nvPr/>
        </p:nvSpPr>
        <p:spPr>
          <a:xfrm>
            <a:off x="1691359" y="1260728"/>
            <a:ext cx="549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2800" i="1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1E1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7F37CA6-BA98-5B85-4A9A-8A05F53A940A}"/>
              </a:ext>
            </a:extLst>
          </p:cNvPr>
          <p:cNvSpPr txBox="1"/>
          <p:nvPr/>
        </p:nvSpPr>
        <p:spPr>
          <a:xfrm>
            <a:off x="7186729" y="1310661"/>
            <a:ext cx="4665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i="1" kern="100" dirty="0">
              <a:solidFill>
                <a:srgbClr val="1F1E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i="1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Con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100" dirty="0">
                <a:solidFill>
                  <a:srgbClr val="1F1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D9858B45-DA51-534D-9FEB-76DF844A5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9" t="75412" r="4071"/>
          <a:stretch>
            <a:fillRect/>
          </a:stretch>
        </p:blipFill>
        <p:spPr bwMode="auto">
          <a:xfrm>
            <a:off x="-484594" y="-126166"/>
            <a:ext cx="2314737" cy="27737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EDA29623-8889-F850-9451-3AB223D7B975}"/>
              </a:ext>
            </a:extLst>
          </p:cNvPr>
          <p:cNvSpPr txBox="1"/>
          <p:nvPr/>
        </p:nvSpPr>
        <p:spPr>
          <a:xfrm>
            <a:off x="1581415" y="3810655"/>
            <a:ext cx="9900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 của bé thật sáng tạo “thú vị” và “hay hơn” vì thể hiện niềm hạnh phúc của con </a:t>
            </a:r>
            <a:r>
              <a:rPr lang="vi-VN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vi-VN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tình yêu thương của mẹ giữa thiên nhiên vũ trụ và cuộc sống con người.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99A4935-24E7-FC7C-96A2-BDBFC666FBBE}"/>
              </a:ext>
            </a:extLst>
          </p:cNvPr>
          <p:cNvSpPr txBox="1"/>
          <p:nvPr/>
        </p:nvSpPr>
        <p:spPr>
          <a:xfrm>
            <a:off x="2478164" y="5260171"/>
            <a:ext cx="7692869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826000" algn="ctr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trưng cho sự vĩ đại và bất diệt của tình mẫu tử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ai có thể tách rời, chia cắt.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E59E71CE-5DD8-DE06-84CA-0BBCE26DB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142176"/>
              </p:ext>
            </p:extLst>
          </p:nvPr>
        </p:nvGraphicFramePr>
        <p:xfrm>
          <a:off x="634429" y="617435"/>
          <a:ext cx="10874444" cy="5769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04221">
                  <a:extLst>
                    <a:ext uri="{9D8B030D-6E8A-4147-A177-3AD203B41FA5}">
                      <a16:colId xmlns:a16="http://schemas.microsoft.com/office/drawing/2014/main" val="3159370408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051117284"/>
                    </a:ext>
                  </a:extLst>
                </a:gridCol>
                <a:gridCol w="3450723">
                  <a:extLst>
                    <a:ext uri="{9D8B030D-6E8A-4147-A177-3AD203B41FA5}">
                      <a16:colId xmlns:a16="http://schemas.microsoft.com/office/drawing/2014/main" val="928051416"/>
                    </a:ext>
                  </a:extLst>
                </a:gridCol>
              </a:tblGrid>
              <a:tr h="10427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073" marR="91073" marT="45537" marB="4553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073" marR="91073" marT="45537" marB="4553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073" marR="91073" marT="45537" marB="45537"/>
                </a:tc>
                <a:extLst>
                  <a:ext uri="{0D108BD9-81ED-4DB2-BD59-A6C34878D82A}">
                    <a16:rowId xmlns:a16="http://schemas.microsoft.com/office/drawing/2014/main" val="654634156"/>
                  </a:ext>
                </a:extLst>
              </a:tr>
              <a:tr h="472634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073" marR="91073" marT="45537" marB="4553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073" marR="91073" marT="45537" marB="4553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073" marR="91073" marT="45537" marB="45537"/>
                </a:tc>
                <a:extLst>
                  <a:ext uri="{0D108BD9-81ED-4DB2-BD59-A6C34878D82A}">
                    <a16:rowId xmlns:a16="http://schemas.microsoft.com/office/drawing/2014/main" val="2601406921"/>
                  </a:ext>
                </a:extLst>
              </a:tr>
            </a:tbl>
          </a:graphicData>
        </a:graphic>
      </p:graphicFrame>
      <p:pic>
        <p:nvPicPr>
          <p:cNvPr id="22" name="Picture 7">
            <a:extLst>
              <a:ext uri="{FF2B5EF4-FFF2-40B4-BE49-F238E27FC236}">
                <a16:creationId xmlns:a16="http://schemas.microsoft.com/office/drawing/2014/main" id="{90FFED87-949A-4722-9CFD-C5DDBB4B5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>
            <a:fillRect/>
          </a:stretch>
        </p:blipFill>
        <p:spPr bwMode="auto">
          <a:xfrm>
            <a:off x="9646860" y="5014068"/>
            <a:ext cx="2655083" cy="19056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4835A451-299C-2B72-B93B-300FDC725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2" y="714468"/>
            <a:ext cx="2588224" cy="84490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07F3C3C-631F-D456-2A47-9B3190D0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545" y="37783"/>
            <a:ext cx="4425028" cy="5038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6FFF5F6-CF4E-EF91-9AF6-E151C40A6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474" y="714468"/>
            <a:ext cx="2621507" cy="84490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08C40AE-A9FC-0B17-3417-76EA2D6971EC}"/>
              </a:ext>
            </a:extLst>
          </p:cNvPr>
          <p:cNvSpPr txBox="1"/>
          <p:nvPr/>
        </p:nvSpPr>
        <p:spPr>
          <a:xfrm>
            <a:off x="4554888" y="2080933"/>
            <a:ext cx="3432136" cy="3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9C1DCC-1EA7-5159-4FC2-537CA04C3F2B}"/>
              </a:ext>
            </a:extLst>
          </p:cNvPr>
          <p:cNvSpPr txBox="1"/>
          <p:nvPr/>
        </p:nvSpPr>
        <p:spPr>
          <a:xfrm>
            <a:off x="8141556" y="2080933"/>
            <a:ext cx="3205702" cy="323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D9858B45-DA51-534D-9FEB-76DF844A5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9" t="75412" r="4071"/>
          <a:stretch>
            <a:fillRect/>
          </a:stretch>
        </p:blipFill>
        <p:spPr bwMode="auto">
          <a:xfrm>
            <a:off x="-268555" y="-1214"/>
            <a:ext cx="1805968" cy="27626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9E7F5B-E356-2BB4-4C74-779048B53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009" y="759207"/>
            <a:ext cx="2784923" cy="80016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D7069EC-7742-D8A8-120A-49A1E7CDA137}"/>
              </a:ext>
            </a:extLst>
          </p:cNvPr>
          <p:cNvSpPr txBox="1"/>
          <p:nvPr/>
        </p:nvSpPr>
        <p:spPr>
          <a:xfrm>
            <a:off x="828725" y="4560532"/>
            <a:ext cx="3221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+“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43D49D-29CD-F40F-CF0E-48A6614469E1}"/>
              </a:ext>
            </a:extLst>
          </p:cNvPr>
          <p:cNvSpPr txBox="1"/>
          <p:nvPr/>
        </p:nvSpPr>
        <p:spPr>
          <a:xfrm>
            <a:off x="828725" y="1873552"/>
            <a:ext cx="37261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</a:p>
          <a:p>
            <a:pPr>
              <a:tabLst>
                <a:tab pos="1386840" algn="l"/>
              </a:tabLst>
            </a:pP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798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E6BBFF-D5F4-6608-6FEF-B0BD053F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059AA29-9096-F2D3-F5A3-EDECEB59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6D10C64-803C-D95E-0581-FA373AA1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4285" cy="683420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EF208B-560B-0AD2-94A9-F597CCB708B3}"/>
              </a:ext>
            </a:extLst>
          </p:cNvPr>
          <p:cNvSpPr txBox="1"/>
          <p:nvPr/>
        </p:nvSpPr>
        <p:spPr>
          <a:xfrm>
            <a:off x="7293433" y="805338"/>
            <a:ext cx="4619134" cy="3422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ta ở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CE7568-96A4-26D4-01BF-40B5A414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33" y="116214"/>
            <a:ext cx="6602134" cy="63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61650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5C7EF1-8A9E-B374-9D04-631D947A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37905D-9B56-0560-53D3-9D14449F6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3B7D385-90C9-82EE-A3A6-962A614C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" y="24458"/>
            <a:ext cx="12144285" cy="6834208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BDAAC70-418B-DF14-5E93-E6CB0A77DB2E}"/>
              </a:ext>
            </a:extLst>
          </p:cNvPr>
          <p:cNvSpPr/>
          <p:nvPr/>
        </p:nvSpPr>
        <p:spPr>
          <a:xfrm>
            <a:off x="367807" y="70307"/>
            <a:ext cx="11408670" cy="123245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443A395-9E03-E18D-CAC3-73ABFCC991F7}"/>
              </a:ext>
            </a:extLst>
          </p:cNvPr>
          <p:cNvSpPr/>
          <p:nvPr/>
        </p:nvSpPr>
        <p:spPr>
          <a:xfrm>
            <a:off x="0" y="1663425"/>
            <a:ext cx="10212043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dirty="0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317382B-2FDA-230C-C383-7D4E9024299C}"/>
              </a:ext>
            </a:extLst>
          </p:cNvPr>
          <p:cNvSpPr/>
          <p:nvPr/>
        </p:nvSpPr>
        <p:spPr>
          <a:xfrm>
            <a:off x="23858" y="2484222"/>
            <a:ext cx="10212042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US" dirty="0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D9E561A-BE2B-E0D8-0C4D-F71CE00D56C2}"/>
              </a:ext>
            </a:extLst>
          </p:cNvPr>
          <p:cNvSpPr/>
          <p:nvPr/>
        </p:nvSpPr>
        <p:spPr>
          <a:xfrm>
            <a:off x="47715" y="3367214"/>
            <a:ext cx="10212042" cy="721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D7F06D6-0660-905B-8D5C-2A6895864D27}"/>
              </a:ext>
            </a:extLst>
          </p:cNvPr>
          <p:cNvSpPr/>
          <p:nvPr/>
        </p:nvSpPr>
        <p:spPr>
          <a:xfrm>
            <a:off x="47715" y="4245877"/>
            <a:ext cx="10212042" cy="721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Miêu tả những trò chơi của trẻ thơ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EDB772DC-734C-FCB4-D911-43F3F0E623DF}"/>
              </a:ext>
            </a:extLst>
          </p:cNvPr>
          <p:cNvSpPr/>
          <p:nvPr/>
        </p:nvSpPr>
        <p:spPr>
          <a:xfrm>
            <a:off x="23858" y="5259968"/>
            <a:ext cx="10212042" cy="8931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0B4BA74-25FA-2AF9-C887-2A16C74129AA}"/>
              </a:ext>
            </a:extLst>
          </p:cNvPr>
          <p:cNvSpPr/>
          <p:nvPr/>
        </p:nvSpPr>
        <p:spPr>
          <a:xfrm>
            <a:off x="10894700" y="1741279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A56B5A3-C973-733F-4083-0466D0EB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863" y="1400433"/>
            <a:ext cx="1091320" cy="1120894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1633612-655F-72A2-77C0-919D73F7A890}"/>
              </a:ext>
            </a:extLst>
          </p:cNvPr>
          <p:cNvSpPr/>
          <p:nvPr/>
        </p:nvSpPr>
        <p:spPr>
          <a:xfrm>
            <a:off x="10906763" y="2597821"/>
            <a:ext cx="526253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51753594-3646-EC2A-6153-9B604AFE514B}"/>
              </a:ext>
            </a:extLst>
          </p:cNvPr>
          <p:cNvSpPr/>
          <p:nvPr/>
        </p:nvSpPr>
        <p:spPr>
          <a:xfrm>
            <a:off x="10937056" y="3488478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B0DC0FBF-8F81-DEC1-9F2F-F41E2068D2D9}"/>
              </a:ext>
            </a:extLst>
          </p:cNvPr>
          <p:cNvSpPr/>
          <p:nvPr/>
        </p:nvSpPr>
        <p:spPr>
          <a:xfrm>
            <a:off x="10947166" y="4392603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BA0380-EA4B-E0A9-DCEC-3C71C58C8278}"/>
              </a:ext>
            </a:extLst>
          </p:cNvPr>
          <p:cNvSpPr/>
          <p:nvPr/>
        </p:nvSpPr>
        <p:spPr>
          <a:xfrm>
            <a:off x="10987570" y="5446520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E41CEA3-59F6-270C-C648-B8DF4341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186" y="2261614"/>
            <a:ext cx="1039656" cy="11363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AD0CEB5-E9F8-D9EC-69CA-939B247A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541" y="3160975"/>
            <a:ext cx="1024168" cy="113395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8A0BE4F-57AF-0AEB-F6C4-96EDB9AAC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863" y="4078059"/>
            <a:ext cx="1145399" cy="113395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2DC4B5E-F95B-5324-A45B-138832D69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648" y="5098553"/>
            <a:ext cx="114540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025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5C7EF1-8A9E-B374-9D04-631D947A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37905D-9B56-0560-53D3-9D14449F6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3B7D385-90C9-82EE-A3A6-962A614C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60" y="94168"/>
            <a:ext cx="12144285" cy="6834208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BDAAC70-418B-DF14-5E93-E6CB0A77DB2E}"/>
              </a:ext>
            </a:extLst>
          </p:cNvPr>
          <p:cNvSpPr/>
          <p:nvPr/>
        </p:nvSpPr>
        <p:spPr>
          <a:xfrm>
            <a:off x="47714" y="40441"/>
            <a:ext cx="11812060" cy="123245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443A395-9E03-E18D-CAC3-73ABFCC991F7}"/>
              </a:ext>
            </a:extLst>
          </p:cNvPr>
          <p:cNvSpPr/>
          <p:nvPr/>
        </p:nvSpPr>
        <p:spPr>
          <a:xfrm>
            <a:off x="47714" y="1637189"/>
            <a:ext cx="10212043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do,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317382B-2FDA-230C-C383-7D4E9024299C}"/>
              </a:ext>
            </a:extLst>
          </p:cNvPr>
          <p:cNvSpPr/>
          <p:nvPr/>
        </p:nvSpPr>
        <p:spPr>
          <a:xfrm>
            <a:off x="0" y="3463908"/>
            <a:ext cx="10212042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D9E561A-BE2B-E0D8-0C4D-F71CE00D56C2}"/>
              </a:ext>
            </a:extLst>
          </p:cNvPr>
          <p:cNvSpPr/>
          <p:nvPr/>
        </p:nvSpPr>
        <p:spPr>
          <a:xfrm>
            <a:off x="23858" y="2597821"/>
            <a:ext cx="10212042" cy="7214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D7F06D6-0660-905B-8D5C-2A6895864D27}"/>
              </a:ext>
            </a:extLst>
          </p:cNvPr>
          <p:cNvSpPr/>
          <p:nvPr/>
        </p:nvSpPr>
        <p:spPr>
          <a:xfrm>
            <a:off x="-21228" y="4382551"/>
            <a:ext cx="10212042" cy="7214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EDB772DC-734C-FCB4-D911-43F3F0E623DF}"/>
              </a:ext>
            </a:extLst>
          </p:cNvPr>
          <p:cNvSpPr/>
          <p:nvPr/>
        </p:nvSpPr>
        <p:spPr>
          <a:xfrm>
            <a:off x="23858" y="5338657"/>
            <a:ext cx="10212042" cy="8931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0B4BA74-25FA-2AF9-C887-2A16C74129AA}"/>
              </a:ext>
            </a:extLst>
          </p:cNvPr>
          <p:cNvSpPr/>
          <p:nvPr/>
        </p:nvSpPr>
        <p:spPr>
          <a:xfrm>
            <a:off x="10850363" y="4472187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1633612-655F-72A2-77C0-919D73F7A890}"/>
              </a:ext>
            </a:extLst>
          </p:cNvPr>
          <p:cNvSpPr/>
          <p:nvPr/>
        </p:nvSpPr>
        <p:spPr>
          <a:xfrm>
            <a:off x="10906763" y="2597821"/>
            <a:ext cx="526253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51753594-3646-EC2A-6153-9B604AFE514B}"/>
              </a:ext>
            </a:extLst>
          </p:cNvPr>
          <p:cNvSpPr/>
          <p:nvPr/>
        </p:nvSpPr>
        <p:spPr>
          <a:xfrm>
            <a:off x="10900423" y="1743004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B0DC0FBF-8F81-DEC1-9F2F-F41E2068D2D9}"/>
              </a:ext>
            </a:extLst>
          </p:cNvPr>
          <p:cNvSpPr/>
          <p:nvPr/>
        </p:nvSpPr>
        <p:spPr>
          <a:xfrm>
            <a:off x="10898268" y="3430756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BA0380-EA4B-E0A9-DCEC-3C71C58C8278}"/>
              </a:ext>
            </a:extLst>
          </p:cNvPr>
          <p:cNvSpPr/>
          <p:nvPr/>
        </p:nvSpPr>
        <p:spPr>
          <a:xfrm>
            <a:off x="10943705" y="5446520"/>
            <a:ext cx="485850" cy="5722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E41CEA3-59F6-270C-C648-B8DF4341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381" y="2260427"/>
            <a:ext cx="1039656" cy="11363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AD0CEB5-E9F8-D9EC-69CA-939B247A6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204" y="3104796"/>
            <a:ext cx="1024168" cy="113395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8A0BE4F-57AF-0AEB-F6C4-96EDB9AA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712" y="4098719"/>
            <a:ext cx="1145399" cy="116611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2DC4B5E-F95B-5324-A45B-138832D69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218" y="5069440"/>
            <a:ext cx="1145400" cy="113395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A56B5A3-C973-733F-4083-0466D0EBF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628" y="1438769"/>
            <a:ext cx="1091320" cy="11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622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2464</Words>
  <Application>Microsoft Office PowerPoint</Application>
  <PresentationFormat>Màn hình rộng</PresentationFormat>
  <Paragraphs>174</Paragraphs>
  <Slides>30</Slides>
  <Notes>1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30</vt:i4>
      </vt:variant>
    </vt:vector>
  </HeadingPairs>
  <TitlesOfParts>
    <vt:vector size="38" baseType="lpstr">
      <vt:lpstr>Algerian</vt:lpstr>
      <vt:lpstr>Arial</vt:lpstr>
      <vt:lpstr>Calibri</vt:lpstr>
      <vt:lpstr>Calibri Light</vt:lpstr>
      <vt:lpstr>Ravie</vt:lpstr>
      <vt:lpstr>Times New Roman</vt:lpstr>
      <vt:lpstr>Chủ đề Office</vt:lpstr>
      <vt:lpstr>默认设计模板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HP</cp:lastModifiedBy>
  <cp:revision>76</cp:revision>
  <dcterms:created xsi:type="dcterms:W3CDTF">2022-11-23T08:16:34Z</dcterms:created>
  <dcterms:modified xsi:type="dcterms:W3CDTF">2023-02-28T14:05:23Z</dcterms:modified>
</cp:coreProperties>
</file>