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3" r:id="rId3"/>
    <p:sldId id="334" r:id="rId4"/>
    <p:sldId id="335" r:id="rId5"/>
    <p:sldId id="297" r:id="rId6"/>
    <p:sldId id="284" r:id="rId7"/>
    <p:sldId id="298" r:id="rId8"/>
    <p:sldId id="262" r:id="rId9"/>
    <p:sldId id="285" r:id="rId10"/>
    <p:sldId id="286" r:id="rId11"/>
    <p:sldId id="263" r:id="rId12"/>
    <p:sldId id="331" r:id="rId13"/>
    <p:sldId id="330" r:id="rId14"/>
    <p:sldId id="265" r:id="rId15"/>
    <p:sldId id="266" r:id="rId16"/>
    <p:sldId id="267" r:id="rId17"/>
    <p:sldId id="310" r:id="rId18"/>
    <p:sldId id="325" r:id="rId19"/>
    <p:sldId id="312" r:id="rId20"/>
    <p:sldId id="287" r:id="rId21"/>
    <p:sldId id="315" r:id="rId22"/>
    <p:sldId id="316" r:id="rId23"/>
    <p:sldId id="324" r:id="rId24"/>
    <p:sldId id="320" r:id="rId25"/>
    <p:sldId id="322" r:id="rId26"/>
    <p:sldId id="328" r:id="rId27"/>
    <p:sldId id="321" r:id="rId28"/>
    <p:sldId id="279" r:id="rId29"/>
    <p:sldId id="326" r:id="rId30"/>
    <p:sldId id="317" r:id="rId31"/>
    <p:sldId id="327" r:id="rId32"/>
    <p:sldId id="3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56"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8315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2182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15027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0D46B-C6B5-5443-CABA-44ACB815852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DDACA244-E2AB-D461-C6DB-C8EEA4F1A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6F6AAE9-E6E8-76FF-3C4F-EC104E4636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B74FDDB1-3445-1E73-1161-03B5D7A096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3C30FC9-A315-0412-707A-3B5845782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095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B2291D-208B-7ABA-C692-B8B1871EA80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76BB887-A2D2-FEEE-8C0F-50FBC1C433D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A30E332-74C0-F724-79F4-00E5F84D72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1A0E0BC-1C16-E931-3250-1E0C92B1E0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67C69DD-9AAB-EF49-CFA4-6A4E396650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76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4AAD62-F2FA-B3C9-3C16-76DEB056C91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3D43100-965D-711E-B514-AB71CD1F6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0E0B4BD-27E3-15D9-C9A8-64F55B078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77B886F-11DF-6F02-E5B6-606AC5F838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C9BCF04-E0BA-863A-278E-A14A68E3BE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64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039EF5-476D-E606-999A-E1E1C73F4F1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4DCB322-D34C-99BE-D065-8543903720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FC84391-EC6C-14E0-676D-3781547CEB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C6043A1-8454-7D54-C4E5-4F621CAE4B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F9DE84BB-9CC6-4984-C67E-C9270DBC3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319E1006-31A7-07BF-A732-089C4E9A1F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40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21288B-AB26-438A-0E44-37AF50591A3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3DC021A-DDD4-D676-A889-C405B100F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C1F284B-4164-2AA8-8416-525C6E07222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59BBD1F-88DC-39BC-1B95-0A115AA62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C679102-D9B8-9E7A-7BB1-42A615DB3E9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BB18A5D-6EC7-55AF-84FF-5D9C91C2F1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A4719DD-DB6E-87B0-B57D-E963AF7FEC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B56321A9-00AC-B580-A3B2-8DB6E62A0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6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5CE8E3-168C-8F93-1BC4-0DBA410A59C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22660A5-1A88-5A13-E1A5-0D2D019F1D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1703506-D5E2-416F-B216-AB256D07A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C7ED2ADC-252C-F32C-0F1F-8DDDE764BC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1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C0D9EF6-9DAA-2C68-8447-CA6184155D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09C42E02-0DFF-5C35-1554-702E666EC8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5BAAAA93-0B95-6085-8772-981DBB6E3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0532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6609B9-13E6-213F-E30F-3F041D5D01A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F8F0F53-98E1-B09D-522E-56B099D6E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4BB9B23-90F2-B6D1-2C35-AF98EC6BA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CD30C04-88FA-67EF-3435-85B24B0705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B32A09D-82BF-7032-4B2C-6999AF77B7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A83F5A-FAE0-E1B5-5498-C076B3B708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546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309330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74A82C-C84B-7253-9D8C-A22422E5A20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1E64E6-BE1D-39AC-8B9D-7ABDC8665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D4141A5-B1AE-49FF-95CF-697BA0352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106782D-E744-5BF6-C062-D7680F8F94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75ABC3-4587-CC35-1DDF-103393B1D2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08E6847-B6AD-1CAE-2A08-037DFF2EE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38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15BCED-CF6F-5862-37EB-1271C7E5481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A48DF9A-621E-8C15-90BF-B7F20AE6BED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97367E4-BEDA-17E4-0980-801EB0D996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137CC-63C3-4CCD-385F-F8C11664A9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60730CA-2713-7BBE-617A-F083B7266E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80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CD63403-2AB4-4C92-0869-24FDF60C51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8C7108B-DE05-EF9B-950B-66E49E16F1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A25B92-2AD2-C9B3-7478-F7C483677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794F4B0-1C55-7CEB-9C0B-A66E2D0CB2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55031AFE-773E-B8E3-7C99-09EB352648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924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737106-BDBA-41BD-9476-E72E583E6302}"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9140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37106-BDBA-41BD-9476-E72E583E6302}"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4287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37106-BDBA-41BD-9476-E72E583E6302}"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6855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37106-BDBA-41BD-9476-E72E583E6302}"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25366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37106-BDBA-41BD-9476-E72E583E6302}"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226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737106-BDBA-41BD-9476-E72E583E6302}"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41645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737106-BDBA-41BD-9476-E72E583E6302}"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77158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37106-BDBA-41BD-9476-E72E583E6302}"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686EA-7128-4A72-B107-BD4BCFE9225B}" type="slidenum">
              <a:rPr lang="en-US" smtClean="0"/>
              <a:t>‹#›</a:t>
            </a:fld>
            <a:endParaRPr lang="en-US"/>
          </a:p>
        </p:txBody>
      </p:sp>
    </p:spTree>
    <p:extLst>
      <p:ext uri="{BB962C8B-B14F-4D97-AF65-F5344CB8AC3E}">
        <p14:creationId xmlns:p14="http://schemas.microsoft.com/office/powerpoint/2010/main" val="252724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AE75A-E3FB-2BF2-383A-13731BD8C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76176FD-A5A6-EC95-F770-B91A90D42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BFCE147-E367-3CBE-E7D0-5D68B4BF5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CD8F697-9B8E-D58B-CFE1-A385628F9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6D1605-941D-61D8-C013-C1F69CBA1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5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329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3184146" y="262787"/>
            <a:ext cx="5733637"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600"/>
              </a:spcBef>
            </a:pPr>
            <a:r>
              <a:rPr lang="en-US" sz="4000" b="1" dirty="0" smtClean="0">
                <a:solidFill>
                  <a:schemeClr val="tx1"/>
                </a:solidFill>
                <a:latin typeface="Times New Roman" panose="02020603050405020304" pitchFamily="18" charset="0"/>
                <a:cs typeface="Times New Roman" panose="02020603050405020304" pitchFamily="18" charset="0"/>
              </a:rPr>
              <a:t>II.THỰC </a:t>
            </a:r>
            <a:r>
              <a:rPr lang="en-US" sz="4000" b="1" dirty="0">
                <a:solidFill>
                  <a:schemeClr val="tx1"/>
                </a:solidFill>
                <a:latin typeface="Times New Roman" panose="02020603050405020304" pitchFamily="18" charset="0"/>
                <a:cs typeface="Times New Roman" panose="02020603050405020304" pitchFamily="18" charset="0"/>
              </a:rPr>
              <a:t>HÀNH</a:t>
            </a:r>
            <a:endParaRPr lang="en-US" sz="4000" b="1" dirty="0">
              <a:solidFill>
                <a:schemeClr val="tx1"/>
              </a:solidFill>
              <a:effectLst/>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4CBE0A9-BD5A-970E-2E63-6609D3DAFB52}"/>
              </a:ext>
            </a:extLst>
          </p:cNvPr>
          <p:cNvSpPr txBox="1"/>
          <p:nvPr/>
        </p:nvSpPr>
        <p:spPr>
          <a:xfrm>
            <a:off x="457200" y="979611"/>
            <a:ext cx="11390243" cy="5197257"/>
          </a:xfrm>
          <a:prstGeom prst="rect">
            <a:avLst/>
          </a:prstGeom>
          <a:noFill/>
        </p:spPr>
        <p:txBody>
          <a:bodyPr wrap="square">
            <a:spAutoFit/>
          </a:bodyPr>
          <a:lstStyle/>
          <a:p>
            <a:pPr marL="0" marR="0" algn="just">
              <a:lnSpc>
                <a:spcPct val="107000"/>
              </a:lnSpc>
              <a:spcBef>
                <a:spcPts val="0"/>
              </a:spcBef>
              <a:spcAft>
                <a:spcPts val="0"/>
              </a:spcAft>
              <a:tabLst>
                <a:tab pos="1386840" algn="l"/>
              </a:tabLst>
            </a:pPr>
            <a:endParaRPr lang="en-US" sz="32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marL="0" marR="0" algn="just">
              <a:lnSpc>
                <a:spcPct val="107000"/>
              </a:lnSpc>
              <a:spcBef>
                <a:spcPts val="0"/>
              </a:spcBef>
              <a:spcAft>
                <a:spcPts val="0"/>
              </a:spcAft>
              <a:tabLst>
                <a:tab pos="1386840" algn="l"/>
              </a:tabLst>
            </a:pP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tập</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SGK – 55.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Mẹ</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Đỗ</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Trung</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Lai),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Ông</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đồ</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Vũ</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Đình</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Liên</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Tiếng</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gà</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trưa</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Xuân</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Quỳnh</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thích</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nhất</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nào</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Vì</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sao</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p>
          <a:p>
            <a:pPr marL="0" marR="0" algn="just">
              <a:lnSpc>
                <a:spcPct val="107000"/>
              </a:lnSpc>
              <a:spcBef>
                <a:spcPts val="0"/>
              </a:spcBef>
              <a:spcAft>
                <a:spcPts val="0"/>
              </a:spcAft>
              <a:tabLst>
                <a:tab pos="1386840" algn="l"/>
              </a:tabLst>
            </a:pPr>
            <a:endPar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marL="0" marR="0" algn="just">
              <a:lnSpc>
                <a:spcPct val="107000"/>
              </a:lnSpc>
              <a:spcBef>
                <a:spcPts val="0"/>
              </a:spcBef>
              <a:spcAft>
                <a:spcPts val="0"/>
              </a:spcAft>
              <a:tabLst>
                <a:tab pos="1386840" algn="l"/>
              </a:tabLst>
            </a:pP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sz="4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4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4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Tiếng</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gà</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trưa</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Xuân</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Quỳnh</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thích</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nhất</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điều</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gì</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Vì</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sao</a:t>
            </a:r>
            <a:r>
              <a:rPr lang="en-US" sz="40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5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052" y="444087"/>
            <a:ext cx="10515600" cy="4351338"/>
          </a:xfrm>
        </p:spPr>
        <p:txBody>
          <a:bodyPr>
            <a:normAutofit/>
          </a:bodyPr>
          <a:lstStyle/>
          <a:p>
            <a:pPr algn="ctr"/>
            <a:r>
              <a:rPr lang="en-US" sz="4000" b="1" dirty="0" err="1" smtClean="0">
                <a:latin typeface="Times New Roman" panose="02020603050405020304" pitchFamily="18" charset="0"/>
                <a:cs typeface="Times New Roman" panose="02020603050405020304" pitchFamily="18" charset="0"/>
              </a:rPr>
              <a:t>Phiếu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học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tập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319091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C254AA73-9BDE-0093-62E0-5431B4F292C8}"/>
              </a:ext>
            </a:extLst>
          </p:cNvPr>
          <p:cNvGraphicFramePr>
            <a:graphicFrameLocks noGrp="1"/>
          </p:cNvGraphicFramePr>
          <p:nvPr>
            <p:extLst>
              <p:ext uri="{D42A27DB-BD31-4B8C-83A1-F6EECF244321}">
                <p14:modId xmlns:p14="http://schemas.microsoft.com/office/powerpoint/2010/main" val="3103573136"/>
              </p:ext>
            </p:extLst>
          </p:nvPr>
        </p:nvGraphicFramePr>
        <p:xfrm>
          <a:off x="0" y="84579"/>
          <a:ext cx="12192000" cy="6095645"/>
        </p:xfrm>
        <a:graphic>
          <a:graphicData uri="http://schemas.openxmlformats.org/drawingml/2006/table">
            <a:tbl>
              <a:tblPr firstRow="1" firstCol="1" bandRow="1">
                <a:tableStyleId>{5940675A-B579-460E-94D1-54222C63F5DA}</a:tableStyleId>
              </a:tblPr>
              <a:tblGrid>
                <a:gridCol w="3562350">
                  <a:extLst>
                    <a:ext uri="{9D8B030D-6E8A-4147-A177-3AD203B41FA5}">
                      <a16:colId xmlns:a16="http://schemas.microsoft.com/office/drawing/2014/main" val="2211856027"/>
                    </a:ext>
                  </a:extLst>
                </a:gridCol>
                <a:gridCol w="914400">
                  <a:extLst>
                    <a:ext uri="{9D8B030D-6E8A-4147-A177-3AD203B41FA5}">
                      <a16:colId xmlns:a16="http://schemas.microsoft.com/office/drawing/2014/main" val="2167193514"/>
                    </a:ext>
                  </a:extLst>
                </a:gridCol>
                <a:gridCol w="6438900">
                  <a:extLst>
                    <a:ext uri="{9D8B030D-6E8A-4147-A177-3AD203B41FA5}">
                      <a16:colId xmlns:a16="http://schemas.microsoft.com/office/drawing/2014/main" val="1014803035"/>
                    </a:ext>
                  </a:extLst>
                </a:gridCol>
                <a:gridCol w="1276350">
                  <a:extLst>
                    <a:ext uri="{9D8B030D-6E8A-4147-A177-3AD203B41FA5}">
                      <a16:colId xmlns:a16="http://schemas.microsoft.com/office/drawing/2014/main" val="2142873613"/>
                    </a:ext>
                  </a:extLst>
                </a:gridCol>
              </a:tblGrid>
              <a:tr h="385195">
                <a:tc>
                  <a:txBody>
                    <a:bodyPr/>
                    <a:lstStyle/>
                    <a:p>
                      <a:pPr marL="0" marR="0" algn="ctr">
                        <a:lnSpc>
                          <a:spcPct val="107000"/>
                        </a:lnSpc>
                        <a:spcBef>
                          <a:spcPts val="0"/>
                        </a:spcBef>
                        <a:spcAft>
                          <a:spcPts val="0"/>
                        </a:spcAft>
                      </a:pPr>
                      <a:r>
                        <a:rPr lang="vi-VN" sz="2800" dirty="0" err="1">
                          <a:effectLst/>
                          <a:latin typeface="+mj-lt"/>
                        </a:rPr>
                        <a:t>Các</a:t>
                      </a:r>
                      <a:r>
                        <a:rPr lang="vi-VN" sz="2800" dirty="0">
                          <a:effectLst/>
                          <a:latin typeface="+mj-lt"/>
                        </a:rPr>
                        <a:t> </a:t>
                      </a:r>
                      <a:r>
                        <a:rPr lang="vi-VN" sz="2800" dirty="0" err="1">
                          <a:effectLst/>
                          <a:latin typeface="+mj-lt"/>
                        </a:rPr>
                        <a:t>bước</a:t>
                      </a:r>
                      <a:r>
                        <a:rPr lang="vi-VN" sz="2800" dirty="0">
                          <a:effectLst/>
                          <a:latin typeface="+mj-lt"/>
                        </a:rPr>
                        <a:t> </a:t>
                      </a:r>
                      <a:r>
                        <a:rPr lang="vi-VN" sz="2800" dirty="0" err="1">
                          <a:effectLst/>
                          <a:latin typeface="+mj-lt"/>
                        </a:rPr>
                        <a:t>thực</a:t>
                      </a:r>
                      <a:r>
                        <a:rPr lang="vi-VN" sz="2800" dirty="0">
                          <a:effectLst/>
                          <a:latin typeface="+mj-lt"/>
                        </a:rPr>
                        <a:t> </a:t>
                      </a:r>
                      <a:r>
                        <a:rPr lang="vi-VN" sz="2800" dirty="0" err="1">
                          <a:effectLst/>
                          <a:latin typeface="+mj-lt"/>
                        </a:rPr>
                        <a:t>hành</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gridSpan="2">
                  <a:txBody>
                    <a:bodyPr/>
                    <a:lstStyle/>
                    <a:p>
                      <a:pPr marL="0" marR="0" algn="ctr">
                        <a:lnSpc>
                          <a:spcPct val="107000"/>
                        </a:lnSpc>
                        <a:spcBef>
                          <a:spcPts val="0"/>
                        </a:spcBef>
                        <a:spcAft>
                          <a:spcPts val="0"/>
                        </a:spcAft>
                      </a:pPr>
                      <a:r>
                        <a:rPr lang="vi-VN" sz="2800" dirty="0">
                          <a:effectLst/>
                          <a:latin typeface="+mj-lt"/>
                        </a:rPr>
                        <a:t> </a:t>
                      </a:r>
                      <a:r>
                        <a:rPr lang="vi-VN" sz="2800" dirty="0" err="1">
                          <a:effectLst/>
                          <a:latin typeface="+mj-lt"/>
                        </a:rPr>
                        <a:t>Nhiệm</a:t>
                      </a:r>
                      <a:r>
                        <a:rPr lang="vi-VN" sz="2800" dirty="0">
                          <a:effectLst/>
                          <a:latin typeface="+mj-lt"/>
                        </a:rPr>
                        <a:t> </a:t>
                      </a:r>
                      <a:r>
                        <a:rPr lang="vi-VN" sz="2800" dirty="0" err="1">
                          <a:effectLst/>
                          <a:latin typeface="+mj-lt"/>
                        </a:rPr>
                        <a:t>vụ</a:t>
                      </a:r>
                      <a:r>
                        <a:rPr lang="vi-VN" sz="2800" dirty="0">
                          <a:effectLst/>
                          <a:latin typeface="+mj-lt"/>
                        </a:rPr>
                        <a:t> </a:t>
                      </a:r>
                      <a:r>
                        <a:rPr lang="vi-VN" sz="2800" dirty="0" err="1">
                          <a:effectLst/>
                          <a:latin typeface="+mj-lt"/>
                        </a:rPr>
                        <a:t>thực</a:t>
                      </a:r>
                      <a:r>
                        <a:rPr lang="vi-VN" sz="2800" dirty="0">
                          <a:effectLst/>
                          <a:latin typeface="+mj-lt"/>
                        </a:rPr>
                        <a:t> </a:t>
                      </a:r>
                      <a:r>
                        <a:rPr lang="vi-VN" sz="2800" dirty="0" err="1">
                          <a:effectLst/>
                          <a:latin typeface="+mj-lt"/>
                        </a:rPr>
                        <a:t>hành</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hMerge="1">
                  <a:txBody>
                    <a:bodyPr/>
                    <a:lstStyle/>
                    <a:p>
                      <a:endParaRPr lang="en-US"/>
                    </a:p>
                  </a:txBody>
                  <a:tcPr/>
                </a:tc>
                <a:tc>
                  <a:txBody>
                    <a:bodyPr/>
                    <a:lstStyle/>
                    <a:p>
                      <a:pPr marL="0" marR="0" algn="ctr">
                        <a:lnSpc>
                          <a:spcPct val="107000"/>
                        </a:lnSpc>
                        <a:spcBef>
                          <a:spcPts val="0"/>
                        </a:spcBef>
                        <a:spcAft>
                          <a:spcPts val="0"/>
                        </a:spcAft>
                      </a:pPr>
                      <a:r>
                        <a:rPr lang="vi-VN" sz="2500" dirty="0" err="1">
                          <a:effectLst/>
                          <a:latin typeface="+mj-lt"/>
                        </a:rPr>
                        <a:t>Trả</a:t>
                      </a:r>
                      <a:r>
                        <a:rPr lang="vi-VN" sz="2500" dirty="0">
                          <a:effectLst/>
                          <a:latin typeface="+mj-lt"/>
                        </a:rPr>
                        <a:t> </a:t>
                      </a:r>
                      <a:r>
                        <a:rPr lang="vi-VN" sz="2500" dirty="0" err="1">
                          <a:effectLst/>
                          <a:latin typeface="+mj-lt"/>
                        </a:rPr>
                        <a:t>lời</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1922067559"/>
                  </a:ext>
                </a:extLst>
              </a:tr>
              <a:tr h="385195">
                <a:tc rowSpan="2">
                  <a:txBody>
                    <a:bodyPr/>
                    <a:lstStyle/>
                    <a:p>
                      <a:pPr marL="0" marR="0" algn="l">
                        <a:lnSpc>
                          <a:spcPct val="107000"/>
                        </a:lnSpc>
                        <a:spcBef>
                          <a:spcPts val="0"/>
                        </a:spcBef>
                        <a:spcAft>
                          <a:spcPts val="0"/>
                        </a:spcAft>
                      </a:pPr>
                      <a:r>
                        <a:rPr lang="vi-VN" sz="2800" dirty="0">
                          <a:effectLst/>
                          <a:latin typeface="+mj-lt"/>
                        </a:rPr>
                        <a:t>a) </a:t>
                      </a:r>
                      <a:r>
                        <a:rPr lang="vi-VN" sz="2800" dirty="0" smtClean="0">
                          <a:effectLst/>
                          <a:latin typeface="+mj-lt"/>
                        </a:rPr>
                        <a:t>Chuẩn </a:t>
                      </a:r>
                      <a:r>
                        <a:rPr lang="vi-VN" sz="2800" dirty="0">
                          <a:effectLst/>
                          <a:latin typeface="+mj-lt"/>
                        </a:rPr>
                        <a:t>bị</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gridSpan="2">
                  <a:txBody>
                    <a:bodyPr/>
                    <a:lstStyle/>
                    <a:p>
                      <a:pPr marL="0" marR="0" algn="just">
                        <a:lnSpc>
                          <a:spcPct val="107000"/>
                        </a:lnSpc>
                        <a:spcBef>
                          <a:spcPts val="0"/>
                        </a:spcBef>
                        <a:spcAft>
                          <a:spcPts val="0"/>
                        </a:spcAft>
                      </a:pPr>
                      <a:r>
                        <a:rPr lang="vi-VN" sz="2800" dirty="0">
                          <a:effectLst/>
                          <a:latin typeface="+mj-lt"/>
                        </a:rPr>
                        <a:t> </a:t>
                      </a:r>
                      <a:r>
                        <a:rPr lang="vi-VN" sz="2800" dirty="0" err="1">
                          <a:effectLst/>
                          <a:latin typeface="+mj-lt"/>
                        </a:rPr>
                        <a:t>Nét</a:t>
                      </a:r>
                      <a:r>
                        <a:rPr lang="vi-VN" sz="2800" dirty="0">
                          <a:effectLst/>
                          <a:latin typeface="+mj-lt"/>
                        </a:rPr>
                        <a:t> </a:t>
                      </a:r>
                      <a:r>
                        <a:rPr lang="vi-VN" sz="2800" dirty="0" err="1">
                          <a:effectLst/>
                          <a:latin typeface="+mj-lt"/>
                        </a:rPr>
                        <a:t>đặc</a:t>
                      </a:r>
                      <a:r>
                        <a:rPr lang="vi-VN" sz="2800" dirty="0">
                          <a:effectLst/>
                          <a:latin typeface="+mj-lt"/>
                        </a:rPr>
                        <a:t> </a:t>
                      </a:r>
                      <a:r>
                        <a:rPr lang="vi-VN" sz="2800" dirty="0" err="1">
                          <a:effectLst/>
                          <a:latin typeface="+mj-lt"/>
                        </a:rPr>
                        <a:t>sắc</a:t>
                      </a:r>
                      <a:r>
                        <a:rPr lang="vi-VN" sz="2800" dirty="0">
                          <a:effectLst/>
                          <a:latin typeface="+mj-lt"/>
                        </a:rPr>
                        <a:t> </a:t>
                      </a:r>
                      <a:r>
                        <a:rPr lang="vi-VN" sz="2800" dirty="0" err="1">
                          <a:effectLst/>
                          <a:latin typeface="+mj-lt"/>
                        </a:rPr>
                        <a:t>nội</a:t>
                      </a:r>
                      <a:r>
                        <a:rPr lang="vi-VN" sz="2800" dirty="0">
                          <a:effectLst/>
                          <a:latin typeface="+mj-lt"/>
                        </a:rPr>
                        <a:t> dung:</a:t>
                      </a:r>
                      <a:endParaRPr lang="vi-VN" sz="2800" b="1" dirty="0">
                        <a:effectLst/>
                        <a:latin typeface="+mj-lt"/>
                      </a:endParaRPr>
                    </a:p>
                  </a:txBody>
                  <a:tcPr marL="40396" marR="40396" marT="0" marB="0"/>
                </a:tc>
                <a:tc hMerge="1">
                  <a:txBody>
                    <a:bodyPr/>
                    <a:lstStyle/>
                    <a:p>
                      <a:endParaRPr lang="en-US"/>
                    </a:p>
                  </a:txBody>
                  <a:tcPr/>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458511397"/>
                  </a:ext>
                </a:extLst>
              </a:tr>
              <a:tr h="414241">
                <a:tc vMerge="1">
                  <a:txBody>
                    <a:bodyPr/>
                    <a:lstStyle/>
                    <a:p>
                      <a:endParaRPr lang="en-US"/>
                    </a:p>
                  </a:txBody>
                  <a:tcPr/>
                </a:tc>
                <a:tc gridSpan="2">
                  <a:txBody>
                    <a:bodyPr/>
                    <a:lstStyle/>
                    <a:p>
                      <a:pPr marL="0" marR="0" algn="just">
                        <a:lnSpc>
                          <a:spcPct val="107000"/>
                        </a:lnSpc>
                        <a:spcBef>
                          <a:spcPts val="0"/>
                        </a:spcBef>
                        <a:spcAft>
                          <a:spcPts val="0"/>
                        </a:spcAft>
                        <a:tabLst>
                          <a:tab pos="1386840" algn="l"/>
                        </a:tabLst>
                      </a:pPr>
                      <a:r>
                        <a:rPr lang="vi-VN" sz="2800" dirty="0">
                          <a:effectLst/>
                          <a:latin typeface="+mj-lt"/>
                        </a:rPr>
                        <a:t> </a:t>
                      </a:r>
                      <a:r>
                        <a:rPr lang="en-US" sz="2800" dirty="0" err="1">
                          <a:effectLst/>
                          <a:latin typeface="+mj-lt"/>
                        </a:rPr>
                        <a:t>Đặc</a:t>
                      </a:r>
                      <a:r>
                        <a:rPr lang="vi-VN" sz="2800" dirty="0">
                          <a:effectLst/>
                          <a:latin typeface="+mj-lt"/>
                        </a:rPr>
                        <a:t> </a:t>
                      </a:r>
                      <a:r>
                        <a:rPr lang="vi-VN" sz="2800" dirty="0" smtClean="0">
                          <a:effectLst/>
                          <a:latin typeface="+mj-lt"/>
                        </a:rPr>
                        <a:t>sắc</a:t>
                      </a:r>
                      <a:r>
                        <a:rPr lang="en-US" sz="2800" dirty="0" smtClean="0">
                          <a:effectLst/>
                          <a:latin typeface="+mj-lt"/>
                        </a:rPr>
                        <a:t> </a:t>
                      </a:r>
                      <a:r>
                        <a:rPr lang="vi-VN" sz="2800" dirty="0" smtClean="0">
                          <a:effectLst/>
                          <a:latin typeface="+mj-lt"/>
                        </a:rPr>
                        <a:t> </a:t>
                      </a:r>
                      <a:r>
                        <a:rPr lang="vi-VN" sz="2800" dirty="0">
                          <a:effectLst/>
                          <a:latin typeface="+mj-lt"/>
                        </a:rPr>
                        <a:t>nghệ </a:t>
                      </a:r>
                      <a:r>
                        <a:rPr lang="vi-VN" sz="2800" dirty="0" smtClean="0">
                          <a:effectLst/>
                          <a:latin typeface="+mj-lt"/>
                        </a:rPr>
                        <a:t>thuật</a:t>
                      </a:r>
                      <a:r>
                        <a:rPr lang="en-US" sz="2800" dirty="0" smtClean="0">
                          <a:effectLst/>
                          <a:latin typeface="+mj-lt"/>
                        </a:rPr>
                        <a:t>:</a:t>
                      </a:r>
                      <a:endParaRPr lang="en-US" sz="2800" b="1" dirty="0">
                        <a:effectLst/>
                        <a:latin typeface="+mj-lt"/>
                        <a:cs typeface="Times New Roman" panose="02020603050405020304" pitchFamily="18" charset="0"/>
                      </a:endParaRPr>
                    </a:p>
                  </a:txBody>
                  <a:tcPr marL="40396" marR="40396" marT="0" marB="0"/>
                </a:tc>
                <a:tc hMerge="1">
                  <a:txBody>
                    <a:bodyPr/>
                    <a:lstStyle/>
                    <a:p>
                      <a:endParaRPr lang="en-US"/>
                    </a:p>
                  </a:txBody>
                  <a:tcPr/>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1274953199"/>
                  </a:ext>
                </a:extLst>
              </a:tr>
              <a:tr h="790417">
                <a:tc rowSpan="6">
                  <a:txBody>
                    <a:bodyPr/>
                    <a:lstStyle/>
                    <a:p>
                      <a:pPr marL="0" marR="0" algn="just">
                        <a:lnSpc>
                          <a:spcPct val="107000"/>
                        </a:lnSpc>
                        <a:spcBef>
                          <a:spcPts val="0"/>
                        </a:spcBef>
                        <a:spcAft>
                          <a:spcPts val="0"/>
                        </a:spcAft>
                        <a:tabLst>
                          <a:tab pos="1386840" algn="l"/>
                        </a:tabLst>
                      </a:pPr>
                      <a:r>
                        <a:rPr lang="vi-VN" sz="2800" dirty="0">
                          <a:effectLst/>
                          <a:latin typeface="+mj-lt"/>
                        </a:rPr>
                        <a:t>b) </a:t>
                      </a:r>
                      <a:r>
                        <a:rPr lang="vi-VN" sz="2800" dirty="0" smtClean="0">
                          <a:effectLst/>
                          <a:latin typeface="+mj-lt"/>
                        </a:rPr>
                        <a:t>Tìm </a:t>
                      </a:r>
                      <a:r>
                        <a:rPr lang="vi-VN" sz="2800" dirty="0">
                          <a:effectLst/>
                          <a:latin typeface="+mj-lt"/>
                        </a:rPr>
                        <a:t>ý và lập dàn ý</a:t>
                      </a:r>
                      <a:endParaRPr lang="en-US" sz="2800" dirty="0">
                        <a:effectLst/>
                        <a:latin typeface="+mj-lt"/>
                      </a:endParaRPr>
                    </a:p>
                    <a:p>
                      <a:pPr marL="0" marR="0">
                        <a:lnSpc>
                          <a:spcPct val="107000"/>
                        </a:lnSpc>
                        <a:spcBef>
                          <a:spcPts val="0"/>
                        </a:spcBef>
                        <a:spcAft>
                          <a:spcPts val="0"/>
                        </a:spcAft>
                      </a:pPr>
                      <a:r>
                        <a:rPr lang="vi-VN" sz="2800" dirty="0">
                          <a:effectLst/>
                          <a:latin typeface="+mj-lt"/>
                        </a:rPr>
                        <a:t> </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rowSpan="3">
                  <a:txBody>
                    <a:bodyPr/>
                    <a:lstStyle/>
                    <a:p>
                      <a:pPr marL="0" marR="0" algn="just">
                        <a:lnSpc>
                          <a:spcPct val="107000"/>
                        </a:lnSpc>
                        <a:spcBef>
                          <a:spcPts val="0"/>
                        </a:spcBef>
                        <a:spcAft>
                          <a:spcPts val="0"/>
                        </a:spcAft>
                        <a:tabLst>
                          <a:tab pos="1386840" algn="l"/>
                        </a:tabLst>
                      </a:pPr>
                      <a:r>
                        <a:rPr lang="vi-VN" sz="2800" dirty="0" err="1">
                          <a:effectLst/>
                          <a:latin typeface="+mj-lt"/>
                        </a:rPr>
                        <a:t>Tìm</a:t>
                      </a:r>
                      <a:r>
                        <a:rPr lang="vi-VN" sz="2800" dirty="0">
                          <a:effectLst/>
                          <a:latin typeface="+mj-lt"/>
                        </a:rPr>
                        <a:t> ý</a:t>
                      </a:r>
                      <a:endParaRPr lang="en-US" sz="2800" b="1" dirty="0">
                        <a:effectLst/>
                        <a:latin typeface="+mj-lt"/>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Điều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em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ấn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và</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yêu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thích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trong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thơ</a:t>
                      </a:r>
                      <a:r>
                        <a:rPr lang="en-US" sz="2800" baseline="0"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1538775961"/>
                  </a:ext>
                </a:extLst>
              </a:tr>
              <a:tr h="79041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Những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yếu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tố</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thể</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hiện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điều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ân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yêu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thích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1015547006"/>
                  </a:ext>
                </a:extLst>
              </a:tr>
              <a:tr h="8918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Lí</a:t>
                      </a:r>
                      <a:r>
                        <a:rPr lang="en-US" sz="2800" baseline="0" dirty="0" smtClean="0">
                          <a:effectLst/>
                          <a:latin typeface="Times New Roman" panose="02020603050405020304" pitchFamily="18" charset="0"/>
                          <a:cs typeface="Times New Roman" panose="02020603050405020304" pitchFamily="18" charset="0"/>
                        </a:rPr>
                        <a:t> do </a:t>
                      </a:r>
                      <a:r>
                        <a:rPr lang="en-US" sz="2800" baseline="0" dirty="0" err="1" smtClean="0">
                          <a:effectLst/>
                          <a:latin typeface="Times New Roman" panose="02020603050405020304" pitchFamily="18" charset="0"/>
                          <a:cs typeface="Times New Roman" panose="02020603050405020304" pitchFamily="18" charset="0"/>
                        </a:rPr>
                        <a:t>em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thích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hoặc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ấn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với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điều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đó</a:t>
                      </a:r>
                      <a:r>
                        <a:rPr lang="en-US" sz="2800" baseline="0" dirty="0" smtClean="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814449888"/>
                  </a:ext>
                </a:extLst>
              </a:tr>
              <a:tr h="385195">
                <a:tc vMerge="1">
                  <a:txBody>
                    <a:bodyPr/>
                    <a:lstStyle/>
                    <a:p>
                      <a:endParaRPr lang="en-US"/>
                    </a:p>
                  </a:txBody>
                  <a:tcPr/>
                </a:tc>
                <a:tc rowSpan="3">
                  <a:txBody>
                    <a:bodyPr/>
                    <a:lstStyle/>
                    <a:p>
                      <a:pPr marL="0" marR="0">
                        <a:lnSpc>
                          <a:spcPct val="107000"/>
                        </a:lnSpc>
                        <a:spcBef>
                          <a:spcPts val="0"/>
                        </a:spcBef>
                        <a:spcAft>
                          <a:spcPts val="0"/>
                        </a:spcAft>
                      </a:pPr>
                      <a:r>
                        <a:rPr lang="vi-VN" sz="2800">
                          <a:effectLst/>
                          <a:latin typeface="+mj-lt"/>
                        </a:rPr>
                        <a:t>Lập dàn ý</a:t>
                      </a:r>
                      <a:endParaRPr lang="en-US" sz="2800" b="1">
                        <a:effectLst/>
                        <a:latin typeface="+mj-lt"/>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800" dirty="0" smtClean="0">
                          <a:effectLst/>
                          <a:latin typeface="+mj-lt"/>
                        </a:rPr>
                        <a:t>Mở đ</a:t>
                      </a:r>
                      <a:r>
                        <a:rPr lang="en-US" sz="2800" dirty="0" err="1" smtClean="0">
                          <a:effectLst/>
                          <a:latin typeface="Times New Roman" panose="02020603050405020304" pitchFamily="18" charset="0"/>
                          <a:cs typeface="Times New Roman" panose="02020603050405020304" pitchFamily="18" charset="0"/>
                        </a:rPr>
                        <a:t>ầu</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3991572380"/>
                  </a:ext>
                </a:extLst>
              </a:tr>
              <a:tr h="3851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800" dirty="0" err="1" smtClean="0">
                          <a:effectLst/>
                          <a:latin typeface="Times New Roman" panose="02020603050405020304" pitchFamily="18" charset="0"/>
                          <a:cs typeface="Times New Roman" panose="02020603050405020304" pitchFamily="18" charset="0"/>
                        </a:rPr>
                        <a:t>Nội</a:t>
                      </a:r>
                      <a:r>
                        <a:rPr lang="en-US" sz="2800" baseline="0" dirty="0" smtClean="0">
                          <a:effectLst/>
                          <a:latin typeface="Times New Roman" panose="02020603050405020304" pitchFamily="18" charset="0"/>
                          <a:cs typeface="Times New Roman" panose="02020603050405020304" pitchFamily="18" charset="0"/>
                        </a:rPr>
                        <a:t> dung </a:t>
                      </a:r>
                      <a:r>
                        <a:rPr lang="en-US" sz="2800" baseline="0" dirty="0" err="1" smtClean="0">
                          <a:effectLst/>
                          <a:latin typeface="Times New Roman" panose="02020603050405020304" pitchFamily="18" charset="0"/>
                          <a:cs typeface="Times New Roman" panose="02020603050405020304" pitchFamily="18" charset="0"/>
                        </a:rPr>
                        <a:t>chính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298508634"/>
                  </a:ext>
                </a:extLst>
              </a:tr>
              <a:tr h="3851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vi-VN" sz="2800" dirty="0">
                          <a:effectLst/>
                          <a:latin typeface="+mj-lt"/>
                        </a:rPr>
                        <a:t>Kết </a:t>
                      </a:r>
                      <a:r>
                        <a:rPr lang="en-US" sz="2800" dirty="0" err="1" smtClean="0">
                          <a:effectLst/>
                          <a:latin typeface="Times New Roman" panose="02020603050405020304" pitchFamily="18" charset="0"/>
                          <a:cs typeface="Times New Roman" panose="02020603050405020304" pitchFamily="18" charset="0"/>
                        </a:rPr>
                        <a:t>thúc</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a:txBody>
                    <a:bodyPr/>
                    <a:lstStyle/>
                    <a:p>
                      <a:pPr marL="0" marR="0">
                        <a:lnSpc>
                          <a:spcPct val="107000"/>
                        </a:lnSpc>
                        <a:spcBef>
                          <a:spcPts val="0"/>
                        </a:spcBef>
                        <a:spcAft>
                          <a:spcPts val="0"/>
                        </a:spcAft>
                      </a:pPr>
                      <a:r>
                        <a:rPr lang="vi-VN" sz="2500" dirty="0">
                          <a:effectLst/>
                          <a:latin typeface="+mj-lt"/>
                        </a:rPr>
                        <a:t> </a:t>
                      </a:r>
                      <a:r>
                        <a:rPr lang="en-US" sz="2500" dirty="0" smtClean="0">
                          <a:effectLst/>
                          <a:latin typeface="+mj-lt"/>
                        </a:rPr>
                        <a:t>…</a:t>
                      </a:r>
                      <a:endParaRPr lang="en-US" sz="2500" dirty="0">
                        <a:effectLst/>
                        <a:latin typeface="+mj-lt"/>
                        <a:ea typeface="Calibri" panose="020F0502020204030204" pitchFamily="34" charset="0"/>
                        <a:cs typeface="Times New Roman" panose="02020603050405020304" pitchFamily="18" charset="0"/>
                      </a:endParaRPr>
                    </a:p>
                  </a:txBody>
                  <a:tcPr marL="40396" marR="40396" marT="0" marB="0"/>
                </a:tc>
                <a:extLst>
                  <a:ext uri="{0D108BD9-81ED-4DB2-BD59-A6C34878D82A}">
                    <a16:rowId xmlns:a16="http://schemas.microsoft.com/office/drawing/2014/main" val="3290011479"/>
                  </a:ext>
                </a:extLst>
              </a:tr>
              <a:tr h="385195">
                <a:tc>
                  <a:txBody>
                    <a:bodyPr/>
                    <a:lstStyle/>
                    <a:p>
                      <a:pPr marL="0" marR="0">
                        <a:lnSpc>
                          <a:spcPct val="107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c</a:t>
                      </a:r>
                      <a:r>
                        <a:rPr lang="vi-VN" sz="2800" dirty="0" smtClean="0">
                          <a:effectLst/>
                          <a:latin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Nói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và</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gridSpan="3">
                  <a:txBody>
                    <a:bodyPr/>
                    <a:lstStyle/>
                    <a:p>
                      <a:pPr marL="0" marR="0">
                        <a:lnSpc>
                          <a:spcPct val="107000"/>
                        </a:lnSpc>
                        <a:spcBef>
                          <a:spcPts val="0"/>
                        </a:spcBef>
                        <a:spcAft>
                          <a:spcPts val="0"/>
                        </a:spcAft>
                      </a:pPr>
                      <a:r>
                        <a:rPr lang="vi-VN" sz="2800" dirty="0">
                          <a:effectLst/>
                          <a:latin typeface="+mj-lt"/>
                        </a:rPr>
                        <a:t> </a:t>
                      </a:r>
                      <a:r>
                        <a:rPr lang="en-US" sz="2800" dirty="0" smtClean="0">
                          <a:effectLst/>
                          <a:latin typeface="+mj-lt"/>
                        </a:rPr>
                        <a:t>…</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7885895"/>
                  </a:ext>
                </a:extLst>
              </a:tr>
              <a:tr h="385195">
                <a:tc>
                  <a:txBody>
                    <a:bodyPr/>
                    <a:lstStyle/>
                    <a:p>
                      <a:pPr marL="0" marR="0">
                        <a:lnSpc>
                          <a:spcPct val="107000"/>
                        </a:lnSpc>
                        <a:spcBef>
                          <a:spcPts val="0"/>
                        </a:spcBef>
                        <a:spcAft>
                          <a:spcPts val="0"/>
                        </a:spcAft>
                      </a:pPr>
                      <a:r>
                        <a:rPr lang="vi-VN" sz="2800" dirty="0" smtClean="0">
                          <a:effectLst/>
                          <a:latin typeface="+mj-lt"/>
                        </a:rPr>
                        <a:t>d)</a:t>
                      </a:r>
                      <a:r>
                        <a:rPr lang="en-US" sz="2800" dirty="0" err="1" smtClean="0">
                          <a:effectLst/>
                          <a:latin typeface="Times New Roman" panose="02020603050405020304" pitchFamily="18" charset="0"/>
                          <a:cs typeface="Times New Roman" panose="02020603050405020304" pitchFamily="18" charset="0"/>
                        </a:rPr>
                        <a:t>Tự</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kiểm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tra</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sửa</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chữa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396" marR="40396" marT="0" marB="0"/>
                </a:tc>
                <a:tc gridSpan="3">
                  <a:txBody>
                    <a:bodyPr/>
                    <a:lstStyle/>
                    <a:p>
                      <a:pPr marL="0" marR="0">
                        <a:lnSpc>
                          <a:spcPct val="107000"/>
                        </a:lnSpc>
                        <a:spcBef>
                          <a:spcPts val="0"/>
                        </a:spcBef>
                        <a:spcAft>
                          <a:spcPts val="0"/>
                        </a:spcAft>
                      </a:pPr>
                      <a:r>
                        <a:rPr lang="vi-VN" sz="2800" dirty="0">
                          <a:effectLst/>
                          <a:latin typeface="+mj-lt"/>
                        </a:rPr>
                        <a:t> </a:t>
                      </a:r>
                      <a:r>
                        <a:rPr lang="en-US" sz="2800" dirty="0" smtClean="0">
                          <a:effectLst/>
                          <a:latin typeface="+mj-lt"/>
                        </a:rPr>
                        <a:t>…</a:t>
                      </a:r>
                      <a:endParaRPr lang="en-US" sz="2800" dirty="0">
                        <a:effectLst/>
                        <a:latin typeface="+mj-lt"/>
                        <a:ea typeface="Calibri" panose="020F0502020204030204" pitchFamily="34" charset="0"/>
                        <a:cs typeface="Times New Roman" panose="02020603050405020304" pitchFamily="18" charset="0"/>
                      </a:endParaRPr>
                    </a:p>
                  </a:txBody>
                  <a:tcPr marL="40396" marR="403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2321141"/>
                  </a:ext>
                </a:extLst>
              </a:tr>
            </a:tbl>
          </a:graphicData>
        </a:graphic>
      </p:graphicFrame>
    </p:spTree>
    <p:extLst>
      <p:ext uri="{BB962C8B-B14F-4D97-AF65-F5344CB8AC3E}">
        <p14:creationId xmlns:p14="http://schemas.microsoft.com/office/powerpoint/2010/main" val="2395601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16">
            <a:extLst>
              <a:ext uri="{FF2B5EF4-FFF2-40B4-BE49-F238E27FC236}">
                <a16:creationId xmlns:a16="http://schemas.microsoft.com/office/drawing/2014/main" id="{66353A50-8440-9A18-C855-2DF265038588}"/>
              </a:ext>
            </a:extLst>
          </p:cNvPr>
          <p:cNvSpPr txBox="1"/>
          <p:nvPr/>
        </p:nvSpPr>
        <p:spPr>
          <a:xfrm>
            <a:off x="785764" y="464747"/>
            <a:ext cx="9487609" cy="584775"/>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MS Mincho" panose="02020609040205080304" pitchFamily="49" charset="-128"/>
              </a:rPr>
              <a:t>a. </a:t>
            </a:r>
            <a:r>
              <a:rPr lang="en-US" sz="3200" b="1" dirty="0" err="1">
                <a:effectLst/>
                <a:latin typeface="Times New Roman" panose="02020603050405020304" pitchFamily="18" charset="0"/>
                <a:ea typeface="MS Mincho" panose="02020609040205080304" pitchFamily="49" charset="-128"/>
              </a:rPr>
              <a:t>Chuẩn</a:t>
            </a:r>
            <a:r>
              <a:rPr lang="en-US" sz="3200" b="1" dirty="0">
                <a:effectLst/>
                <a:latin typeface="Times New Roman" panose="02020603050405020304" pitchFamily="18" charset="0"/>
                <a:ea typeface="MS Mincho" panose="02020609040205080304" pitchFamily="49" charset="-128"/>
              </a:rPr>
              <a:t> </a:t>
            </a:r>
            <a:r>
              <a:rPr lang="en-US" sz="3200" b="1" dirty="0" err="1" smtClean="0">
                <a:effectLst/>
                <a:latin typeface="Times New Roman" panose="02020603050405020304" pitchFamily="18" charset="0"/>
                <a:ea typeface="MS Mincho" panose="02020609040205080304" pitchFamily="49" charset="-128"/>
              </a:rPr>
              <a:t>bị</a:t>
            </a:r>
            <a:endParaRPr lang="en-US" sz="3200" dirty="0">
              <a:effectLst/>
              <a:latin typeface="Times New Roman" panose="02020603050405020304" pitchFamily="18" charset="0"/>
              <a:ea typeface="Times New Roman" panose="02020603050405020304" pitchFamily="18" charset="0"/>
            </a:endParaRPr>
          </a:p>
        </p:txBody>
      </p:sp>
      <p:pic>
        <p:nvPicPr>
          <p:cNvPr id="34" name="Hình ảnh 33">
            <a:extLst>
              <a:ext uri="{FF2B5EF4-FFF2-40B4-BE49-F238E27FC236}">
                <a16:creationId xmlns:a16="http://schemas.microsoft.com/office/drawing/2014/main" id="{13681156-0E92-8E52-CC7D-C1F2D1AD2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693" y="2813941"/>
            <a:ext cx="4415328" cy="4415328"/>
          </a:xfrm>
          <a:prstGeom prst="rect">
            <a:avLst/>
          </a:prstGeom>
        </p:spPr>
      </p:pic>
      <p:sp>
        <p:nvSpPr>
          <p:cNvPr id="5" name="Hộp Văn bản 16">
            <a:extLst>
              <a:ext uri="{FF2B5EF4-FFF2-40B4-BE49-F238E27FC236}">
                <a16:creationId xmlns:a16="http://schemas.microsoft.com/office/drawing/2014/main" id="{66353A50-8440-9A18-C855-2DF265038588}"/>
              </a:ext>
            </a:extLst>
          </p:cNvPr>
          <p:cNvSpPr txBox="1"/>
          <p:nvPr/>
        </p:nvSpPr>
        <p:spPr>
          <a:xfrm>
            <a:off x="184658" y="1276606"/>
            <a:ext cx="12007342" cy="1138773"/>
          </a:xfrm>
          <a:prstGeom prst="rect">
            <a:avLst/>
          </a:prstGeom>
          <a:noFill/>
        </p:spPr>
        <p:txBody>
          <a:bodyPr wrap="square">
            <a:spAutoFit/>
          </a:bodyPr>
          <a:lstStyle/>
          <a:p>
            <a:pPr marL="0" marR="0">
              <a:spcBef>
                <a:spcPts val="0"/>
              </a:spcBef>
              <a:spcAft>
                <a:spcPts val="0"/>
              </a:spcAft>
            </a:pP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Xem</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lại</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nội</a:t>
            </a:r>
            <a:r>
              <a:rPr lang="en-US" sz="3600" dirty="0" smtClean="0">
                <a:effectLst/>
                <a:latin typeface="Times New Roman" panose="02020603050405020304" pitchFamily="18" charset="0"/>
                <a:ea typeface="Times New Roman" panose="02020603050405020304" pitchFamily="18" charset="0"/>
              </a:rPr>
              <a:t> dung </a:t>
            </a:r>
            <a:r>
              <a:rPr lang="en-US" sz="3600" dirty="0" err="1" smtClean="0">
                <a:effectLst/>
                <a:latin typeface="Times New Roman" panose="02020603050405020304" pitchFamily="18" charset="0"/>
                <a:ea typeface="Times New Roman" panose="02020603050405020304" pitchFamily="18" charset="0"/>
              </a:rPr>
              <a:t>đọc</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hiểu</a:t>
            </a:r>
            <a:r>
              <a:rPr lang="en-US" sz="3600" dirty="0" smtClean="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bài</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Tiếng</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gà</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trưa</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Xuân</a:t>
            </a:r>
            <a:r>
              <a:rPr lang="en-US" sz="3600" dirty="0" smtClean="0">
                <a:latin typeface="Times New Roman" panose="02020603050405020304" pitchFamily="18" charset="0"/>
                <a:ea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rPr>
              <a:t>Quỳnh</a:t>
            </a:r>
            <a:r>
              <a:rPr lang="en-US" sz="3600" dirty="0" smtClean="0">
                <a:latin typeface="Times New Roman" panose="02020603050405020304" pitchFamily="18" charset="0"/>
                <a:ea typeface="Times New Roman" panose="02020603050405020304" pitchFamily="18" charset="0"/>
              </a:rPr>
              <a:t>).</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p:txBody>
      </p:sp>
      <p:sp>
        <p:nvSpPr>
          <p:cNvPr id="6" name="Hộp Văn bản 14">
            <a:extLst>
              <a:ext uri="{FF2B5EF4-FFF2-40B4-BE49-F238E27FC236}">
                <a16:creationId xmlns:a16="http://schemas.microsoft.com/office/drawing/2014/main" id="{9B08F232-783B-74B0-B948-DC73289EE749}"/>
              </a:ext>
            </a:extLst>
          </p:cNvPr>
          <p:cNvSpPr txBox="1"/>
          <p:nvPr/>
        </p:nvSpPr>
        <p:spPr>
          <a:xfrm>
            <a:off x="256860" y="3086016"/>
            <a:ext cx="9056106" cy="75800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pPr>
            <a:r>
              <a:rPr lang="en-US" sz="3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nét</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sắc</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thơ.</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337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8EE71E4C-7910-2EA4-1345-1BE291C1A5A4}"/>
              </a:ext>
            </a:extLst>
          </p:cNvPr>
          <p:cNvSpPr txBox="1"/>
          <p:nvPr/>
        </p:nvSpPr>
        <p:spPr>
          <a:xfrm>
            <a:off x="230741" y="4606179"/>
            <a:ext cx="1299886" cy="1475404"/>
          </a:xfrm>
          <a:prstGeom prst="rect">
            <a:avLst/>
          </a:prstGeom>
          <a:noFill/>
          <a:ln w="38100">
            <a:solidFill>
              <a:srgbClr val="FFC000"/>
            </a:solidFill>
          </a:ln>
        </p:spPr>
        <p:txBody>
          <a:bodyPr wrap="square">
            <a:spAutoFit/>
          </a:bodyPr>
          <a:lstStyle/>
          <a:p>
            <a:pPr algn="ctr">
              <a:lnSpc>
                <a:spcPct val="107000"/>
              </a:lnSpc>
            </a:pPr>
            <a:r>
              <a:rPr lang="vi-VN" sz="2800" b="1" dirty="0" err="1">
                <a:latin typeface="Times New Roman" panose="02020603050405020304" pitchFamily="18" charset="0"/>
                <a:ea typeface="Calibri" panose="020F0502020204030204" pitchFamily="34" charset="0"/>
                <a:cs typeface="Times New Roman" panose="02020603050405020304" pitchFamily="18" charset="0"/>
              </a:rPr>
              <a:t>Đặc</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sắc</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vi-VN" sz="2800" b="1" dirty="0">
                <a:latin typeface="Times New Roman" panose="02020603050405020304" pitchFamily="18" charset="0"/>
                <a:ea typeface="Calibri" panose="020F0502020204030204" pitchFamily="34" charset="0"/>
                <a:cs typeface="Times New Roman" panose="02020603050405020304" pitchFamily="18" charset="0"/>
              </a:rPr>
              <a:t> dung</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EB22D39B-12AD-0FFC-E8F4-748F7E85298B}"/>
              </a:ext>
            </a:extLst>
          </p:cNvPr>
          <p:cNvSpPr txBox="1"/>
          <p:nvPr/>
        </p:nvSpPr>
        <p:spPr>
          <a:xfrm>
            <a:off x="366927" y="1765773"/>
            <a:ext cx="1866170" cy="991618"/>
          </a:xfrm>
          <a:prstGeom prst="rect">
            <a:avLst/>
          </a:prstGeom>
          <a:noFill/>
          <a:ln w="38100">
            <a:solidFill>
              <a:srgbClr val="FFC000"/>
            </a:solidFill>
          </a:ln>
        </p:spPr>
        <p:txBody>
          <a:bodyPr wrap="square">
            <a:spAutoFit/>
          </a:bodyPr>
          <a:lstStyle/>
          <a:p>
            <a:pPr algn="ctr">
              <a:lnSpc>
                <a:spcPct val="107000"/>
              </a:lnSpc>
              <a:spcAft>
                <a:spcPts val="800"/>
              </a:spcAft>
            </a:pPr>
            <a:r>
              <a:rPr lang="vi-VN" sz="2800" b="1" dirty="0" err="1">
                <a:latin typeface="Times New Roman" panose="02020603050405020304" pitchFamily="18" charset="0"/>
                <a:ea typeface="Calibri" panose="020F0502020204030204" pitchFamily="34" charset="0"/>
                <a:cs typeface="Times New Roman" panose="02020603050405020304" pitchFamily="18" charset="0"/>
              </a:rPr>
              <a:t>Đặc</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sắc</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nghệ</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thuật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6D2EA697-B5CA-2ED6-73DB-63695DFA75BE}"/>
              </a:ext>
            </a:extLst>
          </p:cNvPr>
          <p:cNvSpPr txBox="1"/>
          <p:nvPr/>
        </p:nvSpPr>
        <p:spPr>
          <a:xfrm>
            <a:off x="2811529" y="808924"/>
            <a:ext cx="9105298" cy="553357"/>
          </a:xfrm>
          <a:prstGeom prst="rect">
            <a:avLst/>
          </a:prstGeom>
          <a:noFill/>
          <a:ln w="38100">
            <a:solidFill>
              <a:srgbClr val="FFC000"/>
            </a:solidFill>
          </a:ln>
        </p:spPr>
        <p:txBody>
          <a:bodyPr wrap="square">
            <a:spAutoFit/>
          </a:bodyPr>
          <a:lstStyle/>
          <a:p>
            <a:pPr algn="just">
              <a:lnSpc>
                <a:spcPct val="107000"/>
              </a:lnSpc>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latin typeface="Times New Roman" panose="02020603050405020304" pitchFamily="18" charset="0"/>
                <a:ea typeface="Calibri" panose="020F0502020204030204" pitchFamily="34" charset="0"/>
                <a:cs typeface="Times New Roman" panose="02020603050405020304" pitchFamily="18" charset="0"/>
              </a:rPr>
              <a:t> 5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diễn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đạt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C26DFF04-10FC-5BA5-6F29-13F304CAD196}"/>
              </a:ext>
            </a:extLst>
          </p:cNvPr>
          <p:cNvCxnSpPr>
            <a:cxnSpLocks/>
            <a:stCxn id="14" idx="3"/>
            <a:endCxn id="21" idx="1"/>
          </p:cNvCxnSpPr>
          <p:nvPr/>
        </p:nvCxnSpPr>
        <p:spPr>
          <a:xfrm flipV="1">
            <a:off x="2233097" y="1085603"/>
            <a:ext cx="578432" cy="117597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Hộp Văn bản 26">
            <a:extLst>
              <a:ext uri="{FF2B5EF4-FFF2-40B4-BE49-F238E27FC236}">
                <a16:creationId xmlns:a16="http://schemas.microsoft.com/office/drawing/2014/main" id="{D6D7A3D5-1FFA-E230-DD28-892022595498}"/>
              </a:ext>
            </a:extLst>
          </p:cNvPr>
          <p:cNvSpPr txBox="1"/>
          <p:nvPr/>
        </p:nvSpPr>
        <p:spPr>
          <a:xfrm>
            <a:off x="2811528" y="1483084"/>
            <a:ext cx="9105299" cy="530594"/>
          </a:xfrm>
          <a:prstGeom prst="rect">
            <a:avLst/>
          </a:prstGeom>
          <a:noFill/>
          <a:ln w="38100">
            <a:solidFill>
              <a:srgbClr val="FFC000"/>
            </a:solidFill>
          </a:ln>
        </p:spPr>
        <p:txBody>
          <a:bodyPr wrap="square">
            <a:spAutoFit/>
          </a:bodyPr>
          <a:lstStyle/>
          <a:p>
            <a:pPr algn="just">
              <a:lnSpc>
                <a:spcPct val="107000"/>
              </a:lnSpc>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bình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dị</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Đường kết nối Mũi tên Thẳng 27">
            <a:extLst>
              <a:ext uri="{FF2B5EF4-FFF2-40B4-BE49-F238E27FC236}">
                <a16:creationId xmlns:a16="http://schemas.microsoft.com/office/drawing/2014/main" id="{CCCE87FB-563D-E886-0714-24740F48D34C}"/>
              </a:ext>
            </a:extLst>
          </p:cNvPr>
          <p:cNvCxnSpPr>
            <a:cxnSpLocks/>
            <a:stCxn id="14" idx="3"/>
            <a:endCxn id="27" idx="1"/>
          </p:cNvCxnSpPr>
          <p:nvPr/>
        </p:nvCxnSpPr>
        <p:spPr>
          <a:xfrm flipV="1">
            <a:off x="2233097" y="1748381"/>
            <a:ext cx="578431" cy="51320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9" name="Hộp Văn bản 28">
            <a:extLst>
              <a:ext uri="{FF2B5EF4-FFF2-40B4-BE49-F238E27FC236}">
                <a16:creationId xmlns:a16="http://schemas.microsoft.com/office/drawing/2014/main" id="{E7DAC11A-C540-A9D8-F662-7414ECE6A16D}"/>
              </a:ext>
            </a:extLst>
          </p:cNvPr>
          <p:cNvSpPr txBox="1"/>
          <p:nvPr/>
        </p:nvSpPr>
        <p:spPr>
          <a:xfrm>
            <a:off x="2900960" y="2238918"/>
            <a:ext cx="9069526" cy="991618"/>
          </a:xfrm>
          <a:prstGeom prst="rect">
            <a:avLst/>
          </a:prstGeom>
          <a:noFill/>
          <a:ln w="38100">
            <a:solidFill>
              <a:srgbClr val="FFC000"/>
            </a:solidFill>
          </a:ln>
        </p:spPr>
        <p:txBody>
          <a:bodyPr wrap="square">
            <a:spAutoFit/>
          </a:bodyPr>
          <a:lstStyle/>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S</a:t>
            </a:r>
            <a:r>
              <a:rPr lang="vi-VN" sz="2800" b="1" dirty="0">
                <a:latin typeface="Times New Roman" panose="02020603050405020304" pitchFamily="18" charset="0"/>
                <a:ea typeface="Calibri" panose="020F0502020204030204" pitchFamily="34" charset="0"/>
                <a:cs typeface="Times New Roman" panose="02020603050405020304" pitchFamily="18" charset="0"/>
              </a:rPr>
              <a:t>ử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hiệu</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quả</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biện</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pháp</a:t>
            </a:r>
            <a:r>
              <a:rPr lang="vi-VN" sz="2800" b="1" dirty="0">
                <a:latin typeface="Times New Roman" panose="02020603050405020304" pitchFamily="18" charset="0"/>
                <a:ea typeface="Calibri" panose="020F0502020204030204" pitchFamily="34" charset="0"/>
                <a:cs typeface="Times New Roman" panose="02020603050405020304" pitchFamily="18" charset="0"/>
              </a:rPr>
              <a:t> tu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latin typeface="Times New Roman" panose="02020603050405020304" pitchFamily="18" charset="0"/>
                <a:ea typeface="Calibri" panose="020F0502020204030204" pitchFamily="34" charset="0"/>
                <a:cs typeface="Times New Roman" panose="02020603050405020304" pitchFamily="18" charset="0"/>
              </a:rPr>
              <a:t>, so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sánh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Đường kết nối Mũi tên Thẳng 29">
            <a:extLst>
              <a:ext uri="{FF2B5EF4-FFF2-40B4-BE49-F238E27FC236}">
                <a16:creationId xmlns:a16="http://schemas.microsoft.com/office/drawing/2014/main" id="{2298CDD2-DD36-41F7-B3A6-3975345E78EE}"/>
              </a:ext>
            </a:extLst>
          </p:cNvPr>
          <p:cNvCxnSpPr>
            <a:cxnSpLocks/>
            <a:stCxn id="14" idx="3"/>
            <a:endCxn id="29" idx="1"/>
          </p:cNvCxnSpPr>
          <p:nvPr/>
        </p:nvCxnSpPr>
        <p:spPr>
          <a:xfrm>
            <a:off x="2233097" y="2261582"/>
            <a:ext cx="667863" cy="47314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3" name="Hộp Văn bản 22">
            <a:extLst>
              <a:ext uri="{FF2B5EF4-FFF2-40B4-BE49-F238E27FC236}">
                <a16:creationId xmlns:a16="http://schemas.microsoft.com/office/drawing/2014/main" id="{B2574A6A-11D1-58AC-2E45-BF49B7A7C7A1}"/>
              </a:ext>
            </a:extLst>
          </p:cNvPr>
          <p:cNvSpPr txBox="1"/>
          <p:nvPr/>
        </p:nvSpPr>
        <p:spPr>
          <a:xfrm>
            <a:off x="1815363" y="3531103"/>
            <a:ext cx="10320235" cy="1014380"/>
          </a:xfrm>
          <a:prstGeom prst="rect">
            <a:avLst/>
          </a:prstGeom>
          <a:noFill/>
          <a:ln w="38100">
            <a:solidFill>
              <a:srgbClr val="FFC000"/>
            </a:solidFill>
          </a:ln>
        </p:spPr>
        <p:txBody>
          <a:bodyPr wrap="square">
            <a:spAutoFit/>
          </a:bodyPr>
          <a:lstStyle/>
          <a:p>
            <a:pPr algn="just">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gợi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kỉ</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tuổi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thêm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nướ</a:t>
            </a:r>
            <a:r>
              <a:rPr lang="vi-VN" sz="2800" b="1" dirty="0">
                <a:latin typeface="Times New Roman" panose="02020603050405020304" pitchFamily="18" charset="0"/>
                <a:ea typeface="Calibri" panose="020F0502020204030204" pitchFamily="34" charset="0"/>
                <a:cs typeface="Times New Roman" panose="02020603050405020304" pitchFamily="18" charset="0"/>
              </a:rPr>
              <a:t>c.</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Đường kết nối Mũi tên Thẳng 23">
            <a:extLst>
              <a:ext uri="{FF2B5EF4-FFF2-40B4-BE49-F238E27FC236}">
                <a16:creationId xmlns:a16="http://schemas.microsoft.com/office/drawing/2014/main" id="{A11C87D4-1FAA-7ABA-3B53-C1DB2FA268C4}"/>
              </a:ext>
            </a:extLst>
          </p:cNvPr>
          <p:cNvCxnSpPr>
            <a:cxnSpLocks/>
          </p:cNvCxnSpPr>
          <p:nvPr/>
        </p:nvCxnSpPr>
        <p:spPr>
          <a:xfrm flipV="1">
            <a:off x="1540568" y="4327004"/>
            <a:ext cx="274795" cy="6576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Hộp Văn bản 24">
            <a:extLst>
              <a:ext uri="{FF2B5EF4-FFF2-40B4-BE49-F238E27FC236}">
                <a16:creationId xmlns:a16="http://schemas.microsoft.com/office/drawing/2014/main" id="{C334158D-3DB6-BABA-95B4-6D2B2A69E4A2}"/>
              </a:ext>
            </a:extLst>
          </p:cNvPr>
          <p:cNvSpPr txBox="1"/>
          <p:nvPr/>
        </p:nvSpPr>
        <p:spPr>
          <a:xfrm>
            <a:off x="2233097" y="4822161"/>
            <a:ext cx="9902502" cy="1014380"/>
          </a:xfrm>
          <a:prstGeom prst="rect">
            <a:avLst/>
          </a:prstGeom>
          <a:noFill/>
          <a:ln w="38100">
            <a:solidFill>
              <a:srgbClr val="FFC000"/>
            </a:solidFill>
          </a:ln>
        </p:spPr>
        <p:txBody>
          <a:bodyPr wrap="square">
            <a:spAutoFit/>
          </a:bodyPr>
          <a:lstStyle/>
          <a:p>
            <a:pPr algn="just">
              <a:lnSpc>
                <a:spcPct val="107000"/>
              </a:lnSpc>
            </a:pPr>
            <a:r>
              <a:rPr lang="vi-VN"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hiện</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latin typeface="Times New Roman" panose="02020603050405020304" pitchFamily="18" charset="0"/>
                <a:ea typeface="Calibri" panose="020F0502020204030204" pitchFamily="34" charset="0"/>
                <a:cs typeface="Times New Roman" panose="02020603050405020304" pitchFamily="18" charset="0"/>
              </a:rPr>
              <a:t>tì</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thiêng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liêng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thương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hi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to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dành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cháu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Đường kết nối Mũi tên Thẳng 25">
            <a:extLst>
              <a:ext uri="{FF2B5EF4-FFF2-40B4-BE49-F238E27FC236}">
                <a16:creationId xmlns:a16="http://schemas.microsoft.com/office/drawing/2014/main" id="{DC794DC0-5DC1-A2FB-942C-FF80E3DADD60}"/>
              </a:ext>
            </a:extLst>
          </p:cNvPr>
          <p:cNvCxnSpPr>
            <a:cxnSpLocks/>
            <a:stCxn id="13" idx="3"/>
            <a:endCxn id="25" idx="1"/>
          </p:cNvCxnSpPr>
          <p:nvPr/>
        </p:nvCxnSpPr>
        <p:spPr>
          <a:xfrm flipV="1">
            <a:off x="1530627" y="5329351"/>
            <a:ext cx="702470" cy="145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Hộp Văn bản 30">
            <a:extLst>
              <a:ext uri="{FF2B5EF4-FFF2-40B4-BE49-F238E27FC236}">
                <a16:creationId xmlns:a16="http://schemas.microsoft.com/office/drawing/2014/main" id="{36C2741D-5205-3597-807A-F62D10804172}"/>
              </a:ext>
            </a:extLst>
          </p:cNvPr>
          <p:cNvSpPr txBox="1"/>
          <p:nvPr/>
        </p:nvSpPr>
        <p:spPr>
          <a:xfrm>
            <a:off x="2355087" y="6069549"/>
            <a:ext cx="9780511" cy="553357"/>
          </a:xfrm>
          <a:prstGeom prst="rect">
            <a:avLst/>
          </a:prstGeom>
          <a:noFill/>
          <a:ln w="38100">
            <a:solidFill>
              <a:srgbClr val="FFC000"/>
            </a:solidFill>
          </a:ln>
        </p:spPr>
        <p:txBody>
          <a:bodyPr wrap="square">
            <a:spAutoFit/>
          </a:bodyPr>
          <a:lstStyle/>
          <a:p>
            <a:pPr algn="just">
              <a:lnSpc>
                <a:spcPct val="107000"/>
              </a:lnSpc>
              <a:spcAft>
                <a:spcPts val="800"/>
              </a:spcAf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Đường kết nối Mũi tên Thẳng 31">
            <a:extLst>
              <a:ext uri="{FF2B5EF4-FFF2-40B4-BE49-F238E27FC236}">
                <a16:creationId xmlns:a16="http://schemas.microsoft.com/office/drawing/2014/main" id="{5A8DC842-9786-03CA-866F-65951E384F6A}"/>
              </a:ext>
            </a:extLst>
          </p:cNvPr>
          <p:cNvCxnSpPr>
            <a:cxnSpLocks/>
            <a:stCxn id="13" idx="3"/>
            <a:endCxn id="31" idx="1"/>
          </p:cNvCxnSpPr>
          <p:nvPr/>
        </p:nvCxnSpPr>
        <p:spPr>
          <a:xfrm>
            <a:off x="1530627" y="5343881"/>
            <a:ext cx="824460" cy="100234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720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in)">
                                      <p:cBhvr>
                                        <p:cTn id="20" dur="20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2000"/>
                                        <p:tgtEl>
                                          <p:spTgt spid="23"/>
                                        </p:tgtEl>
                                      </p:cBhvr>
                                    </p:animEffect>
                                  </p:childTnLst>
                                </p:cTn>
                              </p:par>
                              <p:par>
                                <p:cTn id="42" presetID="16" presetClass="entr" presetSubtype="21"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circle(in)">
                                      <p:cBhvr>
                                        <p:cTn id="57" dur="2000"/>
                                        <p:tgtEl>
                                          <p:spTgt spid="31"/>
                                        </p:tgtEl>
                                      </p:cBhvr>
                                    </p:animEffect>
                                  </p:childTnLst>
                                </p:cTn>
                              </p:par>
                              <p:par>
                                <p:cTn id="58" presetID="16" presetClass="entr" presetSubtype="21"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7" grpId="0" animBg="1"/>
      <p:bldP spid="29" grpId="0" animBg="1"/>
      <p:bldP spid="23" grpId="0" animBg="1"/>
      <p:bldP spid="25"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id="{EEF3A010-3983-DE45-BD80-416AA7374008}"/>
              </a:ext>
            </a:extLst>
          </p:cNvPr>
          <p:cNvSpPr txBox="1"/>
          <p:nvPr/>
        </p:nvSpPr>
        <p:spPr>
          <a:xfrm>
            <a:off x="3329624" y="1393191"/>
            <a:ext cx="6954407" cy="1277914"/>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Hộp Văn bản 22">
            <a:extLst>
              <a:ext uri="{FF2B5EF4-FFF2-40B4-BE49-F238E27FC236}">
                <a16:creationId xmlns:a16="http://schemas.microsoft.com/office/drawing/2014/main" id="{A9246B6E-7D3D-46F2-DE17-BECF27EB0792}"/>
              </a:ext>
            </a:extLst>
          </p:cNvPr>
          <p:cNvSpPr txBox="1"/>
          <p:nvPr/>
        </p:nvSpPr>
        <p:spPr>
          <a:xfrm>
            <a:off x="3329624" y="3108843"/>
            <a:ext cx="7559201" cy="1277914"/>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Điều</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yếu</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tố</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nào</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491" y="72899"/>
            <a:ext cx="2320348" cy="2320348"/>
          </a:xfrm>
          <a:prstGeom prst="rect">
            <a:avLst/>
          </a:prstGeom>
        </p:spPr>
      </p:pic>
      <p:sp>
        <p:nvSpPr>
          <p:cNvPr id="11" name="Hộp Văn bản 10">
            <a:extLst>
              <a:ext uri="{FF2B5EF4-FFF2-40B4-BE49-F238E27FC236}">
                <a16:creationId xmlns:a16="http://schemas.microsoft.com/office/drawing/2014/main" id="{B028EAB0-1541-951D-CE36-8CEDBDF91F06}"/>
              </a:ext>
            </a:extLst>
          </p:cNvPr>
          <p:cNvSpPr txBox="1"/>
          <p:nvPr/>
        </p:nvSpPr>
        <p:spPr>
          <a:xfrm>
            <a:off x="313734" y="2170475"/>
            <a:ext cx="2310581" cy="65642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Đường kết nối Mũi tên Thẳng 6">
            <a:extLst>
              <a:ext uri="{FF2B5EF4-FFF2-40B4-BE49-F238E27FC236}">
                <a16:creationId xmlns:a16="http://schemas.microsoft.com/office/drawing/2014/main" id="{AC43A2F3-3ADF-D5C2-952E-A4D1481E11AF}"/>
              </a:ext>
            </a:extLst>
          </p:cNvPr>
          <p:cNvCxnSpPr>
            <a:cxnSpLocks/>
            <a:stCxn id="11" idx="3"/>
            <a:endCxn id="20" idx="1"/>
          </p:cNvCxnSpPr>
          <p:nvPr/>
        </p:nvCxnSpPr>
        <p:spPr>
          <a:xfrm flipV="1">
            <a:off x="2624315" y="2032148"/>
            <a:ext cx="705309" cy="46653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Đường kết nối Mũi tên Thẳng 13">
            <a:extLst>
              <a:ext uri="{FF2B5EF4-FFF2-40B4-BE49-F238E27FC236}">
                <a16:creationId xmlns:a16="http://schemas.microsoft.com/office/drawing/2014/main" id="{BC60F514-815F-9119-D197-151D7DBCD3D1}"/>
              </a:ext>
            </a:extLst>
          </p:cNvPr>
          <p:cNvCxnSpPr>
            <a:cxnSpLocks/>
            <a:stCxn id="11" idx="3"/>
            <a:endCxn id="23" idx="1"/>
          </p:cNvCxnSpPr>
          <p:nvPr/>
        </p:nvCxnSpPr>
        <p:spPr>
          <a:xfrm>
            <a:off x="2624315" y="2498686"/>
            <a:ext cx="705309" cy="124911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9" name="Hộp Văn bản 28">
            <a:extLst>
              <a:ext uri="{FF2B5EF4-FFF2-40B4-BE49-F238E27FC236}">
                <a16:creationId xmlns:a16="http://schemas.microsoft.com/office/drawing/2014/main" id="{17639D2A-EB51-95B0-3E8D-46AD82677A6D}"/>
              </a:ext>
            </a:extLst>
          </p:cNvPr>
          <p:cNvSpPr txBox="1"/>
          <p:nvPr/>
        </p:nvSpPr>
        <p:spPr>
          <a:xfrm>
            <a:off x="3478711" y="5017496"/>
            <a:ext cx="6954407" cy="1277914"/>
          </a:xfrm>
          <a:prstGeom prst="rect">
            <a:avLst/>
          </a:prstGeom>
          <a:noFill/>
          <a:ln w="38100">
            <a:solidFill>
              <a:srgbClr val="FFC000"/>
            </a:solidFill>
          </a:ln>
        </p:spPr>
        <p:txBody>
          <a:bodyPr wrap="square">
            <a:spAutoFit/>
          </a:bodyPr>
          <a:lstStyle/>
          <a:p>
            <a:pPr algn="just">
              <a:lnSpc>
                <a:spcPct val="107000"/>
              </a:lnSpc>
            </a:pP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ấn</a:t>
            </a:r>
            <a:r>
              <a:rPr lang="vi-VN"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 với điều </a:t>
            </a:r>
            <a:r>
              <a:rPr lang="vi-VN" sz="36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Đường kết nối Mũi tên Thẳng 29">
            <a:extLst>
              <a:ext uri="{FF2B5EF4-FFF2-40B4-BE49-F238E27FC236}">
                <a16:creationId xmlns:a16="http://schemas.microsoft.com/office/drawing/2014/main" id="{53A4D5A2-EC91-F862-91CC-1D7BDCE022A9}"/>
              </a:ext>
            </a:extLst>
          </p:cNvPr>
          <p:cNvCxnSpPr>
            <a:cxnSpLocks/>
            <a:stCxn id="11" idx="3"/>
            <a:endCxn id="29" idx="1"/>
          </p:cNvCxnSpPr>
          <p:nvPr/>
        </p:nvCxnSpPr>
        <p:spPr>
          <a:xfrm>
            <a:off x="2624315" y="2498686"/>
            <a:ext cx="854396" cy="31577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Hộp Văn bản 10">
            <a:extLst>
              <a:ext uri="{FF2B5EF4-FFF2-40B4-BE49-F238E27FC236}">
                <a16:creationId xmlns:a16="http://schemas.microsoft.com/office/drawing/2014/main" id="{B028EAB0-1541-951D-CE36-8CEDBDF91F06}"/>
              </a:ext>
            </a:extLst>
          </p:cNvPr>
          <p:cNvSpPr txBox="1"/>
          <p:nvPr/>
        </p:nvSpPr>
        <p:spPr>
          <a:xfrm>
            <a:off x="446256" y="270831"/>
            <a:ext cx="5089840" cy="6458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060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9" y="652807"/>
            <a:ext cx="10515600" cy="5916957"/>
          </a:xfrm>
        </p:spPr>
        <p:txBody>
          <a:bodyPr>
            <a:normAutofit fontScale="92500" lnSpcReduction="20000"/>
          </a:bodyPr>
          <a:lstStyle/>
          <a:p>
            <a:pPr marR="182880" algn="just">
              <a:lnSpc>
                <a:spcPct val="110000"/>
              </a:lnSpc>
              <a:spcAft>
                <a:spcPts val="0"/>
              </a:spcAft>
              <a:buFontTx/>
              <a:buChar char="-"/>
            </a:pP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Ấn</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4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4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en-US" sz="4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4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i="1"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4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i="1" dirty="0" err="1" smtClean="0">
                <a:latin typeface="Times New Roman" panose="02020603050405020304" pitchFamily="18" charset="0"/>
                <a:ea typeface="Times New Roman" panose="02020603050405020304" pitchFamily="18" charset="0"/>
                <a:cs typeface="Times New Roman" panose="02020603050405020304" pitchFamily="18" charset="0"/>
              </a:rPr>
              <a:t>trưa</a:t>
            </a:r>
            <a:r>
              <a:rPr lang="en-US" sz="4200" i="1"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R="182880" algn="just">
              <a:lnSpc>
                <a:spcPct val="110000"/>
              </a:lnSpc>
              <a:spcAft>
                <a:spcPts val="0"/>
              </a:spcAft>
              <a:buFontTx/>
              <a:buChar char="-"/>
            </a:pP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Tiếng</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gà</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trưa</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lần</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Âm</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nhảy</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ổ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trưa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kéo</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lan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tỏa</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suốt</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vang</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gợi</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tuổi</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tình</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R="182880" algn="just">
              <a:lnSpc>
                <a:spcPct val="110000"/>
              </a:lnSpc>
              <a:spcAft>
                <a:spcPts val="0"/>
              </a:spcAft>
              <a:buFontTx/>
              <a:buChar char="-"/>
            </a:pP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4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smtClean="0">
                <a:latin typeface="Times New Roman" panose="02020603050405020304" pitchFamily="18" charset="0"/>
                <a:ea typeface="Times New Roman" panose="02020603050405020304" pitchFamily="18" charset="0"/>
                <a:cs typeface="Times New Roman" panose="02020603050405020304" pitchFamily="18" charset="0"/>
              </a:rPr>
              <a:t>bởi</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gây</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ấn</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cảm</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xúc</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tình</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cảm</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cháu</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nồng</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đượm</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sự</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biết</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ơn</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cháu</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trước</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công</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lao</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chăm</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sóc</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dỗ</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bảo</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dành</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ea typeface="Times New Roman" panose="02020603050405020304" pitchFamily="18" charset="0"/>
                <a:cs typeface="Times New Roman" panose="02020603050405020304" pitchFamily="18" charset="0"/>
              </a:rPr>
              <a:t>cháu</a:t>
            </a: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ea typeface="Calibri" panose="020F0502020204030204" pitchFamily="34"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805431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lnSpcReduction="10000"/>
          </a:bodyPr>
          <a:lstStyle/>
          <a:p>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ấn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tượng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với</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triển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khai</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khổ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cuối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a:t>
            </a:r>
          </a:p>
          <a:p>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Điều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ở </a:t>
            </a:r>
            <a:r>
              <a:rPr lang="en-US" sz="3600" b="1" dirty="0" err="1" smtClean="0">
                <a:latin typeface="Times New Roman" panose="02020603050405020304" pitchFamily="18" charset="0"/>
                <a:cs typeface="Times New Roman" panose="02020603050405020304" pitchFamily="18" charset="0"/>
              </a:rPr>
              <a:t>nội</a:t>
            </a:r>
            <a:r>
              <a:rPr lang="en-US" sz="3600" b="1"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cháu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hẹp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quốc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xóm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rồi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gắn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gà</a:t>
            </a:r>
            <a:r>
              <a:rPr lang="en-US" sz="3600" dirty="0" smtClean="0">
                <a:latin typeface="Times New Roman" panose="02020603050405020304" pitchFamily="18" charset="0"/>
                <a:cs typeface="Times New Roman" panose="02020603050405020304" pitchFamily="18" charset="0"/>
              </a:rPr>
              <a:t>, ổ </a:t>
            </a:r>
            <a:r>
              <a:rPr lang="en-US" sz="3600" dirty="0" err="1" smtClean="0">
                <a:latin typeface="Times New Roman" panose="02020603050405020304" pitchFamily="18" charset="0"/>
                <a:cs typeface="Times New Roman" panose="02020603050405020304" pitchFamily="18" charset="0"/>
              </a:rPr>
              <a:t>trứng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điệp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p>
          <a:p>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thích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điều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bởi</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lặp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ấn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nội</a:t>
            </a:r>
            <a:r>
              <a:rPr lang="en-US" sz="3600"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biệt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quê</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đình</a:t>
            </a:r>
            <a:r>
              <a:rPr lang="en-US" sz="3600"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23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lnSpcReduction="10000"/>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ấn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tượng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với</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khổ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đầu</a:t>
            </a:r>
            <a:r>
              <a:rPr lang="en-US" sz="3600" dirty="0" smtClean="0">
                <a:latin typeface="Times New Roman" panose="02020603050405020304" pitchFamily="18" charset="0"/>
                <a:cs typeface="Times New Roman" panose="02020603050405020304" pitchFamily="18" charset="0"/>
              </a:rPr>
              <a:t>.</a:t>
            </a:r>
          </a:p>
          <a:p>
            <a:pPr algn="just"/>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Điều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ở:</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dirty="0" err="1" smtClean="0">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thấy</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Tiếng </a:t>
            </a:r>
            <a:r>
              <a:rPr lang="vi-VN" sz="3600" dirty="0">
                <a:latin typeface="Times New Roman" panose="02020603050405020304" pitchFamily="18" charset="0"/>
                <a:cs typeface="Times New Roman" panose="02020603050405020304" pitchFamily="18" charset="0"/>
              </a:rPr>
              <a:t>gà trưa</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được cảm nhận </a:t>
            </a:r>
            <a:r>
              <a:rPr lang="en-US" sz="3600" dirty="0" err="1">
                <a:latin typeface="Times New Roman" panose="02020603050405020304" pitchFamily="18" charset="0"/>
                <a:cs typeface="Times New Roman" panose="02020603050405020304" pitchFamily="18" charset="0"/>
              </a:rPr>
              <a:t>bằng</a:t>
            </a:r>
            <a:r>
              <a:rPr lang="vi-VN" sz="3600" dirty="0">
                <a:latin typeface="Times New Roman" panose="02020603050405020304" pitchFamily="18" charset="0"/>
                <a:cs typeface="Times New Roman" panose="02020603050405020304" pitchFamily="18" charset="0"/>
              </a:rPr>
              <a:t> thính giác qua điệp từ “nghe”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tâm tưởng, hồi ức, cảm xúc của tâm hồn. </a:t>
            </a:r>
            <a:endParaRPr lang="en-US" sz="3600" b="1" dirty="0" smtClean="0">
              <a:latin typeface="Times New Roman" panose="02020603050405020304" pitchFamily="18" charset="0"/>
              <a:cs typeface="Times New Roman" panose="02020603050405020304" pitchFamily="18" charset="0"/>
            </a:endParaRPr>
          </a:p>
          <a:p>
            <a:pPr algn="just"/>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thích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điều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bởi</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vẻ</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đẹp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ấn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54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14872A3A-A086-EE7D-A4CE-D2788D9CB168}"/>
              </a:ext>
            </a:extLst>
          </p:cNvPr>
          <p:cNvSpPr txBox="1"/>
          <p:nvPr/>
        </p:nvSpPr>
        <p:spPr>
          <a:xfrm>
            <a:off x="3013546" y="469950"/>
            <a:ext cx="8657330" cy="3056286"/>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Mở đầu:</a:t>
            </a:r>
            <a:r>
              <a:rPr kumimoji="0" lang="en-US"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 em thích hoặc ấn tượng nhất ở bài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6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gà</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trưa</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biện</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tu</a:t>
            </a:r>
            <a:r>
              <a:rPr kumimoji="0" lang="en-US" sz="3600" b="1" i="0" u="none" strike="noStrike" kern="1200" cap="none" spc="0" normalizeH="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ở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khổ</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đầu</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0" y="1929083"/>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p:cNvCxnSpPr>
          <p:nvPr/>
        </p:nvCxnSpPr>
        <p:spPr>
          <a:xfrm flipV="1">
            <a:off x="2335629" y="1314688"/>
            <a:ext cx="705308" cy="1156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3542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8" descr="A picture containing text&#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85880" cy="299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7" descr="A person sitting at a desk&#10;&#10;Description automatically generated with medium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881" y="0"/>
            <a:ext cx="3944471" cy="299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6" descr="A picture containing text, clipar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0353" y="0"/>
            <a:ext cx="4661648" cy="290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ài Đoàn Lin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644589" y="2901361"/>
            <a:ext cx="8059270" cy="3251200"/>
          </a:xfrm>
          <a:prstGeom prst="rect">
            <a:avLst/>
          </a:prstGeom>
        </p:spPr>
      </p:pic>
    </p:spTree>
    <p:extLst>
      <p:ext uri="{BB962C8B-B14F-4D97-AF65-F5344CB8AC3E}">
        <p14:creationId xmlns:p14="http://schemas.microsoft.com/office/powerpoint/2010/main" val="16900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ộp Văn bản 18">
            <a:extLst>
              <a:ext uri="{FF2B5EF4-FFF2-40B4-BE49-F238E27FC236}">
                <a16:creationId xmlns:a16="http://schemas.microsoft.com/office/drawing/2014/main" id="{AD713757-3A06-8D4C-CCBA-C122DB5FC911}"/>
              </a:ext>
            </a:extLst>
          </p:cNvPr>
          <p:cNvSpPr txBox="1"/>
          <p:nvPr/>
        </p:nvSpPr>
        <p:spPr>
          <a:xfrm>
            <a:off x="2971800" y="256314"/>
            <a:ext cx="8935278" cy="214770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 </a:t>
            </a:r>
            <a:r>
              <a:rPr kumimoji="0" lang="vi-VN" sz="36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dung chính: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 cụ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noProof="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r>
              <a:rPr lang="en-US" b="1" i="1" dirty="0" smtClean="0"/>
              <a:t>	</a:t>
            </a:r>
            <a:endPar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0" y="1206530"/>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Đường kết nối Mũi tên Thẳng 23">
            <a:extLst>
              <a:ext uri="{FF2B5EF4-FFF2-40B4-BE49-F238E27FC236}">
                <a16:creationId xmlns:a16="http://schemas.microsoft.com/office/drawing/2014/main" id="{FAA75E83-9EE1-B366-E2B2-A45D83B5E4AA}"/>
              </a:ext>
            </a:extLst>
          </p:cNvPr>
          <p:cNvCxnSpPr>
            <a:cxnSpLocks/>
          </p:cNvCxnSpPr>
          <p:nvPr/>
        </p:nvCxnSpPr>
        <p:spPr>
          <a:xfrm flipV="1">
            <a:off x="2156725" y="1113183"/>
            <a:ext cx="980813" cy="43592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68942" y="2278704"/>
            <a:ext cx="11638136" cy="3970318"/>
          </a:xfrm>
          <a:prstGeom prst="rect">
            <a:avLst/>
          </a:prstGeom>
        </p:spPr>
        <p:txBody>
          <a:bodyPr wrap="square">
            <a:spAutoFit/>
          </a:bodyPr>
          <a:lstStyle/>
          <a:p>
            <a:pPr lvl="0"/>
            <a:r>
              <a:rPr lang="en-US" sz="2800" b="1" i="1" dirty="0" smtClean="0">
                <a:solidFill>
                  <a:prstClr val="black"/>
                </a:solidFill>
              </a:rPr>
              <a:t>		</a:t>
            </a:r>
            <a:r>
              <a:rPr lang="vi-VN" sz="2800" b="1" i="1" dirty="0" smtClean="0">
                <a:solidFill>
                  <a:prstClr val="black"/>
                </a:solidFill>
                <a:latin typeface="Times New Roman" panose="02020603050405020304" pitchFamily="18" charset="0"/>
                <a:cs typeface="Times New Roman" panose="02020603050405020304" pitchFamily="18" charset="0"/>
              </a:rPr>
              <a:t>Nghe</a:t>
            </a:r>
            <a:r>
              <a:rPr lang="vi-VN" sz="2800" i="1" dirty="0" smtClean="0">
                <a:solidFill>
                  <a:prstClr val="black"/>
                </a:solidFill>
                <a:latin typeface="Times New Roman" panose="02020603050405020304" pitchFamily="18" charset="0"/>
                <a:cs typeface="Times New Roman" panose="02020603050405020304" pitchFamily="18" charset="0"/>
              </a:rPr>
              <a:t> </a:t>
            </a:r>
            <a:r>
              <a:rPr lang="vi-VN" sz="2800" i="1" dirty="0">
                <a:solidFill>
                  <a:prstClr val="black"/>
                </a:solidFill>
                <a:latin typeface="Times New Roman" panose="02020603050405020304" pitchFamily="18" charset="0"/>
                <a:cs typeface="Times New Roman" panose="02020603050405020304" pitchFamily="18" charset="0"/>
              </a:rPr>
              <a:t>xao động nắng trưa</a:t>
            </a:r>
            <a:br>
              <a:rPr lang="vi-VN" sz="2800" i="1" dirty="0">
                <a:solidFill>
                  <a:prstClr val="black"/>
                </a:solidFill>
                <a:latin typeface="Times New Roman" panose="02020603050405020304" pitchFamily="18" charset="0"/>
                <a:cs typeface="Times New Roman" panose="02020603050405020304" pitchFamily="18" charset="0"/>
              </a:rPr>
            </a:br>
            <a:r>
              <a:rPr lang="en-US" sz="2800" b="1" i="1"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Nghe</a:t>
            </a:r>
            <a:r>
              <a:rPr lang="vi-VN" sz="2800" i="1" dirty="0">
                <a:solidFill>
                  <a:prstClr val="black"/>
                </a:solidFill>
                <a:latin typeface="Times New Roman" panose="02020603050405020304" pitchFamily="18" charset="0"/>
                <a:cs typeface="Times New Roman" panose="02020603050405020304" pitchFamily="18" charset="0"/>
              </a:rPr>
              <a:t> bàn chân đỡ mỏi</a:t>
            </a:r>
            <a:br>
              <a:rPr lang="vi-VN" sz="2800" i="1" dirty="0">
                <a:solidFill>
                  <a:prstClr val="black"/>
                </a:solidFill>
                <a:latin typeface="Times New Roman" panose="02020603050405020304" pitchFamily="18" charset="0"/>
                <a:cs typeface="Times New Roman" panose="02020603050405020304" pitchFamily="18" charset="0"/>
              </a:rPr>
            </a:br>
            <a:r>
              <a:rPr lang="en-US" sz="2800" b="1" i="1" dirty="0">
                <a:solidFill>
                  <a:prstClr val="black"/>
                </a:solidFill>
                <a:latin typeface="Times New Roman" panose="02020603050405020304" pitchFamily="18" charset="0"/>
                <a:cs typeface="Times New Roman" panose="02020603050405020304" pitchFamily="18" charset="0"/>
              </a:rPr>
              <a:t>              	</a:t>
            </a:r>
            <a:r>
              <a:rPr lang="vi-VN" sz="2800" b="1" i="1" dirty="0">
                <a:solidFill>
                  <a:prstClr val="black"/>
                </a:solidFill>
                <a:latin typeface="Times New Roman" panose="02020603050405020304" pitchFamily="18" charset="0"/>
                <a:cs typeface="Times New Roman" panose="02020603050405020304" pitchFamily="18" charset="0"/>
              </a:rPr>
              <a:t>Nghe</a:t>
            </a:r>
            <a:r>
              <a:rPr lang="vi-VN" sz="2800" i="1" dirty="0">
                <a:solidFill>
                  <a:prstClr val="black"/>
                </a:solidFill>
                <a:latin typeface="Times New Roman" panose="02020603050405020304" pitchFamily="18" charset="0"/>
                <a:cs typeface="Times New Roman" panose="02020603050405020304" pitchFamily="18" charset="0"/>
              </a:rPr>
              <a:t> gọi về tuổi thơ</a:t>
            </a:r>
            <a:endParaRPr lang="en-US" sz="2800" dirty="0">
              <a:solidFill>
                <a:prstClr val="black"/>
              </a:solidFill>
              <a:latin typeface="Times New Roman" panose="02020603050405020304" pitchFamily="18" charset="0"/>
              <a:cs typeface="Times New Roman" panose="02020603050405020304" pitchFamily="18" charset="0"/>
            </a:endParaRPr>
          </a:p>
          <a:p>
            <a:pPr lvl="0"/>
            <a:r>
              <a:rPr lang="en-US" sz="2800"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Điệp</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từ</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nghe</a:t>
            </a:r>
            <a:r>
              <a:rPr lang="en-US" sz="2800" u="sng"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điệp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trúc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nghe</a:t>
            </a:r>
            <a:r>
              <a:rPr lang="en-US" sz="2800"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ẩn</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dụ</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chuyển</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đổi</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a:solidFill>
                  <a:prstClr val="black"/>
                </a:solidFill>
                <a:latin typeface="Times New Roman" panose="02020603050405020304" pitchFamily="18" charset="0"/>
                <a:cs typeface="Times New Roman" panose="02020603050405020304" pitchFamily="18" charset="0"/>
              </a:rPr>
              <a:t>cảm</a:t>
            </a:r>
            <a:r>
              <a:rPr lang="en-US" sz="2800" u="sng" dirty="0">
                <a:solidFill>
                  <a:prstClr val="black"/>
                </a:solidFill>
                <a:latin typeface="Times New Roman" panose="02020603050405020304" pitchFamily="18" charset="0"/>
                <a:cs typeface="Times New Roman" panose="02020603050405020304" pitchFamily="18" charset="0"/>
              </a:rPr>
              <a:t> </a:t>
            </a:r>
            <a:r>
              <a:rPr lang="en-US" sz="2800" u="sng" dirty="0" err="1" smtClean="0">
                <a:solidFill>
                  <a:prstClr val="black"/>
                </a:solidFill>
                <a:latin typeface="Times New Roman" panose="02020603050405020304" pitchFamily="18" charset="0"/>
                <a:cs typeface="Times New Roman" panose="02020603050405020304" pitchFamily="18" charset="0"/>
              </a:rPr>
              <a:t>giác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nghe</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thay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Tiếng gà trưa</a:t>
            </a:r>
            <a:r>
              <a:rPr lang="en-US" sz="2800" dirty="0">
                <a:solidFill>
                  <a:prstClr val="black"/>
                </a:solidFill>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 được cảm nhận </a:t>
            </a:r>
            <a:r>
              <a:rPr lang="en-US" sz="2800" dirty="0" err="1">
                <a:solidFill>
                  <a:prstClr val="black"/>
                </a:solidFill>
                <a:latin typeface="Times New Roman" panose="02020603050405020304" pitchFamily="18" charset="0"/>
                <a:cs typeface="Times New Roman" panose="02020603050405020304" pitchFamily="18" charset="0"/>
              </a:rPr>
              <a:t>bằng</a:t>
            </a:r>
            <a:r>
              <a:rPr lang="vi-VN" sz="2800" dirty="0">
                <a:solidFill>
                  <a:prstClr val="black"/>
                </a:solidFill>
                <a:latin typeface="Times New Roman" panose="02020603050405020304" pitchFamily="18" charset="0"/>
                <a:cs typeface="Times New Roman" panose="02020603050405020304" pitchFamily="18" charset="0"/>
              </a:rPr>
              <a:t> thính giác qua điệp từ “nghe”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tâm tưởng, hồi ức, cảm xúc của tâm hồn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lặp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3 </a:t>
            </a:r>
            <a:r>
              <a:rPr lang="en-US" sz="2800" dirty="0" err="1" smtClean="0">
                <a:solidFill>
                  <a:prstClr val="black"/>
                </a:solidFill>
                <a:latin typeface="Times New Roman" panose="02020603050405020304" pitchFamily="18" charset="0"/>
                <a:cs typeface="Times New Roman" panose="02020603050405020304" pitchFamily="18" charset="0"/>
              </a:rPr>
              <a:t>lần</a:t>
            </a:r>
            <a:r>
              <a:rPr lang="en-US" sz="2800" dirty="0" smtClean="0">
                <a:solidFill>
                  <a:prstClr val="black"/>
                </a:solidFill>
                <a:latin typeface="Times New Roman" panose="02020603050405020304" pitchFamily="18" charset="0"/>
                <a:cs typeface="Times New Roman" panose="02020603050405020304" pitchFamily="18" charset="0"/>
              </a:rPr>
              <a:t> ở </a:t>
            </a:r>
            <a:r>
              <a:rPr lang="en-US" sz="2800" dirty="0" err="1" smtClean="0">
                <a:solidFill>
                  <a:prstClr val="black"/>
                </a:solidFill>
                <a:latin typeface="Times New Roman" panose="02020603050405020304" pitchFamily="18" charset="0"/>
                <a:cs typeface="Times New Roman" panose="02020603050405020304" pitchFamily="18" charset="0"/>
              </a:rPr>
              <a:t>đầu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nghe</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dụng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đem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ấn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tượng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ngưng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xao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cũng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xao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người</a:t>
            </a:r>
            <a:r>
              <a:rPr lang="vi-VN"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cũng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kí</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ức</a:t>
            </a:r>
            <a:r>
              <a:rPr lang="en-US" sz="2800" dirty="0" smtClean="0">
                <a:solidFill>
                  <a:prstClr val="black"/>
                </a:solidFill>
                <a:latin typeface="Times New Roman" panose="02020603050405020304" pitchFamily="18" charset="0"/>
                <a:cs typeface="Times New Roman" panose="02020603050405020304" pitchFamily="18" charset="0"/>
              </a:rPr>
              <a:t> ta quay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những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kỉ</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niệm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tuổi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thơ</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541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ộp Văn bản 20">
            <a:extLst>
              <a:ext uri="{FF2B5EF4-FFF2-40B4-BE49-F238E27FC236}">
                <a16:creationId xmlns:a16="http://schemas.microsoft.com/office/drawing/2014/main" id="{C3DC099F-4A6D-FB94-F0C6-4A523F10807C}"/>
              </a:ext>
            </a:extLst>
          </p:cNvPr>
          <p:cNvSpPr txBox="1"/>
          <p:nvPr/>
        </p:nvSpPr>
        <p:spPr>
          <a:xfrm>
            <a:off x="278202" y="1255779"/>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Hộp Văn bản 24">
            <a:extLst>
              <a:ext uri="{FF2B5EF4-FFF2-40B4-BE49-F238E27FC236}">
                <a16:creationId xmlns:a16="http://schemas.microsoft.com/office/drawing/2014/main" id="{F627811D-A271-010E-BBAF-C07ECD5BB7E4}"/>
              </a:ext>
            </a:extLst>
          </p:cNvPr>
          <p:cNvSpPr txBox="1"/>
          <p:nvPr/>
        </p:nvSpPr>
        <p:spPr>
          <a:xfrm>
            <a:off x="3136475" y="398576"/>
            <a:ext cx="8597154" cy="2566087"/>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Kết thúc: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Khẳng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định ý kiến của bản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thân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err="1" smtClean="0">
                <a:solidFill>
                  <a:srgbClr val="0D0D0D"/>
                </a:solidFill>
                <a:latin typeface="Times New Roman" panose="02020603050405020304" pitchFamily="18" charset="0"/>
                <a:ea typeface="Times New Roman" panose="02020603050405020304" pitchFamily="18" charset="0"/>
              </a:rPr>
              <a:t>Các</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biện</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pháp</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tu</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từ</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đã</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mang</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lại</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cho</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bài</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thơ</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một</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vẻ</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đẹp</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độc</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đáo</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về</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nghệ</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thuật</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ngôn</a:t>
            </a:r>
            <a:r>
              <a:rPr lang="en-US" sz="3600" b="1" dirty="0" smtClean="0">
                <a:solidFill>
                  <a:srgbClr val="0D0D0D"/>
                </a:solidFill>
                <a:latin typeface="Times New Roman" panose="02020603050405020304" pitchFamily="18" charset="0"/>
                <a:ea typeface="Times New Roman" panose="02020603050405020304" pitchFamily="18" charset="0"/>
              </a:rPr>
              <a:t> </a:t>
            </a:r>
            <a:r>
              <a:rPr lang="en-US" sz="3600" b="1" dirty="0" err="1" smtClean="0">
                <a:solidFill>
                  <a:srgbClr val="0D0D0D"/>
                </a:solidFill>
                <a:latin typeface="Times New Roman" panose="02020603050405020304" pitchFamily="18" charset="0"/>
                <a:ea typeface="Times New Roman" panose="02020603050405020304" pitchFamily="18" charset="0"/>
              </a:rPr>
              <a:t>từ</a:t>
            </a:r>
            <a:r>
              <a:rPr lang="en-US" sz="3600" b="1" dirty="0" smtClean="0">
                <a:solidFill>
                  <a:srgbClr val="0D0D0D"/>
                </a:solidFill>
                <a:latin typeface="Times New Roman" panose="02020603050405020304" pitchFamily="18" charset="0"/>
                <a:ea typeface="Times New Roman" panose="02020603050405020304" pitchFamily="18" charset="0"/>
              </a:rPr>
              <a:t>.</a:t>
            </a:r>
            <a:endPar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endParaRP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p:cNvCxnSpPr>
          <p:nvPr/>
        </p:nvCxnSpPr>
        <p:spPr>
          <a:xfrm flipV="1">
            <a:off x="2613831" y="1073001"/>
            <a:ext cx="692973" cy="5253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8784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14872A3A-A086-EE7D-A4CE-D2788D9CB168}"/>
              </a:ext>
            </a:extLst>
          </p:cNvPr>
          <p:cNvSpPr txBox="1"/>
          <p:nvPr/>
        </p:nvSpPr>
        <p:spPr>
          <a:xfrm>
            <a:off x="3013546" y="469950"/>
            <a:ext cx="8657330" cy="127791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Mở đầu:</a:t>
            </a:r>
            <a:r>
              <a:rPr kumimoji="0" lang="en-US"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Nêu </a:t>
            </a:r>
            <a:r>
              <a:rPr kumimoji="0" lang="vi-VN"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điều em thích hoặc ấn tượng nhất ở bài </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id="{AD713757-3A06-8D4C-CCBA-C122DB5FC911}"/>
              </a:ext>
            </a:extLst>
          </p:cNvPr>
          <p:cNvSpPr txBox="1"/>
          <p:nvPr/>
        </p:nvSpPr>
        <p:spPr>
          <a:xfrm>
            <a:off x="3073722" y="2462801"/>
            <a:ext cx="8656158" cy="1870705"/>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 </a:t>
            </a:r>
            <a:r>
              <a:rPr kumimoji="0" lang="vi-VN" sz="36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dung chính: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ý</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kiến cụ </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kumimoji="0" lang="vi-VN"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600" b="1" noProof="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noProof="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0" y="1929083"/>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p:cNvCxnSpPr>
          <p:nvPr/>
        </p:nvCxnSpPr>
        <p:spPr>
          <a:xfrm flipV="1">
            <a:off x="2335629" y="1314688"/>
            <a:ext cx="705308" cy="1156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Đường kết nối Mũi tên Thẳng 23">
            <a:extLst>
              <a:ext uri="{FF2B5EF4-FFF2-40B4-BE49-F238E27FC236}">
                <a16:creationId xmlns:a16="http://schemas.microsoft.com/office/drawing/2014/main" id="{FAA75E83-9EE1-B366-E2B2-A45D83B5E4AA}"/>
              </a:ext>
            </a:extLst>
          </p:cNvPr>
          <p:cNvCxnSpPr>
            <a:cxnSpLocks/>
          </p:cNvCxnSpPr>
          <p:nvPr/>
        </p:nvCxnSpPr>
        <p:spPr>
          <a:xfrm>
            <a:off x="2335629" y="2535470"/>
            <a:ext cx="801909" cy="7225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Hộp Văn bản 24">
            <a:extLst>
              <a:ext uri="{FF2B5EF4-FFF2-40B4-BE49-F238E27FC236}">
                <a16:creationId xmlns:a16="http://schemas.microsoft.com/office/drawing/2014/main" id="{F627811D-A271-010E-BBAF-C07ECD5BB7E4}"/>
              </a:ext>
            </a:extLst>
          </p:cNvPr>
          <p:cNvSpPr txBox="1"/>
          <p:nvPr/>
        </p:nvSpPr>
        <p:spPr>
          <a:xfrm>
            <a:off x="3073722" y="4874382"/>
            <a:ext cx="8597154" cy="645113"/>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Kết thúc: </a:t>
            </a:r>
            <a:r>
              <a:rPr kumimoji="0" lang="vi-VN"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rPr>
              <a:t>Khẳng </a:t>
            </a:r>
            <a:r>
              <a:rPr kumimoji="0" lang="vi-VN"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định ý kiến của bản </a:t>
            </a:r>
            <a:r>
              <a:rPr kumimoji="0" lang="vi-VN"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rPr>
              <a:t>thân</a:t>
            </a:r>
            <a:r>
              <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rPr>
              <a:t>.</a:t>
            </a: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p:cNvCxnSpPr>
          <p:nvPr/>
        </p:nvCxnSpPr>
        <p:spPr>
          <a:xfrm>
            <a:off x="2335629" y="2686210"/>
            <a:ext cx="680260" cy="26535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2609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9A88F77A-908B-EA77-896E-404CD919ADF7}"/>
              </a:ext>
            </a:extLst>
          </p:cNvPr>
          <p:cNvGraphicFramePr>
            <a:graphicFrameLocks noGrp="1"/>
          </p:cNvGraphicFramePr>
          <p:nvPr>
            <p:extLst/>
          </p:nvPr>
        </p:nvGraphicFramePr>
        <p:xfrm>
          <a:off x="360783" y="820265"/>
          <a:ext cx="11831217" cy="5507854"/>
        </p:xfrm>
        <a:graphic>
          <a:graphicData uri="http://schemas.openxmlformats.org/drawingml/2006/table">
            <a:tbl>
              <a:tblPr firstRow="1" firstCol="1" lastRow="1" lastCol="1" bandRow="1" bandCol="1">
                <a:tableStyleId>{5C22544A-7EE6-4342-B048-85BDC9FD1C3A}</a:tableStyleId>
              </a:tblPr>
              <a:tblGrid>
                <a:gridCol w="6947168">
                  <a:extLst>
                    <a:ext uri="{9D8B030D-6E8A-4147-A177-3AD203B41FA5}">
                      <a16:colId xmlns:a16="http://schemas.microsoft.com/office/drawing/2014/main" val="4233828183"/>
                    </a:ext>
                  </a:extLst>
                </a:gridCol>
                <a:gridCol w="4884049">
                  <a:extLst>
                    <a:ext uri="{9D8B030D-6E8A-4147-A177-3AD203B41FA5}">
                      <a16:colId xmlns:a16="http://schemas.microsoft.com/office/drawing/2014/main" val="1047413705"/>
                    </a:ext>
                  </a:extLst>
                </a:gridCol>
              </a:tblGrid>
              <a:tr h="485639">
                <a:tc>
                  <a:txBody>
                    <a:bodyPr/>
                    <a:lstStyle/>
                    <a:p>
                      <a:pPr marL="0" marR="0" algn="just">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just">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121239966"/>
                  </a:ext>
                </a:extLst>
              </a:tr>
              <a:tr h="4944777">
                <a:tc>
                  <a:txBody>
                    <a:bodyPr/>
                    <a:lstStyle/>
                    <a:p>
                      <a:pPr marL="0" marR="0">
                        <a:lnSpc>
                          <a:spcPct val="107000"/>
                        </a:lnSpc>
                        <a:spcBef>
                          <a:spcPts val="0"/>
                        </a:spcBef>
                        <a:spcAft>
                          <a:spcPts val="0"/>
                        </a:spcAft>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u="sng" dirty="0" err="1">
                          <a:solidFill>
                            <a:schemeClr val="tx1"/>
                          </a:solidFill>
                          <a:effectLst/>
                          <a:latin typeface="Times New Roman" panose="02020603050405020304" pitchFamily="18" charset="0"/>
                          <a:cs typeface="Times New Roman" panose="02020603050405020304" pitchFamily="18" charset="0"/>
                        </a:rPr>
                        <a:t>Mạnh</a:t>
                      </a:r>
                      <a:r>
                        <a:rPr lang="vi-VN" sz="2800" b="0" u="sng" dirty="0">
                          <a:solidFill>
                            <a:schemeClr val="tx1"/>
                          </a:solidFill>
                          <a:effectLst/>
                          <a:latin typeface="Times New Roman" panose="02020603050405020304" pitchFamily="18" charset="0"/>
                          <a:cs typeface="Times New Roman" panose="02020603050405020304" pitchFamily="18" charset="0"/>
                        </a:rPr>
                        <a:t> </a:t>
                      </a:r>
                      <a:r>
                        <a:rPr lang="vi-VN" sz="2800" b="0" u="sng" dirty="0" err="1">
                          <a:solidFill>
                            <a:schemeClr val="tx1"/>
                          </a:solidFill>
                          <a:effectLst/>
                          <a:latin typeface="Times New Roman" panose="02020603050405020304" pitchFamily="18" charset="0"/>
                          <a:cs typeface="Times New Roman" panose="02020603050405020304" pitchFamily="18" charset="0"/>
                        </a:rPr>
                        <a:t>dạn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nêu</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kiến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trước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tổ</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smtClean="0">
                          <a:solidFill>
                            <a:schemeClr val="tx1"/>
                          </a:solidFill>
                          <a:effectLst/>
                          <a:latin typeface="Times New Roman" panose="02020603050405020304" pitchFamily="18" charset="0"/>
                          <a:cs typeface="Times New Roman" panose="02020603050405020304" pitchFamily="18" charset="0"/>
                        </a:rPr>
                        <a:t>(</a:t>
                      </a:r>
                      <a:r>
                        <a:rPr lang="en-US" sz="2800" b="0" dirty="0" err="1" smtClean="0">
                          <a:solidFill>
                            <a:schemeClr val="tx1"/>
                          </a:solidFill>
                          <a:effectLst/>
                          <a:latin typeface="Times New Roman" panose="02020603050405020304" pitchFamily="18" charset="0"/>
                          <a:cs typeface="Times New Roman" panose="02020603050405020304" pitchFamily="18" charset="0"/>
                        </a:rPr>
                        <a:t>nhóm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lớp</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Trình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bày</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bằng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đọc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Sử</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dụng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điệu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bộ</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cử</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chỉ</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hỗ</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phù</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đúng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Chú</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điều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chỉnh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giọng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điệu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lắng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kiến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phản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hồi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của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u="sng"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Có</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thể</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trả</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câu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hỏi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của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sau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smtClean="0">
                          <a:solidFill>
                            <a:schemeClr val="tx1"/>
                          </a:solidFill>
                          <a:effectLst/>
                          <a:latin typeface="Times New Roman" panose="02020603050405020304" pitchFamily="18" charset="0"/>
                          <a:cs typeface="Times New Roman" panose="02020603050405020304" pitchFamily="18" charset="0"/>
                        </a:rPr>
                        <a:t>bài</a:t>
                      </a:r>
                      <a:r>
                        <a:rPr lang="en-US" sz="2800" b="0" dirty="0" smtClean="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7000"/>
                        </a:lnSpc>
                        <a:spcBef>
                          <a:spcPts val="0"/>
                        </a:spcBef>
                        <a:spcAft>
                          <a:spcPts val="0"/>
                        </a:spcAft>
                      </a:pPr>
                      <a:r>
                        <a:rPr lang="en-US" sz="2800" b="0"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smtClean="0">
                          <a:solidFill>
                            <a:schemeClr val="tx1"/>
                          </a:solidFill>
                          <a:effectLst/>
                          <a:latin typeface="Times New Roman" panose="02020603050405020304" pitchFamily="18" charset="0"/>
                          <a:cs typeface="Times New Roman" panose="02020603050405020304" pitchFamily="18" charset="0"/>
                        </a:rPr>
                        <a:t>Tập</a:t>
                      </a:r>
                      <a:r>
                        <a:rPr lang="en-US" sz="2800" b="0" u="sng"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trung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theo</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dõi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và</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nắm</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thông</a:t>
                      </a:r>
                      <a:r>
                        <a:rPr lang="en-US" sz="2800" b="0" u="sng" dirty="0">
                          <a:solidFill>
                            <a:schemeClr val="tx1"/>
                          </a:solidFill>
                          <a:effectLst/>
                          <a:latin typeface="Times New Roman" panose="02020603050405020304" pitchFamily="18" charset="0"/>
                          <a:cs typeface="Times New Roman" panose="02020603050405020304" pitchFamily="18" charset="0"/>
                        </a:rPr>
                        <a:t> tin </a:t>
                      </a:r>
                      <a:r>
                        <a:rPr lang="en-US" sz="2800" b="0" u="sng" dirty="0" err="1">
                          <a:solidFill>
                            <a:schemeClr val="tx1"/>
                          </a:solidFill>
                          <a:effectLst/>
                          <a:latin typeface="Times New Roman" panose="02020603050405020304" pitchFamily="18" charset="0"/>
                          <a:cs typeface="Times New Roman" panose="02020603050405020304" pitchFamily="18" charset="0"/>
                        </a:rPr>
                        <a:t>từ</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chép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chính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smtClean="0">
                          <a:solidFill>
                            <a:schemeClr val="tx1"/>
                          </a:solidFill>
                          <a:effectLst/>
                          <a:latin typeface="Times New Roman" panose="02020603050405020304" pitchFamily="18" charset="0"/>
                          <a:cs typeface="Times New Roman" panose="02020603050405020304" pitchFamily="18" charset="0"/>
                        </a:rPr>
                        <a:t>lại</a:t>
                      </a:r>
                      <a:r>
                        <a:rPr lang="en-US" sz="2800" b="0" dirty="0" smtClean="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khích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lệ</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nói</a:t>
                      </a:r>
                      <a:r>
                        <a:rPr lang="en-US" sz="2800" b="0" u="sng"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Nêu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câu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hỏi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về</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những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smtClean="0">
                          <a:solidFill>
                            <a:schemeClr val="tx1"/>
                          </a:solidFill>
                          <a:effectLst/>
                          <a:latin typeface="Times New Roman" panose="02020603050405020304" pitchFamily="18" charset="0"/>
                          <a:cs typeface="Times New Roman" panose="02020603050405020304" pitchFamily="18" charset="0"/>
                        </a:rPr>
                        <a:t>vấ</a:t>
                      </a:r>
                      <a:r>
                        <a:rPr lang="en-US" sz="2800" b="0" u="sng" baseline="0" dirty="0" err="1" smtClean="0">
                          <a:solidFill>
                            <a:schemeClr val="tx1"/>
                          </a:solidFill>
                          <a:effectLst/>
                          <a:latin typeface="Times New Roman" panose="02020603050405020304" pitchFamily="18" charset="0"/>
                          <a:cs typeface="Times New Roman" panose="02020603050405020304" pitchFamily="18" charset="0"/>
                        </a:rPr>
                        <a:t>n</a:t>
                      </a:r>
                      <a:r>
                        <a:rPr lang="en-US" sz="2800" b="0" u="sng" baseline="0" dirty="0" smtClean="0">
                          <a:solidFill>
                            <a:schemeClr val="tx1"/>
                          </a:solidFill>
                          <a:effectLst/>
                          <a:latin typeface="Times New Roman" panose="02020603050405020304" pitchFamily="18" charset="0"/>
                          <a:cs typeface="Times New Roman" panose="02020603050405020304" pitchFamily="18" charset="0"/>
                        </a:rPr>
                        <a:t> </a:t>
                      </a:r>
                      <a:r>
                        <a:rPr lang="en-US" sz="2800" b="0" u="sng" baseline="0" dirty="0" err="1" smtClean="0">
                          <a:solidFill>
                            <a:schemeClr val="tx1"/>
                          </a:solidFill>
                          <a:effectLst/>
                          <a:latin typeface="Times New Roman" panose="02020603050405020304" pitchFamily="18" charset="0"/>
                          <a:cs typeface="Times New Roman" panose="02020603050405020304" pitchFamily="18" charset="0"/>
                        </a:rPr>
                        <a:t>đề</a:t>
                      </a:r>
                      <a:r>
                        <a:rPr lang="en-US" sz="2800" b="0" u="sng"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chưa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rõ</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muốn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mở</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chi </a:t>
                      </a:r>
                      <a:r>
                        <a:rPr lang="en-US" sz="2800" b="0" dirty="0" err="1">
                          <a:solidFill>
                            <a:schemeClr val="tx1"/>
                          </a:solidFill>
                          <a:effectLst/>
                          <a:latin typeface="Times New Roman" panose="02020603050405020304" pitchFamily="18" charset="0"/>
                          <a:cs typeface="Times New Roman" panose="02020603050405020304" pitchFamily="18" charset="0"/>
                        </a:rPr>
                        <a:t>tiết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chưa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thuyết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phục</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4484372"/>
                  </a:ext>
                </a:extLst>
              </a:tr>
            </a:tbl>
          </a:graphicData>
        </a:graphic>
      </p:graphicFrame>
      <p:sp>
        <p:nvSpPr>
          <p:cNvPr id="7" name="Hộp Văn bản 6">
            <a:extLst>
              <a:ext uri="{FF2B5EF4-FFF2-40B4-BE49-F238E27FC236}">
                <a16:creationId xmlns:a16="http://schemas.microsoft.com/office/drawing/2014/main" id="{3FCA3CBD-7EF6-EF51-F87F-2A87402639BF}"/>
              </a:ext>
            </a:extLst>
          </p:cNvPr>
          <p:cNvSpPr txBox="1"/>
          <p:nvPr/>
        </p:nvSpPr>
        <p:spPr>
          <a:xfrm>
            <a:off x="4586453" y="113311"/>
            <a:ext cx="74800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YÊU CẦU KHI TRÌNH BÀY BÀI NÓI</a:t>
            </a:r>
          </a:p>
        </p:txBody>
      </p:sp>
      <p:sp>
        <p:nvSpPr>
          <p:cNvPr id="4" name="Hộp Văn bản 4">
            <a:extLst>
              <a:ext uri="{FF2B5EF4-FFF2-40B4-BE49-F238E27FC236}">
                <a16:creationId xmlns:a16="http://schemas.microsoft.com/office/drawing/2014/main" id="{4D489D65-9509-4D4F-AA7C-1F870FBB5C69}"/>
              </a:ext>
            </a:extLst>
          </p:cNvPr>
          <p:cNvSpPr txBox="1"/>
          <p:nvPr/>
        </p:nvSpPr>
        <p:spPr>
          <a:xfrm>
            <a:off x="444928" y="83187"/>
            <a:ext cx="6395356" cy="584775"/>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MS Mincho" panose="02020609040205080304" pitchFamily="49" charset="-128"/>
              </a:rPr>
              <a:t>c. </a:t>
            </a:r>
            <a:r>
              <a:rPr lang="en-US" sz="3200" b="1" dirty="0" err="1">
                <a:effectLst/>
                <a:latin typeface="Times New Roman" panose="02020603050405020304" pitchFamily="18" charset="0"/>
                <a:ea typeface="MS Mincho" panose="02020609040205080304" pitchFamily="49" charset="-128"/>
              </a:rPr>
              <a:t>Nói</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và</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nghe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3425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1317" y="197225"/>
          <a:ext cx="11196917" cy="6484597"/>
        </p:xfrm>
        <a:graphic>
          <a:graphicData uri="http://schemas.openxmlformats.org/drawingml/2006/table">
            <a:tbl>
              <a:tblPr firstRow="1" firstCol="1" bandRow="1"/>
              <a:tblGrid>
                <a:gridCol w="2681998">
                  <a:extLst>
                    <a:ext uri="{9D8B030D-6E8A-4147-A177-3AD203B41FA5}">
                      <a16:colId xmlns:a16="http://schemas.microsoft.com/office/drawing/2014/main" val="2824782782"/>
                    </a:ext>
                  </a:extLst>
                </a:gridCol>
                <a:gridCol w="2495325">
                  <a:extLst>
                    <a:ext uri="{9D8B030D-6E8A-4147-A177-3AD203B41FA5}">
                      <a16:colId xmlns:a16="http://schemas.microsoft.com/office/drawing/2014/main" val="2533240002"/>
                    </a:ext>
                  </a:extLst>
                </a:gridCol>
                <a:gridCol w="2825937">
                  <a:extLst>
                    <a:ext uri="{9D8B030D-6E8A-4147-A177-3AD203B41FA5}">
                      <a16:colId xmlns:a16="http://schemas.microsoft.com/office/drawing/2014/main" val="4263001406"/>
                    </a:ext>
                  </a:extLst>
                </a:gridCol>
                <a:gridCol w="3193657">
                  <a:extLst>
                    <a:ext uri="{9D8B030D-6E8A-4147-A177-3AD203B41FA5}">
                      <a16:colId xmlns:a16="http://schemas.microsoft.com/office/drawing/2014/main" val="3312391224"/>
                    </a:ext>
                  </a:extLst>
                </a:gridCol>
              </a:tblGrid>
              <a:tr h="321160">
                <a:tc gridSpan="4">
                  <a:txBody>
                    <a:bodyPr/>
                    <a:lstStyle/>
                    <a:p>
                      <a:pPr algn="ctr">
                        <a:lnSpc>
                          <a:spcPct val="107000"/>
                        </a:lnSpc>
                        <a:spcAft>
                          <a:spcPts val="0"/>
                        </a:spcAft>
                        <a:tabLst>
                          <a:tab pos="1386840" algn="l"/>
                        </a:tabLst>
                      </a:pPr>
                      <a:r>
                        <a:rPr lang="en-US" sz="1800" b="1" dirty="0">
                          <a:solidFill>
                            <a:srgbClr val="FF0000"/>
                          </a:solidFill>
                          <a:effectLst/>
                          <a:latin typeface="Times New Roman" panose="02020603050405020304" pitchFamily="18" charset="0"/>
                          <a:ea typeface="MS Mincho"/>
                          <a:cs typeface="Times New Roman" panose="02020603050405020304" pitchFamily="18" charset="0"/>
                        </a:rPr>
                        <a:t>PHIẾU ĐÁNH GIÁ ĐIỂM BÀI NÓI THEO TIÊU CHÍ</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601843"/>
                  </a:ext>
                </a:extLst>
              </a:tr>
              <a:tr h="534981">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TIÊU CHÍ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đạt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(0 </a:t>
                      </a:r>
                      <a:r>
                        <a:rPr lang="en-US" sz="1800" b="1" dirty="0" err="1">
                          <a:effectLst/>
                          <a:latin typeface="Times New Roman" panose="02020603050405020304" pitchFamily="18" charset="0"/>
                          <a:ea typeface="MS Mincho"/>
                          <a:cs typeface="Times New Roman" panose="02020603050405020304" pitchFamily="18" charset="0"/>
                        </a:rPr>
                        <a:t>điểm</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Đạt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(1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Tốt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(2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88946"/>
                  </a:ext>
                </a:extLst>
              </a:tr>
              <a:tr h="788220">
                <a:tc>
                  <a:txBody>
                    <a:bodyPr/>
                    <a:lstStyle/>
                    <a:p>
                      <a:pP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1.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được nội dung, nghệ thuật của bài thơ</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được nội dung, nghệ thuật của bài thơ</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còn sơ sài, chưa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en-US" sz="1800" b="1" baseline="0" dirty="0" smtClean="0">
                          <a:effectLst/>
                          <a:latin typeface="Times New Roman" panose="02020603050405020304" pitchFamily="18" charset="0"/>
                          <a:ea typeface="MS Mincho"/>
                          <a:cs typeface="Times New Roman" panose="02020603050405020304" pitchFamily="18" charset="0"/>
                        </a:rPr>
                        <a:t> </a:t>
                      </a:r>
                      <a:r>
                        <a:rPr lang="vi-VN" sz="1800" b="1" dirty="0" smtClean="0">
                          <a:effectLst/>
                          <a:latin typeface="Times New Roman" panose="02020603050405020304" pitchFamily="18" charset="0"/>
                          <a:ea typeface="MS Mincho"/>
                          <a:cs typeface="Times New Roman" panose="02020603050405020304" pitchFamily="18" charset="0"/>
                        </a:rPr>
                        <a:t>cụ </a:t>
                      </a:r>
                      <a:r>
                        <a:rPr lang="vi-VN" sz="1800" b="1" dirty="0">
                          <a:effectLst/>
                          <a:latin typeface="Times New Roman" panose="02020603050405020304" pitchFamily="18" charset="0"/>
                          <a:ea typeface="MS Mincho"/>
                          <a:cs typeface="Times New Roman" panose="02020603050405020304" pitchFamily="18" charset="0"/>
                        </a:rPr>
                        <a:t>thể,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425331"/>
                  </a:ext>
                </a:extLst>
              </a:tr>
              <a:tr h="985275">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2. Nội dung</a:t>
                      </a:r>
                      <a:r>
                        <a:rPr lang="vi-VN" sz="1800" b="1">
                          <a:effectLst/>
                          <a:latin typeface="Times New Roman" panose="02020603050405020304" pitchFamily="18" charset="0"/>
                          <a:ea typeface="MS Mincho"/>
                          <a:cs typeface="Times New Roman" panose="02020603050405020304" pitchFamily="18" charset="0"/>
                        </a:rPr>
                        <a:t>, nghệ thuật đầy đủ, chi tiết, có cảm nhận của người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Nôi dung sơ sài, chưa có đủ</a:t>
                      </a:r>
                      <a:r>
                        <a:rPr lang="vi-VN" sz="1800" b="1">
                          <a:effectLst/>
                          <a:latin typeface="Times New Roman" panose="02020603050405020304" pitchFamily="18" charset="0"/>
                          <a:ea typeface="MS Mincho"/>
                          <a:cs typeface="Times New Roman" panose="02020603050405020304" pitchFamily="18" charset="0"/>
                        </a:rPr>
                        <a:t> nội dung, nghệ thuật</a:t>
                      </a:r>
                      <a:r>
                        <a:rPr lang="en-US" sz="1800" b="1">
                          <a:effectLst/>
                          <a:latin typeface="Times New Roman" panose="02020603050405020304" pitchFamily="18" charset="0"/>
                          <a:ea typeface="MS Mincho"/>
                          <a:cs typeface="Times New Roman" panose="02020603050405020304" pitchFamily="18" charset="0"/>
                        </a:rPr>
                        <a:t> để người nghe c</a:t>
                      </a:r>
                      <a:r>
                        <a:rPr lang="vi-VN" sz="1800" b="1">
                          <a:effectLst/>
                          <a:latin typeface="Times New Roman" panose="02020603050405020304" pitchFamily="18" charset="0"/>
                          <a:ea typeface="MS Mincho"/>
                          <a:cs typeface="Times New Roman" panose="02020603050405020304" pitchFamily="18" charset="0"/>
                        </a:rPr>
                        <a:t>ảm nhận được</a:t>
                      </a:r>
                      <a:r>
                        <a:rPr lang="en-US" sz="1800" b="1">
                          <a:effectLst/>
                          <a:latin typeface="Times New Roman" panose="02020603050405020304" pitchFamily="18" charset="0"/>
                          <a:ea typeface="MS Mincho"/>
                          <a:cs typeface="Times New Roman" panose="02020603050405020304" pitchFamily="18" charset="0"/>
                        </a:rPr>
                        <a: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Có đủ chi tiết để người nghe hiểu được nội dung</a:t>
                      </a:r>
                      <a:r>
                        <a:rPr lang="vi-VN" sz="1800" b="1">
                          <a:effectLst/>
                          <a:latin typeface="Times New Roman" panose="02020603050405020304" pitchFamily="18" charset="0"/>
                          <a:ea typeface="MS Mincho"/>
                          <a:cs typeface="Times New Roman" panose="02020603050405020304" pitchFamily="18" charset="0"/>
                        </a:rPr>
                        <a:t>, nghệ thuật của bài thơ</a:t>
                      </a:r>
                      <a:r>
                        <a:rPr lang="en-US" sz="1800" b="1">
                          <a:effectLst/>
                          <a:latin typeface="Times New Roman" panose="02020603050405020304" pitchFamily="18" charset="0"/>
                          <a:ea typeface="MS Mincho"/>
                          <a:cs typeface="Times New Roman" panose="02020603050405020304" pitchFamily="18" charset="0"/>
                        </a:rPr>
                        <a: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Nội dung b</a:t>
                      </a:r>
                      <a:r>
                        <a:rPr lang="vi-VN" sz="1800" b="1">
                          <a:effectLst/>
                          <a:latin typeface="Times New Roman" panose="02020603050405020304" pitchFamily="18" charset="0"/>
                          <a:ea typeface="MS Mincho"/>
                          <a:cs typeface="Times New Roman" panose="02020603050405020304" pitchFamily="18" charset="0"/>
                        </a:rPr>
                        <a:t>ài nói </a:t>
                      </a:r>
                      <a:r>
                        <a:rPr lang="en-US" sz="1800" b="1">
                          <a:effectLst/>
                          <a:latin typeface="Times New Roman" panose="02020603050405020304" pitchFamily="18" charset="0"/>
                          <a:ea typeface="MS Mincho"/>
                          <a:cs typeface="Times New Roman" panose="02020603050405020304" pitchFamily="18" charset="0"/>
                        </a:rPr>
                        <a:t>hay, phong phú, hấp dẫn</a:t>
                      </a:r>
                      <a:r>
                        <a:rPr lang="vi-VN" sz="1800" b="1">
                          <a:effectLst/>
                          <a:latin typeface="Times New Roman" panose="02020603050405020304" pitchFamily="18" charset="0"/>
                          <a:ea typeface="MS Mincho"/>
                          <a:cs typeface="Times New Roman" panose="02020603050405020304" pitchFamily="18" charset="0"/>
                        </a:rPr>
                        <a:t>, cảm nhận được đầy đủ, sâu sắc nội dung, nghệ thuật bài thơ.</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27482"/>
                  </a:ext>
                </a:extLst>
              </a:tr>
              <a:tr h="788220">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3. Nói to, rõ ràng, truyền cảm.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Nói nhỏ, khó nghe, nói lặp lại ngập ngừng nhiều lần.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to, </a:t>
                      </a:r>
                      <a:r>
                        <a:rPr lang="en-US" sz="1800" b="1" dirty="0" err="1">
                          <a:effectLst/>
                          <a:latin typeface="Times New Roman" panose="02020603050405020304" pitchFamily="18" charset="0"/>
                          <a:ea typeface="MS Mincho"/>
                          <a:cs typeface="Times New Roman" panose="02020603050405020304" pitchFamily="18" charset="0"/>
                        </a:rPr>
                        <a:t>nhưng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đôi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chỗ</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lặp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lại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hoặc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ngập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ngừng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một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câu</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Nói to, truyền cảm hầu như không lặp lại hay ngập ngừng.</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89199"/>
                  </a:ext>
                </a:extLst>
              </a:tr>
              <a:tr h="1379385">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4. Sử dụng yếu tố phi ngôn ngữ (điệu bộ, cử chỉ, nét mặt, ánh mắt,..)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Điệu bộ thiếu tự tin, mắt chưa nhìn vào người nghe, nét mặt chưa biểu cảm hoặc biểu cảm không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biểu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cảm</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phù</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hợp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với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nội</a:t>
                      </a:r>
                      <a:r>
                        <a:rPr lang="en-US" sz="1800" b="1" dirty="0">
                          <a:effectLst/>
                          <a:latin typeface="Times New Roman" panose="02020603050405020304" pitchFamily="18" charset="0"/>
                          <a:ea typeface="MS Mincho"/>
                          <a:cs typeface="Times New Roman" panose="02020603050405020304" pitchFamily="18" charset="0"/>
                        </a:rPr>
                        <a:t> dung b</a:t>
                      </a:r>
                      <a:r>
                        <a:rPr lang="vi-VN" sz="1800" b="1" dirty="0">
                          <a:effectLst/>
                          <a:latin typeface="Times New Roman" panose="02020603050405020304" pitchFamily="18" charset="0"/>
                          <a:ea typeface="MS Mincho"/>
                          <a:cs typeface="Times New Roman" panose="02020603050405020304" pitchFamily="18" charset="0"/>
                        </a:rPr>
                        <a:t>ài nói</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nét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mặt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sinh</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động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07800"/>
                  </a:ext>
                </a:extLst>
              </a:tr>
              <a:tr h="788220">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5. Mở đầu và kết thúc hợp lí.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Không chào hỏi và/ hoặc không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Chào hỏi và/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hỏi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kết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thúc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ấn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tượng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9149"/>
                  </a:ext>
                </a:extLst>
              </a:tr>
              <a:tr h="197055">
                <a:tc gridSpan="4">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Tổng</a:t>
                      </a:r>
                      <a:r>
                        <a:rPr lang="en-US" sz="1800" b="1" dirty="0">
                          <a:effectLst/>
                          <a:latin typeface="Times New Roman" panose="02020603050405020304" pitchFamily="18" charset="0"/>
                          <a:ea typeface="MS Mincho"/>
                          <a:cs typeface="Times New Roman" panose="02020603050405020304" pitchFamily="18" charset="0"/>
                        </a:rPr>
                        <a:t>:     ................/10 </a:t>
                      </a:r>
                      <a:r>
                        <a:rPr lang="en-US" sz="1800" b="1" dirty="0" err="1">
                          <a:effectLst/>
                          <a:latin typeface="Times New Roman" panose="02020603050405020304" pitchFamily="18" charset="0"/>
                          <a:ea typeface="MS Mincho"/>
                          <a:cs typeface="Times New Roman" panose="02020603050405020304" pitchFamily="18" charset="0"/>
                        </a:rPr>
                        <a:t>điểm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231224"/>
                  </a:ext>
                </a:extLst>
              </a:tr>
            </a:tbl>
          </a:graphicData>
        </a:graphic>
      </p:graphicFrame>
    </p:spTree>
    <p:extLst>
      <p:ext uri="{BB962C8B-B14F-4D97-AF65-F5344CB8AC3E}">
        <p14:creationId xmlns:p14="http://schemas.microsoft.com/office/powerpoint/2010/main" val="3673791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8174"/>
            <a:ext cx="10515600" cy="5878789"/>
          </a:xfrm>
        </p:spPr>
        <p:txBody>
          <a:bodyPr/>
          <a:lstStyle/>
          <a:p>
            <a:endParaRPr lang="en-US" dirty="0"/>
          </a:p>
        </p:txBody>
      </p:sp>
    </p:spTree>
    <p:extLst>
      <p:ext uri="{BB962C8B-B14F-4D97-AF65-F5344CB8AC3E}">
        <p14:creationId xmlns:p14="http://schemas.microsoft.com/office/powerpoint/2010/main" val="3234136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E32DE333-B19F-0E1D-7376-7483EF0DF846}"/>
              </a:ext>
            </a:extLst>
          </p:cNvPr>
          <p:cNvSpPr txBox="1"/>
          <p:nvPr/>
        </p:nvSpPr>
        <p:spPr>
          <a:xfrm>
            <a:off x="925727" y="356491"/>
            <a:ext cx="6395356" cy="584775"/>
          </a:xfrm>
          <a:prstGeom prst="rect">
            <a:avLst/>
          </a:prstGeom>
          <a:noFill/>
        </p:spPr>
        <p:txBody>
          <a:bodyPr wrap="square">
            <a:spAutoFit/>
          </a:bodyPr>
          <a:lstStyle/>
          <a:p>
            <a:pPr marL="0" marR="0">
              <a:spcBef>
                <a:spcPts val="0"/>
              </a:spcBef>
              <a:spcAft>
                <a:spcPts val="0"/>
              </a:spcAft>
            </a:pPr>
            <a:r>
              <a:rPr lang="en-US" sz="3200" b="1" dirty="0">
                <a:latin typeface="Times New Roman" panose="02020603050405020304" pitchFamily="18" charset="0"/>
                <a:ea typeface="MS Mincho" panose="02020609040205080304" pitchFamily="49" charset="-128"/>
              </a:rPr>
              <a:t>d</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Tự</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kiểm</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tra</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sửa</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chữa</a:t>
            </a:r>
            <a:endParaRPr lang="en-US" sz="32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3579524"/>
              </p:ext>
            </p:extLst>
          </p:nvPr>
        </p:nvGraphicFramePr>
        <p:xfrm>
          <a:off x="699247" y="941266"/>
          <a:ext cx="10910047" cy="5740273"/>
        </p:xfrm>
        <a:graphic>
          <a:graphicData uri="http://schemas.openxmlformats.org/drawingml/2006/table">
            <a:tbl>
              <a:tblPr firstRow="1" firstCol="1" lastRow="1" lastCol="1" bandRow="1" bandCol="1"/>
              <a:tblGrid>
                <a:gridCol w="5353461">
                  <a:extLst>
                    <a:ext uri="{9D8B030D-6E8A-4147-A177-3AD203B41FA5}">
                      <a16:colId xmlns:a16="http://schemas.microsoft.com/office/drawing/2014/main" val="3941350536"/>
                    </a:ext>
                  </a:extLst>
                </a:gridCol>
                <a:gridCol w="5556586">
                  <a:extLst>
                    <a:ext uri="{9D8B030D-6E8A-4147-A177-3AD203B41FA5}">
                      <a16:colId xmlns:a16="http://schemas.microsoft.com/office/drawing/2014/main" val="537779149"/>
                    </a:ext>
                  </a:extLst>
                </a:gridCol>
              </a:tblGrid>
              <a:tr h="402513">
                <a:tc>
                  <a:txBody>
                    <a:bodyPr/>
                    <a:lstStyle/>
                    <a:p>
                      <a:pPr algn="ctr">
                        <a:lnSpc>
                          <a:spcPct val="107000"/>
                        </a:lnSpc>
                        <a:spcAft>
                          <a:spcPts val="0"/>
                        </a:spcAft>
                      </a:pPr>
                      <a:r>
                        <a:rPr lang="en-US" sz="3200" b="1" dirty="0" err="1">
                          <a:solidFill>
                            <a:srgbClr val="0000FF"/>
                          </a:solidFill>
                          <a:effectLst/>
                          <a:latin typeface="Times New Roman" panose="02020603050405020304" pitchFamily="18" charset="0"/>
                          <a:cs typeface="Times New Roman" panose="02020603050405020304" pitchFamily="18" charset="0"/>
                        </a:rPr>
                        <a:t>Người</a:t>
                      </a:r>
                      <a:r>
                        <a:rPr lang="en-US" sz="3200" b="1" dirty="0">
                          <a:solidFill>
                            <a:srgbClr val="0000FF"/>
                          </a:solidFill>
                          <a:effectLst/>
                          <a:latin typeface="Times New Roman" panose="02020603050405020304" pitchFamily="18" charset="0"/>
                          <a:cs typeface="Times New Roman" panose="02020603050405020304" pitchFamily="18" charset="0"/>
                        </a:rPr>
                        <a:t> </a:t>
                      </a:r>
                      <a:r>
                        <a:rPr lang="en-US" sz="3200" b="1" dirty="0" err="1">
                          <a:solidFill>
                            <a:srgbClr val="0000FF"/>
                          </a:solidFill>
                          <a:effectLst/>
                          <a:latin typeface="Times New Roman" panose="02020603050405020304" pitchFamily="18" charset="0"/>
                          <a:cs typeface="Times New Roman" panose="02020603050405020304" pitchFamily="18" charset="0"/>
                        </a:rPr>
                        <a:t>nói</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b="1">
                          <a:solidFill>
                            <a:srgbClr val="0000FF"/>
                          </a:solidFill>
                          <a:effectLst/>
                          <a:latin typeface="Times New Roman" panose="02020603050405020304" pitchFamily="18" charset="0"/>
                          <a:cs typeface="Times New Roman" panose="02020603050405020304" pitchFamily="18" charset="0"/>
                        </a:rPr>
                        <a:t>Người nghe</a:t>
                      </a:r>
                      <a:endParaRPr lang="en-US" sz="32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202097"/>
                  </a:ext>
                </a:extLst>
              </a:tr>
              <a:tr h="2817582">
                <a:tc>
                  <a:txBody>
                    <a:bodyPr/>
                    <a:lstStyle/>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cs typeface="Times New Roman" panose="02020603050405020304" pitchFamily="18" charset="0"/>
                        </a:rPr>
                        <a:t>Đối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chiếu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dàn</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xét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cs typeface="Times New Roman" panose="02020603050405020304" pitchFamily="18" charset="0"/>
                        </a:rPr>
                        <a:t> dung 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bày</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dẫn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dắt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lẽ</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chứng</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kinh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nghiệm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phát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đạt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chỉ</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độ</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smtClean="0">
                          <a:solidFill>
                            <a:srgbClr val="000000"/>
                          </a:solidFill>
                          <a:effectLst/>
                          <a:latin typeface="Times New Roman" panose="02020603050405020304" pitchFamily="18" charset="0"/>
                          <a:cs typeface="Times New Roman" panose="02020603050405020304" pitchFamily="18" charset="0"/>
                        </a:rPr>
                        <a:t>-</a:t>
                      </a:r>
                      <a:r>
                        <a:rPr lang="en-US" sz="3200" dirty="0" err="1" smtClean="0">
                          <a:solidFill>
                            <a:srgbClr val="000000"/>
                          </a:solidFill>
                          <a:effectLst/>
                          <a:latin typeface="Times New Roman" panose="02020603050405020304" pitchFamily="18" charset="0"/>
                          <a:cs typeface="Times New Roman" panose="02020603050405020304" pitchFamily="18" charset="0"/>
                        </a:rPr>
                        <a:t>Xem</a:t>
                      </a:r>
                      <a:r>
                        <a:rPr lang="en-US" sz="3200" dirty="0" smtClean="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xét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trao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bạn</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Hiểu </a:t>
                      </a:r>
                      <a:r>
                        <a:rPr lang="en-US" sz="3200" dirty="0" err="1">
                          <a:solidFill>
                            <a:srgbClr val="000000"/>
                          </a:solidFill>
                          <a:effectLst/>
                          <a:latin typeface="Times New Roman" panose="02020603050405020304" pitchFamily="18" charset="0"/>
                          <a:cs typeface="Times New Roman" panose="02020603050405020304" pitchFamily="18" charset="0"/>
                        </a:rPr>
                        <a:t>đúng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tóm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tắt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cs typeface="Times New Roman" panose="02020603050405020304" pitchFamily="18" charset="0"/>
                        </a:rPr>
                        <a:t> tin </a:t>
                      </a:r>
                      <a:r>
                        <a:rPr lang="en-US" sz="3200" dirty="0" err="1">
                          <a:solidFill>
                            <a:srgbClr val="000000"/>
                          </a:solidFill>
                          <a:effectLst/>
                          <a:latin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lẽ</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vấn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đề</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lòng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nước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dạng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khác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nhau</a:t>
                      </a:r>
                      <a:r>
                        <a:rPr lang="vi-VN" sz="3200" dirty="0">
                          <a:solidFill>
                            <a:srgbClr val="000000"/>
                          </a:solidFill>
                          <a:effectLst/>
                          <a:latin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a:t>
                      </a:r>
                      <a:r>
                        <a:rPr lang="en-US" sz="3200" dirty="0" err="1">
                          <a:solidFill>
                            <a:srgbClr val="000000"/>
                          </a:solidFill>
                          <a:effectLst/>
                          <a:latin typeface="Times New Roman" panose="02020603050405020304" pitchFamily="18" charset="0"/>
                          <a:cs typeface="Times New Roman" panose="02020603050405020304" pitchFamily="18" charset="0"/>
                        </a:rPr>
                        <a:t>Tập</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trung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chú</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theo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dõi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mạnh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dạn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cầu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thị</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độ</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hòa</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nhã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lịch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trao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432208"/>
                  </a:ext>
                </a:extLst>
              </a:tr>
            </a:tbl>
          </a:graphicData>
        </a:graphic>
      </p:graphicFrame>
    </p:spTree>
    <p:extLst>
      <p:ext uri="{BB962C8B-B14F-4D97-AF65-F5344CB8AC3E}">
        <p14:creationId xmlns:p14="http://schemas.microsoft.com/office/powerpoint/2010/main" val="177815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ộn: Ngang 10">
            <a:extLst>
              <a:ext uri="{FF2B5EF4-FFF2-40B4-BE49-F238E27FC236}">
                <a16:creationId xmlns:a16="http://schemas.microsoft.com/office/drawing/2014/main" id="{59C3CDB2-529C-CD67-F77B-A3B269EA75EB}"/>
              </a:ext>
            </a:extLst>
          </p:cNvPr>
          <p:cNvSpPr/>
          <p:nvPr/>
        </p:nvSpPr>
        <p:spPr>
          <a:xfrm>
            <a:off x="2488448" y="1832033"/>
            <a:ext cx="9007854" cy="3667067"/>
          </a:xfrm>
          <a:prstGeom prst="horizontalScroll">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id="{0E98D3AA-298A-506D-B27C-87B934CDB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06482" y="1926689"/>
            <a:ext cx="1556750" cy="1750261"/>
          </a:xfrm>
          <a:prstGeom prst="rect">
            <a:avLst/>
          </a:prstGeom>
        </p:spPr>
      </p:pic>
      <p:sp>
        <p:nvSpPr>
          <p:cNvPr id="15" name="Hình tự do: Hình 14">
            <a:extLst>
              <a:ext uri="{FF2B5EF4-FFF2-40B4-BE49-F238E27FC236}">
                <a16:creationId xmlns:a16="http://schemas.microsoft.com/office/drawing/2014/main" id="{62F1F112-92EF-61F4-5A3E-85532301C876}"/>
              </a:ext>
            </a:extLst>
          </p:cNvPr>
          <p:cNvSpPr/>
          <p:nvPr/>
        </p:nvSpPr>
        <p:spPr>
          <a:xfrm>
            <a:off x="-15783" y="86172"/>
            <a:ext cx="2803072" cy="677182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761421B1-1906-4F8E-BF53-DF1E9D07C1F2}"/>
              </a:ext>
            </a:extLst>
          </p:cNvPr>
          <p:cNvSpPr txBox="1"/>
          <p:nvPr/>
        </p:nvSpPr>
        <p:spPr>
          <a:xfrm>
            <a:off x="5259041" y="226637"/>
            <a:ext cx="3466669"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15783" y="-1"/>
            <a:ext cx="2803071"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5" name="Hình ảnh 4">
            <a:extLst>
              <a:ext uri="{FF2B5EF4-FFF2-40B4-BE49-F238E27FC236}">
                <a16:creationId xmlns:a16="http://schemas.microsoft.com/office/drawing/2014/main"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 y="880226"/>
            <a:ext cx="1927161" cy="1723831"/>
          </a:xfrm>
          <a:prstGeom prst="rect">
            <a:avLst/>
          </a:prstGeom>
        </p:spPr>
      </p:pic>
      <p:sp>
        <p:nvSpPr>
          <p:cNvPr id="2" name="Rectangle 1"/>
          <p:cNvSpPr/>
          <p:nvPr/>
        </p:nvSpPr>
        <p:spPr>
          <a:xfrm>
            <a:off x="3478306" y="2433774"/>
            <a:ext cx="7727576" cy="1920526"/>
          </a:xfrm>
          <a:prstGeom prst="rect">
            <a:avLst/>
          </a:prstGeom>
        </p:spPr>
        <p:txBody>
          <a:bodyPr wrap="square">
            <a:spAutoFit/>
          </a:bodyPr>
          <a:lstStyle/>
          <a:p>
            <a:pPr marL="91440" marR="182880" algn="just">
              <a:lnSpc>
                <a:spcPct val="110000"/>
              </a:lnSpc>
              <a:spcAft>
                <a:spcPts val="0"/>
              </a:spcAft>
            </a:pP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Đỗ</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Lai)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757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24" y="436095"/>
            <a:ext cx="10515600" cy="5543364"/>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vi-VN" sz="3200" dirty="0">
                <a:latin typeface="Times New Roman" panose="02020603050405020304" pitchFamily="18" charset="0"/>
                <a:cs typeface="Times New Roman" panose="02020603050405020304" pitchFamily="18" charset="0"/>
              </a:rPr>
              <a:t> 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Lai </a:t>
            </a:r>
            <a:r>
              <a:rPr lang="en-US" sz="3200" dirty="0" err="1" smtClean="0">
                <a:latin typeface="Times New Roman" panose="02020603050405020304" pitchFamily="18" charset="0"/>
                <a:cs typeface="Times New Roman" panose="02020603050405020304" pitchFamily="18" charset="0"/>
              </a:rPr>
              <a:t>vì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mẹ. Tình yêu thương chân thành của con dành cho mẹ, tâm trạng xót xa, ngậm ngùi của người con khi đối diện với tuổi già của mẹ và sử 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vi-VN" sz="3200" dirty="0">
                <a:latin typeface="Times New Roman" panose="02020603050405020304" pitchFamily="18" charset="0"/>
                <a:cs typeface="Times New Roman" panose="02020603050405020304" pitchFamily="18" charset="0"/>
              </a:rPr>
              <a:t> một số biện pháp nghệ thuật đặc 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so sánh...</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so </a:t>
            </a:r>
            <a:r>
              <a:rPr lang="en-US" sz="3200" dirty="0" err="1" smtClean="0">
                <a:latin typeface="Times New Roman" panose="02020603050405020304" pitchFamily="18" charset="0"/>
                <a:cs typeface="Times New Roman" panose="02020603050405020304" pitchFamily="18" charset="0"/>
              </a:rPr>
              <a:t>sánh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de-DE" sz="32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98722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322"/>
            <a:ext cx="10515600" cy="5739641"/>
          </a:xfrm>
        </p:spPr>
        <p:txBody>
          <a:bodyPr>
            <a:normAutofit/>
          </a:bodyPr>
          <a:lstStyle/>
          <a:p>
            <a:pPr algn="just">
              <a:lnSpc>
                <a:spcPct val="107000"/>
              </a:lnSpc>
              <a:tabLst>
                <a:tab pos="152400" algn="l"/>
              </a:tabLst>
            </a:pPr>
            <a:r>
              <a:rPr lang="de-DE" sz="3200" b="1" dirty="0">
                <a:latin typeface="Times New Roman" panose="02020603050405020304" pitchFamily="18" charset="0"/>
                <a:cs typeface="Times New Roman" panose="02020603050405020304" pitchFamily="18" charset="0"/>
              </a:rPr>
              <a:t>HƯỚNG DẪN HỌC SINH HỌC BÀI Ở NHÀ VÀ CHUẨN BỊ BÀI HỌC </a:t>
            </a:r>
            <a:r>
              <a:rPr lang="de-DE" sz="3200" b="1" dirty="0" smtClean="0">
                <a:latin typeface="Times New Roman" panose="02020603050405020304" pitchFamily="18" charset="0"/>
                <a:cs typeface="Times New Roman" panose="02020603050405020304" pitchFamily="18" charset="0"/>
              </a:rPr>
              <a:t>SAU</a:t>
            </a:r>
            <a:endParaRPr lang="de-DE"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152400" algn="l"/>
              </a:tabLst>
            </a:pP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3200" b="1" dirty="0">
                <a:latin typeface="Times New Roman" panose="02020603050405020304" pitchFamily="18" charset="0"/>
                <a:ea typeface="Times New Roman" panose="02020603050405020304" pitchFamily="18" charset="0"/>
                <a:cs typeface="Times New Roman" panose="02020603050405020304" pitchFamily="18" charset="0"/>
              </a:rPr>
              <a:t>Hướng dẫn học sinh học bài, làm bài tập vận dụng</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Hoàn thiện các nội dung của tiết học</a:t>
            </a:r>
            <a:r>
              <a:rPr lang="de-DE"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tập nói trước gương.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r>
              <a:rPr lang="de-DE"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Hướng dẫn học sinh chuẩn bị bài học sau.</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Đọc trước theo HD của SGK bài 3: Bạch </a:t>
            </a:r>
            <a:r>
              <a:rPr lang="de-DE"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tuộc </a:t>
            </a:r>
          </a:p>
          <a:p>
            <a:pPr algn="just">
              <a:lnSpc>
                <a:spcPct val="107000"/>
              </a:lnSpc>
              <a:spcAft>
                <a:spcPts val="0"/>
              </a:spcAft>
              <a:tabLst>
                <a:tab pos="152400" algn="l"/>
              </a:tabLst>
            </a:pPr>
            <a:r>
              <a:rPr lang="de-DE"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Trả lời câu hỏi trong vở hướng dẫn học bài môn Ngữ văn)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38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2010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271" y="806824"/>
            <a:ext cx="11367247" cy="5370139"/>
          </a:xfrm>
        </p:spPr>
        <p:txBody>
          <a:bodyPr>
            <a:normAutofit/>
          </a:bodyPr>
          <a:lstStyle/>
          <a:p>
            <a:pPr algn="just">
              <a:lnSpc>
                <a:spcPct val="107000"/>
              </a:lnSpc>
              <a:spcAft>
                <a:spcPts val="0"/>
              </a:spcAft>
            </a:pPr>
            <a:r>
              <a:rPr lang="vi-VN" sz="4000" i="1" kern="100" dirty="0">
                <a:solidFill>
                  <a:srgbClr val="000000"/>
                </a:solidFill>
                <a:latin typeface="+mj-lt"/>
                <a:ea typeface="SimSun" panose="02010600030101010101" pitchFamily="2" charset="-122"/>
                <a:cs typeface="Times New Roman" panose="02020603050405020304" pitchFamily="18" charset="0"/>
              </a:rPr>
              <a:t>+ </a:t>
            </a:r>
            <a:r>
              <a:rPr lang="vi-VN" sz="4000" kern="100" dirty="0">
                <a:solidFill>
                  <a:srgbClr val="000000"/>
                </a:solidFill>
                <a:latin typeface="+mj-lt"/>
                <a:ea typeface="SimSun" panose="02010600030101010101" pitchFamily="2" charset="-122"/>
                <a:cs typeface="Times New Roman" panose="02020603050405020304" pitchFamily="18" charset="0"/>
              </a:rPr>
              <a:t>Với người nghe:</a:t>
            </a:r>
            <a:r>
              <a:rPr lang="vi-VN" sz="4000" i="1" kern="100" dirty="0">
                <a:solidFill>
                  <a:srgbClr val="000000"/>
                </a:solidFill>
                <a:latin typeface="+mj-lt"/>
                <a:ea typeface="SimSun" panose="02010600030101010101" pitchFamily="2" charset="-122"/>
                <a:cs typeface="Times New Roman" panose="02020603050405020304" pitchFamily="18" charset="0"/>
              </a:rPr>
              <a:t> Em thích nhất điều gì trong phần trình bày của bạn? Nếu muốn thay đổi, em muốn thay đổi điều gì trong phần trình bày của bạn?</a:t>
            </a:r>
            <a:endParaRPr lang="en-US" sz="4000" dirty="0">
              <a:latin typeface="+mj-lt"/>
              <a:ea typeface="Calibri" panose="020F0502020204030204" pitchFamily="34" charset="0"/>
              <a:cs typeface="Times New Roman" panose="02020603050405020304" pitchFamily="18" charset="0"/>
            </a:endParaRPr>
          </a:p>
          <a:p>
            <a:pPr algn="just">
              <a:spcAft>
                <a:spcPts val="0"/>
              </a:spcAft>
            </a:pPr>
            <a:r>
              <a:rPr lang="vi-VN" sz="4000" i="1" kern="100" dirty="0">
                <a:solidFill>
                  <a:srgbClr val="000000"/>
                </a:solidFill>
                <a:latin typeface="+mj-lt"/>
                <a:ea typeface="SimSun" panose="02010600030101010101" pitchFamily="2" charset="-122"/>
              </a:rPr>
              <a:t>+ </a:t>
            </a:r>
            <a:r>
              <a:rPr lang="vi-VN" sz="4000" kern="100" dirty="0">
                <a:latin typeface="+mj-lt"/>
                <a:ea typeface="SimSun" panose="02010600030101010101" pitchFamily="2" charset="-122"/>
              </a:rPr>
              <a:t>Với người nói</a:t>
            </a:r>
            <a:r>
              <a:rPr lang="vi-VN" sz="4000" kern="100" dirty="0">
                <a:solidFill>
                  <a:srgbClr val="000000"/>
                </a:solidFill>
                <a:latin typeface="+mj-lt"/>
                <a:ea typeface="SimSun" panose="02010600030101010101" pitchFamily="2" charset="-122"/>
              </a:rPr>
              <a:t>: </a:t>
            </a:r>
            <a:r>
              <a:rPr lang="vi-VN" sz="4000" i="1" kern="100" dirty="0">
                <a:solidFill>
                  <a:srgbClr val="000000"/>
                </a:solidFill>
                <a:latin typeface="+mj-lt"/>
                <a:ea typeface="SimSun" panose="02010600030101010101" pitchFamily="2" charset="-122"/>
              </a:rPr>
              <a:t>Em tâm đắc nhất điều gì trong phần trình bày của mình? Em muốn trao đổi, bảo lưu hay tiếp thu những góp ý của các bạn và thầy cô? Nếu được trình bày lại, em muốn thay đổi điều gì</a:t>
            </a:r>
            <a:r>
              <a:rPr lang="en-US" sz="4000" i="1" kern="100" dirty="0">
                <a:solidFill>
                  <a:srgbClr val="000000"/>
                </a:solidFill>
                <a:latin typeface="+mj-lt"/>
                <a:ea typeface="SimSun" panose="02010600030101010101" pitchFamily="2" charset="-122"/>
              </a:rPr>
              <a:t>?</a:t>
            </a:r>
            <a:endParaRPr lang="en-US" sz="4000" dirty="0">
              <a:latin typeface="+mj-lt"/>
            </a:endParaRPr>
          </a:p>
          <a:p>
            <a:endParaRPr lang="en-US" dirty="0"/>
          </a:p>
        </p:txBody>
      </p:sp>
    </p:spTree>
    <p:extLst>
      <p:ext uri="{BB962C8B-B14F-4D97-AF65-F5344CB8AC3E}">
        <p14:creationId xmlns:p14="http://schemas.microsoft.com/office/powerpoint/2010/main" val="214049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1" y="224118"/>
            <a:ext cx="11627223" cy="6633882"/>
          </a:xfrm>
        </p:spPr>
        <p:txBody>
          <a:bodyPr>
            <a:normAutofit fontScale="47500" lnSpcReduction="20000"/>
          </a:bodyPr>
          <a:lstStyle/>
          <a:p>
            <a:pPr algn="just">
              <a:lnSpc>
                <a:spcPct val="107000"/>
              </a:lnSpc>
              <a:spcAft>
                <a:spcPts val="0"/>
              </a:spcAft>
            </a:pPr>
            <a:r>
              <a:rPr lang="vi-VN" sz="4400" b="1" dirty="0">
                <a:solidFill>
                  <a:srgbClr val="0D0D0D"/>
                </a:solidFill>
                <a:ea typeface="Times New Roman" panose="02020603050405020304" pitchFamily="18" charset="0"/>
                <a:cs typeface="Times New Roman" panose="02020603050405020304" pitchFamily="18" charset="0"/>
              </a:rPr>
              <a:t>* Dàn ý</a:t>
            </a:r>
            <a:r>
              <a:rPr lang="vi-VN" sz="4400" dirty="0">
                <a:solidFill>
                  <a:srgbClr val="0D0D0D"/>
                </a:solidFill>
                <a:ea typeface="Times New Roman" panose="02020603050405020304" pitchFamily="18" charset="0"/>
                <a:cs typeface="Times New Roman" panose="02020603050405020304" pitchFamily="18" charset="0"/>
              </a:rPr>
              <a:t>: </a:t>
            </a:r>
            <a:endParaRPr lang="en-US" sz="4400" dirty="0" smtClean="0">
              <a:solidFill>
                <a:srgbClr val="0D0D0D"/>
              </a:solidFill>
              <a:ea typeface="Times New Roman" panose="02020603050405020304" pitchFamily="18" charset="0"/>
              <a:cs typeface="Times New Roman" panose="02020603050405020304" pitchFamily="18" charset="0"/>
            </a:endParaRPr>
          </a:p>
          <a:p>
            <a:pPr algn="just">
              <a:lnSpc>
                <a:spcPct val="107000"/>
              </a:lnSpc>
              <a:spcAft>
                <a:spcPts val="0"/>
              </a:spcAft>
            </a:pPr>
            <a:r>
              <a:rPr lang="vi-VN" sz="4400" b="1" dirty="0" smtClean="0">
                <a:solidFill>
                  <a:srgbClr val="0D0D0D"/>
                </a:solidFill>
                <a:ea typeface="Times New Roman" panose="02020603050405020304" pitchFamily="18" charset="0"/>
                <a:cs typeface="Times New Roman" panose="02020603050405020304" pitchFamily="18" charset="0"/>
              </a:rPr>
              <a:t>- </a:t>
            </a:r>
            <a:r>
              <a:rPr lang="vi-VN" sz="4400" b="1" dirty="0">
                <a:solidFill>
                  <a:srgbClr val="0D0D0D"/>
                </a:solidFill>
                <a:ea typeface="Times New Roman" panose="02020603050405020304" pitchFamily="18" charset="0"/>
                <a:cs typeface="Times New Roman" panose="02020603050405020304" pitchFamily="18" charset="0"/>
              </a:rPr>
              <a:t>Mở đầu: Nêu điều em thích hoặc ấn tượng nhất ở bài thơ.</a:t>
            </a:r>
            <a:endParaRPr lang="en-US" sz="4400" dirty="0" smtClean="0">
              <a:effectLst/>
              <a:ea typeface="Calibri" panose="020F0502020204030204" pitchFamily="34" charset="0"/>
              <a:cs typeface="Times New Roman" panose="02020603050405020304" pitchFamily="18" charset="0"/>
            </a:endParaRPr>
          </a:p>
          <a:p>
            <a:pPr indent="457200" algn="just">
              <a:lnSpc>
                <a:spcPct val="107000"/>
              </a:lnSpc>
              <a:spcAft>
                <a:spcPts val="0"/>
              </a:spcAft>
            </a:pPr>
            <a:r>
              <a:rPr lang="en-US" sz="4400" dirty="0" err="1">
                <a:solidFill>
                  <a:srgbClr val="000000"/>
                </a:solidFill>
                <a:ea typeface="Calibri" panose="020F0502020204030204" pitchFamily="34" charset="0"/>
                <a:cs typeface="Times New Roman" panose="02020603050405020304" pitchFamily="18" charset="0"/>
              </a:rPr>
              <a:t>Trong</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bài</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thơ</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Tiếng</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gà</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trưa</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em</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thích</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nhất</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cách</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triển</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khai</a:t>
            </a:r>
            <a:r>
              <a:rPr lang="en-US" sz="4400" dirty="0">
                <a:solidFill>
                  <a:srgbClr val="000000"/>
                </a:solidFill>
                <a:ea typeface="Calibri" panose="020F0502020204030204" pitchFamily="34" charset="0"/>
                <a:cs typeface="Times New Roman" panose="02020603050405020304" pitchFamily="18" charset="0"/>
              </a:rPr>
              <a:t> ở </a:t>
            </a:r>
            <a:r>
              <a:rPr lang="en-US" sz="4400" dirty="0" err="1">
                <a:solidFill>
                  <a:srgbClr val="000000"/>
                </a:solidFill>
                <a:ea typeface="Calibri" panose="020F0502020204030204" pitchFamily="34" charset="0"/>
                <a:cs typeface="Times New Roman" panose="02020603050405020304" pitchFamily="18" charset="0"/>
              </a:rPr>
              <a:t>khổ</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thơ</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cuối</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vì</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đoạn</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thơ</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đã</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thể</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hiện</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được</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những</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suy</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tư</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tình</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cảm</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của</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cháu</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với</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Tổ</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quốc</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quê</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hương</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bà</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kỉ</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niệm</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tuổi</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thơ</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sống</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bên</a:t>
            </a:r>
            <a:r>
              <a:rPr lang="en-US" sz="4400" dirty="0">
                <a:solidFill>
                  <a:srgbClr val="000000"/>
                </a:solidFill>
                <a:ea typeface="Calibri" panose="020F0502020204030204" pitchFamily="34" charset="0"/>
                <a:cs typeface="Times New Roman" panose="02020603050405020304" pitchFamily="18" charset="0"/>
              </a:rPr>
              <a:t> </a:t>
            </a:r>
            <a:r>
              <a:rPr lang="en-US" sz="4400" dirty="0" err="1">
                <a:solidFill>
                  <a:srgbClr val="000000"/>
                </a:solidFill>
                <a:ea typeface="Calibri" panose="020F0502020204030204" pitchFamily="34" charset="0"/>
                <a:cs typeface="Times New Roman" panose="02020603050405020304" pitchFamily="18" charset="0"/>
              </a:rPr>
              <a:t>bà</a:t>
            </a:r>
            <a:r>
              <a:rPr lang="en-US" sz="4400" dirty="0">
                <a:solidFill>
                  <a:srgbClr val="000000"/>
                </a:solidFill>
                <a:ea typeface="Calibri" panose="020F0502020204030204" pitchFamily="34"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6000"/>
              </a:lnSpc>
              <a:spcAft>
                <a:spcPts val="0"/>
              </a:spcAft>
            </a:pPr>
            <a:r>
              <a:rPr lang="vi-VN" sz="4400" b="1" dirty="0">
                <a:solidFill>
                  <a:srgbClr val="0D0D0D"/>
                </a:solidFill>
                <a:ea typeface="Times New Roman" panose="02020603050405020304" pitchFamily="18" charset="0"/>
                <a:cs typeface="Times New Roman" panose="02020603050405020304" pitchFamily="18" charset="0"/>
              </a:rPr>
              <a:t>- Nội dung chính: </a:t>
            </a:r>
            <a:r>
              <a:rPr lang="en-US" sz="4400" b="1" dirty="0" err="1">
                <a:solidFill>
                  <a:srgbClr val="000000"/>
                </a:solidFill>
                <a:ea typeface="Times New Roman" panose="02020603050405020304" pitchFamily="18" charset="0"/>
                <a:cs typeface="Times New Roman" panose="02020603050405020304" pitchFamily="18" charset="0"/>
              </a:rPr>
              <a:t>Nêu</a:t>
            </a:r>
            <a:r>
              <a:rPr lang="en-US" sz="4400" b="1" dirty="0">
                <a:solidFill>
                  <a:srgbClr val="000000"/>
                </a:solidFill>
                <a:ea typeface="Times New Roman" panose="02020603050405020304" pitchFamily="18" charset="0"/>
                <a:cs typeface="Times New Roman" panose="02020603050405020304" pitchFamily="18" charset="0"/>
              </a:rPr>
              <a:t> ý</a:t>
            </a:r>
            <a:r>
              <a:rPr lang="vi-VN" sz="4400" b="1" dirty="0">
                <a:solidFill>
                  <a:srgbClr val="000000"/>
                </a:solidFill>
                <a:ea typeface="Times New Roman" panose="02020603050405020304" pitchFamily="18" charset="0"/>
                <a:cs typeface="Times New Roman" panose="02020603050405020304" pitchFamily="18" charset="0"/>
              </a:rPr>
              <a:t> kiến cụ thể</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về</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nét</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đặc</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sắc</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của</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nội</a:t>
            </a:r>
            <a:r>
              <a:rPr lang="en-US" sz="4400" b="1" dirty="0">
                <a:solidFill>
                  <a:srgbClr val="000000"/>
                </a:solidFill>
                <a:ea typeface="Times New Roman" panose="02020603050405020304" pitchFamily="18" charset="0"/>
                <a:cs typeface="Times New Roman" panose="02020603050405020304" pitchFamily="18" charset="0"/>
              </a:rPr>
              <a:t> dung </a:t>
            </a:r>
            <a:r>
              <a:rPr lang="en-US" sz="4400" b="1" dirty="0" err="1">
                <a:solidFill>
                  <a:srgbClr val="000000"/>
                </a:solidFill>
                <a:ea typeface="Times New Roman" panose="02020603050405020304" pitchFamily="18" charset="0"/>
                <a:cs typeface="Times New Roman" panose="02020603050405020304" pitchFamily="18" charset="0"/>
              </a:rPr>
              <a:t>hoặc</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nghệ</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thuật</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của</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khổ</a:t>
            </a:r>
            <a:r>
              <a:rPr lang="en-US" sz="4400" b="1" dirty="0">
                <a:solidFill>
                  <a:srgbClr val="000000"/>
                </a:solidFill>
                <a:ea typeface="Times New Roman" panose="02020603050405020304" pitchFamily="18" charset="0"/>
                <a:cs typeface="Times New Roman" panose="02020603050405020304" pitchFamily="18" charset="0"/>
              </a:rPr>
              <a:t> </a:t>
            </a:r>
            <a:r>
              <a:rPr lang="en-US" sz="4400" b="1" dirty="0" err="1">
                <a:solidFill>
                  <a:srgbClr val="000000"/>
                </a:solidFill>
                <a:ea typeface="Times New Roman" panose="02020603050405020304" pitchFamily="18" charset="0"/>
                <a:cs typeface="Times New Roman" panose="02020603050405020304" pitchFamily="18" charset="0"/>
              </a:rPr>
              <a:t>thơ</a:t>
            </a:r>
            <a:r>
              <a:rPr lang="en-US" sz="4400" b="1" dirty="0">
                <a:solidFill>
                  <a:srgbClr val="000000"/>
                </a:solidFill>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Tiếng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gà</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giúp</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người</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lính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nhận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ra</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mục</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đích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cao</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đẹp</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của</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cuộc</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chiến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đấu</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lòng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yêu</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tổ</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quốc</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xóm</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làng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bà</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tiếng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gà</a:t>
            </a:r>
            <a:r>
              <a:rPr lang="en-US" sz="4400" dirty="0">
                <a:ea typeface="Times New Roman" panose="02020603050405020304" pitchFamily="18" charset="0"/>
                <a:cs typeface="Times New Roman" panose="02020603050405020304" pitchFamily="18" charset="0"/>
              </a:rPr>
              <a:t>”- “ổ </a:t>
            </a:r>
            <a:r>
              <a:rPr lang="en-US" sz="4400" dirty="0" err="1">
                <a:ea typeface="Times New Roman" panose="02020603050405020304" pitchFamily="18" charset="0"/>
                <a:cs typeface="Times New Roman" panose="02020603050405020304" pitchFamily="18" charset="0"/>
              </a:rPr>
              <a:t>trứng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hồng</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i="1"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Điệp</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từ</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lặp</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lại</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có</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tác</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dụng</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Nhấn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mạnh</a:t>
            </a:r>
            <a:r>
              <a:rPr lang="en-US" sz="4400" dirty="0">
                <a:ea typeface="Times New Roman" panose="02020603050405020304" pitchFamily="18" charset="0"/>
                <a:cs typeface="Times New Roman" panose="02020603050405020304" pitchFamily="18" charset="0"/>
              </a:rPr>
              <a:t>, </a:t>
            </a:r>
            <a:r>
              <a:rPr lang="vi-VN" sz="4400" dirty="0">
                <a:ea typeface="Times New Roman" panose="02020603050405020304" pitchFamily="18" charset="0"/>
                <a:cs typeface="Times New Roman" panose="02020603050405020304" pitchFamily="18" charset="0"/>
              </a:rPr>
              <a:t>k</a:t>
            </a:r>
            <a:r>
              <a:rPr lang="en-US" sz="4400" dirty="0" err="1">
                <a:ea typeface="Times New Roman" panose="02020603050405020304" pitchFamily="18" charset="0"/>
                <a:cs typeface="Times New Roman" panose="02020603050405020304" pitchFamily="18" charset="0"/>
              </a:rPr>
              <a:t>hẳng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định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niềm</a:t>
            </a:r>
            <a:r>
              <a:rPr lang="en-US" sz="4400" dirty="0">
                <a:ea typeface="Times New Roman" panose="02020603050405020304" pitchFamily="18" charset="0"/>
                <a:cs typeface="Times New Roman" panose="02020603050405020304" pitchFamily="18" charset="0"/>
              </a:rPr>
              <a:t> tin </a:t>
            </a:r>
            <a:r>
              <a:rPr lang="en-US" sz="4400" dirty="0" err="1">
                <a:ea typeface="Times New Roman" panose="02020603050405020304" pitchFamily="18" charset="0"/>
                <a:cs typeface="Times New Roman" panose="02020603050405020304" pitchFamily="18" charset="0"/>
              </a:rPr>
              <a:t>vào</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chân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lí</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của</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cuộc</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chiến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đấu</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Chiến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đấu</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để</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bảo</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vệ</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những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gì</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chân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thật</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quý</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giá</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thân</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thương</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Giúp</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lời</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thơ</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thêm</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tha</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thiết</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mãnh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liệt</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lgn="just">
              <a:lnSpc>
                <a:spcPct val="107000"/>
              </a:lnSpc>
              <a:spcAft>
                <a:spcPts val="0"/>
              </a:spcAft>
            </a:pP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Khẳng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định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tình</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yêu</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quê</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hương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tha</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thiết</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trong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lòng</a:t>
            </a:r>
            <a:r>
              <a:rPr lang="en-US" sz="4400" dirty="0">
                <a:ea typeface="Times New Roman" panose="02020603050405020304" pitchFamily="18" charset="0"/>
                <a:cs typeface="Times New Roman" panose="02020603050405020304" pitchFamily="18" charset="0"/>
              </a:rPr>
              <a:t> </a:t>
            </a:r>
            <a:r>
              <a:rPr lang="en-US" sz="4400" dirty="0" err="1">
                <a:ea typeface="Times New Roman" panose="02020603050405020304" pitchFamily="18" charset="0"/>
                <a:cs typeface="Times New Roman" panose="02020603050405020304" pitchFamily="18" charset="0"/>
              </a:rPr>
              <a:t>cháu</a:t>
            </a:r>
            <a:r>
              <a:rPr lang="en-US" sz="4400" dirty="0">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a:spcAft>
                <a:spcPts val="0"/>
              </a:spcAft>
            </a:pPr>
            <a:r>
              <a:rPr lang="en-US" sz="4400" b="1" dirty="0">
                <a:solidFill>
                  <a:srgbClr val="FF0000"/>
                </a:solidFill>
              </a:rPr>
              <a:t>=&gt; </a:t>
            </a:r>
            <a:r>
              <a:rPr lang="en-US" sz="4400" b="1" dirty="0" err="1">
                <a:solidFill>
                  <a:srgbClr val="FF0000"/>
                </a:solidFill>
              </a:rPr>
              <a:t>Tình</a:t>
            </a:r>
            <a:r>
              <a:rPr lang="en-US" sz="4400" b="1" dirty="0">
                <a:solidFill>
                  <a:srgbClr val="FF0000"/>
                </a:solidFill>
              </a:rPr>
              <a:t> </a:t>
            </a:r>
            <a:r>
              <a:rPr lang="en-US" sz="4400" b="1" dirty="0" err="1">
                <a:solidFill>
                  <a:srgbClr val="FF0000"/>
                </a:solidFill>
              </a:rPr>
              <a:t>cảm</a:t>
            </a:r>
            <a:r>
              <a:rPr lang="en-US" sz="4400" b="1" dirty="0">
                <a:solidFill>
                  <a:srgbClr val="FF0000"/>
                </a:solidFill>
              </a:rPr>
              <a:t> </a:t>
            </a:r>
            <a:r>
              <a:rPr lang="en-US" sz="4400" b="1" dirty="0" err="1">
                <a:solidFill>
                  <a:srgbClr val="FF0000"/>
                </a:solidFill>
              </a:rPr>
              <a:t>gia</a:t>
            </a:r>
            <a:r>
              <a:rPr lang="en-US" sz="4400" b="1" dirty="0">
                <a:solidFill>
                  <a:srgbClr val="FF0000"/>
                </a:solidFill>
              </a:rPr>
              <a:t> </a:t>
            </a:r>
            <a:r>
              <a:rPr lang="en-US" sz="4400" b="1" dirty="0" err="1">
                <a:solidFill>
                  <a:srgbClr val="FF0000"/>
                </a:solidFill>
              </a:rPr>
              <a:t>đình</a:t>
            </a:r>
            <a:r>
              <a:rPr lang="en-US" sz="4400" b="1" dirty="0">
                <a:solidFill>
                  <a:srgbClr val="FF0000"/>
                </a:solidFill>
              </a:rPr>
              <a:t> </a:t>
            </a:r>
            <a:r>
              <a:rPr lang="en-US" sz="4400" b="1" dirty="0" err="1">
                <a:solidFill>
                  <a:srgbClr val="FF0000"/>
                </a:solidFill>
              </a:rPr>
              <a:t>làm</a:t>
            </a:r>
            <a:r>
              <a:rPr lang="en-US" sz="4400" b="1" dirty="0">
                <a:solidFill>
                  <a:srgbClr val="FF0000"/>
                </a:solidFill>
              </a:rPr>
              <a:t> </a:t>
            </a:r>
            <a:r>
              <a:rPr lang="en-US" sz="4400" b="1" dirty="0" err="1">
                <a:solidFill>
                  <a:srgbClr val="FF0000"/>
                </a:solidFill>
              </a:rPr>
              <a:t>sâu</a:t>
            </a:r>
            <a:r>
              <a:rPr lang="en-US" sz="4400" b="1" dirty="0">
                <a:solidFill>
                  <a:srgbClr val="FF0000"/>
                </a:solidFill>
              </a:rPr>
              <a:t> </a:t>
            </a:r>
            <a:r>
              <a:rPr lang="en-US" sz="4400" b="1" dirty="0" err="1">
                <a:solidFill>
                  <a:srgbClr val="FF0000"/>
                </a:solidFill>
              </a:rPr>
              <a:t>sắc</a:t>
            </a:r>
            <a:r>
              <a:rPr lang="en-US" sz="4400" b="1" dirty="0">
                <a:solidFill>
                  <a:srgbClr val="FF0000"/>
                </a:solidFill>
              </a:rPr>
              <a:t> </a:t>
            </a:r>
            <a:r>
              <a:rPr lang="en-US" sz="4400" b="1" dirty="0" err="1">
                <a:solidFill>
                  <a:srgbClr val="FF0000"/>
                </a:solidFill>
              </a:rPr>
              <a:t>thêm</a:t>
            </a:r>
            <a:r>
              <a:rPr lang="en-US" sz="4400" b="1" dirty="0">
                <a:solidFill>
                  <a:srgbClr val="FF0000"/>
                </a:solidFill>
              </a:rPr>
              <a:t> </a:t>
            </a:r>
            <a:r>
              <a:rPr lang="en-US" sz="4400" b="1" dirty="0" err="1">
                <a:solidFill>
                  <a:srgbClr val="FF0000"/>
                </a:solidFill>
              </a:rPr>
              <a:t>tình</a:t>
            </a:r>
            <a:r>
              <a:rPr lang="en-US" sz="4400" b="1" dirty="0">
                <a:solidFill>
                  <a:srgbClr val="FF0000"/>
                </a:solidFill>
              </a:rPr>
              <a:t> </a:t>
            </a:r>
            <a:r>
              <a:rPr lang="en-US" sz="4400" b="1" dirty="0" err="1">
                <a:solidFill>
                  <a:srgbClr val="FF0000"/>
                </a:solidFill>
              </a:rPr>
              <a:t>yêu</a:t>
            </a:r>
            <a:r>
              <a:rPr lang="en-US" sz="4400" b="1" dirty="0">
                <a:solidFill>
                  <a:srgbClr val="FF0000"/>
                </a:solidFill>
              </a:rPr>
              <a:t> </a:t>
            </a:r>
            <a:r>
              <a:rPr lang="en-US" sz="4400" b="1" dirty="0" err="1">
                <a:solidFill>
                  <a:srgbClr val="FF0000"/>
                </a:solidFill>
              </a:rPr>
              <a:t>quê</a:t>
            </a:r>
            <a:r>
              <a:rPr lang="en-US" sz="4400" b="1" dirty="0">
                <a:solidFill>
                  <a:srgbClr val="FF0000"/>
                </a:solidFill>
              </a:rPr>
              <a:t> </a:t>
            </a:r>
            <a:r>
              <a:rPr lang="en-US" sz="4400" b="1" dirty="0" err="1">
                <a:solidFill>
                  <a:srgbClr val="FF0000"/>
                </a:solidFill>
              </a:rPr>
              <a:t>hương</a:t>
            </a:r>
            <a:r>
              <a:rPr lang="en-US" sz="4400" b="1" dirty="0">
                <a:solidFill>
                  <a:srgbClr val="000000"/>
                </a:solidFill>
                <a:ea typeface="Times New Roman" panose="02020603050405020304" pitchFamily="18" charset="0"/>
              </a:rPr>
              <a:t>	</a:t>
            </a:r>
            <a:endParaRPr lang="en-US" sz="4400" dirty="0" smtClean="0">
              <a:effectLst/>
              <a:ea typeface="Times New Roman" panose="02020603050405020304" pitchFamily="18" charset="0"/>
            </a:endParaRPr>
          </a:p>
          <a:p>
            <a:pPr algn="just">
              <a:lnSpc>
                <a:spcPct val="107000"/>
              </a:lnSpc>
              <a:spcAft>
                <a:spcPts val="0"/>
              </a:spcAft>
            </a:pPr>
            <a:r>
              <a:rPr lang="vi-VN" sz="4400" b="1" dirty="0">
                <a:solidFill>
                  <a:srgbClr val="0D0D0D"/>
                </a:solidFill>
                <a:ea typeface="Times New Roman" panose="02020603050405020304" pitchFamily="18" charset="0"/>
                <a:cs typeface="Times New Roman" panose="02020603050405020304" pitchFamily="18" charset="0"/>
              </a:rPr>
              <a:t>- Kết thúc: Khẳng định ý kiến của bản thân</a:t>
            </a:r>
            <a:r>
              <a:rPr lang="en-US" sz="4400" b="1" dirty="0">
                <a:solidFill>
                  <a:srgbClr val="0D0D0D"/>
                </a:solidFill>
                <a:ea typeface="Times New Roman" panose="02020603050405020304" pitchFamily="18" charset="0"/>
                <a:cs typeface="Times New Roman" panose="02020603050405020304" pitchFamily="18" charset="0"/>
              </a:rPr>
              <a:t>.</a:t>
            </a:r>
            <a:endParaRPr lang="en-US" sz="4400" dirty="0" smtClean="0">
              <a:effectLst/>
              <a:ea typeface="Calibri" panose="020F0502020204030204" pitchFamily="34" charset="0"/>
              <a:cs typeface="Times New Roman" panose="02020603050405020304" pitchFamily="18" charset="0"/>
            </a:endParaRPr>
          </a:p>
          <a:p>
            <a:pPr indent="457200" algn="just">
              <a:spcAft>
                <a:spcPts val="1200"/>
              </a:spcAft>
            </a:pPr>
            <a:r>
              <a:rPr lang="en-US" sz="4400" dirty="0" err="1">
                <a:ea typeface="Times New Roman" panose="02020603050405020304" pitchFamily="18" charset="0"/>
              </a:rPr>
              <a:t>Giọng</a:t>
            </a:r>
            <a:r>
              <a:rPr lang="en-US" sz="4400" dirty="0">
                <a:ea typeface="Times New Roman" panose="02020603050405020304" pitchFamily="18" charset="0"/>
              </a:rPr>
              <a:t> </a:t>
            </a:r>
            <a:r>
              <a:rPr lang="en-US" sz="4400" dirty="0" err="1">
                <a:ea typeface="Times New Roman" panose="02020603050405020304" pitchFamily="18" charset="0"/>
              </a:rPr>
              <a:t>thơ</a:t>
            </a:r>
            <a:r>
              <a:rPr lang="en-US" sz="4400" dirty="0">
                <a:ea typeface="Times New Roman" panose="02020603050405020304" pitchFamily="18" charset="0"/>
              </a:rPr>
              <a:t> </a:t>
            </a:r>
            <a:r>
              <a:rPr lang="en-US" sz="4400" dirty="0" err="1">
                <a:ea typeface="Times New Roman" panose="02020603050405020304" pitchFamily="18" charset="0"/>
              </a:rPr>
              <a:t>nhẹ</a:t>
            </a:r>
            <a:r>
              <a:rPr lang="en-US" sz="4400" dirty="0">
                <a:ea typeface="Times New Roman" panose="02020603050405020304" pitchFamily="18" charset="0"/>
              </a:rPr>
              <a:t> </a:t>
            </a:r>
            <a:r>
              <a:rPr lang="en-US" sz="4400" dirty="0" err="1">
                <a:ea typeface="Times New Roman" panose="02020603050405020304" pitchFamily="18" charset="0"/>
              </a:rPr>
              <a:t>nhàng</a:t>
            </a:r>
            <a:r>
              <a:rPr lang="en-US" sz="4400" dirty="0">
                <a:ea typeface="Times New Roman" panose="02020603050405020304" pitchFamily="18" charset="0"/>
              </a:rPr>
              <a:t>, </a:t>
            </a:r>
            <a:r>
              <a:rPr lang="en-US" sz="4400" dirty="0" err="1">
                <a:ea typeface="Times New Roman" panose="02020603050405020304" pitchFamily="18" charset="0"/>
              </a:rPr>
              <a:t>tâm</a:t>
            </a:r>
            <a:r>
              <a:rPr lang="en-US" sz="4400" dirty="0">
                <a:ea typeface="Times New Roman" panose="02020603050405020304" pitchFamily="18" charset="0"/>
              </a:rPr>
              <a:t> </a:t>
            </a:r>
            <a:r>
              <a:rPr lang="en-US" sz="4400" dirty="0" err="1">
                <a:ea typeface="Times New Roman" panose="02020603050405020304" pitchFamily="18" charset="0"/>
              </a:rPr>
              <a:t>tình</a:t>
            </a:r>
            <a:r>
              <a:rPr lang="en-US" sz="4400" dirty="0">
                <a:ea typeface="Times New Roman" panose="02020603050405020304" pitchFamily="18" charset="0"/>
              </a:rPr>
              <a:t> </a:t>
            </a:r>
            <a:r>
              <a:rPr lang="en-US" sz="4400" dirty="0" err="1">
                <a:ea typeface="Times New Roman" panose="02020603050405020304" pitchFamily="18" charset="0"/>
              </a:rPr>
              <a:t>sâu</a:t>
            </a:r>
            <a:r>
              <a:rPr lang="en-US" sz="4400" dirty="0">
                <a:ea typeface="Times New Roman" panose="02020603050405020304" pitchFamily="18" charset="0"/>
              </a:rPr>
              <a:t> </a:t>
            </a:r>
            <a:r>
              <a:rPr lang="en-US" sz="4400" dirty="0" err="1">
                <a:ea typeface="Times New Roman" panose="02020603050405020304" pitchFamily="18" charset="0"/>
              </a:rPr>
              <a:t>lắng</a:t>
            </a:r>
            <a:r>
              <a:rPr lang="en-US" sz="4400" dirty="0">
                <a:ea typeface="Times New Roman" panose="02020603050405020304" pitchFamily="18" charset="0"/>
              </a:rPr>
              <a:t> </a:t>
            </a:r>
            <a:r>
              <a:rPr lang="en-US" sz="4400" dirty="0" err="1">
                <a:ea typeface="Times New Roman" panose="02020603050405020304" pitchFamily="18" charset="0"/>
              </a:rPr>
              <a:t>và</a:t>
            </a:r>
            <a:r>
              <a:rPr lang="en-US" sz="4400" dirty="0">
                <a:ea typeface="Times New Roman" panose="02020603050405020304" pitchFamily="18" charset="0"/>
              </a:rPr>
              <a:t> </a:t>
            </a:r>
            <a:r>
              <a:rPr lang="en-US" sz="4400" dirty="0" err="1">
                <a:ea typeface="Times New Roman" panose="02020603050405020304" pitchFamily="18" charset="0"/>
              </a:rPr>
              <a:t>gần</a:t>
            </a:r>
            <a:r>
              <a:rPr lang="en-US" sz="4400" dirty="0">
                <a:ea typeface="Times New Roman" panose="02020603050405020304" pitchFamily="18" charset="0"/>
              </a:rPr>
              <a:t> </a:t>
            </a:r>
            <a:r>
              <a:rPr lang="en-US" sz="4400" dirty="0" err="1">
                <a:ea typeface="Times New Roman" panose="02020603050405020304" pitchFamily="18" charset="0"/>
              </a:rPr>
              <a:t>gũi</a:t>
            </a:r>
            <a:r>
              <a:rPr lang="en-US" sz="4400" dirty="0">
                <a:ea typeface="Times New Roman" panose="02020603050405020304" pitchFamily="18" charset="0"/>
              </a:rPr>
              <a:t>, </a:t>
            </a:r>
            <a:r>
              <a:rPr lang="en-US" sz="4400" dirty="0" err="1">
                <a:ea typeface="Times New Roman" panose="02020603050405020304" pitchFamily="18" charset="0"/>
              </a:rPr>
              <a:t>mộc</a:t>
            </a:r>
            <a:r>
              <a:rPr lang="en-US" sz="4400" dirty="0">
                <a:ea typeface="Times New Roman" panose="02020603050405020304" pitchFamily="18" charset="0"/>
              </a:rPr>
              <a:t> </a:t>
            </a:r>
            <a:r>
              <a:rPr lang="en-US" sz="4400" dirty="0" err="1">
                <a:ea typeface="Times New Roman" panose="02020603050405020304" pitchFamily="18" charset="0"/>
              </a:rPr>
              <a:t>mạc</a:t>
            </a:r>
            <a:r>
              <a:rPr lang="en-US" sz="4400" dirty="0">
                <a:ea typeface="Times New Roman" panose="02020603050405020304" pitchFamily="18" charset="0"/>
              </a:rPr>
              <a:t>, </a:t>
            </a:r>
            <a:r>
              <a:rPr lang="en-US" sz="4400" dirty="0" err="1">
                <a:ea typeface="Times New Roman" panose="02020603050405020304" pitchFamily="18" charset="0"/>
              </a:rPr>
              <a:t>cho</a:t>
            </a:r>
            <a:r>
              <a:rPr lang="en-US" sz="4400" dirty="0">
                <a:ea typeface="Times New Roman" panose="02020603050405020304" pitchFamily="18" charset="0"/>
              </a:rPr>
              <a:t> ta </a:t>
            </a:r>
            <a:r>
              <a:rPr lang="en-US" sz="4400" dirty="0" err="1">
                <a:ea typeface="Times New Roman" panose="02020603050405020304" pitchFamily="18" charset="0"/>
              </a:rPr>
              <a:t>thấm</a:t>
            </a:r>
            <a:r>
              <a:rPr lang="en-US" sz="4400" dirty="0">
                <a:ea typeface="Times New Roman" panose="02020603050405020304" pitchFamily="18" charset="0"/>
              </a:rPr>
              <a:t> </a:t>
            </a:r>
            <a:r>
              <a:rPr lang="en-US" sz="4400" dirty="0" err="1">
                <a:ea typeface="Times New Roman" panose="02020603050405020304" pitchFamily="18" charset="0"/>
              </a:rPr>
              <a:t>thía</a:t>
            </a:r>
            <a:r>
              <a:rPr lang="en-US" sz="4400" dirty="0">
                <a:ea typeface="Times New Roman" panose="02020603050405020304" pitchFamily="18" charset="0"/>
              </a:rPr>
              <a:t> </a:t>
            </a:r>
            <a:r>
              <a:rPr lang="en-US" sz="4400" dirty="0" err="1">
                <a:ea typeface="Times New Roman" panose="02020603050405020304" pitchFamily="18" charset="0"/>
              </a:rPr>
              <a:t>được</a:t>
            </a:r>
            <a:r>
              <a:rPr lang="en-US" sz="4400" dirty="0">
                <a:ea typeface="Times New Roman" panose="02020603050405020304" pitchFamily="18" charset="0"/>
              </a:rPr>
              <a:t> </a:t>
            </a:r>
            <a:r>
              <a:rPr lang="en-US" sz="4400" dirty="0" err="1">
                <a:ea typeface="Times New Roman" panose="02020603050405020304" pitchFamily="18" charset="0"/>
              </a:rPr>
              <a:t>tình</a:t>
            </a:r>
            <a:r>
              <a:rPr lang="en-US" sz="4400" dirty="0">
                <a:ea typeface="Times New Roman" panose="02020603050405020304" pitchFamily="18" charset="0"/>
              </a:rPr>
              <a:t> </a:t>
            </a:r>
            <a:r>
              <a:rPr lang="en-US" sz="4400" dirty="0" err="1">
                <a:ea typeface="Times New Roman" panose="02020603050405020304" pitchFamily="18" charset="0"/>
              </a:rPr>
              <a:t>yêu</a:t>
            </a:r>
            <a:r>
              <a:rPr lang="en-US" sz="4400" dirty="0">
                <a:ea typeface="Times New Roman" panose="02020603050405020304" pitchFamily="18" charset="0"/>
              </a:rPr>
              <a:t> </a:t>
            </a:r>
            <a:r>
              <a:rPr lang="en-US" sz="4400" dirty="0" err="1">
                <a:ea typeface="Times New Roman" panose="02020603050405020304" pitchFamily="18" charset="0"/>
              </a:rPr>
              <a:t>quê</a:t>
            </a:r>
            <a:r>
              <a:rPr lang="en-US" sz="4400" dirty="0">
                <a:ea typeface="Times New Roman" panose="02020603050405020304" pitchFamily="18" charset="0"/>
              </a:rPr>
              <a:t> </a:t>
            </a:r>
            <a:r>
              <a:rPr lang="en-US" sz="4400" dirty="0" err="1">
                <a:ea typeface="Times New Roman" panose="02020603050405020304" pitchFamily="18" charset="0"/>
              </a:rPr>
              <a:t>hương</a:t>
            </a:r>
            <a:r>
              <a:rPr lang="en-US" sz="4400" dirty="0">
                <a:ea typeface="Times New Roman" panose="02020603050405020304" pitchFamily="18" charset="0"/>
              </a:rPr>
              <a:t>, </a:t>
            </a:r>
            <a:r>
              <a:rPr lang="en-US" sz="4400" dirty="0" err="1">
                <a:ea typeface="Times New Roman" panose="02020603050405020304" pitchFamily="18" charset="0"/>
              </a:rPr>
              <a:t>đất</a:t>
            </a:r>
            <a:r>
              <a:rPr lang="en-US" sz="4400" dirty="0">
                <a:ea typeface="Times New Roman" panose="02020603050405020304" pitchFamily="18" charset="0"/>
              </a:rPr>
              <a:t> </a:t>
            </a:r>
            <a:r>
              <a:rPr lang="en-US" sz="4400" dirty="0" err="1">
                <a:ea typeface="Times New Roman" panose="02020603050405020304" pitchFamily="18" charset="0"/>
              </a:rPr>
              <a:t>nước</a:t>
            </a:r>
            <a:r>
              <a:rPr lang="en-US" sz="4400" dirty="0">
                <a:ea typeface="Times New Roman" panose="02020603050405020304" pitchFamily="18" charset="0"/>
              </a:rPr>
              <a:t> </a:t>
            </a:r>
            <a:r>
              <a:rPr lang="en-US" sz="4400" dirty="0" err="1">
                <a:ea typeface="Times New Roman" panose="02020603050405020304" pitchFamily="18" charset="0"/>
              </a:rPr>
              <a:t>của</a:t>
            </a:r>
            <a:r>
              <a:rPr lang="en-US" sz="4400" dirty="0">
                <a:ea typeface="Times New Roman" panose="02020603050405020304" pitchFamily="18" charset="0"/>
              </a:rPr>
              <a:t> </a:t>
            </a:r>
            <a:r>
              <a:rPr lang="en-US" sz="4400" dirty="0" err="1">
                <a:ea typeface="Times New Roman" panose="02020603050405020304" pitchFamily="18" charset="0"/>
              </a:rPr>
              <a:t>tác</a:t>
            </a:r>
            <a:r>
              <a:rPr lang="en-US" sz="4400" dirty="0">
                <a:ea typeface="Times New Roman" panose="02020603050405020304" pitchFamily="18" charset="0"/>
              </a:rPr>
              <a:t> </a:t>
            </a:r>
            <a:r>
              <a:rPr lang="en-US" sz="4400" dirty="0" err="1">
                <a:ea typeface="Times New Roman" panose="02020603050405020304" pitchFamily="18" charset="0"/>
              </a:rPr>
              <a:t>giả</a:t>
            </a:r>
            <a:r>
              <a:rPr lang="en-US" sz="4400" dirty="0">
                <a:ea typeface="Times New Roman" panose="02020603050405020304" pitchFamily="18" charset="0"/>
              </a:rPr>
              <a:t>. </a:t>
            </a:r>
            <a:r>
              <a:rPr lang="en-US" sz="4400" dirty="0" err="1">
                <a:ea typeface="Times New Roman" panose="02020603050405020304" pitchFamily="18" charset="0"/>
              </a:rPr>
              <a:t>Đồng</a:t>
            </a:r>
            <a:r>
              <a:rPr lang="en-US" sz="4400" dirty="0">
                <a:ea typeface="Times New Roman" panose="02020603050405020304" pitchFamily="18" charset="0"/>
              </a:rPr>
              <a:t> </a:t>
            </a:r>
            <a:r>
              <a:rPr lang="en-US" sz="4400" dirty="0" err="1">
                <a:ea typeface="Times New Roman" panose="02020603050405020304" pitchFamily="18" charset="0"/>
              </a:rPr>
              <a:t>thời</a:t>
            </a:r>
            <a:r>
              <a:rPr lang="en-US" sz="4400" dirty="0">
                <a:ea typeface="Times New Roman" panose="02020603050405020304" pitchFamily="18" charset="0"/>
              </a:rPr>
              <a:t> </a:t>
            </a:r>
            <a:r>
              <a:rPr lang="en-US" sz="4400" dirty="0" err="1">
                <a:ea typeface="Times New Roman" panose="02020603050405020304" pitchFamily="18" charset="0"/>
              </a:rPr>
              <a:t>thể</a:t>
            </a:r>
            <a:r>
              <a:rPr lang="en-US" sz="4400" dirty="0">
                <a:ea typeface="Times New Roman" panose="02020603050405020304" pitchFamily="18" charset="0"/>
              </a:rPr>
              <a:t> </a:t>
            </a:r>
            <a:r>
              <a:rPr lang="en-US" sz="4400" dirty="0" err="1">
                <a:ea typeface="Times New Roman" panose="02020603050405020304" pitchFamily="18" charset="0"/>
              </a:rPr>
              <a:t>hiện</a:t>
            </a:r>
            <a:r>
              <a:rPr lang="en-US" sz="4400" dirty="0">
                <a:ea typeface="Times New Roman" panose="02020603050405020304" pitchFamily="18" charset="0"/>
              </a:rPr>
              <a:t> </a:t>
            </a:r>
            <a:r>
              <a:rPr lang="en-US" sz="4400" dirty="0" err="1">
                <a:ea typeface="Times New Roman" panose="02020603050405020304" pitchFamily="18" charset="0"/>
              </a:rPr>
              <a:t>mục</a:t>
            </a:r>
            <a:r>
              <a:rPr lang="en-US" sz="4400" dirty="0">
                <a:ea typeface="Times New Roman" panose="02020603050405020304" pitchFamily="18" charset="0"/>
              </a:rPr>
              <a:t> </a:t>
            </a:r>
            <a:r>
              <a:rPr lang="en-US" sz="4400" dirty="0" err="1">
                <a:ea typeface="Times New Roman" panose="02020603050405020304" pitchFamily="18" charset="0"/>
              </a:rPr>
              <a:t>đích</a:t>
            </a:r>
            <a:r>
              <a:rPr lang="en-US" sz="4400" dirty="0">
                <a:ea typeface="Times New Roman" panose="02020603050405020304" pitchFamily="18" charset="0"/>
              </a:rPr>
              <a:t> </a:t>
            </a:r>
            <a:r>
              <a:rPr lang="en-US" sz="4400" dirty="0" err="1">
                <a:ea typeface="Times New Roman" panose="02020603050405020304" pitchFamily="18" charset="0"/>
              </a:rPr>
              <a:t>và</a:t>
            </a:r>
            <a:r>
              <a:rPr lang="en-US" sz="4400" dirty="0">
                <a:ea typeface="Times New Roman" panose="02020603050405020304" pitchFamily="18" charset="0"/>
              </a:rPr>
              <a:t> ý </a:t>
            </a:r>
            <a:r>
              <a:rPr lang="en-US" sz="4400" dirty="0" err="1">
                <a:ea typeface="Times New Roman" panose="02020603050405020304" pitchFamily="18" charset="0"/>
              </a:rPr>
              <a:t>chí</a:t>
            </a:r>
            <a:r>
              <a:rPr lang="en-US" sz="4400" dirty="0">
                <a:ea typeface="Times New Roman" panose="02020603050405020304" pitchFamily="18" charset="0"/>
              </a:rPr>
              <a:t> </a:t>
            </a:r>
            <a:r>
              <a:rPr lang="en-US" sz="4400" dirty="0" err="1">
                <a:ea typeface="Times New Roman" panose="02020603050405020304" pitchFamily="18" charset="0"/>
              </a:rPr>
              <a:t>quyết</a:t>
            </a:r>
            <a:r>
              <a:rPr lang="en-US" sz="4400" dirty="0">
                <a:ea typeface="Times New Roman" panose="02020603050405020304" pitchFamily="18" charset="0"/>
              </a:rPr>
              <a:t> </a:t>
            </a:r>
            <a:r>
              <a:rPr lang="en-US" sz="4400" dirty="0" err="1">
                <a:ea typeface="Times New Roman" panose="02020603050405020304" pitchFamily="18" charset="0"/>
              </a:rPr>
              <a:t>tâm</a:t>
            </a:r>
            <a:r>
              <a:rPr lang="en-US" sz="4400" dirty="0">
                <a:ea typeface="Times New Roman" panose="02020603050405020304" pitchFamily="18" charset="0"/>
              </a:rPr>
              <a:t> </a:t>
            </a:r>
            <a:r>
              <a:rPr lang="en-US" sz="4400" dirty="0" err="1">
                <a:ea typeface="Times New Roman" panose="02020603050405020304" pitchFamily="18" charset="0"/>
              </a:rPr>
              <a:t>chiến</a:t>
            </a:r>
            <a:r>
              <a:rPr lang="en-US" sz="4400" dirty="0">
                <a:ea typeface="Times New Roman" panose="02020603050405020304" pitchFamily="18" charset="0"/>
              </a:rPr>
              <a:t> </a:t>
            </a:r>
            <a:r>
              <a:rPr lang="en-US" sz="4400" dirty="0" err="1">
                <a:ea typeface="Times New Roman" panose="02020603050405020304" pitchFamily="18" charset="0"/>
              </a:rPr>
              <a:t>đấu</a:t>
            </a:r>
            <a:r>
              <a:rPr lang="en-US" sz="4400" dirty="0">
                <a:ea typeface="Times New Roman" panose="02020603050405020304" pitchFamily="18" charset="0"/>
              </a:rPr>
              <a:t> </a:t>
            </a:r>
            <a:r>
              <a:rPr lang="en-US" sz="4400" dirty="0" err="1">
                <a:ea typeface="Times New Roman" panose="02020603050405020304" pitchFamily="18" charset="0"/>
              </a:rPr>
              <a:t>của</a:t>
            </a:r>
            <a:r>
              <a:rPr lang="en-US" sz="4400" dirty="0">
                <a:ea typeface="Times New Roman" panose="02020603050405020304" pitchFamily="18" charset="0"/>
              </a:rPr>
              <a:t> </a:t>
            </a:r>
            <a:r>
              <a:rPr lang="en-US" sz="4400" dirty="0" err="1">
                <a:ea typeface="Times New Roman" panose="02020603050405020304" pitchFamily="18" charset="0"/>
              </a:rPr>
              <a:t>người</a:t>
            </a:r>
            <a:r>
              <a:rPr lang="en-US" sz="4400" dirty="0">
                <a:ea typeface="Times New Roman" panose="02020603050405020304" pitchFamily="18" charset="0"/>
              </a:rPr>
              <a:t> </a:t>
            </a:r>
            <a:r>
              <a:rPr lang="en-US" sz="4400" dirty="0" err="1">
                <a:ea typeface="Times New Roman" panose="02020603050405020304" pitchFamily="18" charset="0"/>
              </a:rPr>
              <a:t>chiến</a:t>
            </a:r>
            <a:r>
              <a:rPr lang="en-US" sz="4400" dirty="0">
                <a:ea typeface="Times New Roman" panose="02020603050405020304" pitchFamily="18" charset="0"/>
              </a:rPr>
              <a:t> </a:t>
            </a:r>
            <a:r>
              <a:rPr lang="en-US" sz="4400" dirty="0" err="1">
                <a:ea typeface="Times New Roman" panose="02020603050405020304" pitchFamily="18" charset="0"/>
              </a:rPr>
              <a:t>sĩ</a:t>
            </a:r>
            <a:r>
              <a:rPr lang="en-US" sz="4400" dirty="0">
                <a:ea typeface="Times New Roman" panose="02020603050405020304" pitchFamily="18" charset="0"/>
              </a:rPr>
              <a:t> </a:t>
            </a:r>
            <a:r>
              <a:rPr lang="en-US" sz="4400" dirty="0" err="1">
                <a:ea typeface="Times New Roman" panose="02020603050405020304" pitchFamily="18" charset="0"/>
              </a:rPr>
              <a:t>trẻ</a:t>
            </a:r>
            <a:r>
              <a:rPr lang="en-US" sz="4400" dirty="0">
                <a:ea typeface="Times New Roman" panose="02020603050405020304" pitchFamily="18" charset="0"/>
              </a:rPr>
              <a:t>.</a:t>
            </a:r>
            <a:endParaRPr lang="en-US" sz="4400" dirty="0" smtClean="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925698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7DC3AEE4-A550-E8E4-1844-D50CFC07D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2" y="79708"/>
            <a:ext cx="12192000" cy="6858000"/>
          </a:xfrm>
          <a:prstGeom prst="rect">
            <a:avLst/>
          </a:prstGeom>
        </p:spPr>
      </p:pic>
      <p:sp>
        <p:nvSpPr>
          <p:cNvPr id="6" name="Hộp Văn bản 5">
            <a:extLst>
              <a:ext uri="{FF2B5EF4-FFF2-40B4-BE49-F238E27FC236}">
                <a16:creationId xmlns:a16="http://schemas.microsoft.com/office/drawing/2014/main" id="{B83B94CF-5ACC-1869-4322-A8DC9A3D4C0B}"/>
              </a:ext>
            </a:extLst>
          </p:cNvPr>
          <p:cNvSpPr txBox="1"/>
          <p:nvPr/>
        </p:nvSpPr>
        <p:spPr>
          <a:xfrm>
            <a:off x="1549269" y="2776257"/>
            <a:ext cx="10000473" cy="97135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en-US" sz="5400" b="1" i="0" u="none" strike="noStrike" kern="1200" cap="none" spc="0" normalizeH="0" baseline="0" noProof="0" dirty="0">
                <a:ln>
                  <a:noFill/>
                </a:ln>
                <a:solidFill>
                  <a:srgbClr val="CC6600"/>
                </a:solidFill>
                <a:effectLst/>
                <a:uLnTx/>
                <a:uFillTx/>
                <a:latin typeface="Times New Roman" panose="02020603050405020304" pitchFamily="18" charset="0"/>
                <a:ea typeface="Times New Roman" panose="02020603050405020304" pitchFamily="18" charset="0"/>
                <a:cs typeface="+mn-cs"/>
              </a:rPr>
              <a:t>TRAO ĐỔI VỀ MỘT VẤN ĐỀ</a:t>
            </a:r>
            <a:endParaRPr kumimoji="0" lang="en-US" sz="5400" b="0" i="0" u="none" strike="noStrike" kern="1200" cap="none" spc="0" normalizeH="0" baseline="0" noProof="0" dirty="0">
              <a:ln>
                <a:noFill/>
              </a:ln>
              <a:solidFill>
                <a:srgbClr val="CC6600"/>
              </a:solidFill>
              <a:effectLst/>
              <a:uLnTx/>
              <a:uFillTx/>
              <a:latin typeface="Times New Roman" panose="02020603050405020304" pitchFamily="18" charset="0"/>
              <a:ea typeface="Times New Roman" panose="02020603050405020304" pitchFamily="18" charset="0"/>
              <a:cs typeface="+mn-cs"/>
            </a:endParaRPr>
          </a:p>
        </p:txBody>
      </p:sp>
      <p:sp>
        <p:nvSpPr>
          <p:cNvPr id="10" name="Hộp Văn bản 9">
            <a:extLst>
              <a:ext uri="{FF2B5EF4-FFF2-40B4-BE49-F238E27FC236}">
                <a16:creationId xmlns:a16="http://schemas.microsoft.com/office/drawing/2014/main" id="{CF77FFBC-3B86-56A2-D12E-CED5D66CA708}"/>
              </a:ext>
            </a:extLst>
          </p:cNvPr>
          <p:cNvSpPr txBox="1"/>
          <p:nvPr/>
        </p:nvSpPr>
        <p:spPr>
          <a:xfrm>
            <a:off x="1318507" y="1173004"/>
            <a:ext cx="9242796" cy="136652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BÀI 2: THƠ BỐN CHỮ, NĂM CHỮ</a:t>
            </a:r>
          </a:p>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TIẾT:  28 -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NÓI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VÀ NGHE</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88279103"/>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747" y="261587"/>
            <a:ext cx="10982739" cy="4291688"/>
          </a:xfrm>
          <a:prstGeom prst="rect">
            <a:avLst/>
          </a:prstGeom>
        </p:spPr>
        <p:txBody>
          <a:bodyPr wrap="square">
            <a:spAutoFit/>
          </a:bodyPr>
          <a:lstStyle/>
          <a:p>
            <a:pPr algn="ctr">
              <a:lnSpc>
                <a:spcPct val="107000"/>
              </a:lnSpc>
              <a:spcAft>
                <a:spcPts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marR="182880" algn="just">
              <a:lnSpc>
                <a:spcPct val="110000"/>
              </a:lnSpc>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có thể trao đổi những vẫn đề đó</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752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747" y="261587"/>
            <a:ext cx="10982739" cy="4291688"/>
          </a:xfrm>
          <a:prstGeom prst="rect">
            <a:avLst/>
          </a:prstGeom>
        </p:spPr>
        <p:txBody>
          <a:bodyPr wrap="square">
            <a:spAutoFit/>
          </a:bodyPr>
          <a:lstStyle/>
          <a:p>
            <a:pPr algn="ctr">
              <a:lnSpc>
                <a:spcPct val="107000"/>
              </a:lnSpc>
              <a:spcAft>
                <a:spcPts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smtClean="0">
              <a:latin typeface="Times New Roman" panose="02020603050405020304" pitchFamily="18" charset="0"/>
              <a:ea typeface="Calibri" panose="020F0502020204030204" pitchFamily="34" charset="0"/>
              <a:cs typeface="Times New Roman" panose="02020603050405020304" pitchFamily="18" charset="0"/>
            </a:endParaRPr>
          </a:p>
          <a:p>
            <a:pPr marR="182880" algn="just">
              <a:lnSpc>
                <a:spcPct val="110000"/>
              </a:lnSpc>
              <a:spcAft>
                <a:spcPts val="0"/>
              </a:spcAft>
            </a:pP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có thể trao đổi những vẫn đề đó</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5"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38496" y="454090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FF5CDEE-42D8-DDA8-A81B-34FC436E7BA1}"/>
              </a:ext>
            </a:extLst>
          </p:cNvPr>
          <p:cNvSpPr txBox="1"/>
          <p:nvPr/>
        </p:nvSpPr>
        <p:spPr>
          <a:xfrm>
            <a:off x="708976" y="180865"/>
            <a:ext cx="346973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a:latin typeface="Times New Roman" panose="02020603050405020304" pitchFamily="18" charset="0"/>
                <a:ea typeface="MS Mincho" panose="02020609040205080304" pitchFamily="49" charset="-128"/>
              </a:rPr>
              <a:t>I</a:t>
            </a:r>
            <a:r>
              <a:rPr lang="en-US" sz="4000" b="1" dirty="0" smtClean="0">
                <a:effectLst/>
                <a:latin typeface="Times New Roman" panose="02020603050405020304" pitchFamily="18" charset="0"/>
                <a:ea typeface="MS Mincho" panose="02020609040205080304" pitchFamily="49" charset="-128"/>
              </a:rPr>
              <a:t>. </a:t>
            </a:r>
            <a:r>
              <a:rPr lang="en-US" sz="4000" b="1" dirty="0" err="1">
                <a:latin typeface="Times New Roman" panose="02020603050405020304" pitchFamily="18" charset="0"/>
                <a:ea typeface="MS Mincho" panose="02020609040205080304" pitchFamily="49" charset="-128"/>
              </a:rPr>
              <a:t>Định</a:t>
            </a:r>
            <a:r>
              <a:rPr lang="en-US" sz="4000" b="1" dirty="0">
                <a:latin typeface="Times New Roman" panose="02020603050405020304" pitchFamily="18" charset="0"/>
                <a:ea typeface="MS Mincho" panose="02020609040205080304" pitchFamily="49" charset="-128"/>
              </a:rPr>
              <a:t> </a:t>
            </a:r>
            <a:r>
              <a:rPr lang="en-US" sz="4000" b="1" dirty="0" err="1">
                <a:latin typeface="Times New Roman" panose="02020603050405020304" pitchFamily="18" charset="0"/>
                <a:ea typeface="MS Mincho" panose="02020609040205080304" pitchFamily="49" charset="-128"/>
              </a:rPr>
              <a:t>hướng</a:t>
            </a:r>
            <a:endParaRPr lang="en-US" sz="4000" dirty="0"/>
          </a:p>
        </p:txBody>
      </p:sp>
      <p:sp>
        <p:nvSpPr>
          <p:cNvPr id="20" name="Hộp Văn bản 19">
            <a:extLst>
              <a:ext uri="{FF2B5EF4-FFF2-40B4-BE49-F238E27FC236}">
                <a16:creationId xmlns:a16="http://schemas.microsoft.com/office/drawing/2014/main" id="{EEF3A010-3983-DE45-BD80-416AA7374008}"/>
              </a:ext>
            </a:extLst>
          </p:cNvPr>
          <p:cNvSpPr txBox="1"/>
          <p:nvPr/>
        </p:nvSpPr>
        <p:spPr>
          <a:xfrm>
            <a:off x="4178709" y="1182980"/>
            <a:ext cx="6507219" cy="655885"/>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Hộp Văn bản 22">
            <a:extLst>
              <a:ext uri="{FF2B5EF4-FFF2-40B4-BE49-F238E27FC236}">
                <a16:creationId xmlns:a16="http://schemas.microsoft.com/office/drawing/2014/main" id="{A9246B6E-7D3D-46F2-DE17-BECF27EB0792}"/>
              </a:ext>
            </a:extLst>
          </p:cNvPr>
          <p:cNvSpPr txBox="1"/>
          <p:nvPr/>
        </p:nvSpPr>
        <p:spPr>
          <a:xfrm>
            <a:off x="4178709" y="3141687"/>
            <a:ext cx="5745219" cy="718466"/>
          </a:xfrm>
          <a:prstGeom prst="rect">
            <a:avLst/>
          </a:prstGeom>
          <a:noFill/>
          <a:ln w="38100">
            <a:solidFill>
              <a:srgbClr val="FFC000"/>
            </a:solidFill>
          </a:ln>
        </p:spPr>
        <p:txBody>
          <a:bodyPr wrap="square">
            <a:spAutoFit/>
          </a:bodyPr>
          <a:lstStyle/>
          <a:p>
            <a:pPr algn="just">
              <a:lnSpc>
                <a:spcPct val="107000"/>
              </a:lnSpc>
              <a:spcAft>
                <a:spcPts val="800"/>
              </a:spcAft>
            </a:pP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B028EAB0-1541-951D-CE36-8CEDBDF91F06}"/>
              </a:ext>
            </a:extLst>
          </p:cNvPr>
          <p:cNvSpPr txBox="1"/>
          <p:nvPr/>
        </p:nvSpPr>
        <p:spPr>
          <a:xfrm>
            <a:off x="708978" y="1253967"/>
            <a:ext cx="2692984" cy="141386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Đường kết nối Mũi tên Thẳng 6">
            <a:extLst>
              <a:ext uri="{FF2B5EF4-FFF2-40B4-BE49-F238E27FC236}">
                <a16:creationId xmlns:a16="http://schemas.microsoft.com/office/drawing/2014/main" id="{AC43A2F3-3ADF-D5C2-952E-A4D1481E11AF}"/>
              </a:ext>
            </a:extLst>
          </p:cNvPr>
          <p:cNvCxnSpPr>
            <a:cxnSpLocks/>
            <a:stCxn id="11" idx="3"/>
            <a:endCxn id="20" idx="1"/>
          </p:cNvCxnSpPr>
          <p:nvPr/>
        </p:nvCxnSpPr>
        <p:spPr>
          <a:xfrm flipV="1">
            <a:off x="3401962" y="1510923"/>
            <a:ext cx="776747" cy="44997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Đường kết nối Mũi tên Thẳng 13">
            <a:extLst>
              <a:ext uri="{FF2B5EF4-FFF2-40B4-BE49-F238E27FC236}">
                <a16:creationId xmlns:a16="http://schemas.microsoft.com/office/drawing/2014/main" id="{BC60F514-815F-9119-D197-151D7DBCD3D1}"/>
              </a:ext>
            </a:extLst>
          </p:cNvPr>
          <p:cNvCxnSpPr>
            <a:cxnSpLocks/>
            <a:stCxn id="11" idx="3"/>
            <a:endCxn id="23" idx="1"/>
          </p:cNvCxnSpPr>
          <p:nvPr/>
        </p:nvCxnSpPr>
        <p:spPr>
          <a:xfrm>
            <a:off x="3401962" y="1960898"/>
            <a:ext cx="776747" cy="154002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790" y="3418754"/>
            <a:ext cx="3309393" cy="3309393"/>
          </a:xfrm>
          <a:prstGeom prst="rect">
            <a:avLst/>
          </a:prstGeom>
        </p:spPr>
      </p:pic>
    </p:spTree>
    <p:extLst>
      <p:ext uri="{BB962C8B-B14F-4D97-AF65-F5344CB8AC3E}">
        <p14:creationId xmlns:p14="http://schemas.microsoft.com/office/powerpoint/2010/main" val="2119882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427382"/>
            <a:ext cx="11757991" cy="6182139"/>
          </a:xfrm>
        </p:spPr>
        <p:txBody>
          <a:bodyPr>
            <a:normAutofit/>
          </a:bodyPr>
          <a:lstStyle/>
          <a:p>
            <a:pPr marR="182880" algn="just">
              <a:lnSpc>
                <a:spcPct val="110000"/>
              </a:lnSpc>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iểm</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giống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tỏ</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851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FF5CDEE-42D8-DDA8-A81B-34FC436E7BA1}"/>
              </a:ext>
            </a:extLst>
          </p:cNvPr>
          <p:cNvSpPr txBox="1"/>
          <p:nvPr/>
        </p:nvSpPr>
        <p:spPr>
          <a:xfrm>
            <a:off x="708977" y="305110"/>
            <a:ext cx="3469733" cy="707886"/>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Times New Roman" panose="02020603050405020304" pitchFamily="18" charset="0"/>
                <a:ea typeface="MS Mincho" panose="02020609040205080304" pitchFamily="49" charset="-128"/>
              </a:rPr>
              <a:t>I</a:t>
            </a: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Định</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hướng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19" y="3767231"/>
            <a:ext cx="3309393" cy="3309393"/>
          </a:xfrm>
          <a:prstGeom prst="rect">
            <a:avLst/>
          </a:prstGeom>
        </p:spPr>
      </p:pic>
      <p:sp>
        <p:nvSpPr>
          <p:cNvPr id="18" name="Hộp Văn bản 17">
            <a:extLst>
              <a:ext uri="{FF2B5EF4-FFF2-40B4-BE49-F238E27FC236}">
                <a16:creationId xmlns:a16="http://schemas.microsoft.com/office/drawing/2014/main" id="{14872A3A-A086-EE7D-A4CE-D2788D9CB168}"/>
              </a:ext>
            </a:extLst>
          </p:cNvPr>
          <p:cNvSpPr txBox="1"/>
          <p:nvPr/>
        </p:nvSpPr>
        <p:spPr>
          <a:xfrm>
            <a:off x="4178710" y="1192246"/>
            <a:ext cx="8013290" cy="68512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 chọn vấn đề cần trao </a:t>
            </a:r>
            <a:r>
              <a:rPr kumimoji="0" lang="vi-V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id="{AD713757-3A06-8D4C-CCBA-C122DB5FC911}"/>
              </a:ext>
            </a:extLst>
          </p:cNvPr>
          <p:cNvSpPr txBox="1"/>
          <p:nvPr/>
        </p:nvSpPr>
        <p:spPr>
          <a:xfrm>
            <a:off x="4221779" y="2375624"/>
            <a:ext cx="7834386" cy="68512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Xác định nội dung ý kiến cần trao </a:t>
            </a:r>
            <a:r>
              <a:rPr kumimoji="0" lang="vi-VN"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594424" y="2034542"/>
            <a:ext cx="2310581" cy="123941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khi trao </a:t>
            </a:r>
            <a:r>
              <a:rPr kumimoji="0" lang="vi-V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a:stCxn id="21" idx="3"/>
            <a:endCxn id="18" idx="1"/>
          </p:cNvCxnSpPr>
          <p:nvPr/>
        </p:nvCxnSpPr>
        <p:spPr>
          <a:xfrm flipV="1">
            <a:off x="2905005" y="1534808"/>
            <a:ext cx="1273705" cy="111944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Đường kết nối Mũi tên Thẳng 23">
            <a:extLst>
              <a:ext uri="{FF2B5EF4-FFF2-40B4-BE49-F238E27FC236}">
                <a16:creationId xmlns:a16="http://schemas.microsoft.com/office/drawing/2014/main" id="{FAA75E83-9EE1-B366-E2B2-A45D83B5E4AA}"/>
              </a:ext>
            </a:extLst>
          </p:cNvPr>
          <p:cNvCxnSpPr>
            <a:cxnSpLocks/>
            <a:stCxn id="21" idx="3"/>
            <a:endCxn id="19" idx="1"/>
          </p:cNvCxnSpPr>
          <p:nvPr/>
        </p:nvCxnSpPr>
        <p:spPr>
          <a:xfrm>
            <a:off x="2905005" y="2654251"/>
            <a:ext cx="1316774" cy="639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Hộp Văn bản 24">
            <a:extLst>
              <a:ext uri="{FF2B5EF4-FFF2-40B4-BE49-F238E27FC236}">
                <a16:creationId xmlns:a16="http://schemas.microsoft.com/office/drawing/2014/main" id="{F627811D-A271-010E-BBAF-C07ECD5BB7E4}"/>
              </a:ext>
            </a:extLst>
          </p:cNvPr>
          <p:cNvSpPr txBox="1"/>
          <p:nvPr/>
        </p:nvSpPr>
        <p:spPr>
          <a:xfrm>
            <a:off x="4355957" y="3125979"/>
            <a:ext cx="7566030" cy="127791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Trao</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thảo</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p:cNvCxnSpPr>
          <p:nvPr/>
        </p:nvCxnSpPr>
        <p:spPr>
          <a:xfrm>
            <a:off x="2861936" y="2690725"/>
            <a:ext cx="1628199" cy="8705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Hộp Văn bản 18">
            <a:extLst>
              <a:ext uri="{FF2B5EF4-FFF2-40B4-BE49-F238E27FC236}">
                <a16:creationId xmlns:a16="http://schemas.microsoft.com/office/drawing/2014/main" id="{AD713757-3A06-8D4C-CCBA-C122DB5FC911}"/>
              </a:ext>
            </a:extLst>
          </p:cNvPr>
          <p:cNvSpPr txBox="1"/>
          <p:nvPr/>
        </p:nvSpPr>
        <p:spPr>
          <a:xfrm>
            <a:off x="4178710" y="4640342"/>
            <a:ext cx="7528625" cy="127791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thân,tôn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 name="Đường kết nối Mũi tên Thẳng 25">
            <a:extLst>
              <a:ext uri="{FF2B5EF4-FFF2-40B4-BE49-F238E27FC236}">
                <a16:creationId xmlns:a16="http://schemas.microsoft.com/office/drawing/2014/main" id="{06957587-6FCF-27CC-753B-4B85704EA6A1}"/>
              </a:ext>
            </a:extLst>
          </p:cNvPr>
          <p:cNvCxnSpPr>
            <a:cxnSpLocks/>
          </p:cNvCxnSpPr>
          <p:nvPr/>
        </p:nvCxnSpPr>
        <p:spPr>
          <a:xfrm>
            <a:off x="2905005" y="2790276"/>
            <a:ext cx="1358667" cy="184304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2965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2667</Words>
  <Application>Microsoft Office PowerPoint</Application>
  <PresentationFormat>Widescreen</PresentationFormat>
  <Paragraphs>174</Paragraphs>
  <Slides>31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Calibri</vt:lpstr>
      <vt:lpstr>Calibri Light</vt:lpstr>
      <vt:lpstr>MS Mincho</vt:lpstr>
      <vt:lpstr>Times New Roman</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dc:creator>
  <cp:lastModifiedBy>OSC</cp:lastModifiedBy>
  <cp:revision>144</cp:revision>
  <dcterms:created xsi:type="dcterms:W3CDTF">2023-10-11T03:45:08Z</dcterms:created>
  <dcterms:modified xsi:type="dcterms:W3CDTF">2023-10-21T05:55:25Z</dcterms:modified>
</cp:coreProperties>
</file>