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9f24103a16214a7a" Type="http://schemas.microsoft.com/office/2006/relationships/ui/extensibility" Target="customUI/customUI.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48" r:id="rId2"/>
  </p:sldMasterIdLst>
  <p:notesMasterIdLst>
    <p:notesMasterId r:id="rId36"/>
  </p:notesMasterIdLst>
  <p:sldIdLst>
    <p:sldId id="342" r:id="rId3"/>
    <p:sldId id="393" r:id="rId4"/>
    <p:sldId id="394" r:id="rId5"/>
    <p:sldId id="395" r:id="rId6"/>
    <p:sldId id="396" r:id="rId7"/>
    <p:sldId id="397" r:id="rId8"/>
    <p:sldId id="400" r:id="rId9"/>
    <p:sldId id="401" r:id="rId10"/>
    <p:sldId id="366" r:id="rId11"/>
    <p:sldId id="320" r:id="rId12"/>
    <p:sldId id="374" r:id="rId13"/>
    <p:sldId id="373" r:id="rId14"/>
    <p:sldId id="404" r:id="rId15"/>
    <p:sldId id="376" r:id="rId16"/>
    <p:sldId id="410" r:id="rId17"/>
    <p:sldId id="411" r:id="rId18"/>
    <p:sldId id="412" r:id="rId19"/>
    <p:sldId id="377" r:id="rId20"/>
    <p:sldId id="408" r:id="rId21"/>
    <p:sldId id="413" r:id="rId22"/>
    <p:sldId id="382" r:id="rId23"/>
    <p:sldId id="409" r:id="rId24"/>
    <p:sldId id="350" r:id="rId25"/>
    <p:sldId id="801" r:id="rId26"/>
    <p:sldId id="402" r:id="rId27"/>
    <p:sldId id="414" r:id="rId28"/>
    <p:sldId id="387" r:id="rId29"/>
    <p:sldId id="388" r:id="rId30"/>
    <p:sldId id="415" r:id="rId31"/>
    <p:sldId id="390" r:id="rId32"/>
    <p:sldId id="407" r:id="rId33"/>
    <p:sldId id="259" r:id="rId34"/>
    <p:sldId id="800"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2F8EE"/>
    <a:srgbClr val="FF00FF"/>
    <a:srgbClr val="D45242"/>
    <a:srgbClr val="FFC000"/>
    <a:srgbClr val="1EA364"/>
    <a:srgbClr val="3B3838"/>
    <a:srgbClr val="DA6946"/>
    <a:srgbClr val="009245"/>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8A274D-9436-45FA-8730-D350A3B3A367}" v="73" dt="2025-03-25T17:26:42.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3305" autoAdjust="0"/>
  </p:normalViewPr>
  <p:slideViewPr>
    <p:cSldViewPr snapToGrid="0">
      <p:cViewPr varScale="1">
        <p:scale>
          <a:sx n="59" d="100"/>
          <a:sy n="59" d="100"/>
        </p:scale>
        <p:origin x="100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ệp Trần Thị" userId="f04f56c655876021" providerId="LiveId" clId="{C18A274D-9436-45FA-8730-D350A3B3A367}"/>
    <pc:docChg chg="custSel addSld delSld modSld">
      <pc:chgData name="Hiệp Trần Thị" userId="f04f56c655876021" providerId="LiveId" clId="{C18A274D-9436-45FA-8730-D350A3B3A367}" dt="2025-03-25T17:44:33.379" v="1544" actId="20577"/>
      <pc:docMkLst>
        <pc:docMk/>
      </pc:docMkLst>
      <pc:sldChg chg="modSp mod">
        <pc:chgData name="Hiệp Trần Thị" userId="f04f56c655876021" providerId="LiveId" clId="{C18A274D-9436-45FA-8730-D350A3B3A367}" dt="2025-03-25T17:24:56.716" v="539" actId="113"/>
        <pc:sldMkLst>
          <pc:docMk/>
          <pc:sldMk cId="925833022" sldId="342"/>
        </pc:sldMkLst>
        <pc:spChg chg="mod">
          <ac:chgData name="Hiệp Trần Thị" userId="f04f56c655876021" providerId="LiveId" clId="{C18A274D-9436-45FA-8730-D350A3B3A367}" dt="2025-03-25T17:24:56.716" v="539" actId="113"/>
          <ac:spMkLst>
            <pc:docMk/>
            <pc:sldMk cId="925833022" sldId="342"/>
            <ac:spMk id="6" creationId="{00000000-0000-0000-0000-000000000000}"/>
          </ac:spMkLst>
        </pc:spChg>
      </pc:sldChg>
      <pc:sldChg chg="del">
        <pc:chgData name="Hiệp Trần Thị" userId="f04f56c655876021" providerId="LiveId" clId="{C18A274D-9436-45FA-8730-D350A3B3A367}" dt="2025-03-25T16:16:36.712" v="117" actId="47"/>
        <pc:sldMkLst>
          <pc:docMk/>
          <pc:sldMk cId="124304964" sldId="359"/>
        </pc:sldMkLst>
      </pc:sldChg>
      <pc:sldChg chg="delSp modSp mod delAnim modNotesTx">
        <pc:chgData name="Hiệp Trần Thị" userId="f04f56c655876021" providerId="LiveId" clId="{C18A274D-9436-45FA-8730-D350A3B3A367}" dt="2025-03-25T17:15:36.301" v="485" actId="20577"/>
        <pc:sldMkLst>
          <pc:docMk/>
          <pc:sldMk cId="3511534857" sldId="373"/>
        </pc:sldMkLst>
        <pc:spChg chg="del">
          <ac:chgData name="Hiệp Trần Thị" userId="f04f56c655876021" providerId="LiveId" clId="{C18A274D-9436-45FA-8730-D350A3B3A367}" dt="2025-03-25T16:09:10.562" v="26" actId="478"/>
          <ac:spMkLst>
            <pc:docMk/>
            <pc:sldMk cId="3511534857" sldId="373"/>
            <ac:spMk id="4" creationId="{8F8002B9-C40C-3722-19D7-8E3FE040E4DB}"/>
          </ac:spMkLst>
        </pc:spChg>
        <pc:spChg chg="mod">
          <ac:chgData name="Hiệp Trần Thị" userId="f04f56c655876021" providerId="LiveId" clId="{C18A274D-9436-45FA-8730-D350A3B3A367}" dt="2025-03-25T16:09:17.703" v="27" actId="1076"/>
          <ac:spMkLst>
            <pc:docMk/>
            <pc:sldMk cId="3511534857" sldId="373"/>
            <ac:spMk id="5" creationId="{1F0A8DF9-605D-7F9C-E68F-E7243221CFD4}"/>
          </ac:spMkLst>
        </pc:spChg>
        <pc:spChg chg="mod">
          <ac:chgData name="Hiệp Trần Thị" userId="f04f56c655876021" providerId="LiveId" clId="{C18A274D-9436-45FA-8730-D350A3B3A367}" dt="2025-03-25T17:12:13.284" v="195" actId="20577"/>
          <ac:spMkLst>
            <pc:docMk/>
            <pc:sldMk cId="3511534857" sldId="373"/>
            <ac:spMk id="23" creationId="{00000000-0000-0000-0000-000000000000}"/>
          </ac:spMkLst>
        </pc:spChg>
        <pc:spChg chg="mod">
          <ac:chgData name="Hiệp Trần Thị" userId="f04f56c655876021" providerId="LiveId" clId="{C18A274D-9436-45FA-8730-D350A3B3A367}" dt="2025-03-25T17:12:28.936" v="203" actId="20577"/>
          <ac:spMkLst>
            <pc:docMk/>
            <pc:sldMk cId="3511534857" sldId="373"/>
            <ac:spMk id="25" creationId="{00000000-0000-0000-0000-000000000000}"/>
          </ac:spMkLst>
        </pc:spChg>
      </pc:sldChg>
      <pc:sldChg chg="modSp">
        <pc:chgData name="Hiệp Trần Thị" userId="f04f56c655876021" providerId="LiveId" clId="{C18A274D-9436-45FA-8730-D350A3B3A367}" dt="2025-03-25T16:10:30.513" v="50" actId="20577"/>
        <pc:sldMkLst>
          <pc:docMk/>
          <pc:sldMk cId="4129106731" sldId="377"/>
        </pc:sldMkLst>
        <pc:spChg chg="mod">
          <ac:chgData name="Hiệp Trần Thị" userId="f04f56c655876021" providerId="LiveId" clId="{C18A274D-9436-45FA-8730-D350A3B3A367}" dt="2025-03-25T16:10:30.513" v="50" actId="20577"/>
          <ac:spMkLst>
            <pc:docMk/>
            <pc:sldMk cId="4129106731" sldId="377"/>
            <ac:spMk id="24" creationId="{00000000-0000-0000-0000-000000000000}"/>
          </ac:spMkLst>
        </pc:spChg>
      </pc:sldChg>
      <pc:sldChg chg="modSp modNotesTx">
        <pc:chgData name="Hiệp Trần Thị" userId="f04f56c655876021" providerId="LiveId" clId="{C18A274D-9436-45FA-8730-D350A3B3A367}" dt="2025-03-25T17:22:31.606" v="537" actId="1076"/>
        <pc:sldMkLst>
          <pc:docMk/>
          <pc:sldMk cId="1629585644" sldId="387"/>
        </pc:sldMkLst>
        <pc:spChg chg="mod">
          <ac:chgData name="Hiệp Trần Thị" userId="f04f56c655876021" providerId="LiveId" clId="{C18A274D-9436-45FA-8730-D350A3B3A367}" dt="2025-03-25T17:22:31.606" v="537" actId="1076"/>
          <ac:spMkLst>
            <pc:docMk/>
            <pc:sldMk cId="1629585644" sldId="387"/>
            <ac:spMk id="15" creationId="{00000000-0000-0000-0000-000000000000}"/>
          </ac:spMkLst>
        </pc:spChg>
      </pc:sldChg>
      <pc:sldChg chg="modTransition modNotes modNotesTx">
        <pc:chgData name="Hiệp Trần Thị" userId="f04f56c655876021" providerId="LiveId" clId="{C18A274D-9436-45FA-8730-D350A3B3A367}" dt="2025-03-25T17:10:47.283" v="184" actId="20577"/>
        <pc:sldMkLst>
          <pc:docMk/>
          <pc:sldMk cId="3148999988" sldId="393"/>
        </pc:sldMkLst>
      </pc:sldChg>
      <pc:sldChg chg="delSp modSp mod modAnim">
        <pc:chgData name="Hiệp Trần Thị" userId="f04f56c655876021" providerId="LiveId" clId="{C18A274D-9436-45FA-8730-D350A3B3A367}" dt="2025-03-25T17:11:16.162" v="190" actId="20577"/>
        <pc:sldMkLst>
          <pc:docMk/>
          <pc:sldMk cId="3904272083" sldId="394"/>
        </pc:sldMkLst>
        <pc:spChg chg="mod">
          <ac:chgData name="Hiệp Trần Thị" userId="f04f56c655876021" providerId="LiveId" clId="{C18A274D-9436-45FA-8730-D350A3B3A367}" dt="2025-03-25T17:11:16.162" v="190" actId="20577"/>
          <ac:spMkLst>
            <pc:docMk/>
            <pc:sldMk cId="3904272083" sldId="394"/>
            <ac:spMk id="60" creationId="{D3A8E849-DD8E-FEEC-27B0-CF4CA82F27D2}"/>
          </ac:spMkLst>
        </pc:spChg>
        <pc:picChg chg="del">
          <ac:chgData name="Hiệp Trần Thị" userId="f04f56c655876021" providerId="LiveId" clId="{C18A274D-9436-45FA-8730-D350A3B3A367}" dt="2025-03-25T16:01:56.345" v="19" actId="478"/>
          <ac:picMkLst>
            <pc:docMk/>
            <pc:sldMk cId="3904272083" sldId="394"/>
            <ac:picMk id="12" creationId="{91624888-36AB-7D36-0077-9769231844E4}"/>
          </ac:picMkLst>
        </pc:picChg>
      </pc:sldChg>
      <pc:sldChg chg="modSp">
        <pc:chgData name="Hiệp Trần Thị" userId="f04f56c655876021" providerId="LiveId" clId="{C18A274D-9436-45FA-8730-D350A3B3A367}" dt="2025-03-25T17:26:42.636" v="540" actId="20577"/>
        <pc:sldMkLst>
          <pc:docMk/>
          <pc:sldMk cId="2797361587" sldId="395"/>
        </pc:sldMkLst>
        <pc:spChg chg="mod">
          <ac:chgData name="Hiệp Trần Thị" userId="f04f56c655876021" providerId="LiveId" clId="{C18A274D-9436-45FA-8730-D350A3B3A367}" dt="2025-03-25T17:26:42.636" v="540" actId="20577"/>
          <ac:spMkLst>
            <pc:docMk/>
            <pc:sldMk cId="2797361587" sldId="395"/>
            <ac:spMk id="60" creationId="{7F43D127-7E89-2B42-64E4-A311491D0309}"/>
          </ac:spMkLst>
        </pc:spChg>
      </pc:sldChg>
      <pc:sldChg chg="modAnim">
        <pc:chgData name="Hiệp Trần Thị" userId="f04f56c655876021" providerId="LiveId" clId="{C18A274D-9436-45FA-8730-D350A3B3A367}" dt="2025-03-25T16:06:20.170" v="24"/>
        <pc:sldMkLst>
          <pc:docMk/>
          <pc:sldMk cId="2042939476" sldId="401"/>
        </pc:sldMkLst>
      </pc:sldChg>
      <pc:sldChg chg="modSp mod modNotesTx">
        <pc:chgData name="Hiệp Trần Thị" userId="f04f56c655876021" providerId="LiveId" clId="{C18A274D-9436-45FA-8730-D350A3B3A367}" dt="2025-03-25T17:44:33.379" v="1544" actId="20577"/>
        <pc:sldMkLst>
          <pc:docMk/>
          <pc:sldMk cId="1101415036" sldId="402"/>
        </pc:sldMkLst>
        <pc:spChg chg="mod">
          <ac:chgData name="Hiệp Trần Thị" userId="f04f56c655876021" providerId="LiveId" clId="{C18A274D-9436-45FA-8730-D350A3B3A367}" dt="2025-03-25T16:14:22.894" v="113" actId="20577"/>
          <ac:spMkLst>
            <pc:docMk/>
            <pc:sldMk cId="1101415036" sldId="402"/>
            <ac:spMk id="3" creationId="{5C36B5A5-72C8-8A1B-2BAE-1CDDFA14F929}"/>
          </ac:spMkLst>
        </pc:spChg>
      </pc:sldChg>
      <pc:sldChg chg="modSp mod">
        <pc:chgData name="Hiệp Trần Thị" userId="f04f56c655876021" providerId="LiveId" clId="{C18A274D-9436-45FA-8730-D350A3B3A367}" dt="2025-03-25T17:16:08.215" v="486" actId="1076"/>
        <pc:sldMkLst>
          <pc:docMk/>
          <pc:sldMk cId="1116707199" sldId="404"/>
        </pc:sldMkLst>
        <pc:spChg chg="mod">
          <ac:chgData name="Hiệp Trần Thị" userId="f04f56c655876021" providerId="LiveId" clId="{C18A274D-9436-45FA-8730-D350A3B3A367}" dt="2025-03-25T17:16:08.215" v="486" actId="1076"/>
          <ac:spMkLst>
            <pc:docMk/>
            <pc:sldMk cId="1116707199" sldId="404"/>
            <ac:spMk id="2" creationId="{FD46EBA9-E911-6C6B-970B-9D42E91ED1D6}"/>
          </ac:spMkLst>
        </pc:spChg>
      </pc:sldChg>
      <pc:sldChg chg="modNotesTx">
        <pc:chgData name="Hiệp Trần Thị" userId="f04f56c655876021" providerId="LiveId" clId="{C18A274D-9436-45FA-8730-D350A3B3A367}" dt="2025-03-25T17:38:16.246" v="1178" actId="20577"/>
        <pc:sldMkLst>
          <pc:docMk/>
          <pc:sldMk cId="93422032" sldId="408"/>
        </pc:sldMkLst>
      </pc:sldChg>
      <pc:sldChg chg="modNotesTx">
        <pc:chgData name="Hiệp Trần Thị" userId="f04f56c655876021" providerId="LiveId" clId="{C18A274D-9436-45FA-8730-D350A3B3A367}" dt="2025-03-25T17:33:57.571" v="828" actId="20577"/>
        <pc:sldMkLst>
          <pc:docMk/>
          <pc:sldMk cId="728607101" sldId="411"/>
        </pc:sldMkLst>
      </pc:sldChg>
      <pc:sldChg chg="modNotesTx">
        <pc:chgData name="Hiệp Trần Thị" userId="f04f56c655876021" providerId="LiveId" clId="{C18A274D-9436-45FA-8730-D350A3B3A367}" dt="2025-03-25T17:34:47.784" v="953" actId="20577"/>
        <pc:sldMkLst>
          <pc:docMk/>
          <pc:sldMk cId="1776646590" sldId="412"/>
        </pc:sldMkLst>
      </pc:sldChg>
      <pc:sldChg chg="modNotesTx">
        <pc:chgData name="Hiệp Trần Thị" userId="f04f56c655876021" providerId="LiveId" clId="{C18A274D-9436-45FA-8730-D350A3B3A367}" dt="2025-03-25T17:41:02.304" v="1477" actId="20577"/>
        <pc:sldMkLst>
          <pc:docMk/>
          <pc:sldMk cId="4052636979" sldId="413"/>
        </pc:sldMkLst>
      </pc:sldChg>
      <pc:sldChg chg="modSp mod">
        <pc:chgData name="Hiệp Trần Thị" userId="f04f56c655876021" providerId="LiveId" clId="{C18A274D-9436-45FA-8730-D350A3B3A367}" dt="2025-03-25T16:16:29.740" v="116" actId="1076"/>
        <pc:sldMkLst>
          <pc:docMk/>
          <pc:sldMk cId="42122380" sldId="415"/>
        </pc:sldMkLst>
        <pc:spChg chg="mod">
          <ac:chgData name="Hiệp Trần Thị" userId="f04f56c655876021" providerId="LiveId" clId="{C18A274D-9436-45FA-8730-D350A3B3A367}" dt="2025-03-25T16:16:23.173" v="115" actId="207"/>
          <ac:spMkLst>
            <pc:docMk/>
            <pc:sldMk cId="42122380" sldId="415"/>
            <ac:spMk id="2" creationId="{4FECDD57-CA2A-5B30-DF15-C7A8DAA6A583}"/>
          </ac:spMkLst>
        </pc:spChg>
        <pc:spChg chg="mod">
          <ac:chgData name="Hiệp Trần Thị" userId="f04f56c655876021" providerId="LiveId" clId="{C18A274D-9436-45FA-8730-D350A3B3A367}" dt="2025-03-25T16:16:29.740" v="116" actId="1076"/>
          <ac:spMkLst>
            <pc:docMk/>
            <pc:sldMk cId="42122380" sldId="415"/>
            <ac:spMk id="6" creationId="{7BAFFC1C-80AB-3100-E60E-FF1ED1D38FE3}"/>
          </ac:spMkLst>
        </pc:spChg>
      </pc:sldChg>
      <pc:sldChg chg="addSp modSp new mod">
        <pc:chgData name="Hiệp Trần Thị" userId="f04f56c655876021" providerId="LiveId" clId="{C18A274D-9436-45FA-8730-D350A3B3A367}" dt="2025-03-25T16:13:29.269" v="58" actId="1076"/>
        <pc:sldMkLst>
          <pc:docMk/>
          <pc:sldMk cId="2344933301" sldId="801"/>
        </pc:sldMkLst>
        <pc:picChg chg="add mod modCrop">
          <ac:chgData name="Hiệp Trần Thị" userId="f04f56c655876021" providerId="LiveId" clId="{C18A274D-9436-45FA-8730-D350A3B3A367}" dt="2025-03-25T16:13:29.269" v="58" actId="1076"/>
          <ac:picMkLst>
            <pc:docMk/>
            <pc:sldMk cId="2344933301" sldId="801"/>
            <ac:picMk id="3" creationId="{B15B1625-A4C6-EBD8-E72E-8D9438A28A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2EFC-8221-488C-A4F0-95BDB522531F}" type="datetimeFigureOut">
              <a:rPr lang="en-US" smtClean="0"/>
              <a:t>26/03/2025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9A03-E9E6-4FD3-8B85-E935550A749F}" type="slidenum">
              <a:rPr lang="en-US" smtClean="0"/>
              <a:t>‹#›</a:t>
            </a:fld>
            <a:endParaRPr lang="en-US"/>
          </a:p>
        </p:txBody>
      </p:sp>
    </p:spTree>
    <p:extLst>
      <p:ext uri="{BB962C8B-B14F-4D97-AF65-F5344CB8AC3E}">
        <p14:creationId xmlns:p14="http://schemas.microsoft.com/office/powerpoint/2010/main" val="138796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buNone/>
            </a:pPr>
            <a:r>
              <a:rPr lang="nl-NL"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5 câu hỏi với 4 đáp án lựa chọn. Yêu cầu chọn đáp án đúng nhất.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nl-NL"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GV nói “Thời gian bắt đầu” mới tính thời gian suy nghĩ.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nl-NL"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GV nói “hết giờ” HS mới được thể hiện đáp án của mình.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nl-NL"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HS trả lời bằng ngôn ngữ hình thể. GV quy ước kí hiệu của các đáp án A, B, C, 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ECD9A03-E9E6-4FD3-8B85-E935550A749F}" type="slidenum">
              <a:rPr lang="en-US" smtClean="0"/>
              <a:t>2</a:t>
            </a:fld>
            <a:endParaRPr lang="en-US"/>
          </a:p>
        </p:txBody>
      </p:sp>
    </p:spTree>
    <p:extLst>
      <p:ext uri="{BB962C8B-B14F-4D97-AF65-F5344CB8AC3E}">
        <p14:creationId xmlns:p14="http://schemas.microsoft.com/office/powerpoint/2010/main" val="1215829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4CD22-81B3-673F-ABA7-D370BDB21ABB}"/>
            </a:ext>
          </a:extLst>
        </p:cNvPr>
        <p:cNvGrpSpPr/>
        <p:nvPr/>
      </p:nvGrpSpPr>
      <p:grpSpPr>
        <a:xfrm>
          <a:off x="0" y="0"/>
          <a:ext cx="0" cy="0"/>
          <a:chOff x="0" y="0"/>
          <a:chExt cx="0" cy="0"/>
        </a:xfrm>
      </p:grpSpPr>
      <p:sp>
        <p:nvSpPr>
          <p:cNvPr id="2" name="Chỗ dành sẵn cho Hình ảnh của Bản chiếu 1">
            <a:extLst>
              <a:ext uri="{FF2B5EF4-FFF2-40B4-BE49-F238E27FC236}">
                <a16:creationId xmlns:a16="http://schemas.microsoft.com/office/drawing/2014/main" id="{CE7A0ADE-6999-ECC3-5286-123844600222}"/>
              </a:ext>
            </a:extLst>
          </p:cNvPr>
          <p:cNvSpPr>
            <a:spLocks noGrp="1" noRot="1" noChangeAspect="1"/>
          </p:cNvSpPr>
          <p:nvPr>
            <p:ph type="sldImg"/>
          </p:nvPr>
        </p:nvSpPr>
        <p:spPr/>
      </p:sp>
      <p:sp>
        <p:nvSpPr>
          <p:cNvPr id="3" name="Chỗ dành sẵn cho Ghi chú 2">
            <a:extLst>
              <a:ext uri="{FF2B5EF4-FFF2-40B4-BE49-F238E27FC236}">
                <a16:creationId xmlns:a16="http://schemas.microsoft.com/office/drawing/2014/main" id="{88D2DED3-DF64-F753-4B02-C0BB1788A559}"/>
              </a:ext>
            </a:extLst>
          </p:cNvPr>
          <p:cNvSpPr>
            <a:spLocks noGrp="1"/>
          </p:cNvSpPr>
          <p:nvPr>
            <p:ph type="body" idx="1"/>
          </p:nvPr>
        </p:nvSpPr>
        <p:spPr/>
        <p:txBody>
          <a:bodyPr/>
          <a:lstStyle/>
          <a:p>
            <a:r>
              <a:rPr lang="en-US" dirty="0"/>
              <a:t>2 </a:t>
            </a:r>
            <a:r>
              <a:rPr lang="en-US" dirty="0" err="1"/>
              <a:t>stphan</a:t>
            </a:r>
            <a:r>
              <a:rPr lang="en-US" dirty="0"/>
              <a:t> </a:t>
            </a:r>
            <a:r>
              <a:rPr lang="en-US" dirty="0" err="1"/>
              <a:t>đối</a:t>
            </a:r>
            <a:r>
              <a:rPr lang="en-US" dirty="0"/>
              <a:t> </a:t>
            </a:r>
            <a:r>
              <a:rPr lang="en-US" dirty="0" err="1"/>
              <a:t>nhau</a:t>
            </a:r>
            <a:r>
              <a:rPr lang="en-US" dirty="0"/>
              <a:t> </a:t>
            </a:r>
            <a:r>
              <a:rPr lang="en-US" dirty="0" err="1"/>
              <a:t>có</a:t>
            </a:r>
            <a:r>
              <a:rPr lang="en-US" dirty="0"/>
              <a:t> </a:t>
            </a:r>
            <a:r>
              <a:rPr lang="en-US" dirty="0" err="1"/>
              <a:t>tổng</a:t>
            </a:r>
            <a:r>
              <a:rPr lang="en-US" dirty="0"/>
              <a:t> </a:t>
            </a:r>
            <a:r>
              <a:rPr lang="en-US" dirty="0" err="1"/>
              <a:t>bằng</a:t>
            </a:r>
            <a:r>
              <a:rPr lang="en-US" dirty="0"/>
              <a:t> 0; </a:t>
            </a:r>
            <a:r>
              <a:rPr lang="en-US" dirty="0" err="1"/>
              <a:t>Vậy</a:t>
            </a:r>
            <a:r>
              <a:rPr lang="en-US" dirty="0"/>
              <a:t> </a:t>
            </a:r>
            <a:r>
              <a:rPr lang="en-US" dirty="0" err="1"/>
              <a:t>tổng</a:t>
            </a:r>
            <a:r>
              <a:rPr lang="en-US" dirty="0"/>
              <a:t> </a:t>
            </a:r>
            <a:r>
              <a:rPr lang="en-US" dirty="0" err="1"/>
              <a:t>hiệu</a:t>
            </a:r>
            <a:r>
              <a:rPr lang="en-US" dirty="0"/>
              <a:t> </a:t>
            </a:r>
            <a:r>
              <a:rPr lang="en-US" dirty="0" err="1"/>
              <a:t>của</a:t>
            </a:r>
            <a:r>
              <a:rPr lang="en-US" dirty="0"/>
              <a:t> 2 </a:t>
            </a:r>
            <a:r>
              <a:rPr lang="en-US" dirty="0" err="1"/>
              <a:t>stp</a:t>
            </a:r>
            <a:r>
              <a:rPr lang="en-US" dirty="0"/>
              <a:t> ko </a:t>
            </a:r>
            <a:r>
              <a:rPr lang="en-US" dirty="0" err="1"/>
              <a:t>đối</a:t>
            </a:r>
            <a:r>
              <a:rPr lang="en-US" dirty="0"/>
              <a:t> </a:t>
            </a:r>
            <a:r>
              <a:rPr lang="en-US" dirty="0" err="1"/>
              <a:t>nhau</a:t>
            </a:r>
            <a:r>
              <a:rPr lang="en-US" dirty="0"/>
              <a:t> dc </a:t>
            </a:r>
            <a:r>
              <a:rPr lang="en-US" dirty="0" err="1"/>
              <a:t>tính</a:t>
            </a:r>
            <a:r>
              <a:rPr lang="en-US" dirty="0"/>
              <a:t> </a:t>
            </a:r>
            <a:r>
              <a:rPr lang="en-US" dirty="0" err="1"/>
              <a:t>ntn</a:t>
            </a:r>
            <a:r>
              <a:rPr lang="en-US" dirty="0"/>
              <a:t>? </a:t>
            </a:r>
            <a:r>
              <a:rPr lang="en-US" dirty="0" err="1"/>
              <a:t>Cta</a:t>
            </a:r>
            <a:r>
              <a:rPr lang="en-US" dirty="0"/>
              <a:t> </a:t>
            </a:r>
            <a:r>
              <a:rPr lang="en-US" dirty="0" err="1"/>
              <a:t>cùng</a:t>
            </a:r>
            <a:r>
              <a:rPr lang="en-US" dirty="0"/>
              <a:t> </a:t>
            </a:r>
            <a:r>
              <a:rPr lang="en-US" dirty="0" err="1"/>
              <a:t>nhau</a:t>
            </a:r>
            <a:r>
              <a:rPr lang="en-US" dirty="0"/>
              <a:t> </a:t>
            </a:r>
            <a:r>
              <a:rPr lang="en-US" dirty="0" err="1"/>
              <a:t>vào</a:t>
            </a:r>
            <a:r>
              <a:rPr lang="en-US" dirty="0"/>
              <a:t> </a:t>
            </a:r>
            <a:r>
              <a:rPr lang="en-US" dirty="0" err="1"/>
              <a:t>phần</a:t>
            </a:r>
            <a:r>
              <a:rPr lang="en-US" dirty="0"/>
              <a:t> II</a:t>
            </a:r>
            <a:endParaRPr lang="vi-VN" dirty="0"/>
          </a:p>
        </p:txBody>
      </p:sp>
      <p:sp>
        <p:nvSpPr>
          <p:cNvPr id="4" name="Chỗ dành sẵn cho Số hiệu Bản chiếu 3">
            <a:extLst>
              <a:ext uri="{FF2B5EF4-FFF2-40B4-BE49-F238E27FC236}">
                <a16:creationId xmlns:a16="http://schemas.microsoft.com/office/drawing/2014/main" id="{11E3790B-E41A-F64A-3422-89C5A918D426}"/>
              </a:ext>
            </a:extLst>
          </p:cNvPr>
          <p:cNvSpPr>
            <a:spLocks noGrp="1"/>
          </p:cNvSpPr>
          <p:nvPr>
            <p:ph type="sldNum" sz="quarter" idx="10"/>
          </p:nvPr>
        </p:nvSpPr>
        <p:spPr/>
        <p:txBody>
          <a:bodyPr/>
          <a:lstStyle/>
          <a:p>
            <a:fld id="{7ECD9A03-E9E6-4FD3-8B85-E935550A749F}" type="slidenum">
              <a:rPr lang="en-US" smtClean="0"/>
              <a:t>13</a:t>
            </a:fld>
            <a:endParaRPr lang="en-US"/>
          </a:p>
        </p:txBody>
      </p:sp>
    </p:spTree>
    <p:extLst>
      <p:ext uri="{BB962C8B-B14F-4D97-AF65-F5344CB8AC3E}">
        <p14:creationId xmlns:p14="http://schemas.microsoft.com/office/powerpoint/2010/main" val="3534393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ình ảnh của Bản chiếu 1"/>
          <p:cNvSpPr>
            <a:spLocks noGrp="1" noRot="1" noChangeAspect="1"/>
          </p:cNvSpPr>
          <p:nvPr>
            <p:ph type="sldImg"/>
          </p:nvPr>
        </p:nvSpPr>
        <p:spPr/>
      </p:sp>
      <p:sp>
        <p:nvSpPr>
          <p:cNvPr id="3" name="Chỗ dành sẵn cho Ghi chú 2"/>
          <p:cNvSpPr>
            <a:spLocks noGrp="1"/>
          </p:cNvSpPr>
          <p:nvPr>
            <p:ph type="body" idx="1"/>
          </p:nvPr>
        </p:nvSpPr>
        <p:spPr/>
        <p:txBody>
          <a:bodyPr/>
          <a:lstStyle/>
          <a:p>
            <a:endParaRPr lang="vi-VN" dirty="0"/>
          </a:p>
        </p:txBody>
      </p:sp>
      <p:sp>
        <p:nvSpPr>
          <p:cNvPr id="4" name="Chỗ dành sẵn cho Số hiệu Bản chiếu 3"/>
          <p:cNvSpPr>
            <a:spLocks noGrp="1"/>
          </p:cNvSpPr>
          <p:nvPr>
            <p:ph type="sldNum" sz="quarter" idx="10"/>
          </p:nvPr>
        </p:nvSpPr>
        <p:spPr/>
        <p:txBody>
          <a:bodyPr/>
          <a:lstStyle/>
          <a:p>
            <a:fld id="{7ECD9A03-E9E6-4FD3-8B85-E935550A749F}" type="slidenum">
              <a:rPr lang="en-US" smtClean="0"/>
              <a:t>14</a:t>
            </a:fld>
            <a:endParaRPr lang="en-US"/>
          </a:p>
        </p:txBody>
      </p:sp>
    </p:spTree>
    <p:extLst>
      <p:ext uri="{BB962C8B-B14F-4D97-AF65-F5344CB8AC3E}">
        <p14:creationId xmlns:p14="http://schemas.microsoft.com/office/powerpoint/2010/main" val="356152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Thiếu</a:t>
            </a:r>
            <a:r>
              <a:rPr lang="en-US" dirty="0"/>
              <a:t> </a:t>
            </a:r>
            <a:r>
              <a:rPr lang="en-US" dirty="0" err="1"/>
              <a:t>kết</a:t>
            </a:r>
            <a:r>
              <a:rPr lang="en-US" dirty="0"/>
              <a:t> </a:t>
            </a:r>
            <a:r>
              <a:rPr lang="en-US" dirty="0" err="1"/>
              <a:t>luận</a:t>
            </a:r>
            <a:endParaRPr lang="en-US" dirty="0"/>
          </a:p>
          <a:p>
            <a:pPr marL="171450" indent="-171450">
              <a:buFontTx/>
              <a:buChar char="-"/>
            </a:pPr>
            <a:r>
              <a:rPr lang="en-US" dirty="0" err="1"/>
              <a:t>Ghi</a:t>
            </a:r>
            <a:r>
              <a:rPr lang="en-US" dirty="0"/>
              <a:t> </a:t>
            </a:r>
            <a:r>
              <a:rPr lang="en-US" dirty="0" err="1"/>
              <a:t>rõ</a:t>
            </a:r>
            <a:r>
              <a:rPr lang="en-US" dirty="0"/>
              <a:t> </a:t>
            </a:r>
            <a:r>
              <a:rPr lang="en-US" dirty="0" err="1"/>
              <a:t>chữ</a:t>
            </a:r>
            <a:r>
              <a:rPr lang="en-US" dirty="0"/>
              <a:t> </a:t>
            </a:r>
            <a:r>
              <a:rPr lang="en-US" dirty="0" err="1"/>
              <a:t>số</a:t>
            </a:r>
            <a:r>
              <a:rPr lang="en-US" dirty="0"/>
              <a:t> </a:t>
            </a:r>
            <a:r>
              <a:rPr lang="en-US" dirty="0" err="1"/>
              <a:t>hangf</a:t>
            </a:r>
            <a:r>
              <a:rPr lang="en-US" dirty="0"/>
              <a:t> tram </a:t>
            </a:r>
            <a:r>
              <a:rPr lang="en-US" dirty="0" err="1"/>
              <a:t>thẳng</a:t>
            </a:r>
            <a:r>
              <a:rPr lang="en-US" dirty="0"/>
              <a:t> </a:t>
            </a:r>
            <a:r>
              <a:rPr lang="en-US" dirty="0" err="1"/>
              <a:t>cột</a:t>
            </a:r>
            <a:r>
              <a:rPr lang="en-US" dirty="0"/>
              <a:t> </a:t>
            </a:r>
            <a:r>
              <a:rPr lang="en-US" dirty="0" err="1"/>
              <a:t>với</a:t>
            </a:r>
            <a:r>
              <a:rPr lang="en-US" dirty="0"/>
              <a:t> </a:t>
            </a:r>
            <a:r>
              <a:rPr lang="en-US" dirty="0" err="1"/>
              <a:t>nhau</a:t>
            </a:r>
            <a:r>
              <a:rPr lang="en-US" dirty="0"/>
              <a:t>, cs hang </a:t>
            </a:r>
            <a:r>
              <a:rPr lang="en-US" dirty="0" err="1"/>
              <a:t>đơn</a:t>
            </a:r>
            <a:r>
              <a:rPr lang="en-US" dirty="0"/>
              <a:t> </a:t>
            </a:r>
            <a:r>
              <a:rPr lang="en-US" dirty="0" err="1"/>
              <a:t>vị</a:t>
            </a:r>
            <a:r>
              <a:rPr lang="en-US" dirty="0"/>
              <a:t>, hang </a:t>
            </a:r>
            <a:r>
              <a:rPr lang="en-US" dirty="0" err="1"/>
              <a:t>phần</a:t>
            </a:r>
            <a:r>
              <a:rPr lang="en-US" dirty="0"/>
              <a:t> </a:t>
            </a:r>
            <a:r>
              <a:rPr lang="en-US" dirty="0" err="1"/>
              <a:t>mười</a:t>
            </a:r>
            <a:r>
              <a:rPr lang="en-US" dirty="0"/>
              <a:t>,…</a:t>
            </a:r>
            <a:r>
              <a:rPr lang="en-US" dirty="0" err="1"/>
              <a:t>dấu</a:t>
            </a:r>
            <a:r>
              <a:rPr lang="en-US" dirty="0"/>
              <a:t> , </a:t>
            </a:r>
            <a:r>
              <a:rPr lang="en-US" dirty="0" err="1"/>
              <a:t>đặt</a:t>
            </a:r>
            <a:r>
              <a:rPr lang="en-US" dirty="0"/>
              <a:t> </a:t>
            </a:r>
            <a:r>
              <a:rPr lang="en-US" dirty="0" err="1"/>
              <a:t>thẳng</a:t>
            </a:r>
            <a:r>
              <a:rPr lang="en-US" dirty="0"/>
              <a:t> </a:t>
            </a:r>
            <a:r>
              <a:rPr lang="en-US" dirty="0" err="1"/>
              <a:t>cột</a:t>
            </a:r>
            <a:r>
              <a:rPr lang="en-US" dirty="0"/>
              <a:t> </a:t>
            </a:r>
            <a:r>
              <a:rPr lang="en-US" dirty="0" err="1"/>
              <a:t>với</a:t>
            </a:r>
            <a:r>
              <a:rPr lang="en-US" dirty="0"/>
              <a:t> </a:t>
            </a:r>
            <a:r>
              <a:rPr lang="en-US" dirty="0" err="1"/>
              <a:t>nhau</a:t>
            </a:r>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16</a:t>
            </a:fld>
            <a:endParaRPr lang="en-US"/>
          </a:p>
        </p:txBody>
      </p:sp>
    </p:spTree>
    <p:extLst>
      <p:ext uri="{BB962C8B-B14F-4D97-AF65-F5344CB8AC3E}">
        <p14:creationId xmlns:p14="http://schemas.microsoft.com/office/powerpoint/2010/main" val="139196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cũng</a:t>
            </a:r>
            <a:r>
              <a:rPr lang="en-US" dirty="0"/>
              <a:t> </a:t>
            </a:r>
            <a:r>
              <a:rPr lang="en-US" dirty="0" err="1"/>
              <a:t>chính</a:t>
            </a:r>
            <a:r>
              <a:rPr lang="en-US" dirty="0"/>
              <a:t> </a:t>
            </a:r>
            <a:r>
              <a:rPr lang="en-US" dirty="0" err="1"/>
              <a:t>là</a:t>
            </a:r>
            <a:r>
              <a:rPr lang="en-US" dirty="0"/>
              <a:t> </a:t>
            </a:r>
            <a:r>
              <a:rPr lang="en-US" dirty="0" err="1"/>
              <a:t>các</a:t>
            </a:r>
            <a:r>
              <a:rPr lang="en-US" dirty="0"/>
              <a:t> </a:t>
            </a:r>
            <a:r>
              <a:rPr lang="en-US" dirty="0" err="1"/>
              <a:t>bước</a:t>
            </a:r>
            <a:r>
              <a:rPr lang="en-US" dirty="0"/>
              <a:t> </a:t>
            </a:r>
            <a:r>
              <a:rPr lang="en-US" dirty="0" err="1"/>
              <a:t>cộng</a:t>
            </a:r>
            <a:r>
              <a:rPr lang="en-US" dirty="0"/>
              <a:t>, </a:t>
            </a:r>
            <a:r>
              <a:rPr lang="en-US" dirty="0" err="1"/>
              <a:t>trừ</a:t>
            </a:r>
            <a:r>
              <a:rPr lang="en-US" dirty="0"/>
              <a:t> 2 </a:t>
            </a:r>
            <a:r>
              <a:rPr lang="en-US" dirty="0" err="1"/>
              <a:t>số</a:t>
            </a:r>
            <a:r>
              <a:rPr lang="en-US" dirty="0"/>
              <a:t> </a:t>
            </a:r>
            <a:r>
              <a:rPr lang="en-US" dirty="0" err="1"/>
              <a:t>tphan</a:t>
            </a:r>
            <a:r>
              <a:rPr lang="en-US" dirty="0"/>
              <a:t> </a:t>
            </a:r>
            <a:r>
              <a:rPr lang="en-US" dirty="0" err="1"/>
              <a:t>dương</a:t>
            </a:r>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17</a:t>
            </a:fld>
            <a:endParaRPr lang="en-US"/>
          </a:p>
        </p:txBody>
      </p:sp>
    </p:spTree>
    <p:extLst>
      <p:ext uri="{BB962C8B-B14F-4D97-AF65-F5344CB8AC3E}">
        <p14:creationId xmlns:p14="http://schemas.microsoft.com/office/powerpoint/2010/main" val="825065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ình ảnh của Bản chiếu 1"/>
          <p:cNvSpPr>
            <a:spLocks noGrp="1" noRot="1" noChangeAspect="1"/>
          </p:cNvSpPr>
          <p:nvPr>
            <p:ph type="sldImg"/>
          </p:nvPr>
        </p:nvSpPr>
        <p:spPr/>
      </p:sp>
      <p:sp>
        <p:nvSpPr>
          <p:cNvPr id="3" name="Chỗ dành sẵn cho Ghi chú 2"/>
          <p:cNvSpPr>
            <a:spLocks noGrp="1"/>
          </p:cNvSpPr>
          <p:nvPr>
            <p:ph type="body" idx="1"/>
          </p:nvPr>
        </p:nvSpPr>
        <p:spPr/>
        <p:txBody>
          <a:bodyPr/>
          <a:lstStyle/>
          <a:p>
            <a:endParaRPr lang="vi-VN" dirty="0"/>
          </a:p>
        </p:txBody>
      </p:sp>
      <p:sp>
        <p:nvSpPr>
          <p:cNvPr id="4" name="Chỗ dành sẵn cho Số hiệu Bản chiếu 3"/>
          <p:cNvSpPr>
            <a:spLocks noGrp="1"/>
          </p:cNvSpPr>
          <p:nvPr>
            <p:ph type="sldNum" sz="quarter" idx="10"/>
          </p:nvPr>
        </p:nvSpPr>
        <p:spPr/>
        <p:txBody>
          <a:bodyPr/>
          <a:lstStyle/>
          <a:p>
            <a:fld id="{7ECD9A03-E9E6-4FD3-8B85-E935550A749F}" type="slidenum">
              <a:rPr lang="en-US" smtClean="0"/>
              <a:t>18</a:t>
            </a:fld>
            <a:endParaRPr lang="en-US"/>
          </a:p>
        </p:txBody>
      </p:sp>
    </p:spTree>
    <p:extLst>
      <p:ext uri="{BB962C8B-B14F-4D97-AF65-F5344CB8AC3E}">
        <p14:creationId xmlns:p14="http://schemas.microsoft.com/office/powerpoint/2010/main" val="356152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D494F-B6D2-4A05-356F-0640603098FD}"/>
            </a:ext>
          </a:extLst>
        </p:cNvPr>
        <p:cNvGrpSpPr/>
        <p:nvPr/>
      </p:nvGrpSpPr>
      <p:grpSpPr>
        <a:xfrm>
          <a:off x="0" y="0"/>
          <a:ext cx="0" cy="0"/>
          <a:chOff x="0" y="0"/>
          <a:chExt cx="0" cy="0"/>
        </a:xfrm>
      </p:grpSpPr>
      <p:sp>
        <p:nvSpPr>
          <p:cNvPr id="2" name="Chỗ dành sẵn cho Hình ảnh của Bản chiếu 1">
            <a:extLst>
              <a:ext uri="{FF2B5EF4-FFF2-40B4-BE49-F238E27FC236}">
                <a16:creationId xmlns:a16="http://schemas.microsoft.com/office/drawing/2014/main" id="{445D4DF5-ECF1-8526-112A-B685C47D7FA7}"/>
              </a:ext>
            </a:extLst>
          </p:cNvPr>
          <p:cNvSpPr>
            <a:spLocks noGrp="1" noRot="1" noChangeAspect="1"/>
          </p:cNvSpPr>
          <p:nvPr>
            <p:ph type="sldImg"/>
          </p:nvPr>
        </p:nvSpPr>
        <p:spPr/>
      </p:sp>
      <p:sp>
        <p:nvSpPr>
          <p:cNvPr id="3" name="Chỗ dành sẵn cho Ghi chú 2">
            <a:extLst>
              <a:ext uri="{FF2B5EF4-FFF2-40B4-BE49-F238E27FC236}">
                <a16:creationId xmlns:a16="http://schemas.microsoft.com/office/drawing/2014/main" id="{A0E597B5-C245-687C-49EC-8066B2F5812D}"/>
              </a:ext>
            </a:extLst>
          </p:cNvPr>
          <p:cNvSpPr>
            <a:spLocks noGrp="1"/>
          </p:cNvSpPr>
          <p:nvPr>
            <p:ph type="body" idx="1"/>
          </p:nvPr>
        </p:nvSpPr>
        <p:spPr/>
        <p:txBody>
          <a:bodyPr/>
          <a:lstStyle/>
          <a:p>
            <a:r>
              <a:rPr lang="en-US" dirty="0" err="1"/>
              <a:t>Đưa</a:t>
            </a:r>
            <a:r>
              <a:rPr lang="en-US" dirty="0"/>
              <a:t> </a:t>
            </a:r>
            <a:r>
              <a:rPr lang="en-US" dirty="0" err="1"/>
              <a:t>lời</a:t>
            </a:r>
            <a:r>
              <a:rPr lang="en-US" dirty="0"/>
              <a:t> </a:t>
            </a:r>
            <a:r>
              <a:rPr lang="en-US" dirty="0" err="1"/>
              <a:t>giải</a:t>
            </a:r>
            <a:r>
              <a:rPr lang="en-US" dirty="0"/>
              <a:t> </a:t>
            </a:r>
            <a:r>
              <a:rPr lang="en-US" dirty="0" err="1"/>
              <a:t>phần</a:t>
            </a:r>
            <a:r>
              <a:rPr lang="en-US" dirty="0"/>
              <a:t> a, b </a:t>
            </a:r>
            <a:r>
              <a:rPr lang="en-US" dirty="0" err="1"/>
              <a:t>hỏi</a:t>
            </a:r>
            <a:r>
              <a:rPr lang="en-US" dirty="0"/>
              <a:t> HS </a:t>
            </a:r>
            <a:r>
              <a:rPr lang="en-US" dirty="0" err="1"/>
              <a:t>cách</a:t>
            </a:r>
            <a:r>
              <a:rPr lang="en-US" dirty="0"/>
              <a:t> </a:t>
            </a:r>
            <a:r>
              <a:rPr lang="en-US" dirty="0" err="1"/>
              <a:t>làm</a:t>
            </a:r>
            <a:endParaRPr lang="en-US" dirty="0"/>
          </a:p>
          <a:p>
            <a:pPr marL="171450" indent="-171450">
              <a:buFontTx/>
              <a:buChar char="-"/>
            </a:pPr>
            <a:r>
              <a:rPr lang="en-US" dirty="0"/>
              <a:t>HS: …..</a:t>
            </a:r>
          </a:p>
          <a:p>
            <a:pPr marL="171450" indent="-171450">
              <a:buFontTx/>
              <a:buChar char="-"/>
            </a:pPr>
            <a:r>
              <a:rPr lang="en-US" dirty="0" err="1"/>
              <a:t>Vậy</a:t>
            </a:r>
            <a:r>
              <a:rPr lang="en-US" dirty="0"/>
              <a:t> </a:t>
            </a:r>
            <a:r>
              <a:rPr lang="en-US" dirty="0" err="1"/>
              <a:t>cta</a:t>
            </a:r>
            <a:r>
              <a:rPr lang="en-US" dirty="0"/>
              <a:t> </a:t>
            </a:r>
            <a:r>
              <a:rPr lang="en-US" dirty="0" err="1"/>
              <a:t>thực</a:t>
            </a:r>
            <a:r>
              <a:rPr lang="en-US" dirty="0"/>
              <a:t> </a:t>
            </a:r>
            <a:r>
              <a:rPr lang="en-US" dirty="0" err="1"/>
              <a:t>hiện</a:t>
            </a:r>
            <a:r>
              <a:rPr lang="en-US" dirty="0"/>
              <a:t> </a:t>
            </a:r>
            <a:r>
              <a:rPr lang="en-US" dirty="0" err="1"/>
              <a:t>cộng</a:t>
            </a:r>
            <a:r>
              <a:rPr lang="en-US" dirty="0"/>
              <a:t> 2 </a:t>
            </a:r>
            <a:r>
              <a:rPr lang="en-US" dirty="0" err="1"/>
              <a:t>stphan</a:t>
            </a:r>
            <a:r>
              <a:rPr lang="en-US" dirty="0"/>
              <a:t> </a:t>
            </a:r>
            <a:r>
              <a:rPr lang="en-US" dirty="0" err="1"/>
              <a:t>âm</a:t>
            </a:r>
            <a:r>
              <a:rPr lang="en-US" dirty="0"/>
              <a:t>, 2 </a:t>
            </a:r>
            <a:r>
              <a:rPr lang="en-US" dirty="0" err="1"/>
              <a:t>stp</a:t>
            </a:r>
            <a:r>
              <a:rPr lang="en-US" dirty="0"/>
              <a:t> </a:t>
            </a:r>
            <a:r>
              <a:rPr lang="en-US" dirty="0" err="1"/>
              <a:t>khác</a:t>
            </a:r>
            <a:r>
              <a:rPr lang="en-US" dirty="0"/>
              <a:t> </a:t>
            </a:r>
            <a:r>
              <a:rPr lang="en-US" dirty="0" err="1"/>
              <a:t>dấu</a:t>
            </a:r>
            <a:r>
              <a:rPr lang="en-US" dirty="0"/>
              <a:t> </a:t>
            </a:r>
            <a:r>
              <a:rPr lang="en-US" dirty="0" err="1"/>
              <a:t>giống</a:t>
            </a:r>
            <a:r>
              <a:rPr lang="en-US" dirty="0"/>
              <a:t> </a:t>
            </a:r>
            <a:r>
              <a:rPr lang="en-US" dirty="0" err="1"/>
              <a:t>như</a:t>
            </a:r>
            <a:r>
              <a:rPr lang="en-US" dirty="0"/>
              <a:t> </a:t>
            </a:r>
            <a:r>
              <a:rPr lang="en-US" dirty="0" err="1"/>
              <a:t>đối</a:t>
            </a:r>
            <a:r>
              <a:rPr lang="en-US" dirty="0"/>
              <a:t> </a:t>
            </a:r>
            <a:r>
              <a:rPr lang="en-US" dirty="0" err="1"/>
              <a:t>với</a:t>
            </a:r>
            <a:r>
              <a:rPr lang="en-US" dirty="0"/>
              <a:t> </a:t>
            </a:r>
            <a:r>
              <a:rPr lang="en-US" dirty="0" err="1"/>
              <a:t>số</a:t>
            </a:r>
            <a:r>
              <a:rPr lang="en-US" dirty="0"/>
              <a:t> </a:t>
            </a:r>
            <a:r>
              <a:rPr lang="en-US" dirty="0" err="1"/>
              <a:t>nào</a:t>
            </a:r>
            <a:r>
              <a:rPr lang="en-US" dirty="0"/>
              <a:t> </a:t>
            </a:r>
            <a:r>
              <a:rPr lang="en-US" dirty="0" err="1"/>
              <a:t>nhỉ</a:t>
            </a:r>
            <a:r>
              <a:rPr lang="en-US" dirty="0"/>
              <a:t>?</a:t>
            </a:r>
          </a:p>
          <a:p>
            <a:pPr marL="171450" indent="-171450">
              <a:buFontTx/>
              <a:buChar char="-"/>
            </a:pPr>
            <a:r>
              <a:rPr lang="en-US" dirty="0" err="1"/>
              <a:t>Đó</a:t>
            </a:r>
            <a:r>
              <a:rPr lang="en-US" dirty="0"/>
              <a:t> </a:t>
            </a:r>
            <a:r>
              <a:rPr lang="en-US" dirty="0" err="1"/>
              <a:t>cũng</a:t>
            </a:r>
            <a:r>
              <a:rPr lang="en-US" dirty="0"/>
              <a:t> </a:t>
            </a:r>
            <a:r>
              <a:rPr lang="en-US" dirty="0" err="1"/>
              <a:t>chính</a:t>
            </a:r>
            <a:r>
              <a:rPr lang="en-US" dirty="0"/>
              <a:t> </a:t>
            </a:r>
            <a:r>
              <a:rPr lang="en-US" dirty="0" err="1"/>
              <a:t>là</a:t>
            </a:r>
            <a:r>
              <a:rPr lang="en-US" dirty="0"/>
              <a:t> </a:t>
            </a:r>
            <a:r>
              <a:rPr lang="en-US" dirty="0" err="1"/>
              <a:t>quy</a:t>
            </a:r>
            <a:r>
              <a:rPr lang="en-US" dirty="0"/>
              <a:t> </a:t>
            </a:r>
            <a:r>
              <a:rPr lang="en-US" dirty="0" err="1"/>
              <a:t>tắc</a:t>
            </a:r>
            <a:r>
              <a:rPr lang="en-US" dirty="0"/>
              <a:t> </a:t>
            </a:r>
            <a:r>
              <a:rPr lang="en-US" dirty="0" err="1"/>
              <a:t>cộng</a:t>
            </a:r>
            <a:r>
              <a:rPr lang="en-US" dirty="0"/>
              <a:t> 2 </a:t>
            </a:r>
            <a:r>
              <a:rPr lang="en-US" dirty="0" err="1"/>
              <a:t>số</a:t>
            </a:r>
            <a:r>
              <a:rPr lang="en-US" dirty="0"/>
              <a:t> </a:t>
            </a:r>
            <a:r>
              <a:rPr lang="en-US" dirty="0" err="1"/>
              <a:t>thập</a:t>
            </a:r>
            <a:r>
              <a:rPr lang="en-US" dirty="0"/>
              <a:t> </a:t>
            </a:r>
            <a:r>
              <a:rPr lang="en-US" dirty="0" err="1"/>
              <a:t>phân</a:t>
            </a:r>
            <a:endParaRPr lang="en-US" dirty="0"/>
          </a:p>
          <a:p>
            <a:pPr marL="171450" indent="-171450">
              <a:buFontTx/>
              <a:buChar char="-"/>
            </a:pPr>
            <a:r>
              <a:rPr lang="en-US" dirty="0" err="1"/>
              <a:t>Mời</a:t>
            </a:r>
            <a:r>
              <a:rPr lang="en-US" dirty="0"/>
              <a:t> 1 </a:t>
            </a:r>
            <a:r>
              <a:rPr lang="en-US" dirty="0" err="1"/>
              <a:t>bạn</a:t>
            </a:r>
            <a:r>
              <a:rPr lang="en-US" dirty="0"/>
              <a:t> </a:t>
            </a:r>
            <a:r>
              <a:rPr lang="en-US" dirty="0" err="1"/>
              <a:t>đọc</a:t>
            </a:r>
            <a:r>
              <a:rPr lang="en-US" dirty="0"/>
              <a:t> </a:t>
            </a:r>
            <a:r>
              <a:rPr lang="en-US" dirty="0" err="1"/>
              <a:t>lại</a:t>
            </a:r>
            <a:r>
              <a:rPr lang="en-US" dirty="0"/>
              <a:t> </a:t>
            </a:r>
            <a:r>
              <a:rPr lang="en-US" dirty="0" err="1"/>
              <a:t>cho</a:t>
            </a:r>
            <a:r>
              <a:rPr lang="en-US" dirty="0"/>
              <a:t> </a:t>
            </a:r>
            <a:r>
              <a:rPr lang="en-US" dirty="0" err="1"/>
              <a:t>cô</a:t>
            </a:r>
            <a:r>
              <a:rPr lang="en-US" dirty="0"/>
              <a:t> </a:t>
            </a:r>
            <a:r>
              <a:rPr lang="en-US" dirty="0" err="1"/>
              <a:t>quy</a:t>
            </a:r>
            <a:r>
              <a:rPr lang="en-US" dirty="0"/>
              <a:t> </a:t>
            </a:r>
            <a:r>
              <a:rPr lang="en-US" dirty="0" err="1"/>
              <a:t>tắc</a:t>
            </a:r>
            <a:r>
              <a:rPr lang="en-US" dirty="0"/>
              <a:t> </a:t>
            </a:r>
            <a:r>
              <a:rPr lang="en-US" dirty="0" err="1"/>
              <a:t>nào</a:t>
            </a:r>
            <a:endParaRPr lang="en-US" dirty="0"/>
          </a:p>
          <a:p>
            <a:pPr marL="171450" indent="-171450">
              <a:buFontTx/>
              <a:buChar char="-"/>
            </a:pPr>
            <a:endParaRPr lang="en-US" dirty="0"/>
          </a:p>
        </p:txBody>
      </p:sp>
      <p:sp>
        <p:nvSpPr>
          <p:cNvPr id="4" name="Chỗ dành sẵn cho Số hiệu Bản chiếu 3">
            <a:extLst>
              <a:ext uri="{FF2B5EF4-FFF2-40B4-BE49-F238E27FC236}">
                <a16:creationId xmlns:a16="http://schemas.microsoft.com/office/drawing/2014/main" id="{8109D87E-DE9A-7C78-85AC-D828872FCE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A03-E9E6-4FD3-8B85-E935550A7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397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71FB-DA58-164A-7D2E-068072C8214C}"/>
            </a:ext>
          </a:extLst>
        </p:cNvPr>
        <p:cNvGrpSpPr/>
        <p:nvPr/>
      </p:nvGrpSpPr>
      <p:grpSpPr>
        <a:xfrm>
          <a:off x="0" y="0"/>
          <a:ext cx="0" cy="0"/>
          <a:chOff x="0" y="0"/>
          <a:chExt cx="0" cy="0"/>
        </a:xfrm>
      </p:grpSpPr>
      <p:sp>
        <p:nvSpPr>
          <p:cNvPr id="2" name="Chỗ dành sẵn cho Hình ảnh của Bản chiếu 1">
            <a:extLst>
              <a:ext uri="{FF2B5EF4-FFF2-40B4-BE49-F238E27FC236}">
                <a16:creationId xmlns:a16="http://schemas.microsoft.com/office/drawing/2014/main" id="{7877EEE5-5F9D-C31C-6219-BBD794EC636C}"/>
              </a:ext>
            </a:extLst>
          </p:cNvPr>
          <p:cNvSpPr>
            <a:spLocks noGrp="1" noRot="1" noChangeAspect="1"/>
          </p:cNvSpPr>
          <p:nvPr>
            <p:ph type="sldImg"/>
          </p:nvPr>
        </p:nvSpPr>
        <p:spPr/>
      </p:sp>
      <p:sp>
        <p:nvSpPr>
          <p:cNvPr id="3" name="Chỗ dành sẵn cho Ghi chú 2">
            <a:extLst>
              <a:ext uri="{FF2B5EF4-FFF2-40B4-BE49-F238E27FC236}">
                <a16:creationId xmlns:a16="http://schemas.microsoft.com/office/drawing/2014/main" id="{45C657C3-2E0B-D205-95CF-4FE7BF148B6E}"/>
              </a:ext>
            </a:extLst>
          </p:cNvPr>
          <p:cNvSpPr>
            <a:spLocks noGrp="1"/>
          </p:cNvSpPr>
          <p:nvPr>
            <p:ph type="body" idx="1"/>
          </p:nvPr>
        </p:nvSpPr>
        <p:spPr/>
        <p:txBody>
          <a:bodyPr/>
          <a:lstStyle/>
          <a:p>
            <a:r>
              <a:rPr lang="en-US" dirty="0" err="1"/>
              <a:t>Chú</a:t>
            </a:r>
            <a:r>
              <a:rPr lang="en-US" dirty="0"/>
              <a:t> ý, </a:t>
            </a:r>
            <a:r>
              <a:rPr lang="en-US" dirty="0" err="1"/>
              <a:t>khi</a:t>
            </a:r>
            <a:r>
              <a:rPr lang="en-US" dirty="0"/>
              <a:t> </a:t>
            </a:r>
            <a:r>
              <a:rPr lang="en-US" dirty="0" err="1"/>
              <a:t>thực</a:t>
            </a:r>
            <a:r>
              <a:rPr lang="en-US" dirty="0"/>
              <a:t> </a:t>
            </a:r>
            <a:r>
              <a:rPr lang="en-US" dirty="0" err="1"/>
              <a:t>hiện</a:t>
            </a:r>
            <a:r>
              <a:rPr lang="en-US" dirty="0"/>
              <a:t> </a:t>
            </a:r>
            <a:r>
              <a:rPr lang="en-US" dirty="0" err="1"/>
              <a:t>cộng</a:t>
            </a:r>
            <a:r>
              <a:rPr lang="en-US" dirty="0"/>
              <a:t> </a:t>
            </a:r>
            <a:r>
              <a:rPr lang="en-US" dirty="0" err="1"/>
              <a:t>trừ</a:t>
            </a:r>
            <a:r>
              <a:rPr lang="en-US" dirty="0"/>
              <a:t>, </a:t>
            </a:r>
            <a:r>
              <a:rPr lang="en-US" dirty="0" err="1"/>
              <a:t>cta</a:t>
            </a:r>
            <a:r>
              <a:rPr lang="en-US" dirty="0"/>
              <a:t> </a:t>
            </a:r>
            <a:r>
              <a:rPr lang="vi-VN" dirty="0"/>
              <a:t>nên làm theo hàng dọc ra nháp và ghi kết quả</a:t>
            </a:r>
          </a:p>
          <a:p>
            <a:r>
              <a:rPr lang="vi-VN" dirty="0"/>
              <a:t>Tương tự, mời 1 bạn lên bảng làm luyện tập 2</a:t>
            </a:r>
          </a:p>
        </p:txBody>
      </p:sp>
      <p:sp>
        <p:nvSpPr>
          <p:cNvPr id="4" name="Chỗ dành sẵn cho Số hiệu Bản chiếu 3">
            <a:extLst>
              <a:ext uri="{FF2B5EF4-FFF2-40B4-BE49-F238E27FC236}">
                <a16:creationId xmlns:a16="http://schemas.microsoft.com/office/drawing/2014/main" id="{361A4922-22F9-A949-BA71-BB86866F64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A03-E9E6-4FD3-8B85-E935550A7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86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ình ảnh của Bản chiếu 1"/>
          <p:cNvSpPr>
            <a:spLocks noGrp="1" noRot="1" noChangeAspect="1"/>
          </p:cNvSpPr>
          <p:nvPr>
            <p:ph type="sldImg"/>
          </p:nvPr>
        </p:nvSpPr>
        <p:spPr/>
      </p:sp>
      <p:sp>
        <p:nvSpPr>
          <p:cNvPr id="3" name="Chỗ dành sẵn cho Ghi chú 2"/>
          <p:cNvSpPr>
            <a:spLocks noGrp="1"/>
          </p:cNvSpPr>
          <p:nvPr>
            <p:ph type="body" idx="1"/>
          </p:nvPr>
        </p:nvSpPr>
        <p:spPr/>
        <p:txBody>
          <a:bodyPr/>
          <a:lstStyle/>
          <a:p>
            <a:r>
              <a:rPr lang="en-US" dirty="0" err="1"/>
              <a:t>Cần</a:t>
            </a:r>
            <a:r>
              <a:rPr lang="en-US" dirty="0"/>
              <a:t> </a:t>
            </a:r>
            <a:r>
              <a:rPr lang="en-US" dirty="0" err="1"/>
              <a:t>nhấn</a:t>
            </a:r>
            <a:r>
              <a:rPr lang="en-US" dirty="0"/>
              <a:t> </a:t>
            </a:r>
            <a:r>
              <a:rPr lang="en-US" dirty="0" err="1"/>
              <a:t>mạnh</a:t>
            </a:r>
            <a:r>
              <a:rPr lang="en-US" dirty="0"/>
              <a:t> </a:t>
            </a:r>
            <a:r>
              <a:rPr lang="en-US" dirty="0" err="1"/>
              <a:t>sử</a:t>
            </a:r>
            <a:r>
              <a:rPr lang="en-US" dirty="0"/>
              <a:t> </a:t>
            </a:r>
            <a:r>
              <a:rPr lang="en-US" dirty="0" err="1"/>
              <a:t>dụng</a:t>
            </a:r>
            <a:r>
              <a:rPr lang="en-US" dirty="0"/>
              <a:t> </a:t>
            </a:r>
            <a:r>
              <a:rPr lang="en-US" dirty="0" err="1"/>
              <a:t>các</a:t>
            </a:r>
            <a:r>
              <a:rPr lang="en-US" dirty="0"/>
              <a:t> tính </a:t>
            </a:r>
            <a:r>
              <a:rPr lang="en-US" dirty="0" err="1"/>
              <a:t>chất</a:t>
            </a:r>
            <a:r>
              <a:rPr lang="en-US" dirty="0"/>
              <a:t> </a:t>
            </a:r>
            <a:r>
              <a:rPr lang="en-US" dirty="0" err="1"/>
              <a:t>trên</a:t>
            </a:r>
            <a:r>
              <a:rPr lang="en-US" dirty="0"/>
              <a:t> </a:t>
            </a:r>
            <a:r>
              <a:rPr lang="en-US" dirty="0" err="1"/>
              <a:t>giúp</a:t>
            </a:r>
            <a:r>
              <a:rPr lang="en-US" dirty="0"/>
              <a:t> </a:t>
            </a:r>
            <a:r>
              <a:rPr lang="en-US" dirty="0" err="1"/>
              <a:t>chúng</a:t>
            </a:r>
            <a:r>
              <a:rPr lang="en-US" dirty="0"/>
              <a:t> ta </a:t>
            </a:r>
            <a:r>
              <a:rPr lang="en-US" dirty="0" err="1"/>
              <a:t>làm</a:t>
            </a:r>
            <a:r>
              <a:rPr lang="en-US" dirty="0"/>
              <a:t> </a:t>
            </a:r>
            <a:r>
              <a:rPr lang="en-US" dirty="0" err="1"/>
              <a:t>các</a:t>
            </a:r>
            <a:r>
              <a:rPr lang="en-US" dirty="0"/>
              <a:t> </a:t>
            </a:r>
            <a:r>
              <a:rPr lang="en-US" dirty="0" err="1"/>
              <a:t>bài</a:t>
            </a:r>
            <a:r>
              <a:rPr lang="en-US" dirty="0"/>
              <a:t> </a:t>
            </a:r>
            <a:r>
              <a:rPr lang="en-US" dirty="0" err="1"/>
              <a:t>tập</a:t>
            </a:r>
            <a:r>
              <a:rPr lang="en-US" dirty="0"/>
              <a:t> tính </a:t>
            </a:r>
            <a:r>
              <a:rPr lang="en-US" dirty="0" err="1"/>
              <a:t>nhanh</a:t>
            </a:r>
            <a:r>
              <a:rPr lang="en-US" dirty="0"/>
              <a:t>, tính </a:t>
            </a:r>
            <a:r>
              <a:rPr lang="en-US" dirty="0" err="1"/>
              <a:t>hợp</a:t>
            </a:r>
            <a:r>
              <a:rPr lang="en-US" dirty="0"/>
              <a:t> </a:t>
            </a:r>
            <a:r>
              <a:rPr lang="en-US" dirty="0" err="1"/>
              <a:t>lý</a:t>
            </a:r>
            <a:endParaRPr lang="vi-VN" dirty="0"/>
          </a:p>
        </p:txBody>
      </p:sp>
      <p:sp>
        <p:nvSpPr>
          <p:cNvPr id="4" name="Chỗ dành sẵn cho Số hiệu Bản chiếu 3"/>
          <p:cNvSpPr>
            <a:spLocks noGrp="1"/>
          </p:cNvSpPr>
          <p:nvPr>
            <p:ph type="sldNum" sz="quarter" idx="10"/>
          </p:nvPr>
        </p:nvSpPr>
        <p:spPr/>
        <p:txBody>
          <a:bodyPr/>
          <a:lstStyle/>
          <a:p>
            <a:fld id="{7ECD9A03-E9E6-4FD3-8B85-E935550A749F}" type="slidenum">
              <a:rPr lang="en-US" smtClean="0"/>
              <a:t>21</a:t>
            </a:fld>
            <a:endParaRPr lang="en-US"/>
          </a:p>
        </p:txBody>
      </p:sp>
    </p:spTree>
    <p:extLst>
      <p:ext uri="{BB962C8B-B14F-4D97-AF65-F5344CB8AC3E}">
        <p14:creationId xmlns:p14="http://schemas.microsoft.com/office/powerpoint/2010/main" val="356152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2A979-B144-57B6-887E-C27E6F70B23C}"/>
            </a:ext>
          </a:extLst>
        </p:cNvPr>
        <p:cNvGrpSpPr/>
        <p:nvPr/>
      </p:nvGrpSpPr>
      <p:grpSpPr>
        <a:xfrm>
          <a:off x="0" y="0"/>
          <a:ext cx="0" cy="0"/>
          <a:chOff x="0" y="0"/>
          <a:chExt cx="0" cy="0"/>
        </a:xfrm>
      </p:grpSpPr>
      <p:sp>
        <p:nvSpPr>
          <p:cNvPr id="2" name="Chỗ dành sẵn cho Hình ảnh của Bản chiếu 1">
            <a:extLst>
              <a:ext uri="{FF2B5EF4-FFF2-40B4-BE49-F238E27FC236}">
                <a16:creationId xmlns:a16="http://schemas.microsoft.com/office/drawing/2014/main" id="{9F4BBCB1-BFEF-0543-0273-D2338790DC63}"/>
              </a:ext>
            </a:extLst>
          </p:cNvPr>
          <p:cNvSpPr>
            <a:spLocks noGrp="1" noRot="1" noChangeAspect="1"/>
          </p:cNvSpPr>
          <p:nvPr>
            <p:ph type="sldImg"/>
          </p:nvPr>
        </p:nvSpPr>
        <p:spPr/>
      </p:sp>
      <p:sp>
        <p:nvSpPr>
          <p:cNvPr id="3" name="Chỗ dành sẵn cho Ghi chú 2">
            <a:extLst>
              <a:ext uri="{FF2B5EF4-FFF2-40B4-BE49-F238E27FC236}">
                <a16:creationId xmlns:a16="http://schemas.microsoft.com/office/drawing/2014/main" id="{CF391EAD-8BB9-AECF-C5B2-0AB8F9B5A356}"/>
              </a:ext>
            </a:extLst>
          </p:cNvPr>
          <p:cNvSpPr>
            <a:spLocks noGrp="1"/>
          </p:cNvSpPr>
          <p:nvPr>
            <p:ph type="body" idx="1"/>
          </p:nvPr>
        </p:nvSpPr>
        <p:spPr/>
        <p:txBody>
          <a:bodyPr/>
          <a:lstStyle/>
          <a:p>
            <a:endParaRPr lang="vi-VN" dirty="0"/>
          </a:p>
        </p:txBody>
      </p:sp>
      <p:sp>
        <p:nvSpPr>
          <p:cNvPr id="4" name="Chỗ dành sẵn cho Số hiệu Bản chiếu 3">
            <a:extLst>
              <a:ext uri="{FF2B5EF4-FFF2-40B4-BE49-F238E27FC236}">
                <a16:creationId xmlns:a16="http://schemas.microsoft.com/office/drawing/2014/main" id="{A4A0A6C8-89F7-F273-CF6A-F9641FFDDFE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A03-E9E6-4FD3-8B85-E935550A7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8892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23</a:t>
            </a:fld>
            <a:endParaRPr lang="en-US"/>
          </a:p>
        </p:txBody>
      </p:sp>
    </p:spTree>
    <p:extLst>
      <p:ext uri="{BB962C8B-B14F-4D97-AF65-F5344CB8AC3E}">
        <p14:creationId xmlns:p14="http://schemas.microsoft.com/office/powerpoint/2010/main" val="71318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14505-4A4C-AEE4-64EC-75BF5DADA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DE452-11C2-A2E7-B1E9-7651FFA79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DF88E-3C95-35BF-83A5-BC6B87F6A77B}"/>
              </a:ext>
            </a:extLst>
          </p:cNvPr>
          <p:cNvSpPr>
            <a:spLocks noGrp="1"/>
          </p:cNvSpPr>
          <p:nvPr>
            <p:ph type="body" idx="1"/>
          </p:nvPr>
        </p:nvSpPr>
        <p:spPr/>
        <p:txBody>
          <a:bodyPr/>
          <a:lstStyle/>
          <a:p>
            <a:r>
              <a:rPr lang="en-US"/>
              <a:t>Đáp</a:t>
            </a:r>
            <a:r>
              <a:rPr lang="en-US" baseline="0"/>
              <a:t> án D đúng</a:t>
            </a:r>
            <a:endParaRPr lang="en-US"/>
          </a:p>
        </p:txBody>
      </p:sp>
      <p:sp>
        <p:nvSpPr>
          <p:cNvPr id="4" name="Slide Number Placeholder 3">
            <a:extLst>
              <a:ext uri="{FF2B5EF4-FFF2-40B4-BE49-F238E27FC236}">
                <a16:creationId xmlns:a16="http://schemas.microsoft.com/office/drawing/2014/main" id="{D2199D62-98B2-6924-4E2B-0214E5569B1E}"/>
              </a:ext>
            </a:extLst>
          </p:cNvPr>
          <p:cNvSpPr>
            <a:spLocks noGrp="1"/>
          </p:cNvSpPr>
          <p:nvPr>
            <p:ph type="sldNum" sz="quarter" idx="10"/>
          </p:nvPr>
        </p:nvSpPr>
        <p:spPr/>
        <p:txBody>
          <a:bodyPr/>
          <a:lstStyle/>
          <a:p>
            <a:fld id="{B78F6036-E835-44CB-A25A-34C755DFD5D4}" type="slidenum">
              <a:rPr lang="en-US" smtClean="0"/>
              <a:pPr/>
              <a:t>3</a:t>
            </a:fld>
            <a:endParaRPr lang="en-US"/>
          </a:p>
        </p:txBody>
      </p:sp>
    </p:spTree>
    <p:extLst>
      <p:ext uri="{BB962C8B-B14F-4D97-AF65-F5344CB8AC3E}">
        <p14:creationId xmlns:p14="http://schemas.microsoft.com/office/powerpoint/2010/main" val="4105030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49D2B-5463-E3FA-2B51-3212EC574DE8}"/>
            </a:ext>
          </a:extLst>
        </p:cNvPr>
        <p:cNvGrpSpPr/>
        <p:nvPr/>
      </p:nvGrpSpPr>
      <p:grpSpPr>
        <a:xfrm>
          <a:off x="0" y="0"/>
          <a:ext cx="0" cy="0"/>
          <a:chOff x="0" y="0"/>
          <a:chExt cx="0" cy="0"/>
        </a:xfrm>
      </p:grpSpPr>
      <p:sp>
        <p:nvSpPr>
          <p:cNvPr id="2" name="Chỗ dành sẵn cho Hình ảnh của Bản chiếu 1">
            <a:extLst>
              <a:ext uri="{FF2B5EF4-FFF2-40B4-BE49-F238E27FC236}">
                <a16:creationId xmlns:a16="http://schemas.microsoft.com/office/drawing/2014/main" id="{9A10B909-FBD3-2820-9F06-237D9302014A}"/>
              </a:ext>
            </a:extLst>
          </p:cNvPr>
          <p:cNvSpPr>
            <a:spLocks noGrp="1" noRot="1" noChangeAspect="1"/>
          </p:cNvSpPr>
          <p:nvPr>
            <p:ph type="sldImg"/>
          </p:nvPr>
        </p:nvSpPr>
        <p:spPr/>
      </p:sp>
      <p:sp>
        <p:nvSpPr>
          <p:cNvPr id="3" name="Chỗ dành sẵn cho Ghi chú 2">
            <a:extLst>
              <a:ext uri="{FF2B5EF4-FFF2-40B4-BE49-F238E27FC236}">
                <a16:creationId xmlns:a16="http://schemas.microsoft.com/office/drawing/2014/main" id="{3ADFACFE-9C0E-AAAE-88F1-C4D9FA789C2A}"/>
              </a:ext>
            </a:extLst>
          </p:cNvPr>
          <p:cNvSpPr>
            <a:spLocks noGrp="1"/>
          </p:cNvSpPr>
          <p:nvPr>
            <p:ph type="body" idx="1"/>
          </p:nvPr>
        </p:nvSpPr>
        <p:spPr/>
        <p:txBody>
          <a:bodyPr/>
          <a:lstStyle/>
          <a:p>
            <a:r>
              <a:rPr lang="vi-VN"/>
              <a:t>Cô mời các bạn xung phong tham gia cho trò chơi</a:t>
            </a:r>
            <a:endParaRPr lang="vi-VN" dirty="0"/>
          </a:p>
        </p:txBody>
      </p:sp>
      <p:sp>
        <p:nvSpPr>
          <p:cNvPr id="4" name="Chỗ dành sẵn cho Số hiệu Bản chiếu 3">
            <a:extLst>
              <a:ext uri="{FF2B5EF4-FFF2-40B4-BE49-F238E27FC236}">
                <a16:creationId xmlns:a16="http://schemas.microsoft.com/office/drawing/2014/main" id="{427F1816-D52C-832E-4B75-C26F9721C8B4}"/>
              </a:ext>
            </a:extLst>
          </p:cNvPr>
          <p:cNvSpPr>
            <a:spLocks noGrp="1"/>
          </p:cNvSpPr>
          <p:nvPr>
            <p:ph type="sldNum" sz="quarter" idx="10"/>
          </p:nvPr>
        </p:nvSpPr>
        <p:spPr/>
        <p:txBody>
          <a:bodyPr/>
          <a:lstStyle/>
          <a:p>
            <a:fld id="{7ECD9A03-E9E6-4FD3-8B85-E935550A749F}" type="slidenum">
              <a:rPr lang="en-US" smtClean="0"/>
              <a:t>25</a:t>
            </a:fld>
            <a:endParaRPr lang="en-US"/>
          </a:p>
        </p:txBody>
      </p:sp>
    </p:spTree>
    <p:extLst>
      <p:ext uri="{BB962C8B-B14F-4D97-AF65-F5344CB8AC3E}">
        <p14:creationId xmlns:p14="http://schemas.microsoft.com/office/powerpoint/2010/main" val="2686242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E5B97-C07B-D923-4B5A-8FB050CC95D8}"/>
            </a:ext>
          </a:extLst>
        </p:cNvPr>
        <p:cNvGrpSpPr/>
        <p:nvPr/>
      </p:nvGrpSpPr>
      <p:grpSpPr>
        <a:xfrm>
          <a:off x="0" y="0"/>
          <a:ext cx="0" cy="0"/>
          <a:chOff x="0" y="0"/>
          <a:chExt cx="0" cy="0"/>
        </a:xfrm>
      </p:grpSpPr>
      <p:sp>
        <p:nvSpPr>
          <p:cNvPr id="2" name="Chỗ dành sẵn cho Hình ảnh của Bản chiếu 1">
            <a:extLst>
              <a:ext uri="{FF2B5EF4-FFF2-40B4-BE49-F238E27FC236}">
                <a16:creationId xmlns:a16="http://schemas.microsoft.com/office/drawing/2014/main" id="{84B040D7-06D8-146D-ADC0-368C1B7809D4}"/>
              </a:ext>
            </a:extLst>
          </p:cNvPr>
          <p:cNvSpPr>
            <a:spLocks noGrp="1" noRot="1" noChangeAspect="1"/>
          </p:cNvSpPr>
          <p:nvPr>
            <p:ph type="sldImg"/>
          </p:nvPr>
        </p:nvSpPr>
        <p:spPr/>
      </p:sp>
      <p:sp>
        <p:nvSpPr>
          <p:cNvPr id="3" name="Chỗ dành sẵn cho Ghi chú 2">
            <a:extLst>
              <a:ext uri="{FF2B5EF4-FFF2-40B4-BE49-F238E27FC236}">
                <a16:creationId xmlns:a16="http://schemas.microsoft.com/office/drawing/2014/main" id="{7619B7DA-E1F1-C4B7-0903-E2981B9FB4AB}"/>
              </a:ext>
            </a:extLst>
          </p:cNvPr>
          <p:cNvSpPr>
            <a:spLocks noGrp="1"/>
          </p:cNvSpPr>
          <p:nvPr>
            <p:ph type="body" idx="1"/>
          </p:nvPr>
        </p:nvSpPr>
        <p:spPr/>
        <p:txBody>
          <a:bodyPr/>
          <a:lstStyle/>
          <a:p>
            <a:endParaRPr lang="vi-VN" dirty="0"/>
          </a:p>
        </p:txBody>
      </p:sp>
      <p:sp>
        <p:nvSpPr>
          <p:cNvPr id="4" name="Chỗ dành sẵn cho Số hiệu Bản chiếu 3">
            <a:extLst>
              <a:ext uri="{FF2B5EF4-FFF2-40B4-BE49-F238E27FC236}">
                <a16:creationId xmlns:a16="http://schemas.microsoft.com/office/drawing/2014/main" id="{F24C734D-C637-F292-CC50-539D781716CD}"/>
              </a:ext>
            </a:extLst>
          </p:cNvPr>
          <p:cNvSpPr>
            <a:spLocks noGrp="1"/>
          </p:cNvSpPr>
          <p:nvPr>
            <p:ph type="sldNum" sz="quarter" idx="10"/>
          </p:nvPr>
        </p:nvSpPr>
        <p:spPr/>
        <p:txBody>
          <a:bodyPr/>
          <a:lstStyle/>
          <a:p>
            <a:fld id="{7ECD9A03-E9E6-4FD3-8B85-E935550A749F}" type="slidenum">
              <a:rPr lang="en-US" smtClean="0"/>
              <a:t>26</a:t>
            </a:fld>
            <a:endParaRPr lang="en-US"/>
          </a:p>
        </p:txBody>
      </p:sp>
    </p:spTree>
    <p:extLst>
      <p:ext uri="{BB962C8B-B14F-4D97-AF65-F5344CB8AC3E}">
        <p14:creationId xmlns:p14="http://schemas.microsoft.com/office/powerpoint/2010/main" val="3088542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ình ảnh của Bản chiếu 1"/>
          <p:cNvSpPr>
            <a:spLocks noGrp="1" noRot="1" noChangeAspect="1"/>
          </p:cNvSpPr>
          <p:nvPr>
            <p:ph type="sldImg"/>
          </p:nvPr>
        </p:nvSpPr>
        <p:spPr/>
      </p:sp>
      <p:sp>
        <p:nvSpPr>
          <p:cNvPr id="3" name="Chỗ dành sẵn cho Ghi chú 2"/>
          <p:cNvSpPr>
            <a:spLocks noGrp="1"/>
          </p:cNvSpPr>
          <p:nvPr>
            <p:ph type="body" idx="1"/>
          </p:nvPr>
        </p:nvSpPr>
        <p:spPr/>
        <p:txBody>
          <a:bodyPr/>
          <a:lstStyle/>
          <a:p>
            <a:r>
              <a:rPr lang="en-US" dirty="0"/>
              <a:t>Cho HS </a:t>
            </a:r>
            <a:r>
              <a:rPr lang="en-US" dirty="0" err="1"/>
              <a:t>đọc</a:t>
            </a:r>
            <a:r>
              <a:rPr lang="en-US" dirty="0"/>
              <a:t> </a:t>
            </a:r>
            <a:r>
              <a:rPr lang="en-US" dirty="0" err="1"/>
              <a:t>lại</a:t>
            </a:r>
            <a:r>
              <a:rPr lang="en-US" dirty="0"/>
              <a:t> </a:t>
            </a:r>
            <a:r>
              <a:rPr lang="en-US" dirty="0" err="1"/>
              <a:t>quy</a:t>
            </a:r>
            <a:r>
              <a:rPr lang="en-US" dirty="0"/>
              <a:t> </a:t>
            </a:r>
            <a:r>
              <a:rPr lang="en-US" dirty="0" err="1"/>
              <a:t>tắc</a:t>
            </a:r>
            <a:endParaRPr lang="vi-VN" dirty="0"/>
          </a:p>
        </p:txBody>
      </p:sp>
      <p:sp>
        <p:nvSpPr>
          <p:cNvPr id="4" name="Chỗ dành sẵn cho Số hiệu Bản chiếu 3"/>
          <p:cNvSpPr>
            <a:spLocks noGrp="1"/>
          </p:cNvSpPr>
          <p:nvPr>
            <p:ph type="sldNum" sz="quarter" idx="10"/>
          </p:nvPr>
        </p:nvSpPr>
        <p:spPr/>
        <p:txBody>
          <a:bodyPr/>
          <a:lstStyle/>
          <a:p>
            <a:fld id="{7ECD9A03-E9E6-4FD3-8B85-E935550A749F}" type="slidenum">
              <a:rPr lang="en-US" smtClean="0"/>
              <a:t>27</a:t>
            </a:fld>
            <a:endParaRPr lang="en-US"/>
          </a:p>
        </p:txBody>
      </p:sp>
    </p:spTree>
    <p:extLst>
      <p:ext uri="{BB962C8B-B14F-4D97-AF65-F5344CB8AC3E}">
        <p14:creationId xmlns:p14="http://schemas.microsoft.com/office/powerpoint/2010/main" val="356152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ình ảnh của Bản chiếu 1"/>
          <p:cNvSpPr>
            <a:spLocks noGrp="1" noRot="1" noChangeAspect="1"/>
          </p:cNvSpPr>
          <p:nvPr>
            <p:ph type="sldImg"/>
          </p:nvPr>
        </p:nvSpPr>
        <p:spPr/>
      </p:sp>
      <p:sp>
        <p:nvSpPr>
          <p:cNvPr id="3" name="Chỗ dành sẵn cho Ghi chú 2"/>
          <p:cNvSpPr>
            <a:spLocks noGrp="1"/>
          </p:cNvSpPr>
          <p:nvPr>
            <p:ph type="body" idx="1"/>
          </p:nvPr>
        </p:nvSpPr>
        <p:spPr/>
        <p:txBody>
          <a:bodyPr/>
          <a:lstStyle/>
          <a:p>
            <a:endParaRPr lang="vi-VN" dirty="0"/>
          </a:p>
        </p:txBody>
      </p:sp>
      <p:sp>
        <p:nvSpPr>
          <p:cNvPr id="4" name="Chỗ dành sẵn cho Số hiệu Bản chiếu 3"/>
          <p:cNvSpPr>
            <a:spLocks noGrp="1"/>
          </p:cNvSpPr>
          <p:nvPr>
            <p:ph type="sldNum" sz="quarter" idx="10"/>
          </p:nvPr>
        </p:nvSpPr>
        <p:spPr/>
        <p:txBody>
          <a:bodyPr/>
          <a:lstStyle/>
          <a:p>
            <a:fld id="{7ECD9A03-E9E6-4FD3-8B85-E935550A749F}" type="slidenum">
              <a:rPr lang="en-US" smtClean="0"/>
              <a:t>28</a:t>
            </a:fld>
            <a:endParaRPr lang="en-US"/>
          </a:p>
        </p:txBody>
      </p:sp>
    </p:spTree>
    <p:extLst>
      <p:ext uri="{BB962C8B-B14F-4D97-AF65-F5344CB8AC3E}">
        <p14:creationId xmlns:p14="http://schemas.microsoft.com/office/powerpoint/2010/main" val="356152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81B3A"/>
                </a:solidFill>
                <a:effectLst/>
                <a:latin typeface="SegoeuiPc"/>
              </a:rPr>
              <a:t>Biến đổi khí hậu đang gây ra những thay đổi rõ rệt trong điều kiện thời tiết, đặc biệt là ở các vùng núi cao như Sapa. Những sự thay đổi nhiệt độ bất thường, như sự chênh lệch nhiệt độ lớn giữa sáng và chiều, là minh chứng cho sự tác động của hiện tượng này. Những biến đổi này không chỉ ảnh hưởng đến môi trường sống mà còn tác động đến các hoạt động kinh tế, xã hội. Chính vì vậy, mỗi hành động bảo vệ môi trường như giảm thiểu khí thải, tiết kiệm năng lượng, trồng cây xanh đều góp phần quan trọng vào việc giảm thiểu tác động của biến đổi khí hậu. Chúng ta cần chung tay để bảo vệ Trái đất cho thế hệ mai sau!</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30</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solidFill>
                  <a:srgbClr val="FF0000"/>
                </a:solidFill>
              </a:rPr>
              <a:t>Sửa</a:t>
            </a:r>
            <a:r>
              <a:rPr lang="en-US" b="1" dirty="0">
                <a:solidFill>
                  <a:srgbClr val="FF0000"/>
                </a:solidFill>
              </a:rPr>
              <a:t> </a:t>
            </a:r>
            <a:r>
              <a:rPr lang="en-US" b="1" dirty="0" err="1">
                <a:solidFill>
                  <a:srgbClr val="FF0000"/>
                </a:solidFill>
              </a:rPr>
              <a:t>thứ</a:t>
            </a:r>
            <a:r>
              <a:rPr lang="en-US" b="1" dirty="0">
                <a:solidFill>
                  <a:srgbClr val="FF0000"/>
                </a:solidFill>
              </a:rPr>
              <a:t> </a:t>
            </a:r>
            <a:r>
              <a:rPr lang="en-US" b="1" dirty="0" err="1">
                <a:solidFill>
                  <a:srgbClr val="FF0000"/>
                </a:solidFill>
              </a:rPr>
              <a:t>tự</a:t>
            </a:r>
            <a:r>
              <a:rPr lang="en-US" b="1" dirty="0">
                <a:solidFill>
                  <a:srgbClr val="FF0000"/>
                </a:solidFill>
              </a:rPr>
              <a: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416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AA20-F64E-6190-CFDA-72F50D659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2342C-8A2C-73B0-A7E7-5F1D38F55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7E9EB0-7438-EDEE-3703-3EC65C90D26A}"/>
              </a:ext>
            </a:extLst>
          </p:cNvPr>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D </a:t>
            </a:r>
            <a:r>
              <a:rPr lang="en-US" baseline="0" dirty="0" err="1"/>
              <a:t>đúng</a:t>
            </a:r>
            <a:endParaRPr lang="en-US" dirty="0"/>
          </a:p>
        </p:txBody>
      </p:sp>
      <p:sp>
        <p:nvSpPr>
          <p:cNvPr id="4" name="Slide Number Placeholder 3">
            <a:extLst>
              <a:ext uri="{FF2B5EF4-FFF2-40B4-BE49-F238E27FC236}">
                <a16:creationId xmlns:a16="http://schemas.microsoft.com/office/drawing/2014/main" id="{6F65847D-B152-7379-0D0F-CC7782953EDD}"/>
              </a:ext>
            </a:extLst>
          </p:cNvPr>
          <p:cNvSpPr>
            <a:spLocks noGrp="1"/>
          </p:cNvSpPr>
          <p:nvPr>
            <p:ph type="sldNum" sz="quarter" idx="10"/>
          </p:nvPr>
        </p:nvSpPr>
        <p:spPr/>
        <p:txBody>
          <a:bodyPr/>
          <a:lstStyle/>
          <a:p>
            <a:fld id="{B78F6036-E835-44CB-A25A-34C755DFD5D4}" type="slidenum">
              <a:rPr lang="en-US" smtClean="0"/>
              <a:pPr/>
              <a:t>4</a:t>
            </a:fld>
            <a:endParaRPr lang="en-US"/>
          </a:p>
        </p:txBody>
      </p:sp>
    </p:spTree>
    <p:extLst>
      <p:ext uri="{BB962C8B-B14F-4D97-AF65-F5344CB8AC3E}">
        <p14:creationId xmlns:p14="http://schemas.microsoft.com/office/powerpoint/2010/main" val="3116406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A71CD-E0F7-E967-D350-A7A42926A8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A6F3C-3649-13FA-BD5C-F0081C299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AF7008-5B57-921A-1131-2886AC2757DB}"/>
              </a:ext>
            </a:extLst>
          </p:cNvPr>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C </a:t>
            </a:r>
            <a:r>
              <a:rPr lang="en-US" baseline="0" dirty="0" err="1"/>
              <a:t>đúng</a:t>
            </a:r>
            <a:endParaRPr lang="en-US" dirty="0"/>
          </a:p>
        </p:txBody>
      </p:sp>
      <p:sp>
        <p:nvSpPr>
          <p:cNvPr id="4" name="Slide Number Placeholder 3">
            <a:extLst>
              <a:ext uri="{FF2B5EF4-FFF2-40B4-BE49-F238E27FC236}">
                <a16:creationId xmlns:a16="http://schemas.microsoft.com/office/drawing/2014/main" id="{9DBD757D-7B42-7888-CB36-3B5F66729FB0}"/>
              </a:ext>
            </a:extLst>
          </p:cNvPr>
          <p:cNvSpPr>
            <a:spLocks noGrp="1"/>
          </p:cNvSpPr>
          <p:nvPr>
            <p:ph type="sldNum" sz="quarter" idx="10"/>
          </p:nvPr>
        </p:nvSpPr>
        <p:spPr/>
        <p:txBody>
          <a:bodyPr/>
          <a:lstStyle/>
          <a:p>
            <a:fld id="{B78F6036-E835-44CB-A25A-34C755DFD5D4}" type="slidenum">
              <a:rPr lang="en-US" smtClean="0"/>
              <a:pPr/>
              <a:t>5</a:t>
            </a:fld>
            <a:endParaRPr lang="en-US"/>
          </a:p>
        </p:txBody>
      </p:sp>
    </p:spTree>
    <p:extLst>
      <p:ext uri="{BB962C8B-B14F-4D97-AF65-F5344CB8AC3E}">
        <p14:creationId xmlns:p14="http://schemas.microsoft.com/office/powerpoint/2010/main" val="217418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1B39A-9163-7CBF-ABB8-2B32E616E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0E20E-926D-27F8-9AB7-2EEA34A46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B800F-DF88-C89D-A98E-6DCB09BBEFCC}"/>
              </a:ext>
            </a:extLst>
          </p:cNvPr>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A </a:t>
            </a:r>
            <a:r>
              <a:rPr lang="en-US" baseline="0" dirty="0" err="1"/>
              <a:t>đúng</a:t>
            </a:r>
            <a:endParaRPr lang="en-US" dirty="0"/>
          </a:p>
        </p:txBody>
      </p:sp>
      <p:sp>
        <p:nvSpPr>
          <p:cNvPr id="4" name="Slide Number Placeholder 3">
            <a:extLst>
              <a:ext uri="{FF2B5EF4-FFF2-40B4-BE49-F238E27FC236}">
                <a16:creationId xmlns:a16="http://schemas.microsoft.com/office/drawing/2014/main" id="{8BE6F78A-AE05-EAC6-D2D0-CAEB28EDE7BB}"/>
              </a:ext>
            </a:extLst>
          </p:cNvPr>
          <p:cNvSpPr>
            <a:spLocks noGrp="1"/>
          </p:cNvSpPr>
          <p:nvPr>
            <p:ph type="sldNum" sz="quarter" idx="10"/>
          </p:nvPr>
        </p:nvSpPr>
        <p:spPr/>
        <p:txBody>
          <a:bodyPr/>
          <a:lstStyle/>
          <a:p>
            <a:fld id="{B78F6036-E835-44CB-A25A-34C755DFD5D4}" type="slidenum">
              <a:rPr lang="en-US" smtClean="0"/>
              <a:pPr/>
              <a:t>6</a:t>
            </a:fld>
            <a:endParaRPr lang="en-US"/>
          </a:p>
        </p:txBody>
      </p:sp>
    </p:spTree>
    <p:extLst>
      <p:ext uri="{BB962C8B-B14F-4D97-AF65-F5344CB8AC3E}">
        <p14:creationId xmlns:p14="http://schemas.microsoft.com/office/powerpoint/2010/main" val="3181930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86BB5-C610-5607-85AD-E726B6E4C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FBD3E-8866-CE51-7F1E-285B1581E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4B6AF5-59B1-B61C-7F03-1484FEAAE613}"/>
              </a:ext>
            </a:extLst>
          </p:cNvPr>
          <p:cNvSpPr>
            <a:spLocks noGrp="1"/>
          </p:cNvSpPr>
          <p:nvPr>
            <p:ph type="body" idx="1"/>
          </p:nvPr>
        </p:nvSpPr>
        <p:spPr/>
        <p:txBody>
          <a:bodyPr/>
          <a:lstStyle/>
          <a:p>
            <a:r>
              <a:rPr lang="en-US" dirty="0"/>
              <a:t>Sau </a:t>
            </a:r>
            <a:r>
              <a:rPr lang="en-US" dirty="0" err="1"/>
              <a:t>đaya</a:t>
            </a:r>
            <a:r>
              <a:rPr lang="en-US" dirty="0"/>
              <a:t> </a:t>
            </a:r>
            <a:r>
              <a:rPr lang="en-US" dirty="0" err="1"/>
              <a:t>cta</a:t>
            </a:r>
            <a:r>
              <a:rPr lang="en-US" dirty="0"/>
              <a:t> </a:t>
            </a:r>
            <a:r>
              <a:rPr lang="en-US" dirty="0" err="1"/>
              <a:t>cùng</a:t>
            </a:r>
            <a:r>
              <a:rPr lang="en-US" dirty="0"/>
              <a:t> </a:t>
            </a:r>
            <a:r>
              <a:rPr lang="en-US" dirty="0" err="1"/>
              <a:t>xem</a:t>
            </a:r>
            <a:r>
              <a:rPr lang="en-US" dirty="0"/>
              <a:t> video </a:t>
            </a:r>
            <a:r>
              <a:rPr lang="en-US" dirty="0" err="1"/>
              <a:t>sau</a:t>
            </a:r>
            <a:endParaRPr lang="en-US" dirty="0"/>
          </a:p>
        </p:txBody>
      </p:sp>
      <p:sp>
        <p:nvSpPr>
          <p:cNvPr id="4" name="Slide Number Placeholder 3">
            <a:extLst>
              <a:ext uri="{FF2B5EF4-FFF2-40B4-BE49-F238E27FC236}">
                <a16:creationId xmlns:a16="http://schemas.microsoft.com/office/drawing/2014/main" id="{9B329FCA-73E2-198B-7EC1-6A0298563088}"/>
              </a:ext>
            </a:extLst>
          </p:cNvPr>
          <p:cNvSpPr>
            <a:spLocks noGrp="1"/>
          </p:cNvSpPr>
          <p:nvPr>
            <p:ph type="sldNum" sz="quarter" idx="10"/>
          </p:nvPr>
        </p:nvSpPr>
        <p:spPr/>
        <p:txBody>
          <a:bodyPr/>
          <a:lstStyle/>
          <a:p>
            <a:fld id="{B78F6036-E835-44CB-A25A-34C755DFD5D4}" type="slidenum">
              <a:rPr lang="en-US" smtClean="0"/>
              <a:pPr/>
              <a:t>7</a:t>
            </a:fld>
            <a:endParaRPr lang="en-US"/>
          </a:p>
        </p:txBody>
      </p:sp>
    </p:spTree>
    <p:extLst>
      <p:ext uri="{BB962C8B-B14F-4D97-AF65-F5344CB8AC3E}">
        <p14:creationId xmlns:p14="http://schemas.microsoft.com/office/powerpoint/2010/main" val="239066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ình ảnh của Bản chiếu 1"/>
          <p:cNvSpPr>
            <a:spLocks noGrp="1" noRot="1" noChangeAspect="1"/>
          </p:cNvSpPr>
          <p:nvPr>
            <p:ph type="sldImg"/>
          </p:nvPr>
        </p:nvSpPr>
        <p:spPr/>
      </p:sp>
      <p:sp>
        <p:nvSpPr>
          <p:cNvPr id="3" name="Chỗ dành sẵn cho Ghi chú 2"/>
          <p:cNvSpPr>
            <a:spLocks noGrp="1"/>
          </p:cNvSpPr>
          <p:nvPr>
            <p:ph type="body" idx="1"/>
          </p:nvPr>
        </p:nvSpPr>
        <p:spPr/>
        <p:txBody>
          <a:bodyPr/>
          <a:lstStyle/>
          <a:p>
            <a:endParaRPr lang="vi-VN" dirty="0"/>
          </a:p>
        </p:txBody>
      </p:sp>
      <p:sp>
        <p:nvSpPr>
          <p:cNvPr id="4" name="Chỗ dành sẵn cho Số hiệu Bản chiếu 3"/>
          <p:cNvSpPr>
            <a:spLocks noGrp="1"/>
          </p:cNvSpPr>
          <p:nvPr>
            <p:ph type="sldNum" sz="quarter" idx="10"/>
          </p:nvPr>
        </p:nvSpPr>
        <p:spPr/>
        <p:txBody>
          <a:bodyPr/>
          <a:lstStyle/>
          <a:p>
            <a:fld id="{7ECD9A03-E9E6-4FD3-8B85-E935550A749F}" type="slidenum">
              <a:rPr lang="en-US" smtClean="0"/>
              <a:t>10</a:t>
            </a:fld>
            <a:endParaRPr lang="en-US"/>
          </a:p>
        </p:txBody>
      </p:sp>
    </p:spTree>
    <p:extLst>
      <p:ext uri="{BB962C8B-B14F-4D97-AF65-F5344CB8AC3E}">
        <p14:creationId xmlns:p14="http://schemas.microsoft.com/office/powerpoint/2010/main" val="356152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ình ảnh của Bản chiếu 1"/>
          <p:cNvSpPr>
            <a:spLocks noGrp="1" noRot="1" noChangeAspect="1"/>
          </p:cNvSpPr>
          <p:nvPr>
            <p:ph type="sldImg"/>
          </p:nvPr>
        </p:nvSpPr>
        <p:spPr/>
      </p:sp>
      <p:sp>
        <p:nvSpPr>
          <p:cNvPr id="3" name="Chỗ dành sẵn cho Ghi chú 2"/>
          <p:cNvSpPr>
            <a:spLocks noGrp="1"/>
          </p:cNvSpPr>
          <p:nvPr>
            <p:ph type="body" idx="1"/>
          </p:nvPr>
        </p:nvSpPr>
        <p:spPr/>
        <p:txBody>
          <a:bodyPr/>
          <a:lstStyle/>
          <a:p>
            <a:endParaRPr lang="vi-VN" dirty="0"/>
          </a:p>
        </p:txBody>
      </p:sp>
      <p:sp>
        <p:nvSpPr>
          <p:cNvPr id="4" name="Chỗ dành sẵn cho Số hiệu Bản chiếu 3"/>
          <p:cNvSpPr>
            <a:spLocks noGrp="1"/>
          </p:cNvSpPr>
          <p:nvPr>
            <p:ph type="sldNum" sz="quarter" idx="10"/>
          </p:nvPr>
        </p:nvSpPr>
        <p:spPr/>
        <p:txBody>
          <a:bodyPr/>
          <a:lstStyle/>
          <a:p>
            <a:fld id="{7ECD9A03-E9E6-4FD3-8B85-E935550A749F}" type="slidenum">
              <a:rPr lang="en-US" smtClean="0"/>
              <a:t>11</a:t>
            </a:fld>
            <a:endParaRPr lang="en-US"/>
          </a:p>
        </p:txBody>
      </p:sp>
    </p:spTree>
    <p:extLst>
      <p:ext uri="{BB962C8B-B14F-4D97-AF65-F5344CB8AC3E}">
        <p14:creationId xmlns:p14="http://schemas.microsoft.com/office/powerpoint/2010/main" val="356152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ình ảnh của Bản chiếu 1"/>
          <p:cNvSpPr>
            <a:spLocks noGrp="1" noRot="1" noChangeAspect="1"/>
          </p:cNvSpPr>
          <p:nvPr>
            <p:ph type="sldImg"/>
          </p:nvPr>
        </p:nvSpPr>
        <p:spPr/>
      </p:sp>
      <p:sp>
        <p:nvSpPr>
          <p:cNvPr id="3" name="Chỗ dành sẵn cho Ghi chú 2"/>
          <p:cNvSpPr>
            <a:spLocks noGrp="1"/>
          </p:cNvSpPr>
          <p:nvPr>
            <p:ph type="body" idx="1"/>
          </p:nvPr>
        </p:nvSpPr>
        <p:spPr/>
        <p:txBody>
          <a:bodyPr/>
          <a:lstStyle/>
          <a:p>
            <a:r>
              <a:rPr lang="en-US" dirty="0" err="1"/>
              <a:t>Giống</a:t>
            </a:r>
            <a:r>
              <a:rPr lang="en-US" dirty="0"/>
              <a:t> </a:t>
            </a:r>
            <a:r>
              <a:rPr lang="en-US" dirty="0" err="1"/>
              <a:t>như</a:t>
            </a:r>
            <a:r>
              <a:rPr lang="en-US" dirty="0"/>
              <a:t> </a:t>
            </a:r>
            <a:r>
              <a:rPr lang="en-US" dirty="0" err="1"/>
              <a:t>số</a:t>
            </a:r>
            <a:r>
              <a:rPr lang="en-US" dirty="0"/>
              <a:t> </a:t>
            </a:r>
            <a:r>
              <a:rPr lang="en-US" dirty="0" err="1"/>
              <a:t>nguyên</a:t>
            </a:r>
            <a:r>
              <a:rPr lang="en-US" dirty="0"/>
              <a:t>, </a:t>
            </a:r>
            <a:r>
              <a:rPr lang="en-US" dirty="0" err="1"/>
              <a:t>mỗi</a:t>
            </a:r>
            <a:r>
              <a:rPr lang="en-US" dirty="0"/>
              <a:t> </a:t>
            </a:r>
            <a:r>
              <a:rPr lang="en-US" dirty="0" err="1"/>
              <a:t>số</a:t>
            </a:r>
            <a:r>
              <a:rPr lang="en-US" dirty="0"/>
              <a:t> </a:t>
            </a:r>
            <a:r>
              <a:rPr lang="en-US" dirty="0" err="1"/>
              <a:t>thập</a:t>
            </a:r>
            <a:r>
              <a:rPr lang="en-US" dirty="0"/>
              <a:t> </a:t>
            </a:r>
            <a:r>
              <a:rPr lang="en-US" dirty="0" err="1"/>
              <a:t>phân</a:t>
            </a:r>
            <a:r>
              <a:rPr lang="en-US" dirty="0"/>
              <a:t> </a:t>
            </a:r>
            <a:r>
              <a:rPr lang="en-US" dirty="0" err="1"/>
              <a:t>đều</a:t>
            </a:r>
            <a:r>
              <a:rPr lang="en-US" dirty="0"/>
              <a:t> </a:t>
            </a:r>
            <a:r>
              <a:rPr lang="en-US" dirty="0" err="1"/>
              <a:t>có</a:t>
            </a:r>
            <a:r>
              <a:rPr lang="en-US" dirty="0"/>
              <a:t> </a:t>
            </a:r>
            <a:r>
              <a:rPr lang="en-US" dirty="0" err="1"/>
              <a:t>số</a:t>
            </a:r>
            <a:r>
              <a:rPr lang="en-US" dirty="0"/>
              <a:t> </a:t>
            </a:r>
            <a:r>
              <a:rPr lang="en-US" dirty="0" err="1"/>
              <a:t>đối</a:t>
            </a:r>
            <a:r>
              <a:rPr lang="en-US" dirty="0"/>
              <a:t>. 1 </a:t>
            </a:r>
            <a:r>
              <a:rPr lang="en-US" dirty="0" err="1"/>
              <a:t>bạn</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thế</a:t>
            </a:r>
            <a:r>
              <a:rPr lang="en-US" dirty="0"/>
              <a:t> </a:t>
            </a:r>
            <a:r>
              <a:rPr lang="en-US" dirty="0" err="1"/>
              <a:t>nào</a:t>
            </a:r>
            <a:r>
              <a:rPr lang="en-US" dirty="0"/>
              <a:t> </a:t>
            </a:r>
            <a:r>
              <a:rPr lang="en-US" dirty="0" err="1"/>
              <a:t>là</a:t>
            </a:r>
            <a:r>
              <a:rPr lang="en-US" dirty="0"/>
              <a:t> </a:t>
            </a:r>
            <a:r>
              <a:rPr lang="en-US" dirty="0" err="1"/>
              <a:t>số</a:t>
            </a:r>
            <a:r>
              <a:rPr lang="en-US" dirty="0"/>
              <a:t> </a:t>
            </a:r>
            <a:r>
              <a:rPr lang="en-US" dirty="0" err="1"/>
              <a:t>đối</a:t>
            </a:r>
            <a:r>
              <a:rPr lang="en-US" dirty="0"/>
              <a:t> </a:t>
            </a:r>
            <a:r>
              <a:rPr lang="en-US" dirty="0" err="1"/>
              <a:t>của</a:t>
            </a:r>
            <a:r>
              <a:rPr lang="en-US" dirty="0"/>
              <a:t> </a:t>
            </a:r>
            <a:r>
              <a:rPr lang="en-US" dirty="0" err="1"/>
              <a:t>số</a:t>
            </a:r>
            <a:r>
              <a:rPr lang="en-US" dirty="0"/>
              <a:t> </a:t>
            </a:r>
            <a:r>
              <a:rPr lang="en-US" dirty="0" err="1"/>
              <a:t>thập</a:t>
            </a:r>
            <a:r>
              <a:rPr lang="en-US" dirty="0"/>
              <a:t> </a:t>
            </a:r>
            <a:r>
              <a:rPr lang="en-US" dirty="0" err="1"/>
              <a:t>phân</a:t>
            </a:r>
            <a:r>
              <a:rPr lang="en-US" dirty="0"/>
              <a:t> </a:t>
            </a:r>
            <a:r>
              <a:rPr lang="en-US" dirty="0" err="1"/>
              <a:t>nào</a:t>
            </a:r>
            <a:r>
              <a:rPr lang="en-US" dirty="0"/>
              <a:t>?</a:t>
            </a:r>
          </a:p>
          <a:p>
            <a:r>
              <a:rPr lang="en-US" dirty="0" err="1"/>
              <a:t>Hỏi</a:t>
            </a:r>
            <a:r>
              <a:rPr lang="en-US" dirty="0"/>
              <a:t> </a:t>
            </a:r>
            <a:r>
              <a:rPr lang="en-US" dirty="0" err="1"/>
              <a:t>rõ</a:t>
            </a:r>
            <a:r>
              <a:rPr lang="en-US" dirty="0"/>
              <a:t> </a:t>
            </a:r>
            <a:r>
              <a:rPr lang="en-US" dirty="0" err="1"/>
              <a:t>số</a:t>
            </a:r>
            <a:r>
              <a:rPr lang="en-US" dirty="0"/>
              <a:t> </a:t>
            </a:r>
            <a:r>
              <a:rPr lang="en-US" dirty="0" err="1"/>
              <a:t>đối</a:t>
            </a:r>
            <a:r>
              <a:rPr lang="en-US" dirty="0"/>
              <a:t> </a:t>
            </a:r>
            <a:r>
              <a:rPr lang="en-US" dirty="0" err="1"/>
              <a:t>của</a:t>
            </a:r>
            <a:r>
              <a:rPr lang="en-US" dirty="0"/>
              <a:t> -7.9</a:t>
            </a:r>
            <a:endParaRPr lang="vi-VN" dirty="0"/>
          </a:p>
        </p:txBody>
      </p:sp>
      <p:sp>
        <p:nvSpPr>
          <p:cNvPr id="4" name="Chỗ dành sẵn cho Số hiệu Bản chiếu 3"/>
          <p:cNvSpPr>
            <a:spLocks noGrp="1"/>
          </p:cNvSpPr>
          <p:nvPr>
            <p:ph type="sldNum" sz="quarter" idx="10"/>
          </p:nvPr>
        </p:nvSpPr>
        <p:spPr/>
        <p:txBody>
          <a:bodyPr/>
          <a:lstStyle/>
          <a:p>
            <a:fld id="{7ECD9A03-E9E6-4FD3-8B85-E935550A749F}" type="slidenum">
              <a:rPr lang="en-US" smtClean="0"/>
              <a:t>12</a:t>
            </a:fld>
            <a:endParaRPr lang="en-US"/>
          </a:p>
        </p:txBody>
      </p:sp>
    </p:spTree>
    <p:extLst>
      <p:ext uri="{BB962C8B-B14F-4D97-AF65-F5344CB8AC3E}">
        <p14:creationId xmlns:p14="http://schemas.microsoft.com/office/powerpoint/2010/main" val="356152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6802266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34293141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4323388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86288106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626080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66005864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1432729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3503209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3114581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3475582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217888706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6597646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4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683897810"/>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3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1928865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3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1718034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3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0039576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3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9855707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3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45965761"/>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5794803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124325549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3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1532151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3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0728349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3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3113770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3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06973616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2262762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73172616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8682473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20187908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613402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62951800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618722232"/>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13683068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5204674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23100898"/>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9374013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7155011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19832625"/>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13487227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32345214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2814675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794349262"/>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300157308"/>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15494882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29700699"/>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0547355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9749901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23590390"/>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46495961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9356714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91773326"/>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2485455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00739867"/>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064288817"/>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2869954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022382884"/>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3746803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05456249"/>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03658066"/>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1916980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94386180"/>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022689963"/>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2025/3/26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2025/3/26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2025/3/26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26/03/2025</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1572630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302030396"/>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8046926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2256988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2135379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21840669"/>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717306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8177781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477416269"/>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8131316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2382766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2710338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t>26/03/2025</a:t>
            </a:fld>
            <a:endParaRPr lang="en-US"/>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2829358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9612567" y="6696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3007233" y="2655767"/>
            <a:ext cx="6177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3" name="Google Shape;13;p2"/>
          <p:cNvSpPr/>
          <p:nvPr/>
        </p:nvSpPr>
        <p:spPr>
          <a:xfrm>
            <a:off x="356733" y="-1182333"/>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131833" y="3843167"/>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007233" y="722400"/>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003667" y="4620133"/>
            <a:ext cx="3045600" cy="3045600"/>
          </a:xfrm>
          <a:prstGeom prst="donut">
            <a:avLst>
              <a:gd name="adj" fmla="val 11909"/>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3700" y="42576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2067" y="56230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92833" y="3389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0131700" y="-400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992833" y="1070467"/>
            <a:ext cx="876800" cy="8768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2900"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407100" y="5206100"/>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76037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548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8731595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2025/3/26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45" r:id="rId2"/>
    <p:sldLayoutId id="2147483709" r:id="rId3"/>
    <p:sldLayoutId id="2147483650" r:id="rId4"/>
    <p:sldLayoutId id="2147483744" r:id="rId5"/>
    <p:sldLayoutId id="2147483743" r:id="rId6"/>
    <p:sldLayoutId id="2147483742" r:id="rId7"/>
    <p:sldLayoutId id="2147483741" r:id="rId8"/>
    <p:sldLayoutId id="2147483740" r:id="rId9"/>
    <p:sldLayoutId id="2147483739" r:id="rId10"/>
    <p:sldLayoutId id="2147483736" r:id="rId11"/>
    <p:sldLayoutId id="2147483711" r:id="rId12"/>
    <p:sldLayoutId id="2147483710" r:id="rId13"/>
    <p:sldLayoutId id="2147483708" r:id="rId14"/>
    <p:sldLayoutId id="2147483707" r:id="rId15"/>
    <p:sldLayoutId id="2147483706" r:id="rId16"/>
    <p:sldLayoutId id="2147483686" r:id="rId17"/>
    <p:sldLayoutId id="2147483685" r:id="rId18"/>
    <p:sldLayoutId id="2147483684" r:id="rId19"/>
    <p:sldLayoutId id="2147483651" r:id="rId20"/>
    <p:sldLayoutId id="2147483746" r:id="rId21"/>
    <p:sldLayoutId id="2147483652" r:id="rId22"/>
    <p:sldLayoutId id="2147483737" r:id="rId23"/>
    <p:sldLayoutId id="2147483733" r:id="rId24"/>
    <p:sldLayoutId id="2147483732" r:id="rId25"/>
    <p:sldLayoutId id="2147483731" r:id="rId26"/>
    <p:sldLayoutId id="2147483730" r:id="rId27"/>
    <p:sldLayoutId id="2147483729" r:id="rId28"/>
    <p:sldLayoutId id="2147483728" r:id="rId29"/>
    <p:sldLayoutId id="2147483727" r:id="rId30"/>
    <p:sldLayoutId id="2147483726" r:id="rId31"/>
    <p:sldLayoutId id="2147483725" r:id="rId32"/>
    <p:sldLayoutId id="2147483724" r:id="rId33"/>
    <p:sldLayoutId id="2147483723" r:id="rId34"/>
    <p:sldLayoutId id="2147483722" r:id="rId35"/>
    <p:sldLayoutId id="2147483721" r:id="rId36"/>
    <p:sldLayoutId id="2147483719" r:id="rId37"/>
    <p:sldLayoutId id="2147483718" r:id="rId38"/>
    <p:sldLayoutId id="2147483717" r:id="rId39"/>
    <p:sldLayoutId id="2147483716" r:id="rId40"/>
    <p:sldLayoutId id="2147483715" r:id="rId41"/>
    <p:sldLayoutId id="2147483714" r:id="rId42"/>
    <p:sldLayoutId id="2147483712" r:id="rId43"/>
    <p:sldLayoutId id="2147483705" r:id="rId44"/>
    <p:sldLayoutId id="2147483704" r:id="rId45"/>
    <p:sldLayoutId id="2147483703" r:id="rId46"/>
    <p:sldLayoutId id="2147483702" r:id="rId47"/>
    <p:sldLayoutId id="2147483701" r:id="rId48"/>
    <p:sldLayoutId id="2147483700" r:id="rId49"/>
    <p:sldLayoutId id="2147483699" r:id="rId50"/>
    <p:sldLayoutId id="2147483698" r:id="rId51"/>
    <p:sldLayoutId id="2147483697" r:id="rId52"/>
    <p:sldLayoutId id="2147483696" r:id="rId53"/>
    <p:sldLayoutId id="2147483695" r:id="rId54"/>
    <p:sldLayoutId id="2147483694" r:id="rId55"/>
    <p:sldLayoutId id="2147483693" r:id="rId56"/>
    <p:sldLayoutId id="2147483692" r:id="rId57"/>
    <p:sldLayoutId id="2147483691" r:id="rId58"/>
    <p:sldLayoutId id="2147483690" r:id="rId59"/>
    <p:sldLayoutId id="2147483689" r:id="rId60"/>
    <p:sldLayoutId id="2147483688" r:id="rId61"/>
    <p:sldLayoutId id="2147483687" r:id="rId62"/>
    <p:sldLayoutId id="2147483653" r:id="rId63"/>
    <p:sldLayoutId id="2147483654" r:id="rId64"/>
    <p:sldLayoutId id="2147483655" r:id="rId65"/>
    <p:sldLayoutId id="2147483738" r:id="rId66"/>
    <p:sldLayoutId id="2147483735" r:id="rId67"/>
    <p:sldLayoutId id="2147483734" r:id="rId68"/>
    <p:sldLayoutId id="2147483720" r:id="rId69"/>
    <p:sldLayoutId id="2147483713" r:id="rId70"/>
    <p:sldLayoutId id="2147483656" r:id="rId71"/>
    <p:sldLayoutId id="2147483657" r:id="rId72"/>
    <p:sldLayoutId id="2147483658" r:id="rId73"/>
    <p:sldLayoutId id="2147483659" r:id="rId74"/>
    <p:sldLayoutId id="2147483747" r:id="rId7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t>26/03/2025</a:t>
            </a:fld>
            <a:endParaRPr lang="en-US"/>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t>‹#›</a:t>
            </a:fld>
            <a:endParaRPr lang="en-US"/>
          </a:p>
        </p:txBody>
      </p:sp>
    </p:spTree>
    <p:extLst>
      <p:ext uri="{BB962C8B-B14F-4D97-AF65-F5344CB8AC3E}">
        <p14:creationId xmlns:p14="http://schemas.microsoft.com/office/powerpoint/2010/main" val="38542469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21.jpeg"/><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26.wmf"/><Relationship Id="rId5" Type="http://schemas.openxmlformats.org/officeDocument/2006/relationships/oleObject" Target="../embeddings/oleObject3.bin"/><Relationship Id="rId4" Type="http://schemas.openxmlformats.org/officeDocument/2006/relationships/image" Target="../media/image25.w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5.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28.wmf"/><Relationship Id="rId5" Type="http://schemas.openxmlformats.org/officeDocument/2006/relationships/oleObject" Target="../embeddings/oleObject5.bin"/><Relationship Id="rId4" Type="http://schemas.openxmlformats.org/officeDocument/2006/relationships/image" Target="../media/image27.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31.wmf"/><Relationship Id="rId5" Type="http://schemas.openxmlformats.org/officeDocument/2006/relationships/oleObject" Target="../embeddings/oleObject8.bin"/><Relationship Id="rId4" Type="http://schemas.openxmlformats.org/officeDocument/2006/relationships/image" Target="../media/image30.wmf"/></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2.xml"/><Relationship Id="rId7" Type="http://schemas.openxmlformats.org/officeDocument/2006/relationships/image" Target="../media/image3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3.wmf"/><Relationship Id="rId5" Type="http://schemas.openxmlformats.org/officeDocument/2006/relationships/oleObject" Target="../embeddings/oleObject10.bin"/><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15.bin"/><Relationship Id="rId3" Type="http://schemas.openxmlformats.org/officeDocument/2006/relationships/slideLayout" Target="../slideLayouts/slideLayout22.xml"/><Relationship Id="rId7" Type="http://schemas.openxmlformats.org/officeDocument/2006/relationships/oleObject" Target="../embeddings/oleObject12.bin"/><Relationship Id="rId12" Type="http://schemas.openxmlformats.org/officeDocument/2006/relationships/image" Target="../media/image40.wm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7.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image" Target="../media/image42.png"/><Relationship Id="rId10" Type="http://schemas.openxmlformats.org/officeDocument/2006/relationships/image" Target="../media/image39.wmf"/><Relationship Id="rId4" Type="http://schemas.openxmlformats.org/officeDocument/2006/relationships/notesSlide" Target="../notesSlides/notesSlide21.xml"/><Relationship Id="rId9" Type="http://schemas.openxmlformats.org/officeDocument/2006/relationships/oleObject" Target="../embeddings/oleObject13.bin"/><Relationship Id="rId14" Type="http://schemas.openxmlformats.org/officeDocument/2006/relationships/image" Target="../media/image41.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31.wmf"/></Relationships>
</file>

<file path=ppt/slides/_rels/slide28.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8.bin"/><Relationship Id="rId7" Type="http://schemas.openxmlformats.org/officeDocument/2006/relationships/oleObject" Target="../embeddings/oleObject17.bin"/><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43.wmf"/><Relationship Id="rId5" Type="http://schemas.openxmlformats.org/officeDocument/2006/relationships/oleObject" Target="../embeddings/oleObject16.bin"/><Relationship Id="rId10" Type="http://schemas.openxmlformats.org/officeDocument/2006/relationships/image" Target="../media/image45.wmf"/><Relationship Id="rId4" Type="http://schemas.openxmlformats.org/officeDocument/2006/relationships/image" Target="../media/image31.wmf"/><Relationship Id="rId9" Type="http://schemas.openxmlformats.org/officeDocument/2006/relationships/oleObject" Target="../embeddings/oleObject18.bin"/></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audio" Target="../media/audio3.wav"/><Relationship Id="rId12" Type="http://schemas.openxmlformats.org/officeDocument/2006/relationships/image" Target="../media/image1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microsoft.com/office/2007/relationships/hdphoto" Target="../media/hdphoto2.wdp"/><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5.xml"/><Relationship Id="rId16" Type="http://schemas.openxmlformats.org/officeDocument/2006/relationships/image" Target="../media/image59.png"/><Relationship Id="rId1" Type="http://schemas.openxmlformats.org/officeDocument/2006/relationships/slideLayout" Target="../slideLayouts/slideLayout8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gif"/><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gif"/><Relationship Id="rId3" Type="http://schemas.openxmlformats.org/officeDocument/2006/relationships/slideLayout" Target="../slideLayouts/slideLayout1.xml"/><Relationship Id="rId7" Type="http://schemas.openxmlformats.org/officeDocument/2006/relationships/audio" Target="../media/audio3.wav"/><Relationship Id="rId12"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6.gif"/><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gif"/><Relationship Id="rId3" Type="http://schemas.openxmlformats.org/officeDocument/2006/relationships/slideLayout" Target="../slideLayouts/slideLayout1.xml"/><Relationship Id="rId7" Type="http://schemas.openxmlformats.org/officeDocument/2006/relationships/audio" Target="../media/audio3.wav"/><Relationship Id="rId12"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6.gif"/><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5.png"/><Relationship Id="rId3" Type="http://schemas.microsoft.com/office/2007/relationships/media" Target="../media/media2.mp4"/><Relationship Id="rId7" Type="http://schemas.openxmlformats.org/officeDocument/2006/relationships/audio" Target="../media/audio1.wav"/><Relationship Id="rId12" Type="http://schemas.openxmlformats.org/officeDocument/2006/relationships/image" Target="../media/image14.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12.png"/><Relationship Id="rId5" Type="http://schemas.openxmlformats.org/officeDocument/2006/relationships/slideLayout" Target="../slideLayouts/slideLayout1.xml"/><Relationship Id="rId15" Type="http://schemas.openxmlformats.org/officeDocument/2006/relationships/image" Target="../media/image13.png"/><Relationship Id="rId10" Type="http://schemas.openxmlformats.org/officeDocument/2006/relationships/image" Target="../media/image16.gif"/><Relationship Id="rId4" Type="http://schemas.openxmlformats.org/officeDocument/2006/relationships/video" Target="../media/media2.mp4"/><Relationship Id="rId9" Type="http://schemas.openxmlformats.org/officeDocument/2006/relationships/image" Target="../media/image11.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5.png"/><Relationship Id="rId3" Type="http://schemas.microsoft.com/office/2007/relationships/media" Target="../media/media2.mp4"/><Relationship Id="rId7" Type="http://schemas.openxmlformats.org/officeDocument/2006/relationships/audio" Target="../media/audio1.wav"/><Relationship Id="rId12" Type="http://schemas.openxmlformats.org/officeDocument/2006/relationships/image" Target="../media/image14.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notesSlide" Target="../notesSlides/notesSlide6.xml"/><Relationship Id="rId11" Type="http://schemas.openxmlformats.org/officeDocument/2006/relationships/image" Target="../media/image12.png"/><Relationship Id="rId5" Type="http://schemas.openxmlformats.org/officeDocument/2006/relationships/slideLayout" Target="../slideLayouts/slideLayout1.xml"/><Relationship Id="rId15" Type="http://schemas.openxmlformats.org/officeDocument/2006/relationships/image" Target="../media/image13.png"/><Relationship Id="rId10" Type="http://schemas.openxmlformats.org/officeDocument/2006/relationships/image" Target="../media/image16.gif"/><Relationship Id="rId4" Type="http://schemas.openxmlformats.org/officeDocument/2006/relationships/video" Target="../media/media2.mp4"/><Relationship Id="rId9" Type="http://schemas.openxmlformats.org/officeDocument/2006/relationships/image" Target="../media/image11.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media" Target="../media/media5.mp3"/><Relationship Id="rId7"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jpeg"/><Relationship Id="rId5" Type="http://schemas.openxmlformats.org/officeDocument/2006/relationships/slideLayout" Target="../slideLayouts/slideLayout65.xml"/><Relationship Id="rId4" Type="http://schemas.openxmlformats.org/officeDocument/2006/relationships/audio" Target="../media/media5.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Google Shape;1017;p37">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050" b="1" dirty="0">
                <a:solidFill>
                  <a:schemeClr val="bg1"/>
                </a:solidFill>
                <a:latin typeface="思源黑体 Heavy" panose="020B0A00000000000000" pitchFamily="34" charset="-122"/>
                <a:ea typeface="思源黑体 Heavy" panose="020B0A00000000000000" pitchFamily="34" charset="-122"/>
                <a:cs typeface="Catamaran"/>
                <a:sym typeface="Catamaran"/>
              </a:rPr>
              <a:t>NOTES</a:t>
            </a:r>
            <a:endParaRPr sz="105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14" name="Google Shape;1087;p40"/>
          <p:cNvSpPr txBox="1"/>
          <p:nvPr/>
        </p:nvSpPr>
        <p:spPr>
          <a:xfrm>
            <a:off x="1725930" y="1920240"/>
            <a:ext cx="2124000" cy="144145"/>
          </a:xfrm>
          <a:prstGeom prst="rect">
            <a:avLst/>
          </a:prstGeom>
          <a:solidFill>
            <a:srgbClr val="3B3838"/>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0"/>
              </a:lnSpc>
              <a:spcBef>
                <a:spcPts val="0"/>
              </a:spcBef>
            </a:pPr>
            <a:r>
              <a:rPr lang="en-US" sz="4400" dirty="0">
                <a:ln>
                  <a:solidFill>
                    <a:schemeClr val="bg1"/>
                  </a:solidFill>
                </a:ln>
                <a:solidFill>
                  <a:srgbClr val="3B3838"/>
                </a:solidFill>
                <a:latin typeface="思源黑体 Heavy" panose="020B0A00000000000000" pitchFamily="34" charset="-122"/>
                <a:ea typeface="思源黑体 Heavy" panose="020B0A00000000000000" pitchFamily="34" charset="-122"/>
              </a:rPr>
              <a:t>MATH</a:t>
            </a:r>
          </a:p>
        </p:txBody>
      </p:sp>
      <p:sp>
        <p:nvSpPr>
          <p:cNvPr id="4" name="Rectangle 3"/>
          <p:cNvSpPr/>
          <p:nvPr/>
        </p:nvSpPr>
        <p:spPr>
          <a:xfrm>
            <a:off x="1644073" y="1440873"/>
            <a:ext cx="2205857" cy="785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_Văn_Bản 5"/>
          <p:cNvSpPr txBox="1"/>
          <p:nvPr/>
        </p:nvSpPr>
        <p:spPr>
          <a:xfrm>
            <a:off x="4244993" y="4749704"/>
            <a:ext cx="4586482" cy="584775"/>
          </a:xfrm>
          <a:prstGeom prst="rect">
            <a:avLst/>
          </a:prstGeom>
          <a:noFill/>
        </p:spPr>
        <p:txBody>
          <a:bodyPr wrap="square" rtlCol="0">
            <a:spAutoFit/>
          </a:bodyPr>
          <a:lstStyle/>
          <a:p>
            <a:r>
              <a:rPr lang="en-US" sz="3200" b="1" dirty="0" err="1">
                <a:latin typeface="Times New Roman" pitchFamily="18" charset="0"/>
                <a:cs typeface="Times New Roman" pitchFamily="18" charset="0"/>
              </a:rPr>
              <a:t>Giáo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Trần</a:t>
            </a:r>
            <a:r>
              <a:rPr lang="en-US" sz="3200" b="1" dirty="0">
                <a:latin typeface="Times New Roman" pitchFamily="18" charset="0"/>
                <a:cs typeface="Times New Roman" pitchFamily="18" charset="0"/>
              </a:rPr>
              <a:t> Thị </a:t>
            </a:r>
            <a:r>
              <a:rPr lang="en-US" sz="3200" b="1" dirty="0" err="1">
                <a:latin typeface="Times New Roman" pitchFamily="18" charset="0"/>
                <a:cs typeface="Times New Roman" pitchFamily="18" charset="0"/>
              </a:rPr>
              <a:t>Hiệp</a:t>
            </a:r>
            <a:endParaRPr lang="vi-VN" sz="3200" b="1" dirty="0">
              <a:latin typeface="Times New Roman" pitchFamily="18" charset="0"/>
              <a:cs typeface="Times New Roman" pitchFamily="18" charset="0"/>
            </a:endParaRPr>
          </a:p>
        </p:txBody>
      </p:sp>
      <p:sp>
        <p:nvSpPr>
          <p:cNvPr id="15" name="Subtitle 2">
            <a:extLst>
              <a:ext uri="{FF2B5EF4-FFF2-40B4-BE49-F238E27FC236}">
                <a16:creationId xmlns:a16="http://schemas.microsoft.com/office/drawing/2014/main" id="{CF2EB805-B981-47B9-9661-CF05DB551677}"/>
              </a:ext>
            </a:extLst>
          </p:cNvPr>
          <p:cNvSpPr txBox="1">
            <a:spLocks/>
          </p:cNvSpPr>
          <p:nvPr/>
        </p:nvSpPr>
        <p:spPr>
          <a:xfrm>
            <a:off x="723014" y="879760"/>
            <a:ext cx="1067749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latin typeface="Times New Roman" panose="02020603050405020304" pitchFamily="18" charset="0"/>
                <a:ea typeface="Tahoma" panose="020B0604030504040204" pitchFamily="34" charset="0"/>
                <a:cs typeface="Times New Roman" panose="02020603050405020304" pitchFamily="18" charset="0"/>
              </a:rPr>
              <a:t>UBND THÀNH PHỐ CẨM PHẢ</a:t>
            </a:r>
          </a:p>
          <a:p>
            <a:r>
              <a:rPr lang="en-US" sz="2800" b="1" dirty="0">
                <a:latin typeface="Times New Roman" panose="02020603050405020304" pitchFamily="18" charset="0"/>
                <a:ea typeface="Tahoma" panose="020B0604030504040204" pitchFamily="34" charset="0"/>
                <a:cs typeface="Times New Roman" panose="02020603050405020304" pitchFamily="18" charset="0"/>
              </a:rPr>
              <a:t>TRƯỜNG THCS CHU VĂN AN</a:t>
            </a:r>
          </a:p>
        </p:txBody>
      </p:sp>
      <p:pic>
        <p:nvPicPr>
          <p:cNvPr id="16"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82185" y="4306774"/>
            <a:ext cx="2123775" cy="2123775"/>
          </a:xfrm>
          <a:prstGeom prst="rect">
            <a:avLst/>
          </a:prstGeom>
        </p:spPr>
      </p:pic>
      <p:pic>
        <p:nvPicPr>
          <p:cNvPr id="17"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799504">
            <a:off x="9522578" y="1908344"/>
            <a:ext cx="1109613" cy="1109613"/>
          </a:xfrm>
          <a:prstGeom prst="rect">
            <a:avLst/>
          </a:prstGeom>
        </p:spPr>
      </p:pic>
      <p:pic>
        <p:nvPicPr>
          <p:cNvPr id="18"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975241">
            <a:off x="10118900" y="2052807"/>
            <a:ext cx="1020036" cy="1020036"/>
          </a:xfrm>
          <a:prstGeom prst="rect">
            <a:avLst/>
          </a:prstGeom>
        </p:spPr>
      </p:pic>
      <p:sp>
        <p:nvSpPr>
          <p:cNvPr id="7" name="Hình chữ nhật 6"/>
          <p:cNvSpPr/>
          <p:nvPr/>
        </p:nvSpPr>
        <p:spPr>
          <a:xfrm>
            <a:off x="723014" y="3201221"/>
            <a:ext cx="10677490" cy="584775"/>
          </a:xfrm>
          <a:prstGeom prst="rect">
            <a:avLst/>
          </a:prstGeom>
          <a:noFill/>
        </p:spPr>
        <p:txBody>
          <a:bodyPr wrap="square" lIns="91440" tIns="45720" rIns="91440" bIns="45720">
            <a:spAutoFit/>
          </a:bodyPr>
          <a:lstStyle/>
          <a:p>
            <a:pPr algn="ct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CHÀO MỪNG CÁC THẦY CÔ VỀ DỰ GIỜ LỚP 6A4</a:t>
            </a:r>
            <a:endParaRPr lang="vi-VN"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cxnSp>
        <p:nvCxnSpPr>
          <p:cNvPr id="3" name="Đường kết nối Thẳng 2"/>
          <p:cNvCxnSpPr/>
          <p:nvPr/>
        </p:nvCxnSpPr>
        <p:spPr>
          <a:xfrm>
            <a:off x="2541185" y="1920240"/>
            <a:ext cx="692179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83302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10"/>
          <p:cNvSpPr/>
          <p:nvPr/>
        </p:nvSpPr>
        <p:spPr>
          <a:xfrm>
            <a:off x="3040361" y="2439692"/>
            <a:ext cx="7528411" cy="735923"/>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lvl="1">
              <a:lnSpc>
                <a:spcPct val="150000"/>
              </a:lnSpc>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 </a:t>
            </a:r>
            <a:r>
              <a:rPr lang="en-US" sz="2400" dirty="0">
                <a:solidFill>
                  <a:schemeClr val="tx1"/>
                </a:solidFill>
                <a:latin typeface="Times New Roman" pitchFamily="18" charset="0"/>
                <a:cs typeface="Times New Roman" pitchFamily="18" charset="0"/>
              </a:rPr>
              <a:t>SỐ ĐỐI CỦA SỐ THẬP PHÂN</a:t>
            </a:r>
          </a:p>
        </p:txBody>
      </p:sp>
      <p:sp>
        <p:nvSpPr>
          <p:cNvPr id="10" name="Pentagon 12"/>
          <p:cNvSpPr/>
          <p:nvPr/>
        </p:nvSpPr>
        <p:spPr>
          <a:xfrm>
            <a:off x="3012430" y="3964751"/>
            <a:ext cx="7556341" cy="690804"/>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lvl="1" algn="just">
              <a:lnSpc>
                <a:spcPct val="150000"/>
              </a:lnSpc>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II. </a:t>
            </a:r>
            <a:r>
              <a:rPr lang="en-US" sz="2400" dirty="0">
                <a:solidFill>
                  <a:schemeClr val="tx1"/>
                </a:solidFill>
                <a:latin typeface="Times New Roman" pitchFamily="18" charset="0"/>
                <a:cs typeface="Times New Roman" pitchFamily="18" charset="0"/>
              </a:rPr>
              <a:t>PHÉP CỘNG, PHÉP TRỪ SỐ THẬP PHÂN</a:t>
            </a:r>
            <a:r>
              <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p>
        </p:txBody>
      </p:sp>
      <p:grpSp>
        <p:nvGrpSpPr>
          <p:cNvPr id="13" name="Group 1"/>
          <p:cNvGrpSpPr/>
          <p:nvPr/>
        </p:nvGrpSpPr>
        <p:grpSpPr>
          <a:xfrm>
            <a:off x="2080116" y="752244"/>
            <a:ext cx="932315" cy="5214175"/>
            <a:chOff x="819313" y="963106"/>
            <a:chExt cx="932315" cy="3467831"/>
          </a:xfrm>
        </p:grpSpPr>
        <p:cxnSp>
          <p:nvCxnSpPr>
            <p:cNvPr id="15" name="Straight Connector 2"/>
            <p:cNvCxnSpPr/>
            <p:nvPr/>
          </p:nvCxnSpPr>
          <p:spPr>
            <a:xfrm flipH="1">
              <a:off x="819313" y="963106"/>
              <a:ext cx="9583" cy="3467831"/>
            </a:xfrm>
            <a:prstGeom prst="line">
              <a:avLst/>
            </a:prstGeom>
            <a:ln w="3810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cxnSp>
          <p:nvCxnSpPr>
            <p:cNvPr id="16" name="Straight Arrow Connector 14"/>
            <p:cNvCxnSpPr/>
            <p:nvPr/>
          </p:nvCxnSpPr>
          <p:spPr>
            <a:xfrm>
              <a:off x="819313" y="2315828"/>
              <a:ext cx="932315" cy="0"/>
            </a:xfrm>
            <a:prstGeom prst="straightConnector1">
              <a:avLst/>
            </a:prstGeom>
            <a:ln w="38100">
              <a:solidFill>
                <a:schemeClr val="tx1">
                  <a:lumMod val="50000"/>
                  <a:lumOff val="50000"/>
                </a:schemeClr>
              </a:solidFill>
              <a:tailEnd type="arrow"/>
            </a:ln>
          </p:spPr>
          <p:style>
            <a:lnRef idx="2">
              <a:schemeClr val="dk1"/>
            </a:lnRef>
            <a:fillRef idx="1">
              <a:schemeClr val="lt1"/>
            </a:fillRef>
            <a:effectRef idx="0">
              <a:schemeClr val="dk1"/>
            </a:effectRef>
            <a:fontRef idx="minor">
              <a:schemeClr val="dk1"/>
            </a:fontRef>
          </p:style>
        </p:cxnSp>
      </p:grpSp>
      <p:sp>
        <p:nvSpPr>
          <p:cNvPr id="14" name="Rectangle 21"/>
          <p:cNvSpPr/>
          <p:nvPr/>
        </p:nvSpPr>
        <p:spPr>
          <a:xfrm>
            <a:off x="2091297" y="752244"/>
            <a:ext cx="8477476" cy="789907"/>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solidFill>
                  <a:schemeClr val="tx1"/>
                </a:solidFill>
                <a:latin typeface="Times New Roman" pitchFamily="18" charset="0"/>
                <a:cs typeface="Times New Roman" pitchFamily="18" charset="0"/>
              </a:rPr>
              <a:t>BÀI 6: PHÉP CỘNG, PHÉP TRỪ SỐ THẬP PHÂN</a:t>
            </a:r>
          </a:p>
        </p:txBody>
      </p:sp>
      <p:cxnSp>
        <p:nvCxnSpPr>
          <p:cNvPr id="17" name="Straight Arrow Connector 15"/>
          <p:cNvCxnSpPr/>
          <p:nvPr/>
        </p:nvCxnSpPr>
        <p:spPr>
          <a:xfrm>
            <a:off x="2122898" y="4310153"/>
            <a:ext cx="868016" cy="0"/>
          </a:xfrm>
          <a:prstGeom prst="straightConnector1">
            <a:avLst/>
          </a:prstGeom>
          <a:ln w="38100">
            <a:solidFill>
              <a:schemeClr val="tx1">
                <a:lumMod val="50000"/>
                <a:lumOff val="50000"/>
              </a:schemeClr>
            </a:solidFill>
            <a:tailEnd type="arrow"/>
          </a:ln>
        </p:spPr>
        <p:style>
          <a:lnRef idx="2">
            <a:schemeClr val="dk1"/>
          </a:lnRef>
          <a:fillRef idx="1">
            <a:schemeClr val="lt1"/>
          </a:fillRef>
          <a:effectRef idx="0">
            <a:schemeClr val="dk1"/>
          </a:effectRef>
          <a:fontRef idx="minor">
            <a:schemeClr val="dk1"/>
          </a:fontRef>
        </p:style>
      </p:cxnSp>
      <p:sp>
        <p:nvSpPr>
          <p:cNvPr id="20" name="Pentagon 16"/>
          <p:cNvSpPr/>
          <p:nvPr/>
        </p:nvSpPr>
        <p:spPr>
          <a:xfrm>
            <a:off x="2954905" y="5592748"/>
            <a:ext cx="7613865" cy="627303"/>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lvl="1" algn="just">
              <a:lnSpc>
                <a:spcPct val="150000"/>
              </a:lnSpc>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III. </a:t>
            </a:r>
            <a:r>
              <a:rPr lang="en-US" sz="2400" dirty="0">
                <a:solidFill>
                  <a:schemeClr val="tx1"/>
                </a:solidFill>
                <a:latin typeface="Times New Roman" pitchFamily="18" charset="0"/>
                <a:cs typeface="Times New Roman" pitchFamily="18" charset="0"/>
              </a:rPr>
              <a:t>QUY TẮC DẤU NGOẶC</a:t>
            </a:r>
            <a:r>
              <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p>
        </p:txBody>
      </p:sp>
      <p:cxnSp>
        <p:nvCxnSpPr>
          <p:cNvPr id="21" name="Straight Arrow Connector 18"/>
          <p:cNvCxnSpPr/>
          <p:nvPr/>
        </p:nvCxnSpPr>
        <p:spPr>
          <a:xfrm>
            <a:off x="2090748" y="5966419"/>
            <a:ext cx="868016" cy="0"/>
          </a:xfrm>
          <a:prstGeom prst="straightConnector1">
            <a:avLst/>
          </a:prstGeom>
          <a:ln w="38100">
            <a:solidFill>
              <a:schemeClr val="tx1">
                <a:lumMod val="50000"/>
                <a:lumOff val="50000"/>
              </a:schemeClr>
            </a:solidFill>
            <a:tailEnd type="arrow"/>
          </a:ln>
        </p:spPr>
        <p:style>
          <a:lnRef idx="2">
            <a:schemeClr val="dk1"/>
          </a:lnRef>
          <a:fillRef idx="1">
            <a:schemeClr val="lt1"/>
          </a:fillRef>
          <a:effectRef idx="0">
            <a:schemeClr val="dk1"/>
          </a:effectRef>
          <a:fontRef idx="minor">
            <a:schemeClr val="dk1"/>
          </a:fontRef>
        </p:style>
      </p:cxnSp>
      <p:pic>
        <p:nvPicPr>
          <p:cNvPr id="23"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799504">
            <a:off x="495536" y="4959888"/>
            <a:ext cx="1109613" cy="1109613"/>
          </a:xfrm>
          <a:prstGeom prst="rect">
            <a:avLst/>
          </a:prstGeom>
        </p:spPr>
      </p:pic>
      <p:pic>
        <p:nvPicPr>
          <p:cNvPr id="24"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75241">
            <a:off x="1091858" y="5104351"/>
            <a:ext cx="1020036" cy="1020036"/>
          </a:xfrm>
          <a:prstGeom prst="rect">
            <a:avLst/>
          </a:prstGeom>
        </p:spPr>
      </p:pic>
    </p:spTree>
    <p:extLst>
      <p:ext uri="{BB962C8B-B14F-4D97-AF65-F5344CB8AC3E}">
        <p14:creationId xmlns:p14="http://schemas.microsoft.com/office/powerpoint/2010/main" val="347289245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10"/>
          <p:cNvSpPr/>
          <p:nvPr/>
        </p:nvSpPr>
        <p:spPr>
          <a:xfrm>
            <a:off x="3040361" y="2439692"/>
            <a:ext cx="7528411" cy="735923"/>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lvl="1">
              <a:lnSpc>
                <a:spcPct val="150000"/>
              </a:lnSpc>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 </a:t>
            </a:r>
            <a:r>
              <a:rPr lang="en-US" sz="2400" dirty="0">
                <a:solidFill>
                  <a:schemeClr val="tx1"/>
                </a:solidFill>
                <a:latin typeface="Times New Roman" pitchFamily="18" charset="0"/>
                <a:cs typeface="Times New Roman" pitchFamily="18" charset="0"/>
              </a:rPr>
              <a:t>SỐ ĐỐI CỦA SỐ THẬP PHÂN</a:t>
            </a:r>
          </a:p>
        </p:txBody>
      </p:sp>
      <p:sp>
        <p:nvSpPr>
          <p:cNvPr id="10" name="Pentagon 12"/>
          <p:cNvSpPr/>
          <p:nvPr/>
        </p:nvSpPr>
        <p:spPr>
          <a:xfrm>
            <a:off x="3012430" y="3964751"/>
            <a:ext cx="7556341" cy="690804"/>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lvl="1" algn="just">
              <a:lnSpc>
                <a:spcPct val="150000"/>
              </a:lnSpc>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II. </a:t>
            </a:r>
            <a:r>
              <a:rPr lang="en-US" sz="2400" dirty="0">
                <a:solidFill>
                  <a:schemeClr val="tx1"/>
                </a:solidFill>
                <a:latin typeface="Times New Roman" pitchFamily="18" charset="0"/>
                <a:cs typeface="Times New Roman" pitchFamily="18" charset="0"/>
              </a:rPr>
              <a:t>PHÉP CỘNG, PHÉP TRỪ SỐ THẬP PHÂN</a:t>
            </a:r>
            <a:r>
              <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p>
        </p:txBody>
      </p:sp>
      <p:sp>
        <p:nvSpPr>
          <p:cNvPr id="14" name="Rectangle 21"/>
          <p:cNvSpPr/>
          <p:nvPr/>
        </p:nvSpPr>
        <p:spPr>
          <a:xfrm>
            <a:off x="2091297" y="752244"/>
            <a:ext cx="8477476" cy="789907"/>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solidFill>
                  <a:schemeClr val="tx1"/>
                </a:solidFill>
                <a:latin typeface="Times New Roman" pitchFamily="18" charset="0"/>
                <a:cs typeface="Times New Roman" pitchFamily="18" charset="0"/>
              </a:rPr>
              <a:t>BÀI 6: PHÉP CỘNG, PHÉP TRỪ SỐ THẬP PHÂN</a:t>
            </a:r>
          </a:p>
        </p:txBody>
      </p:sp>
      <p:grpSp>
        <p:nvGrpSpPr>
          <p:cNvPr id="2" name="Nhóm 1"/>
          <p:cNvGrpSpPr/>
          <p:nvPr/>
        </p:nvGrpSpPr>
        <p:grpSpPr>
          <a:xfrm>
            <a:off x="2080116" y="752244"/>
            <a:ext cx="932315" cy="3557909"/>
            <a:chOff x="2080116" y="752244"/>
            <a:chExt cx="932315" cy="3557909"/>
          </a:xfrm>
        </p:grpSpPr>
        <p:cxnSp>
          <p:nvCxnSpPr>
            <p:cNvPr id="15" name="Straight Connector 2"/>
            <p:cNvCxnSpPr/>
            <p:nvPr/>
          </p:nvCxnSpPr>
          <p:spPr>
            <a:xfrm flipH="1">
              <a:off x="2080116" y="752244"/>
              <a:ext cx="9583" cy="3557909"/>
            </a:xfrm>
            <a:prstGeom prst="line">
              <a:avLst/>
            </a:prstGeom>
            <a:ln w="3810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cxnSp>
          <p:nvCxnSpPr>
            <p:cNvPr id="16" name="Straight Arrow Connector 14"/>
            <p:cNvCxnSpPr/>
            <p:nvPr/>
          </p:nvCxnSpPr>
          <p:spPr>
            <a:xfrm>
              <a:off x="2080116" y="2788716"/>
              <a:ext cx="932315" cy="0"/>
            </a:xfrm>
            <a:prstGeom prst="straightConnector1">
              <a:avLst/>
            </a:prstGeom>
            <a:ln w="38100">
              <a:solidFill>
                <a:schemeClr val="tx1">
                  <a:lumMod val="50000"/>
                  <a:lumOff val="50000"/>
                </a:schemeClr>
              </a:solidFill>
              <a:tailEnd type="arrow"/>
            </a:ln>
          </p:spPr>
          <p:style>
            <a:lnRef idx="2">
              <a:schemeClr val="dk1"/>
            </a:lnRef>
            <a:fillRef idx="1">
              <a:schemeClr val="lt1"/>
            </a:fillRef>
            <a:effectRef idx="0">
              <a:schemeClr val="dk1"/>
            </a:effectRef>
            <a:fontRef idx="minor">
              <a:schemeClr val="dk1"/>
            </a:fontRef>
          </p:style>
        </p:cxnSp>
        <p:cxnSp>
          <p:nvCxnSpPr>
            <p:cNvPr id="17" name="Straight Arrow Connector 15"/>
            <p:cNvCxnSpPr/>
            <p:nvPr/>
          </p:nvCxnSpPr>
          <p:spPr>
            <a:xfrm>
              <a:off x="2090999" y="4310153"/>
              <a:ext cx="868016" cy="0"/>
            </a:xfrm>
            <a:prstGeom prst="straightConnector1">
              <a:avLst/>
            </a:prstGeom>
            <a:ln w="38100">
              <a:solidFill>
                <a:schemeClr val="tx1">
                  <a:lumMod val="50000"/>
                  <a:lumOff val="50000"/>
                </a:schemeClr>
              </a:solidFill>
              <a:tailEnd type="arrow"/>
            </a:ln>
          </p:spPr>
          <p:style>
            <a:lnRef idx="2">
              <a:schemeClr val="dk1"/>
            </a:lnRef>
            <a:fillRef idx="1">
              <a:schemeClr val="lt1"/>
            </a:fillRef>
            <a:effectRef idx="0">
              <a:schemeClr val="dk1"/>
            </a:effectRef>
            <a:fontRef idx="minor">
              <a:schemeClr val="dk1"/>
            </a:fontRef>
          </p:style>
        </p:cxnSp>
      </p:grpSp>
      <p:pic>
        <p:nvPicPr>
          <p:cNvPr id="23"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799504">
            <a:off x="5223694" y="5050697"/>
            <a:ext cx="1109613" cy="1109613"/>
          </a:xfrm>
          <a:prstGeom prst="rect">
            <a:avLst/>
          </a:prstGeom>
        </p:spPr>
      </p:pic>
      <p:pic>
        <p:nvPicPr>
          <p:cNvPr id="24"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75241">
            <a:off x="5820016" y="5195160"/>
            <a:ext cx="1020036" cy="1020036"/>
          </a:xfrm>
          <a:prstGeom prst="rect">
            <a:avLst/>
          </a:prstGeom>
        </p:spPr>
      </p:pic>
    </p:spTree>
    <p:extLst>
      <p:ext uri="{BB962C8B-B14F-4D97-AF65-F5344CB8AC3E}">
        <p14:creationId xmlns:p14="http://schemas.microsoft.com/office/powerpoint/2010/main" val="333400038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a:spLocks noChangeArrowheads="1"/>
          </p:cNvSpPr>
          <p:nvPr/>
        </p:nvSpPr>
        <p:spPr bwMode="auto">
          <a:xfrm>
            <a:off x="700213" y="809013"/>
            <a:ext cx="5408613" cy="52387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en-US" altLang="en-US" b="1" u="sng" dirty="0">
                <a:solidFill>
                  <a:srgbClr val="FF0000"/>
                </a:solidFill>
                <a:latin typeface="Times New Roman" panose="02020603050405020304" pitchFamily="18" charset="0"/>
                <a:cs typeface="Times New Roman" panose="02020603050405020304" pitchFamily="18" charset="0"/>
              </a:rPr>
              <a:t>I. SỐ ĐỐI CỦA SỐ THẬP PHÂN</a:t>
            </a:r>
          </a:p>
        </p:txBody>
      </p:sp>
      <p:sp>
        <p:nvSpPr>
          <p:cNvPr id="22" name="Hộp_Văn_Bản 21"/>
          <p:cNvSpPr txBox="1"/>
          <p:nvPr/>
        </p:nvSpPr>
        <p:spPr>
          <a:xfrm>
            <a:off x="2577720" y="1554665"/>
            <a:ext cx="7036560" cy="95410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itchFamily="18" charset="0"/>
                <a:cs typeface="Times New Roman" pitchFamily="18" charset="0"/>
              </a:rPr>
              <a:t> a</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p>
          <a:p>
            <a:pPr algn="ctr"/>
            <a:r>
              <a:rPr lang="en-US" sz="2800" b="1" dirty="0">
                <a:latin typeface="Times New Roman" pitchFamily="18" charset="0"/>
                <a:cs typeface="Times New Roman" pitchFamily="18" charset="0"/>
              </a:rPr>
              <a:t>a</a:t>
            </a:r>
            <a:r>
              <a:rPr lang="en-US" sz="2800" dirty="0">
                <a:latin typeface="Times New Roman" pitchFamily="18" charset="0"/>
                <a:cs typeface="Times New Roman" pitchFamily="18" charset="0"/>
              </a:rPr>
              <a:t> + </a:t>
            </a:r>
            <a:r>
              <a:rPr lang="en-US" sz="2800" b="1" dirty="0">
                <a:solidFill>
                  <a:srgbClr val="FF0000"/>
                </a:solidFill>
                <a:latin typeface="Times New Roman" pitchFamily="18" charset="0"/>
                <a:cs typeface="Times New Roman" pitchFamily="18" charset="0"/>
              </a:rPr>
              <a:t>(</a:t>
            </a:r>
            <a:r>
              <a:rPr lang="vi-VN" sz="2800" b="1" i="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itchFamily="18" charset="0"/>
                <a:cs typeface="Times New Roman" pitchFamily="18" charset="0"/>
              </a:rPr>
              <a:t>a) </a:t>
            </a:r>
            <a:r>
              <a:rPr lang="en-US" sz="2800" dirty="0">
                <a:latin typeface="Times New Roman" pitchFamily="18" charset="0"/>
                <a:cs typeface="Times New Roman" pitchFamily="18" charset="0"/>
              </a:rPr>
              <a:t>= 0</a:t>
            </a:r>
            <a:endParaRPr lang="vi-VN" sz="2800" dirty="0">
              <a:latin typeface="Times New Roman" pitchFamily="18" charset="0"/>
              <a:cs typeface="Times New Roman" pitchFamily="18" charset="0"/>
            </a:endParaRPr>
          </a:p>
        </p:txBody>
      </p:sp>
      <p:sp>
        <p:nvSpPr>
          <p:cNvPr id="23" name="TextBox 9"/>
          <p:cNvSpPr txBox="1"/>
          <p:nvPr/>
        </p:nvSpPr>
        <p:spPr>
          <a:xfrm>
            <a:off x="934987" y="2667781"/>
            <a:ext cx="8804435" cy="1815882"/>
          </a:xfrm>
          <a:prstGeom prst="rect">
            <a:avLst/>
          </a:prstGeom>
          <a:noFill/>
        </p:spPr>
        <p:txBody>
          <a:bodyPr wrap="square" rtlCol="0">
            <a:spAutoFit/>
          </a:bodyPr>
          <a:lstStyle/>
          <a:p>
            <a:r>
              <a:rPr lang="en-US" sz="2800" b="1" i="1" dirty="0">
                <a:latin typeface="+mj-lt"/>
              </a:rPr>
              <a:t>*</a:t>
            </a:r>
            <a:r>
              <a:rPr lang="vi-VN" sz="2800" b="1" i="1" dirty="0">
                <a:latin typeface="+mj-lt"/>
              </a:rPr>
              <a:t> Ví dụ 1</a:t>
            </a:r>
            <a:r>
              <a:rPr lang="en-US" sz="2800" b="1" i="1" dirty="0">
                <a:latin typeface="+mj-lt"/>
              </a:rPr>
              <a:t>: </a:t>
            </a:r>
            <a:r>
              <a:rPr lang="vi-VN" sz="2800" dirty="0">
                <a:latin typeface="+mj-lt"/>
              </a:rPr>
              <a:t>Số đối của </a:t>
            </a:r>
            <a:r>
              <a:rPr lang="en-US" sz="2800" dirty="0">
                <a:latin typeface="Times New Roman" panose="02020603050405020304" pitchFamily="18" charset="0"/>
                <a:cs typeface="Times New Roman" panose="02020603050405020304" pitchFamily="18" charset="0"/>
              </a:rPr>
              <a:t>12,49</a:t>
            </a:r>
            <a:r>
              <a:rPr lang="en-US" sz="2800" dirty="0">
                <a:latin typeface="+mj-lt"/>
              </a:rPr>
              <a:t> </a:t>
            </a:r>
            <a:r>
              <a:rPr lang="vi-VN" sz="2800" dirty="0">
                <a:latin typeface="+mj-lt"/>
              </a:rPr>
              <a:t>là </a:t>
            </a:r>
            <a:r>
              <a:rPr lang="en-US" sz="2800" dirty="0">
                <a:latin typeface="+mj-lt"/>
              </a:rPr>
              <a:t>    </a:t>
            </a:r>
          </a:p>
          <a:p>
            <a:pPr indent="1489075"/>
            <a:r>
              <a:rPr lang="vi-VN" sz="2800" dirty="0">
                <a:latin typeface="+mj-lt"/>
              </a:rPr>
              <a:t>Số đối của -</a:t>
            </a:r>
            <a:r>
              <a:rPr lang="en-US" sz="2800" dirty="0">
                <a:latin typeface="Times New Roman" panose="02020603050405020304" pitchFamily="18" charset="0"/>
                <a:cs typeface="Times New Roman" panose="02020603050405020304" pitchFamily="18" charset="0"/>
              </a:rPr>
              <a:t>7,9</a:t>
            </a:r>
            <a:r>
              <a:rPr lang="vi-VN" sz="2800" dirty="0">
                <a:latin typeface="+mj-lt"/>
              </a:rPr>
              <a:t> là </a:t>
            </a:r>
            <a:endParaRPr lang="en-US" sz="2800" dirty="0">
              <a:latin typeface="+mj-lt"/>
            </a:endParaRPr>
          </a:p>
          <a:p>
            <a:pPr indent="1489075"/>
            <a:r>
              <a:rPr lang="vi-VN" sz="2800" dirty="0">
                <a:latin typeface="+mj-lt"/>
              </a:rPr>
              <a:t>Số đối của </a:t>
            </a:r>
            <a:r>
              <a:rPr lang="en-US" sz="2800" dirty="0">
                <a:latin typeface="Times New Roman" panose="02020603050405020304" pitchFamily="18" charset="0"/>
                <a:cs typeface="Times New Roman" panose="02020603050405020304" pitchFamily="18" charset="0"/>
              </a:rPr>
              <a:t>0</a:t>
            </a:r>
            <a:r>
              <a:rPr lang="vi-VN" sz="2800" dirty="0">
                <a:latin typeface="+mj-lt"/>
              </a:rPr>
              <a:t> là </a:t>
            </a:r>
            <a:endParaRPr lang="en-US" sz="2800" dirty="0">
              <a:latin typeface="+mj-lt"/>
            </a:endParaRPr>
          </a:p>
          <a:p>
            <a:pPr indent="1489075"/>
            <a:r>
              <a:rPr lang="vi-VN" sz="2800" dirty="0">
                <a:latin typeface="+mj-lt"/>
              </a:rPr>
              <a:t>Số đối của -</a:t>
            </a:r>
            <a:r>
              <a:rPr lang="en-US" sz="2800" dirty="0">
                <a:latin typeface="Times New Roman" panose="02020603050405020304" pitchFamily="18" charset="0"/>
                <a:cs typeface="Times New Roman" panose="02020603050405020304" pitchFamily="18" charset="0"/>
              </a:rPr>
              <a:t>10,25</a:t>
            </a:r>
            <a:r>
              <a:rPr lang="vi-VN" sz="2800" dirty="0">
                <a:latin typeface="+mj-lt"/>
              </a:rPr>
              <a:t> là </a:t>
            </a:r>
          </a:p>
        </p:txBody>
      </p:sp>
      <p:sp>
        <p:nvSpPr>
          <p:cNvPr id="25" name="Hộp_Văn_Bản 24"/>
          <p:cNvSpPr txBox="1"/>
          <p:nvPr/>
        </p:nvSpPr>
        <p:spPr>
          <a:xfrm>
            <a:off x="5325139" y="2619819"/>
            <a:ext cx="1541721" cy="523220"/>
          </a:xfrm>
          <a:prstGeom prst="rect">
            <a:avLst/>
          </a:prstGeom>
          <a:noFill/>
        </p:spPr>
        <p:txBody>
          <a:bodyPr wrap="square" rtlCol="0">
            <a:spAutoFit/>
          </a:bodyPr>
          <a:lstStyle/>
          <a:p>
            <a:r>
              <a:rPr lang="vi-VN" sz="2800" b="1" i="1" dirty="0">
                <a:solidFill>
                  <a:srgbClr val="FF0000"/>
                </a:solidFill>
                <a:latin typeface="+mj-lt"/>
                <a:cs typeface="Times New Roman" panose="02020603050405020304" pitchFamily="18" charset="0"/>
              </a:rPr>
              <a:t>–</a:t>
            </a:r>
            <a:r>
              <a:rPr lang="vi-VN" sz="2800" b="1" dirty="0">
                <a:solidFill>
                  <a:srgbClr val="FF0000"/>
                </a:solidFill>
                <a:latin typeface="+mj-lt"/>
              </a:rPr>
              <a:t> </a:t>
            </a:r>
            <a:r>
              <a:rPr lang="en-US" sz="2800" b="1" i="1" dirty="0">
                <a:solidFill>
                  <a:srgbClr val="FF0000"/>
                </a:solidFill>
                <a:latin typeface="Times New Roman" panose="02020603050405020304" pitchFamily="18" charset="0"/>
                <a:cs typeface="Times New Roman" panose="02020603050405020304" pitchFamily="18" charset="0"/>
              </a:rPr>
              <a:t>12,49</a:t>
            </a:r>
            <a:endParaRPr lang="vi-VN" sz="2800" b="1" i="1" dirty="0">
              <a:solidFill>
                <a:srgbClr val="FF0000"/>
              </a:solidFill>
              <a:latin typeface="Times New Roman" panose="02020603050405020304" pitchFamily="18" charset="0"/>
              <a:cs typeface="Times New Roman" panose="02020603050405020304" pitchFamily="18" charset="0"/>
            </a:endParaRPr>
          </a:p>
        </p:txBody>
      </p:sp>
      <p:sp>
        <p:nvSpPr>
          <p:cNvPr id="26" name="Hộp_Văn_Bản 25"/>
          <p:cNvSpPr txBox="1"/>
          <p:nvPr/>
        </p:nvSpPr>
        <p:spPr>
          <a:xfrm>
            <a:off x="5167421" y="3087135"/>
            <a:ext cx="1541721"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7</a:t>
            </a:r>
            <a:r>
              <a:rPr lang="vi-VN" sz="2800" b="1" i="1" dirty="0">
                <a:solidFill>
                  <a:srgbClr val="FF0000"/>
                </a:solidFill>
                <a:latin typeface="Times New Roman" panose="02020603050405020304" pitchFamily="18" charset="0"/>
                <a:cs typeface="Times New Roman" panose="02020603050405020304" pitchFamily="18" charset="0"/>
              </a:rPr>
              <a:t>,9</a:t>
            </a:r>
            <a:endParaRPr lang="vi-VN" sz="2800" b="1" dirty="0">
              <a:solidFill>
                <a:srgbClr val="FF0000"/>
              </a:solidFill>
              <a:latin typeface="+mj-lt"/>
            </a:endParaRPr>
          </a:p>
        </p:txBody>
      </p:sp>
      <p:sp>
        <p:nvSpPr>
          <p:cNvPr id="5" name="Hộp_Văn_Bản 25">
            <a:extLst>
              <a:ext uri="{FF2B5EF4-FFF2-40B4-BE49-F238E27FC236}">
                <a16:creationId xmlns:a16="http://schemas.microsoft.com/office/drawing/2014/main" id="{1F0A8DF9-605D-7F9C-E68F-E7243221CFD4}"/>
              </a:ext>
            </a:extLst>
          </p:cNvPr>
          <p:cNvSpPr txBox="1"/>
          <p:nvPr/>
        </p:nvSpPr>
        <p:spPr>
          <a:xfrm>
            <a:off x="5337965" y="3956507"/>
            <a:ext cx="1541721"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10,25</a:t>
            </a:r>
            <a:endParaRPr lang="vi-VN" sz="2800" b="1" dirty="0">
              <a:solidFill>
                <a:srgbClr val="FF0000"/>
              </a:solidFill>
              <a:latin typeface="+mj-lt"/>
            </a:endParaRPr>
          </a:p>
        </p:txBody>
      </p:sp>
      <p:sp>
        <p:nvSpPr>
          <p:cNvPr id="6" name="Hộp_Văn_Bản 25">
            <a:extLst>
              <a:ext uri="{FF2B5EF4-FFF2-40B4-BE49-F238E27FC236}">
                <a16:creationId xmlns:a16="http://schemas.microsoft.com/office/drawing/2014/main" id="{76B5B46D-D1CC-FF03-36BD-66ED79A20FCE}"/>
              </a:ext>
            </a:extLst>
          </p:cNvPr>
          <p:cNvSpPr txBox="1"/>
          <p:nvPr/>
        </p:nvSpPr>
        <p:spPr>
          <a:xfrm>
            <a:off x="4629122" y="3537692"/>
            <a:ext cx="1541721"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0</a:t>
            </a:r>
            <a:endParaRPr lang="vi-VN" sz="2800" b="1" dirty="0">
              <a:solidFill>
                <a:srgbClr val="FF0000"/>
              </a:solidFill>
              <a:latin typeface="+mj-lt"/>
            </a:endParaRPr>
          </a:p>
        </p:txBody>
      </p:sp>
    </p:spTree>
    <p:extLst>
      <p:ext uri="{BB962C8B-B14F-4D97-AF65-F5344CB8AC3E}">
        <p14:creationId xmlns:p14="http://schemas.microsoft.com/office/powerpoint/2010/main" val="3511534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5" grpId="0"/>
      <p:bldP spid="26"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38CCA-D514-987D-2130-DE5B7D6B20ED}"/>
            </a:ext>
          </a:extLst>
        </p:cNvPr>
        <p:cNvGrpSpPr/>
        <p:nvPr/>
      </p:nvGrpSpPr>
      <p:grpSpPr>
        <a:xfrm>
          <a:off x="0" y="0"/>
          <a:ext cx="0" cy="0"/>
          <a:chOff x="0" y="0"/>
          <a:chExt cx="0" cy="0"/>
        </a:xfrm>
      </p:grpSpPr>
      <p:sp>
        <p:nvSpPr>
          <p:cNvPr id="9" name="TextBox 4">
            <a:extLst>
              <a:ext uri="{FF2B5EF4-FFF2-40B4-BE49-F238E27FC236}">
                <a16:creationId xmlns:a16="http://schemas.microsoft.com/office/drawing/2014/main" id="{13266ACB-1E7C-71EB-ABFE-AF42E360EF13}"/>
              </a:ext>
            </a:extLst>
          </p:cNvPr>
          <p:cNvSpPr txBox="1">
            <a:spLocks noChangeArrowheads="1"/>
          </p:cNvSpPr>
          <p:nvPr/>
        </p:nvSpPr>
        <p:spPr bwMode="auto">
          <a:xfrm>
            <a:off x="700213" y="809013"/>
            <a:ext cx="5408613" cy="52387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en-US" altLang="en-US" b="1" u="sng" dirty="0">
                <a:solidFill>
                  <a:srgbClr val="FF0000"/>
                </a:solidFill>
                <a:latin typeface="Times New Roman" panose="02020603050405020304" pitchFamily="18" charset="0"/>
                <a:cs typeface="Times New Roman" panose="02020603050405020304" pitchFamily="18" charset="0"/>
              </a:rPr>
              <a:t>I. SỐ ĐỐI CỦA SỐ THẬP PHÂN</a:t>
            </a:r>
          </a:p>
        </p:txBody>
      </p:sp>
      <p:sp>
        <p:nvSpPr>
          <p:cNvPr id="22" name="Hộp_Văn_Bản 21">
            <a:extLst>
              <a:ext uri="{FF2B5EF4-FFF2-40B4-BE49-F238E27FC236}">
                <a16:creationId xmlns:a16="http://schemas.microsoft.com/office/drawing/2014/main" id="{C327CCB4-F3AE-EB4B-C38B-61E342E528E8}"/>
              </a:ext>
            </a:extLst>
          </p:cNvPr>
          <p:cNvSpPr txBox="1"/>
          <p:nvPr/>
        </p:nvSpPr>
        <p:spPr>
          <a:xfrm>
            <a:off x="2577720" y="1554665"/>
            <a:ext cx="7036560" cy="95410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itchFamily="18" charset="0"/>
                <a:cs typeface="Times New Roman" pitchFamily="18" charset="0"/>
              </a:rPr>
              <a:t> a</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p>
          <a:p>
            <a:pPr algn="ctr"/>
            <a:r>
              <a:rPr lang="en-US" sz="2800" b="1" dirty="0">
                <a:latin typeface="Times New Roman" pitchFamily="18" charset="0"/>
                <a:cs typeface="Times New Roman" pitchFamily="18" charset="0"/>
              </a:rPr>
              <a:t>a</a:t>
            </a:r>
            <a:r>
              <a:rPr lang="en-US" sz="2800" dirty="0">
                <a:latin typeface="Times New Roman" pitchFamily="18" charset="0"/>
                <a:cs typeface="Times New Roman" pitchFamily="18" charset="0"/>
              </a:rPr>
              <a:t> + </a:t>
            </a:r>
            <a:r>
              <a:rPr lang="en-US" sz="2800" b="1" dirty="0">
                <a:solidFill>
                  <a:srgbClr val="FF0000"/>
                </a:solidFill>
                <a:latin typeface="Times New Roman" pitchFamily="18" charset="0"/>
                <a:cs typeface="Times New Roman" pitchFamily="18" charset="0"/>
              </a:rPr>
              <a:t>(</a:t>
            </a:r>
            <a:r>
              <a:rPr lang="vi-VN" sz="2800" b="1" i="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itchFamily="18" charset="0"/>
                <a:cs typeface="Times New Roman" pitchFamily="18" charset="0"/>
              </a:rPr>
              <a:t>a) </a:t>
            </a:r>
            <a:r>
              <a:rPr lang="en-US" sz="2800" dirty="0">
                <a:latin typeface="Times New Roman" pitchFamily="18" charset="0"/>
                <a:cs typeface="Times New Roman" pitchFamily="18" charset="0"/>
              </a:rPr>
              <a:t>= 0</a:t>
            </a:r>
            <a:endParaRPr lang="vi-VN" sz="2800" dirty="0">
              <a:latin typeface="Times New Roman" pitchFamily="18" charset="0"/>
              <a:cs typeface="Times New Roman" pitchFamily="18" charset="0"/>
            </a:endParaRPr>
          </a:p>
        </p:txBody>
      </p:sp>
      <p:sp>
        <p:nvSpPr>
          <p:cNvPr id="23" name="TextBox 9">
            <a:extLst>
              <a:ext uri="{FF2B5EF4-FFF2-40B4-BE49-F238E27FC236}">
                <a16:creationId xmlns:a16="http://schemas.microsoft.com/office/drawing/2014/main" id="{DAE74ABA-9BC1-9835-B04A-6230652BA575}"/>
              </a:ext>
            </a:extLst>
          </p:cNvPr>
          <p:cNvSpPr txBox="1"/>
          <p:nvPr/>
        </p:nvSpPr>
        <p:spPr>
          <a:xfrm>
            <a:off x="934987" y="2667781"/>
            <a:ext cx="8804435" cy="954107"/>
          </a:xfrm>
          <a:prstGeom prst="rect">
            <a:avLst/>
          </a:prstGeom>
          <a:noFill/>
        </p:spPr>
        <p:txBody>
          <a:bodyPr wrap="square" rtlCol="0">
            <a:spAutoFit/>
          </a:bodyPr>
          <a:lstStyle/>
          <a:p>
            <a:r>
              <a:rPr lang="en-US" sz="2800" b="1" i="1" dirty="0">
                <a:latin typeface="+mj-lt"/>
              </a:rPr>
              <a:t>*</a:t>
            </a:r>
            <a:r>
              <a:rPr lang="vi-VN" sz="2800" b="1" i="1" dirty="0">
                <a:latin typeface="+mj-lt"/>
              </a:rPr>
              <a:t> Ví dụ 1</a:t>
            </a:r>
            <a:r>
              <a:rPr lang="en-US" sz="2800" b="1" i="1" dirty="0">
                <a:latin typeface="+mj-lt"/>
              </a:rPr>
              <a:t>: </a:t>
            </a:r>
            <a:r>
              <a:rPr lang="vi-VN" sz="2800" dirty="0">
                <a:latin typeface="+mj-lt"/>
              </a:rPr>
              <a:t>Số đối của</a:t>
            </a:r>
            <a:r>
              <a:rPr lang="en-US" sz="2800" dirty="0">
                <a:latin typeface="+mj-lt"/>
              </a:rPr>
              <a:t> -</a:t>
            </a:r>
            <a:r>
              <a:rPr lang="en-US" sz="2800" b="1" dirty="0">
                <a:solidFill>
                  <a:srgbClr val="FF0000"/>
                </a:solidFill>
                <a:latin typeface="Times New Roman" panose="02020603050405020304" pitchFamily="18" charset="0"/>
                <a:cs typeface="Times New Roman" panose="02020603050405020304" pitchFamily="18" charset="0"/>
              </a:rPr>
              <a:t>7,9</a:t>
            </a:r>
            <a:r>
              <a:rPr lang="vi-VN" sz="2800" b="1" dirty="0">
                <a:solidFill>
                  <a:srgbClr val="FF0000"/>
                </a:solidFill>
                <a:latin typeface="+mj-lt"/>
              </a:rPr>
              <a:t> </a:t>
            </a:r>
            <a:r>
              <a:rPr lang="vi-VN" sz="2800" dirty="0">
                <a:latin typeface="+mj-lt"/>
              </a:rPr>
              <a:t>là </a:t>
            </a:r>
            <a:endParaRPr lang="en-US" sz="2800" dirty="0">
              <a:latin typeface="+mj-lt"/>
            </a:endParaRPr>
          </a:p>
          <a:p>
            <a:pPr indent="1489075"/>
            <a:r>
              <a:rPr lang="vi-VN" sz="2800" dirty="0">
                <a:latin typeface="+mj-lt"/>
              </a:rPr>
              <a:t>Số đối của -</a:t>
            </a:r>
            <a:r>
              <a:rPr lang="en-US" sz="2800" b="1" dirty="0">
                <a:solidFill>
                  <a:srgbClr val="FF0000"/>
                </a:solidFill>
                <a:latin typeface="Times New Roman" panose="02020603050405020304" pitchFamily="18" charset="0"/>
                <a:cs typeface="Times New Roman" panose="02020603050405020304" pitchFamily="18" charset="0"/>
              </a:rPr>
              <a:t>10,25</a:t>
            </a:r>
            <a:r>
              <a:rPr lang="vi-VN" sz="2800" dirty="0">
                <a:latin typeface="+mj-lt"/>
              </a:rPr>
              <a:t> là </a:t>
            </a:r>
            <a:endParaRPr lang="en-US" sz="2800" dirty="0">
              <a:latin typeface="+mj-lt"/>
            </a:endParaRPr>
          </a:p>
        </p:txBody>
      </p:sp>
      <p:sp>
        <p:nvSpPr>
          <p:cNvPr id="26" name="Hộp_Văn_Bản 25">
            <a:extLst>
              <a:ext uri="{FF2B5EF4-FFF2-40B4-BE49-F238E27FC236}">
                <a16:creationId xmlns:a16="http://schemas.microsoft.com/office/drawing/2014/main" id="{894765FA-D5BF-DA5C-7259-F5D352B381B4}"/>
              </a:ext>
            </a:extLst>
          </p:cNvPr>
          <p:cNvSpPr txBox="1"/>
          <p:nvPr/>
        </p:nvSpPr>
        <p:spPr>
          <a:xfrm>
            <a:off x="5120283" y="2677318"/>
            <a:ext cx="1541721"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7</a:t>
            </a:r>
            <a:r>
              <a:rPr lang="vi-VN" sz="2800" b="1" i="1" dirty="0">
                <a:solidFill>
                  <a:srgbClr val="FF0000"/>
                </a:solidFill>
                <a:latin typeface="Times New Roman" panose="02020603050405020304" pitchFamily="18" charset="0"/>
                <a:cs typeface="Times New Roman" panose="02020603050405020304" pitchFamily="18" charset="0"/>
              </a:rPr>
              <a:t>,9</a:t>
            </a:r>
            <a:endParaRPr lang="vi-VN" sz="2800" b="1" dirty="0">
              <a:solidFill>
                <a:srgbClr val="FF0000"/>
              </a:solidFill>
              <a:latin typeface="+mj-lt"/>
            </a:endParaRPr>
          </a:p>
        </p:txBody>
      </p:sp>
      <p:sp>
        <p:nvSpPr>
          <p:cNvPr id="5" name="Hộp_Văn_Bản 25">
            <a:extLst>
              <a:ext uri="{FF2B5EF4-FFF2-40B4-BE49-F238E27FC236}">
                <a16:creationId xmlns:a16="http://schemas.microsoft.com/office/drawing/2014/main" id="{57A99331-AD21-34AC-911F-434DCD042D30}"/>
              </a:ext>
            </a:extLst>
          </p:cNvPr>
          <p:cNvSpPr txBox="1"/>
          <p:nvPr/>
        </p:nvSpPr>
        <p:spPr>
          <a:xfrm>
            <a:off x="5359677" y="3069985"/>
            <a:ext cx="1541721"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10,25</a:t>
            </a:r>
            <a:endParaRPr lang="vi-VN" sz="2800" b="1" dirty="0">
              <a:solidFill>
                <a:srgbClr val="FF0000"/>
              </a:solidFill>
              <a:latin typeface="+mj-lt"/>
            </a:endParaRPr>
          </a:p>
        </p:txBody>
      </p:sp>
      <p:sp>
        <p:nvSpPr>
          <p:cNvPr id="2" name="TextBox 11">
            <a:extLst>
              <a:ext uri="{FF2B5EF4-FFF2-40B4-BE49-F238E27FC236}">
                <a16:creationId xmlns:a16="http://schemas.microsoft.com/office/drawing/2014/main" id="{FD46EBA9-E911-6C6B-970B-9D42E91ED1D6}"/>
              </a:ext>
            </a:extLst>
          </p:cNvPr>
          <p:cNvSpPr txBox="1"/>
          <p:nvPr/>
        </p:nvSpPr>
        <p:spPr>
          <a:xfrm>
            <a:off x="934987" y="3985872"/>
            <a:ext cx="9144678" cy="523220"/>
          </a:xfrm>
          <a:prstGeom prst="rect">
            <a:avLst/>
          </a:prstGeom>
          <a:noFill/>
        </p:spPr>
        <p:txBody>
          <a:bodyPr wrap="square" rtlCol="0">
            <a:spAutoFit/>
          </a:bodyPr>
          <a:lstStyle/>
          <a:p>
            <a:r>
              <a:rPr lang="en-US" sz="2800" b="1" i="1" dirty="0">
                <a:solidFill>
                  <a:schemeClr val="accent2">
                    <a:lumMod val="50000"/>
                  </a:schemeClr>
                </a:solidFill>
                <a:latin typeface="Times New Roman" panose="02020603050405020304" pitchFamily="18" charset="0"/>
                <a:cs typeface="Times New Roman" panose="02020603050405020304" pitchFamily="18" charset="0"/>
              </a:rPr>
              <a:t>* Lưu</a:t>
            </a:r>
            <a:r>
              <a:rPr lang="vi-VN" sz="2800" b="1" i="1" dirty="0">
                <a:solidFill>
                  <a:schemeClr val="accent2">
                    <a:lumMod val="50000"/>
                  </a:schemeClr>
                </a:solidFill>
                <a:latin typeface="Times New Roman" panose="02020603050405020304" pitchFamily="18" charset="0"/>
                <a:cs typeface="Times New Roman" panose="02020603050405020304" pitchFamily="18" charset="0"/>
              </a:rPr>
              <a:t> ý:</a:t>
            </a:r>
            <a:r>
              <a:rPr lang="vi-VN" sz="2800" dirty="0">
                <a:latin typeface="Times New Roman" panose="02020603050405020304" pitchFamily="18" charset="0"/>
                <a:cs typeface="Times New Roman" panose="02020603050405020304" pitchFamily="18" charset="0"/>
              </a:rPr>
              <a:t> Số đối của số thập phân –a là a, tức là </a:t>
            </a:r>
            <a:r>
              <a:rPr lang="vi-VN" sz="2800" i="1" dirty="0">
                <a:latin typeface="Times New Roman" panose="02020603050405020304" pitchFamily="18" charset="0"/>
                <a:cs typeface="Times New Roman" panose="02020603050405020304" pitchFamily="18" charset="0"/>
              </a:rPr>
              <a:t>–(–a) = a</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707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p:cNvSpPr/>
          <p:nvPr/>
        </p:nvSpPr>
        <p:spPr>
          <a:xfrm>
            <a:off x="840737" y="775224"/>
            <a:ext cx="6504088" cy="461665"/>
          </a:xfrm>
          <a:prstGeom prst="rect">
            <a:avLst/>
          </a:prstGeom>
        </p:spPr>
        <p:txBody>
          <a:bodyPr wrap="none">
            <a:spAutoFit/>
          </a:bodyPr>
          <a:lstStyle/>
          <a:p>
            <a:r>
              <a:rPr lang="vi-VN" sz="2400" b="1" u="sng" dirty="0">
                <a:solidFill>
                  <a:srgbClr val="FF0000"/>
                </a:solidFill>
                <a:latin typeface="Times New Roman" panose="02020603050405020304" pitchFamily="18" charset="0"/>
                <a:cs typeface="Times New Roman" panose="02020603050405020304" pitchFamily="18" charset="0"/>
              </a:rPr>
              <a:t>II. PHÉP CỘNG, PHÉP TRỪ SỐ THẬP PHÂN</a:t>
            </a:r>
            <a:endParaRPr lang="en-US" sz="2400" b="1" u="sng" dirty="0">
              <a:latin typeface="Times New Roman" panose="02020603050405020304" pitchFamily="18" charset="0"/>
              <a:cs typeface="Times New Roman" panose="02020603050405020304" pitchFamily="18" charset="0"/>
            </a:endParaRPr>
          </a:p>
        </p:txBody>
      </p:sp>
      <p:sp>
        <p:nvSpPr>
          <p:cNvPr id="38" name="TextBox 2"/>
          <p:cNvSpPr txBox="1"/>
          <p:nvPr/>
        </p:nvSpPr>
        <p:spPr>
          <a:xfrm>
            <a:off x="2255889" y="1310763"/>
            <a:ext cx="5535561" cy="461665"/>
          </a:xfrm>
          <a:prstGeom prst="rect">
            <a:avLst/>
          </a:prstGeom>
          <a:noFill/>
        </p:spPr>
        <p:txBody>
          <a:bodyPr wrap="square" rtlCol="0">
            <a:spAutoFit/>
          </a:bodyPr>
          <a:lstStyle/>
          <a:p>
            <a:r>
              <a:rPr lang="vi-VN" sz="2400" b="1" dirty="0" err="1">
                <a:latin typeface="+mj-lt"/>
              </a:rPr>
              <a:t>Đặt</a:t>
            </a:r>
            <a:r>
              <a:rPr lang="vi-VN" sz="2400" b="1" dirty="0">
                <a:latin typeface="+mj-lt"/>
              </a:rPr>
              <a:t> tính </a:t>
            </a:r>
            <a:r>
              <a:rPr lang="vi-VN" sz="2400" b="1" dirty="0" err="1">
                <a:latin typeface="+mj-lt"/>
              </a:rPr>
              <a:t>rồi</a:t>
            </a:r>
            <a:r>
              <a:rPr lang="vi-VN" sz="2400" b="1" dirty="0">
                <a:latin typeface="+mj-lt"/>
              </a:rPr>
              <a:t> </a:t>
            </a:r>
            <a:r>
              <a:rPr lang="vi-VN" sz="2400" b="1" dirty="0" err="1">
                <a:latin typeface="+mj-lt"/>
              </a:rPr>
              <a:t>tính</a:t>
            </a:r>
            <a:r>
              <a:rPr lang="vi-VN" sz="2400" b="1" dirty="0">
                <a:latin typeface="+mj-lt"/>
              </a:rPr>
              <a:t>      </a:t>
            </a:r>
            <a:endParaRPr lang="en-US" sz="2400" b="1" dirty="0">
              <a:latin typeface="+mj-lt"/>
            </a:endParaRPr>
          </a:p>
        </p:txBody>
      </p:sp>
      <p:graphicFrame>
        <p:nvGraphicFramePr>
          <p:cNvPr id="45" name="Object 1"/>
          <p:cNvGraphicFramePr>
            <a:graphicFrameLocks noChangeAspect="1"/>
          </p:cNvGraphicFramePr>
          <p:nvPr>
            <p:extLst>
              <p:ext uri="{D42A27DB-BD31-4B8C-83A1-F6EECF244321}">
                <p14:modId xmlns:p14="http://schemas.microsoft.com/office/powerpoint/2010/main" val="2465749786"/>
              </p:ext>
            </p:extLst>
          </p:nvPr>
        </p:nvGraphicFramePr>
        <p:xfrm>
          <a:off x="2262188" y="1881188"/>
          <a:ext cx="5830887" cy="434975"/>
        </p:xfrm>
        <a:graphic>
          <a:graphicData uri="http://schemas.openxmlformats.org/presentationml/2006/ole">
            <mc:AlternateContent xmlns:mc="http://schemas.openxmlformats.org/markup-compatibility/2006">
              <mc:Choice xmlns:v="urn:schemas-microsoft-com:vml" Requires="v">
                <p:oleObj name="Equation" r:id="rId3" imgW="2997000" imgH="228600" progId="Equation.DSMT4">
                  <p:embed/>
                </p:oleObj>
              </mc:Choice>
              <mc:Fallback>
                <p:oleObj name="Equation" r:id="rId3" imgW="2997000" imgH="228600" progId="Equation.DSMT4">
                  <p:embed/>
                  <p:pic>
                    <p:nvPicPr>
                      <p:cNvPr id="45" name="Object 1"/>
                      <p:cNvPicPr>
                        <a:picLocks noChangeAspect="1" noChangeArrowheads="1"/>
                      </p:cNvPicPr>
                      <p:nvPr/>
                    </p:nvPicPr>
                    <p:blipFill>
                      <a:blip r:embed="rId4"/>
                      <a:srcRect/>
                      <a:stretch>
                        <a:fillRect/>
                      </a:stretch>
                    </p:blipFill>
                    <p:spPr bwMode="auto">
                      <a:xfrm>
                        <a:off x="2262188" y="1881188"/>
                        <a:ext cx="583088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164" name="Picture 20" descr="C:\Users\MY LAPTOP\Desktop\z2648585872415_1505c7bf9a2da5d428a3ab3d496185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147" y="1224904"/>
            <a:ext cx="1058374" cy="65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29553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82CB6F-118B-F954-BBF6-7152C62C696A}"/>
              </a:ext>
            </a:extLst>
          </p:cNvPr>
          <p:cNvPicPr>
            <a:picLocks noChangeAspect="1"/>
          </p:cNvPicPr>
          <p:nvPr/>
        </p:nvPicPr>
        <p:blipFill>
          <a:blip r:embed="rId2"/>
          <a:stretch>
            <a:fillRect/>
          </a:stretch>
        </p:blipFill>
        <p:spPr>
          <a:xfrm>
            <a:off x="2714153" y="613969"/>
            <a:ext cx="6763694" cy="5630061"/>
          </a:xfrm>
          <a:prstGeom prst="rect">
            <a:avLst/>
          </a:prstGeom>
        </p:spPr>
      </p:pic>
    </p:spTree>
    <p:extLst>
      <p:ext uri="{BB962C8B-B14F-4D97-AF65-F5344CB8AC3E}">
        <p14:creationId xmlns:p14="http://schemas.microsoft.com/office/powerpoint/2010/main" val="183609399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134289-D31F-CAD6-F9BA-09A397FD8392}"/>
              </a:ext>
            </a:extLst>
          </p:cNvPr>
          <p:cNvPicPr>
            <a:picLocks noChangeAspect="1"/>
          </p:cNvPicPr>
          <p:nvPr/>
        </p:nvPicPr>
        <p:blipFill>
          <a:blip r:embed="rId3"/>
          <a:srcRect b="14853"/>
          <a:stretch/>
        </p:blipFill>
        <p:spPr>
          <a:xfrm>
            <a:off x="892629" y="424734"/>
            <a:ext cx="10134599" cy="5725695"/>
          </a:xfrm>
          <a:prstGeom prst="rect">
            <a:avLst/>
          </a:prstGeom>
        </p:spPr>
      </p:pic>
    </p:spTree>
    <p:extLst>
      <p:ext uri="{BB962C8B-B14F-4D97-AF65-F5344CB8AC3E}">
        <p14:creationId xmlns:p14="http://schemas.microsoft.com/office/powerpoint/2010/main" val="72860710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5A1B72-D829-0543-976F-9256D6D97ABE}"/>
              </a:ext>
            </a:extLst>
          </p:cNvPr>
          <p:cNvPicPr>
            <a:picLocks noChangeAspect="1"/>
          </p:cNvPicPr>
          <p:nvPr/>
        </p:nvPicPr>
        <p:blipFill>
          <a:blip r:embed="rId3"/>
          <a:stretch>
            <a:fillRect/>
          </a:stretch>
        </p:blipFill>
        <p:spPr>
          <a:xfrm rot="16200000">
            <a:off x="3095627" y="-1676402"/>
            <a:ext cx="5870122" cy="10210803"/>
          </a:xfrm>
          <a:prstGeom prst="rect">
            <a:avLst/>
          </a:prstGeom>
        </p:spPr>
      </p:pic>
    </p:spTree>
    <p:extLst>
      <p:ext uri="{BB962C8B-B14F-4D97-AF65-F5344CB8AC3E}">
        <p14:creationId xmlns:p14="http://schemas.microsoft.com/office/powerpoint/2010/main" val="177664659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5"/>
          <p:cNvSpPr txBox="1">
            <a:spLocks noChangeArrowheads="1"/>
          </p:cNvSpPr>
          <p:nvPr/>
        </p:nvSpPr>
        <p:spPr bwMode="auto">
          <a:xfrm>
            <a:off x="1098698" y="819009"/>
            <a:ext cx="99946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800">
                <a:solidFill>
                  <a:schemeClr val="tx1"/>
                </a:solidFill>
                <a:latin typeface="Calibri" pitchFamily="34" charset="0"/>
              </a:defRPr>
            </a:lvl1pPr>
            <a:lvl2pPr marL="742950" indent="-285750" defTabSz="457200">
              <a:defRPr sz="2400">
                <a:solidFill>
                  <a:schemeClr val="tx1"/>
                </a:solidFill>
                <a:latin typeface="Calibri" pitchFamily="34" charset="0"/>
              </a:defRPr>
            </a:lvl2pPr>
            <a:lvl3pPr defTabSz="457200">
              <a:defRPr sz="2000">
                <a:solidFill>
                  <a:schemeClr val="tx1"/>
                </a:solidFill>
                <a:latin typeface="Calibri" pitchFamily="34" charset="0"/>
              </a:defRPr>
            </a:lvl3pPr>
            <a:lvl4pPr defTabSz="457200">
              <a:defRPr>
                <a:solidFill>
                  <a:schemeClr val="tx1"/>
                </a:solidFill>
                <a:latin typeface="Calibri" pitchFamily="34" charset="0"/>
              </a:defRPr>
            </a:lvl4pPr>
            <a:lvl5pPr defTabSz="457200">
              <a:defRPr>
                <a:solidFill>
                  <a:schemeClr val="tx1"/>
                </a:solidFill>
                <a:latin typeface="Calibri" pitchFamily="34" charset="0"/>
              </a:defRPr>
            </a:lvl5pPr>
            <a:lvl6pPr defTabSz="457200" eaLnBrk="0" fontAlgn="base" hangingPunct="0">
              <a:spcAft>
                <a:spcPct val="0"/>
              </a:spcAft>
              <a:buFont typeface="Arial" charset="0"/>
              <a:defRPr>
                <a:solidFill>
                  <a:schemeClr val="tx1"/>
                </a:solidFill>
                <a:latin typeface="Calibri" pitchFamily="34" charset="0"/>
              </a:defRPr>
            </a:lvl6pPr>
            <a:lvl7pPr defTabSz="457200" eaLnBrk="0" fontAlgn="base" hangingPunct="0">
              <a:spcAft>
                <a:spcPct val="0"/>
              </a:spcAft>
              <a:buFont typeface="Arial" charset="0"/>
              <a:defRPr>
                <a:solidFill>
                  <a:schemeClr val="tx1"/>
                </a:solidFill>
                <a:latin typeface="Calibri" pitchFamily="34" charset="0"/>
              </a:defRPr>
            </a:lvl7pPr>
            <a:lvl8pPr defTabSz="457200" eaLnBrk="0" fontAlgn="base" hangingPunct="0">
              <a:spcAft>
                <a:spcPct val="0"/>
              </a:spcAft>
              <a:buFont typeface="Arial" charset="0"/>
              <a:defRPr>
                <a:solidFill>
                  <a:schemeClr val="tx1"/>
                </a:solidFill>
                <a:latin typeface="Calibri" pitchFamily="34" charset="0"/>
              </a:defRPr>
            </a:lvl8pPr>
            <a:lvl9pPr defTabSz="457200" eaLnBrk="0" fontAlgn="base" hangingPunct="0">
              <a:spcAft>
                <a:spcPct val="0"/>
              </a:spcAft>
              <a:buFont typeface="Arial" charset="0"/>
              <a:defRPr>
                <a:solidFill>
                  <a:schemeClr val="tx1"/>
                </a:solidFill>
                <a:latin typeface="Calibri" pitchFamily="34" charset="0"/>
              </a:defRPr>
            </a:lvl9pPr>
          </a:lstStyle>
          <a:p>
            <a:pPr algn="just" eaLnBrk="1" hangingPunct="1"/>
            <a:r>
              <a:rPr lang="en-US" altLang="en-US" dirty="0" err="1">
                <a:latin typeface="Times New Roman" pitchFamily="18" charset="0"/>
                <a:cs typeface="Times New Roman" pitchFamily="18" charset="0"/>
              </a:rPr>
              <a:t>Như</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vậy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để</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cộng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trừ</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hai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số</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thập</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phân</a:t>
            </a:r>
            <a:r>
              <a:rPr lang="en-US" altLang="en-US" dirty="0">
                <a:latin typeface="Times New Roman" pitchFamily="18" charset="0"/>
                <a:cs typeface="Times New Roman" pitchFamily="18" charset="0"/>
              </a:rPr>
              <a:t> d</a:t>
            </a:r>
            <a:r>
              <a:rPr lang="vi-VN" altLang="en-US" dirty="0">
                <a:latin typeface="Times New Roman" pitchFamily="18" charset="0"/>
                <a:cs typeface="Times New Roman" pitchFamily="18" charset="0"/>
              </a:rPr>
              <a:t>ư</a:t>
            </a:r>
            <a:r>
              <a:rPr lang="en-US" altLang="en-US" dirty="0" err="1">
                <a:latin typeface="Times New Roman" pitchFamily="18" charset="0"/>
                <a:cs typeface="Times New Roman" pitchFamily="18" charset="0"/>
              </a:rPr>
              <a:t>ơng</a:t>
            </a:r>
            <a:r>
              <a:rPr lang="en-US" altLang="en-US" dirty="0">
                <a:latin typeface="Times New Roman" pitchFamily="18" charset="0"/>
                <a:cs typeface="Times New Roman" pitchFamily="18" charset="0"/>
              </a:rPr>
              <a:t> ta </a:t>
            </a:r>
            <a:r>
              <a:rPr lang="en-US" altLang="en-US" dirty="0" err="1">
                <a:latin typeface="Times New Roman" pitchFamily="18" charset="0"/>
                <a:cs typeface="Times New Roman" pitchFamily="18" charset="0"/>
              </a:rPr>
              <a:t>thực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hiện</a:t>
            </a:r>
            <a:r>
              <a:rPr lang="en-US" altLang="en-US" dirty="0">
                <a:latin typeface="Times New Roman" pitchFamily="18" charset="0"/>
                <a:cs typeface="Times New Roman" pitchFamily="18" charset="0"/>
              </a:rPr>
              <a:t> qua </a:t>
            </a:r>
            <a:r>
              <a:rPr lang="en-US" altLang="en-US" dirty="0" err="1">
                <a:latin typeface="Times New Roman" pitchFamily="18" charset="0"/>
                <a:cs typeface="Times New Roman" pitchFamily="18" charset="0"/>
              </a:rPr>
              <a:t>mấy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bước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và</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đó</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là</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những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bước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nào</a:t>
            </a:r>
            <a:r>
              <a:rPr lang="en-US" altLang="en-US" dirty="0">
                <a:latin typeface="Times New Roman" pitchFamily="18" charset="0"/>
                <a:cs typeface="Times New Roman" pitchFamily="18" charset="0"/>
              </a:rPr>
              <a:t>?</a:t>
            </a:r>
          </a:p>
        </p:txBody>
      </p:sp>
      <p:sp>
        <p:nvSpPr>
          <p:cNvPr id="23" name="Pentagon 14"/>
          <p:cNvSpPr/>
          <p:nvPr/>
        </p:nvSpPr>
        <p:spPr>
          <a:xfrm>
            <a:off x="924526" y="944501"/>
            <a:ext cx="3934047" cy="7031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err="1">
                <a:latin typeface="+mj-lt"/>
              </a:rPr>
              <a:t>Các</a:t>
            </a:r>
            <a:r>
              <a:rPr lang="vi-VN" sz="2800" b="1" dirty="0">
                <a:latin typeface="+mj-lt"/>
              </a:rPr>
              <a:t> </a:t>
            </a:r>
            <a:r>
              <a:rPr lang="vi-VN" sz="2800" b="1" dirty="0" err="1">
                <a:latin typeface="+mj-lt"/>
              </a:rPr>
              <a:t>bước</a:t>
            </a:r>
            <a:r>
              <a:rPr lang="vi-VN" sz="2800" b="1" dirty="0">
                <a:latin typeface="+mj-lt"/>
              </a:rPr>
              <a:t> </a:t>
            </a:r>
            <a:r>
              <a:rPr lang="vi-VN" sz="2800" b="1" dirty="0" err="1">
                <a:latin typeface="+mj-lt"/>
              </a:rPr>
              <a:t>thực</a:t>
            </a:r>
            <a:r>
              <a:rPr lang="vi-VN" sz="2800" b="1" dirty="0">
                <a:latin typeface="+mj-lt"/>
              </a:rPr>
              <a:t> </a:t>
            </a:r>
            <a:r>
              <a:rPr lang="vi-VN" sz="2800" b="1" dirty="0" err="1">
                <a:latin typeface="+mj-lt"/>
              </a:rPr>
              <a:t>hiện</a:t>
            </a:r>
            <a:endParaRPr lang="en-US" sz="2800" b="1" dirty="0">
              <a:latin typeface="+mj-lt"/>
            </a:endParaRPr>
          </a:p>
        </p:txBody>
      </p:sp>
      <p:sp>
        <p:nvSpPr>
          <p:cNvPr id="24" name="TextBox 15"/>
          <p:cNvSpPr txBox="1"/>
          <p:nvPr/>
        </p:nvSpPr>
        <p:spPr>
          <a:xfrm>
            <a:off x="924526" y="2128900"/>
            <a:ext cx="10534096" cy="2600199"/>
          </a:xfrm>
          <a:prstGeom prst="rect">
            <a:avLst/>
          </a:prstGeom>
          <a:noFill/>
        </p:spPr>
        <p:txBody>
          <a:bodyPr wrap="square" rtlCol="0">
            <a:spAutoFit/>
          </a:bodyPr>
          <a:lstStyle/>
          <a:p>
            <a:pPr>
              <a:lnSpc>
                <a:spcPct val="150000"/>
              </a:lnSpc>
            </a:pPr>
            <a:r>
              <a:rPr lang="vi-VN" sz="2800" b="1" i="1" dirty="0" err="1">
                <a:latin typeface="Times New Roman" pitchFamily="18" charset="0"/>
                <a:cs typeface="Times New Roman" pitchFamily="18" charset="0"/>
              </a:rPr>
              <a:t>Bước</a:t>
            </a:r>
            <a:r>
              <a:rPr lang="vi-VN" sz="2800" b="1" i="1" dirty="0">
                <a:latin typeface="Times New Roman" pitchFamily="18" charset="0"/>
                <a:cs typeface="Times New Roman" pitchFamily="18" charset="0"/>
              </a:rPr>
              <a:t> 1:</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này</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dưới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kia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thẳng</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cột</a:t>
            </a:r>
            <a:r>
              <a:rPr lang="en-US" sz="2800" b="1" u="sng"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dấu</a:t>
            </a:r>
            <a:r>
              <a:rPr lang="en-US" sz="2800" b="1" u="sng" dirty="0">
                <a:solidFill>
                  <a:srgbClr val="FF0000"/>
                </a:solidFill>
                <a:latin typeface="Times New Roman" pitchFamily="18" charset="0"/>
                <a:cs typeface="Times New Roman" pitchFamily="18" charset="0"/>
              </a:rPr>
              <a:t> “,” </a:t>
            </a:r>
            <a:r>
              <a:rPr lang="en-US" sz="2800" b="1" u="sng" dirty="0" err="1">
                <a:solidFill>
                  <a:srgbClr val="FF0000"/>
                </a:solidFill>
                <a:latin typeface="Times New Roman" pitchFamily="18" charset="0"/>
                <a:cs typeface="Times New Roman" pitchFamily="18" charset="0"/>
              </a:rPr>
              <a:t>đặt</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thẳng</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cột</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với</a:t>
            </a:r>
            <a:r>
              <a:rPr lang="en-US" sz="2800" b="1" u="sng" dirty="0">
                <a:solidFill>
                  <a:srgbClr val="FF0000"/>
                </a:solidFill>
                <a:latin typeface="Times New Roman" pitchFamily="18" charset="0"/>
                <a:cs typeface="Times New Roman" pitchFamily="18" charset="0"/>
              </a:rPr>
              <a:t> </a:t>
            </a:r>
            <a:r>
              <a:rPr lang="vi-VN" sz="2800" b="1" u="sng" dirty="0">
                <a:solidFill>
                  <a:srgbClr val="FF0000"/>
                </a:solidFill>
                <a:latin typeface="Times New Roman" pitchFamily="18" charset="0"/>
                <a:cs typeface="Times New Roman" pitchFamily="18" charset="0"/>
              </a:rPr>
              <a:t>nhau</a:t>
            </a:r>
            <a:r>
              <a:rPr lang="vi-VN" sz="2800" dirty="0">
                <a:latin typeface="Times New Roman" pitchFamily="18" charset="0"/>
                <a:cs typeface="Times New Roman" pitchFamily="18" charset="0"/>
              </a:rPr>
              <a:t>.</a:t>
            </a:r>
          </a:p>
          <a:p>
            <a:pPr>
              <a:lnSpc>
                <a:spcPct val="150000"/>
              </a:lnSpc>
            </a:pPr>
            <a:r>
              <a:rPr lang="vi-VN" sz="2800" b="1" i="1" dirty="0" err="1">
                <a:latin typeface="Times New Roman" pitchFamily="18" charset="0"/>
                <a:cs typeface="Times New Roman" pitchFamily="18" charset="0"/>
              </a:rPr>
              <a:t>Bước</a:t>
            </a:r>
            <a:r>
              <a:rPr lang="vi-VN" sz="2800" b="1" i="1" dirty="0">
                <a:latin typeface="Times New Roman" pitchFamily="18" charset="0"/>
                <a:cs typeface="Times New Roman" pitchFamily="18" charset="0"/>
              </a:rPr>
              <a:t> 2:</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phép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phép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a:p>
            <a:pPr>
              <a:lnSpc>
                <a:spcPct val="150000"/>
              </a:lnSpc>
            </a:pPr>
            <a:r>
              <a:rPr lang="vi-VN" sz="2800" b="1" i="1" dirty="0" err="1">
                <a:latin typeface="Times New Roman" pitchFamily="18" charset="0"/>
                <a:cs typeface="Times New Roman" pitchFamily="18" charset="0"/>
              </a:rPr>
              <a:t>Bước</a:t>
            </a:r>
            <a:r>
              <a:rPr lang="vi-VN" sz="2800" b="1" i="1" dirty="0">
                <a:latin typeface="Times New Roman" pitchFamily="18" charset="0"/>
                <a:cs typeface="Times New Roman" pitchFamily="18" charset="0"/>
              </a:rPr>
              <a:t> 3:</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dấu</a:t>
            </a:r>
            <a:r>
              <a:rPr lang="en-US" sz="2800" dirty="0">
                <a:latin typeface="Times New Roman" pitchFamily="18" charset="0"/>
                <a:cs typeface="Times New Roman" pitchFamily="18" charset="0"/>
              </a:rPr>
              <a:t> “,” ở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dấu</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4129106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63BF0-048F-E66D-9ED1-3E3FF289DC3C}"/>
            </a:ext>
          </a:extLst>
        </p:cNvPr>
        <p:cNvGrpSpPr/>
        <p:nvPr/>
      </p:nvGrpSpPr>
      <p:grpSpPr>
        <a:xfrm>
          <a:off x="0" y="0"/>
          <a:ext cx="0" cy="0"/>
          <a:chOff x="0" y="0"/>
          <a:chExt cx="0" cy="0"/>
        </a:xfrm>
      </p:grpSpPr>
      <p:graphicFrame>
        <p:nvGraphicFramePr>
          <p:cNvPr id="13" name="Đối tượng 12">
            <a:extLst>
              <a:ext uri="{FF2B5EF4-FFF2-40B4-BE49-F238E27FC236}">
                <a16:creationId xmlns:a16="http://schemas.microsoft.com/office/drawing/2014/main" id="{DDDCE874-10C9-1C8C-9335-A906335B2C47}"/>
              </a:ext>
            </a:extLst>
          </p:cNvPr>
          <p:cNvGraphicFramePr>
            <a:graphicFrameLocks noChangeAspect="1"/>
          </p:cNvGraphicFramePr>
          <p:nvPr>
            <p:extLst>
              <p:ext uri="{D42A27DB-BD31-4B8C-83A1-F6EECF244321}">
                <p14:modId xmlns:p14="http://schemas.microsoft.com/office/powerpoint/2010/main" val="499325638"/>
              </p:ext>
            </p:extLst>
          </p:nvPr>
        </p:nvGraphicFramePr>
        <p:xfrm>
          <a:off x="1357993" y="1206554"/>
          <a:ext cx="3713137" cy="1942873"/>
        </p:xfrm>
        <a:graphic>
          <a:graphicData uri="http://schemas.openxmlformats.org/presentationml/2006/ole">
            <mc:AlternateContent xmlns:mc="http://schemas.openxmlformats.org/markup-compatibility/2006">
              <mc:Choice xmlns:v="urn:schemas-microsoft-com:vml" Requires="v">
                <p:oleObj name="Equation" r:id="rId3" imgW="2527200" imgH="1320480" progId="Equation.DSMT4">
                  <p:embed/>
                </p:oleObj>
              </mc:Choice>
              <mc:Fallback>
                <p:oleObj name="Equation" r:id="rId3" imgW="2527200" imgH="1320480" progId="Equation.DSMT4">
                  <p:embed/>
                  <p:pic>
                    <p:nvPicPr>
                      <p:cNvPr id="13" name="Đối tượng 12">
                        <a:extLst>
                          <a:ext uri="{FF2B5EF4-FFF2-40B4-BE49-F238E27FC236}">
                            <a16:creationId xmlns:a16="http://schemas.microsoft.com/office/drawing/2014/main" id="{DDDCE874-10C9-1C8C-9335-A906335B2C47}"/>
                          </a:ext>
                        </a:extLst>
                      </p:cNvPr>
                      <p:cNvPicPr>
                        <a:picLocks noChangeAspect="1" noChangeArrowheads="1"/>
                      </p:cNvPicPr>
                      <p:nvPr/>
                    </p:nvPicPr>
                    <p:blipFill>
                      <a:blip r:embed="rId4"/>
                      <a:srcRect/>
                      <a:stretch>
                        <a:fillRect/>
                      </a:stretch>
                    </p:blipFill>
                    <p:spPr bwMode="auto">
                      <a:xfrm>
                        <a:off x="1357993" y="1206554"/>
                        <a:ext cx="3713137" cy="1942873"/>
                      </a:xfrm>
                      <a:prstGeom prst="rect">
                        <a:avLst/>
                      </a:prstGeom>
                      <a:noFill/>
                      <a:ln>
                        <a:noFill/>
                      </a:ln>
                    </p:spPr>
                  </p:pic>
                </p:oleObj>
              </mc:Fallback>
            </mc:AlternateContent>
          </a:graphicData>
        </a:graphic>
      </p:graphicFrame>
      <p:graphicFrame>
        <p:nvGraphicFramePr>
          <p:cNvPr id="14" name="Đối tượng 13">
            <a:extLst>
              <a:ext uri="{FF2B5EF4-FFF2-40B4-BE49-F238E27FC236}">
                <a16:creationId xmlns:a16="http://schemas.microsoft.com/office/drawing/2014/main" id="{9CD19EF9-AAC0-F77B-53E7-2DCF4D37839E}"/>
              </a:ext>
            </a:extLst>
          </p:cNvPr>
          <p:cNvGraphicFramePr>
            <a:graphicFrameLocks noChangeAspect="1"/>
          </p:cNvGraphicFramePr>
          <p:nvPr>
            <p:extLst>
              <p:ext uri="{D42A27DB-BD31-4B8C-83A1-F6EECF244321}">
                <p14:modId xmlns:p14="http://schemas.microsoft.com/office/powerpoint/2010/main" val="176801310"/>
              </p:ext>
            </p:extLst>
          </p:nvPr>
        </p:nvGraphicFramePr>
        <p:xfrm>
          <a:off x="1317626" y="3429001"/>
          <a:ext cx="3461204" cy="1847892"/>
        </p:xfrm>
        <a:graphic>
          <a:graphicData uri="http://schemas.openxmlformats.org/presentationml/2006/ole">
            <mc:AlternateContent xmlns:mc="http://schemas.openxmlformats.org/markup-compatibility/2006">
              <mc:Choice xmlns:v="urn:schemas-microsoft-com:vml" Requires="v">
                <p:oleObj name="Equation" r:id="rId5" imgW="2450880" imgH="1320480" progId="Equation.DSMT4">
                  <p:embed/>
                </p:oleObj>
              </mc:Choice>
              <mc:Fallback>
                <p:oleObj name="Equation" r:id="rId5" imgW="2450880" imgH="1320480" progId="Equation.DSMT4">
                  <p:embed/>
                  <p:pic>
                    <p:nvPicPr>
                      <p:cNvPr id="14" name="Đối tượng 13">
                        <a:extLst>
                          <a:ext uri="{FF2B5EF4-FFF2-40B4-BE49-F238E27FC236}">
                            <a16:creationId xmlns:a16="http://schemas.microsoft.com/office/drawing/2014/main" id="{9CD19EF9-AAC0-F77B-53E7-2DCF4D37839E}"/>
                          </a:ext>
                        </a:extLst>
                      </p:cNvPr>
                      <p:cNvPicPr>
                        <a:picLocks noChangeAspect="1" noChangeArrowheads="1"/>
                      </p:cNvPicPr>
                      <p:nvPr/>
                    </p:nvPicPr>
                    <p:blipFill>
                      <a:blip r:embed="rId6"/>
                      <a:srcRect/>
                      <a:stretch>
                        <a:fillRect/>
                      </a:stretch>
                    </p:blipFill>
                    <p:spPr bwMode="auto">
                      <a:xfrm>
                        <a:off x="1317626" y="3429001"/>
                        <a:ext cx="3461204" cy="1847892"/>
                      </a:xfrm>
                      <a:prstGeom prst="rect">
                        <a:avLst/>
                      </a:prstGeom>
                      <a:noFill/>
                      <a:ln>
                        <a:noFill/>
                      </a:ln>
                    </p:spPr>
                  </p:pic>
                </p:oleObj>
              </mc:Fallback>
            </mc:AlternateContent>
          </a:graphicData>
        </a:graphic>
      </p:graphicFrame>
      <p:sp>
        <p:nvSpPr>
          <p:cNvPr id="5" name="TextBox 4">
            <a:extLst>
              <a:ext uri="{FF2B5EF4-FFF2-40B4-BE49-F238E27FC236}">
                <a16:creationId xmlns:a16="http://schemas.microsoft.com/office/drawing/2014/main" id="{20111E3A-C39B-E539-0EC6-95D579D062E4}"/>
              </a:ext>
            </a:extLst>
          </p:cNvPr>
          <p:cNvSpPr txBox="1"/>
          <p:nvPr/>
        </p:nvSpPr>
        <p:spPr>
          <a:xfrm>
            <a:off x="5473900" y="1579766"/>
            <a:ext cx="5858127" cy="1569660"/>
          </a:xfrm>
          <a:prstGeom prst="rect">
            <a:avLst/>
          </a:prstGeom>
          <a:noFill/>
        </p:spPr>
        <p:txBody>
          <a:bodyPr wrap="square">
            <a:spAutoFit/>
          </a:bodyPr>
          <a:lstStyle/>
          <a:p>
            <a:pPr algn="just">
              <a:spcBef>
                <a:spcPct val="0"/>
              </a:spcBef>
              <a:defRPr/>
            </a:pPr>
            <a:r>
              <a:rPr lang="en-US" altLang="en-US" sz="2400" i="1" dirty="0">
                <a:latin typeface="Times New Roman" panose="02020603050405020304" pitchFamily="18" charset="0"/>
                <a:cs typeface="Times New Roman" panose="02020603050405020304" pitchFamily="18" charset="0"/>
              </a:rPr>
              <a:t>B</a:t>
            </a:r>
            <a:r>
              <a:rPr lang="vi-VN" altLang="en-US" sz="2400" i="1" dirty="0">
                <a:latin typeface="Times New Roman" panose="02020603050405020304" pitchFamily="18" charset="0"/>
                <a:cs typeface="Times New Roman" panose="02020603050405020304" pitchFamily="18" charset="0"/>
              </a:rPr>
              <a:t>ư</a:t>
            </a:r>
            <a:r>
              <a:rPr lang="en-US" altLang="en-US" sz="2400" i="1" dirty="0" err="1">
                <a:latin typeface="Times New Roman" panose="02020603050405020304" pitchFamily="18" charset="0"/>
                <a:cs typeface="Times New Roman" panose="02020603050405020304" pitchFamily="18" charset="0"/>
              </a:rPr>
              <a:t>ớc</a:t>
            </a:r>
            <a:r>
              <a:rPr lang="en-US" altLang="en-US" sz="2400" i="1" dirty="0">
                <a:latin typeface="Times New Roman" panose="02020603050405020304" pitchFamily="18" charset="0"/>
                <a:cs typeface="Times New Roman" panose="02020603050405020304" pitchFamily="18" charset="0"/>
              </a:rPr>
              <a:t> 1</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Bỏ</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dấu</a:t>
            </a:r>
            <a:r>
              <a:rPr lang="en-US" altLang="en-US" sz="2400" dirty="0">
                <a:latin typeface="Times New Roman" panose="02020603050405020304" pitchFamily="18" charset="0"/>
                <a:cs typeface="Times New Roman" panose="02020603050405020304" pitchFamily="18" charset="0"/>
              </a:rPr>
              <a:t> “-” tr</a:t>
            </a:r>
            <a:r>
              <a:rPr lang="vi-VN" altLang="en-US" sz="2400" dirty="0">
                <a:latin typeface="Times New Roman" panose="02020603050405020304" pitchFamily="18" charset="0"/>
                <a:cs typeface="Times New Roman" panose="02020603050405020304" pitchFamily="18" charset="0"/>
              </a:rPr>
              <a:t>ư</a:t>
            </a:r>
            <a:r>
              <a:rPr lang="en-US" altLang="en-US" sz="2400" dirty="0" err="1">
                <a:latin typeface="Times New Roman" panose="02020603050405020304" pitchFamily="18" charset="0"/>
                <a:cs typeface="Times New Roman" panose="02020603050405020304" pitchFamily="18" charset="0"/>
              </a:rPr>
              <a:t>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mỗi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a:t>
            </a:r>
            <a:endParaRPr lang="en-US" altLang="en-US" sz="2400" dirty="0">
              <a:latin typeface="Times New Roman" panose="02020603050405020304" pitchFamily="18" charset="0"/>
              <a:cs typeface="Times New Roman" panose="02020603050405020304" pitchFamily="18" charset="0"/>
            </a:endParaRPr>
          </a:p>
          <a:p>
            <a:pPr algn="just">
              <a:spcBef>
                <a:spcPct val="0"/>
              </a:spcBef>
              <a:defRPr/>
            </a:pPr>
            <a:r>
              <a:rPr lang="en-US" altLang="en-US" sz="2400" i="1" dirty="0">
                <a:latin typeface="Times New Roman" panose="02020603050405020304" pitchFamily="18" charset="0"/>
                <a:cs typeface="Times New Roman" panose="02020603050405020304" pitchFamily="18" charset="0"/>
              </a:rPr>
              <a:t>B</a:t>
            </a:r>
            <a:r>
              <a:rPr lang="vi-VN" altLang="en-US" sz="2400" i="1" dirty="0">
                <a:latin typeface="Times New Roman" panose="02020603050405020304" pitchFamily="18" charset="0"/>
                <a:cs typeface="Times New Roman" panose="02020603050405020304" pitchFamily="18" charset="0"/>
              </a:rPr>
              <a:t>ư</a:t>
            </a:r>
            <a:r>
              <a:rPr lang="en-US" altLang="en-US" sz="2400" i="1" dirty="0" err="1">
                <a:latin typeface="Times New Roman" panose="02020603050405020304" pitchFamily="18" charset="0"/>
                <a:cs typeface="Times New Roman" panose="02020603050405020304" pitchFamily="18" charset="0"/>
              </a:rPr>
              <a:t>ớc</a:t>
            </a:r>
            <a:r>
              <a:rPr lang="en-US" altLang="en-US" sz="2400" i="1" dirty="0">
                <a:latin typeface="Times New Roman" panose="02020603050405020304" pitchFamily="18" charset="0"/>
                <a:cs typeface="Times New Roman" panose="02020603050405020304" pitchFamily="18" charset="0"/>
              </a:rPr>
              <a:t> 2</a:t>
            </a:r>
            <a:r>
              <a:rPr lang="en-US" altLang="en-US" sz="2400" dirty="0">
                <a:latin typeface="Times New Roman" panose="02020603050405020304" pitchFamily="18" charset="0"/>
                <a:cs typeface="Times New Roman" panose="02020603050405020304" pitchFamily="18" charset="0"/>
              </a:rPr>
              <a:t>: Tính </a:t>
            </a:r>
            <a:r>
              <a:rPr lang="en-US" altLang="en-US" sz="2400" dirty="0" err="1">
                <a:latin typeface="Times New Roman" panose="02020603050405020304" pitchFamily="18" charset="0"/>
                <a:cs typeface="Times New Roman" panose="02020603050405020304" pitchFamily="18" charset="0"/>
              </a:rPr>
              <a:t>tổng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nhận</a:t>
            </a:r>
            <a:r>
              <a:rPr lang="en-US" altLang="en-US" sz="2400" dirty="0">
                <a:latin typeface="Times New Roman" panose="02020603050405020304" pitchFamily="18" charset="0"/>
                <a:cs typeface="Times New Roman" panose="02020603050405020304" pitchFamily="18" charset="0"/>
              </a:rPr>
              <a:t> đ</a:t>
            </a:r>
            <a:r>
              <a:rPr lang="vi-VN" altLang="en-US" sz="2400" dirty="0">
                <a:latin typeface="Times New Roman" panose="02020603050405020304" pitchFamily="18" charset="0"/>
                <a:cs typeface="Times New Roman" panose="02020603050405020304" pitchFamily="18" charset="0"/>
              </a:rPr>
              <a:t>ư</a:t>
            </a:r>
            <a:r>
              <a:rPr lang="en-US" altLang="en-US" sz="2400" dirty="0" err="1">
                <a:latin typeface="Times New Roman" panose="02020603050405020304" pitchFamily="18" charset="0"/>
                <a:cs typeface="Times New Roman" panose="02020603050405020304" pitchFamily="18" charset="0"/>
              </a:rPr>
              <a:t>ợc</a:t>
            </a:r>
            <a:r>
              <a:rPr lang="en-US" altLang="en-US" sz="2400" dirty="0">
                <a:latin typeface="Times New Roman" panose="02020603050405020304" pitchFamily="18" charset="0"/>
                <a:cs typeface="Times New Roman" panose="02020603050405020304" pitchFamily="18" charset="0"/>
              </a:rPr>
              <a:t> ở b</a:t>
            </a:r>
            <a:r>
              <a:rPr lang="vi-VN" altLang="en-US" sz="2400" dirty="0">
                <a:latin typeface="Times New Roman" panose="02020603050405020304" pitchFamily="18" charset="0"/>
                <a:cs typeface="Times New Roman" panose="02020603050405020304" pitchFamily="18" charset="0"/>
              </a:rPr>
              <a:t>ư</a:t>
            </a:r>
            <a:r>
              <a:rPr lang="en-US" altLang="en-US" sz="2400" dirty="0" err="1">
                <a:latin typeface="Times New Roman" panose="02020603050405020304" pitchFamily="18" charset="0"/>
                <a:cs typeface="Times New Roman" panose="02020603050405020304" pitchFamily="18" charset="0"/>
              </a:rPr>
              <a:t>ớc</a:t>
            </a:r>
            <a:r>
              <a:rPr lang="en-US" altLang="en-US" sz="2400" dirty="0">
                <a:latin typeface="Times New Roman" panose="02020603050405020304" pitchFamily="18" charset="0"/>
                <a:cs typeface="Times New Roman" panose="02020603050405020304" pitchFamily="18" charset="0"/>
              </a:rPr>
              <a:t> 1.</a:t>
            </a:r>
          </a:p>
          <a:p>
            <a:pPr algn="just">
              <a:spcBef>
                <a:spcPct val="0"/>
              </a:spcBef>
              <a:defRPr/>
            </a:pPr>
            <a:r>
              <a:rPr lang="en-US" altLang="en-US" sz="2400" i="1" dirty="0">
                <a:latin typeface="Times New Roman" panose="02020603050405020304" pitchFamily="18" charset="0"/>
                <a:cs typeface="Times New Roman" panose="02020603050405020304" pitchFamily="18" charset="0"/>
              </a:rPr>
              <a:t>B</a:t>
            </a:r>
            <a:r>
              <a:rPr lang="vi-VN" altLang="en-US" sz="2400" i="1" dirty="0">
                <a:latin typeface="Times New Roman" panose="02020603050405020304" pitchFamily="18" charset="0"/>
                <a:cs typeface="Times New Roman" panose="02020603050405020304" pitchFamily="18" charset="0"/>
              </a:rPr>
              <a:t>ư</a:t>
            </a:r>
            <a:r>
              <a:rPr lang="en-US" altLang="en-US" sz="2400" i="1" dirty="0" err="1">
                <a:latin typeface="Times New Roman" panose="02020603050405020304" pitchFamily="18" charset="0"/>
                <a:cs typeface="Times New Roman" panose="02020603050405020304" pitchFamily="18" charset="0"/>
              </a:rPr>
              <a:t>ớc</a:t>
            </a:r>
            <a:r>
              <a:rPr lang="en-US" altLang="en-US" sz="2400" i="1" dirty="0">
                <a:latin typeface="Times New Roman" panose="02020603050405020304" pitchFamily="18" charset="0"/>
                <a:cs typeface="Times New Roman" panose="02020603050405020304" pitchFamily="18" charset="0"/>
              </a:rPr>
              <a:t> 3</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Thêm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dấu</a:t>
            </a:r>
            <a:r>
              <a:rPr lang="en-US" altLang="en-US" sz="2400" dirty="0">
                <a:latin typeface="Times New Roman" panose="02020603050405020304" pitchFamily="18" charset="0"/>
                <a:cs typeface="Times New Roman" panose="02020603050405020304" pitchFamily="18" charset="0"/>
              </a:rPr>
              <a:t> “-” tr</a:t>
            </a:r>
            <a:r>
              <a:rPr lang="vi-VN" altLang="en-US" sz="2400" dirty="0">
                <a:latin typeface="Times New Roman" panose="02020603050405020304" pitchFamily="18" charset="0"/>
                <a:cs typeface="Times New Roman" panose="02020603050405020304" pitchFamily="18" charset="0"/>
              </a:rPr>
              <a:t>ư</a:t>
            </a:r>
            <a:r>
              <a:rPr lang="en-US" altLang="en-US" sz="2400" dirty="0" err="1">
                <a:latin typeface="Times New Roman" panose="02020603050405020304" pitchFamily="18" charset="0"/>
                <a:cs typeface="Times New Roman" panose="02020603050405020304" pitchFamily="18" charset="0"/>
              </a:rPr>
              <a:t>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tổng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nhận</a:t>
            </a:r>
            <a:r>
              <a:rPr lang="en-US" altLang="en-US" sz="2400" dirty="0">
                <a:latin typeface="Times New Roman" panose="02020603050405020304" pitchFamily="18" charset="0"/>
                <a:cs typeface="Times New Roman" panose="02020603050405020304" pitchFamily="18" charset="0"/>
              </a:rPr>
              <a:t> đ</a:t>
            </a:r>
            <a:r>
              <a:rPr lang="vi-VN" altLang="en-US" sz="2400" dirty="0">
                <a:latin typeface="Times New Roman" panose="02020603050405020304" pitchFamily="18" charset="0"/>
                <a:cs typeface="Times New Roman" panose="02020603050405020304" pitchFamily="18" charset="0"/>
              </a:rPr>
              <a:t>ư</a:t>
            </a:r>
            <a:r>
              <a:rPr lang="en-US" altLang="en-US" sz="2400" dirty="0" err="1">
                <a:latin typeface="Times New Roman" panose="02020603050405020304" pitchFamily="18" charset="0"/>
                <a:cs typeface="Times New Roman" panose="02020603050405020304" pitchFamily="18" charset="0"/>
              </a:rPr>
              <a:t>ợc</a:t>
            </a:r>
            <a:r>
              <a:rPr lang="en-US" altLang="en-US" sz="2400" dirty="0">
                <a:latin typeface="Times New Roman" panose="02020603050405020304" pitchFamily="18" charset="0"/>
                <a:cs typeface="Times New Roman" panose="02020603050405020304" pitchFamily="18" charset="0"/>
              </a:rPr>
              <a:t>, ta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tổng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tìm</a:t>
            </a:r>
            <a:r>
              <a:rPr lang="en-US" altLang="en-US" sz="2400" dirty="0">
                <a:latin typeface="Times New Roman" panose="02020603050405020304" pitchFamily="18" charset="0"/>
                <a:cs typeface="Times New Roman" panose="02020603050405020304" pitchFamily="18" charset="0"/>
              </a:rPr>
              <a:t>.</a:t>
            </a:r>
          </a:p>
        </p:txBody>
      </p:sp>
      <p:sp>
        <p:nvSpPr>
          <p:cNvPr id="6" name="Arrow: Left 5">
            <a:extLst>
              <a:ext uri="{FF2B5EF4-FFF2-40B4-BE49-F238E27FC236}">
                <a16:creationId xmlns:a16="http://schemas.microsoft.com/office/drawing/2014/main" id="{B03C6E94-3814-E175-1789-575D10B0187E}"/>
              </a:ext>
            </a:extLst>
          </p:cNvPr>
          <p:cNvSpPr/>
          <p:nvPr/>
        </p:nvSpPr>
        <p:spPr>
          <a:xfrm>
            <a:off x="4491165" y="2111829"/>
            <a:ext cx="575330" cy="2830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62D46E6F-0981-F992-052F-CE098F2372E4}"/>
              </a:ext>
            </a:extLst>
          </p:cNvPr>
          <p:cNvSpPr/>
          <p:nvPr/>
        </p:nvSpPr>
        <p:spPr>
          <a:xfrm>
            <a:off x="4491165" y="4320290"/>
            <a:ext cx="575330" cy="2830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FFA0752-D5A2-577A-9E4E-092FF5C602B0}"/>
              </a:ext>
            </a:extLst>
          </p:cNvPr>
          <p:cNvSpPr txBox="1"/>
          <p:nvPr/>
        </p:nvSpPr>
        <p:spPr>
          <a:xfrm>
            <a:off x="5469265" y="3325309"/>
            <a:ext cx="5858127" cy="2308324"/>
          </a:xfrm>
          <a:prstGeom prst="rect">
            <a:avLst/>
          </a:prstGeom>
          <a:noFill/>
        </p:spPr>
        <p:txBody>
          <a:bodyPr wrap="square">
            <a:spAutoFit/>
          </a:bodyPr>
          <a:lstStyle/>
          <a:p>
            <a:pPr algn="just"/>
            <a:r>
              <a:rPr lang="en-US" altLang="en-US" sz="2400" i="1" dirty="0">
                <a:latin typeface="Times New Roman" pitchFamily="18" charset="0"/>
                <a:cs typeface="Times New Roman" pitchFamily="18" charset="0"/>
              </a:rPr>
              <a:t>B</a:t>
            </a:r>
            <a:r>
              <a:rPr lang="vi-VN" altLang="en-US" sz="2400" i="1" dirty="0">
                <a:latin typeface="Times New Roman" pitchFamily="18" charset="0"/>
                <a:cs typeface="Times New Roman" pitchFamily="18" charset="0"/>
              </a:rPr>
              <a:t>ư</a:t>
            </a:r>
            <a:r>
              <a:rPr lang="en-US" altLang="en-US" sz="2400" i="1" dirty="0" err="1">
                <a:latin typeface="Times New Roman" pitchFamily="18" charset="0"/>
                <a:cs typeface="Times New Roman" pitchFamily="18" charset="0"/>
              </a:rPr>
              <a:t>ớc</a:t>
            </a:r>
            <a:r>
              <a:rPr lang="en-US" altLang="en-US" sz="2400" i="1" dirty="0">
                <a:latin typeface="Times New Roman" pitchFamily="18" charset="0"/>
                <a:cs typeface="Times New Roman" pitchFamily="18" charset="0"/>
              </a:rPr>
              <a:t> 1</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Bỏ</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dấu</a:t>
            </a:r>
            <a:r>
              <a:rPr lang="en-US" altLang="en-US" sz="2400" dirty="0">
                <a:latin typeface="Times New Roman" pitchFamily="18" charset="0"/>
                <a:cs typeface="Times New Roman" pitchFamily="18" charset="0"/>
              </a:rPr>
              <a:t> “-” tr</a:t>
            </a:r>
            <a:r>
              <a:rPr lang="vi-VN" altLang="en-US" sz="2400" dirty="0">
                <a:latin typeface="Times New Roman" pitchFamily="18" charset="0"/>
                <a:cs typeface="Times New Roman" pitchFamily="18" charset="0"/>
              </a:rPr>
              <a:t>ư</a:t>
            </a:r>
            <a:r>
              <a:rPr lang="en-US" altLang="en-US" sz="2400" dirty="0" err="1">
                <a:latin typeface="Times New Roman" pitchFamily="18" charset="0"/>
                <a:cs typeface="Times New Roman" pitchFamily="18" charset="0"/>
              </a:rPr>
              <a:t>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nguyên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âm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giữ</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nguyên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còn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lại</a:t>
            </a:r>
            <a:endParaRPr lang="en-US" altLang="en-US" sz="2400" dirty="0">
              <a:latin typeface="Times New Roman" pitchFamily="18" charset="0"/>
              <a:cs typeface="Times New Roman" pitchFamily="18" charset="0"/>
            </a:endParaRPr>
          </a:p>
          <a:p>
            <a:pPr algn="just"/>
            <a:r>
              <a:rPr lang="en-US" altLang="en-US" sz="2400" i="1" dirty="0">
                <a:latin typeface="Times New Roman" pitchFamily="18" charset="0"/>
                <a:cs typeface="Times New Roman" pitchFamily="18" charset="0"/>
              </a:rPr>
              <a:t>B</a:t>
            </a:r>
            <a:r>
              <a:rPr lang="vi-VN" altLang="en-US" sz="2400" i="1" dirty="0">
                <a:latin typeface="Times New Roman" pitchFamily="18" charset="0"/>
                <a:cs typeface="Times New Roman" pitchFamily="18" charset="0"/>
              </a:rPr>
              <a:t>ư</a:t>
            </a:r>
            <a:r>
              <a:rPr lang="en-US" altLang="en-US" sz="2400" i="1" dirty="0" err="1">
                <a:latin typeface="Times New Roman" pitchFamily="18" charset="0"/>
                <a:cs typeface="Times New Roman" pitchFamily="18" charset="0"/>
              </a:rPr>
              <a:t>ớc</a:t>
            </a:r>
            <a:r>
              <a:rPr lang="en-US" altLang="en-US" sz="2400" i="1" dirty="0">
                <a:latin typeface="Times New Roman" pitchFamily="18" charset="0"/>
                <a:cs typeface="Times New Roman" pitchFamily="18" charset="0"/>
              </a:rPr>
              <a:t> 2</a:t>
            </a:r>
            <a:r>
              <a:rPr lang="en-US" altLang="en-US" sz="2400" dirty="0">
                <a:latin typeface="Times New Roman" pitchFamily="18" charset="0"/>
                <a:cs typeface="Times New Roman" pitchFamily="18" charset="0"/>
              </a:rPr>
              <a:t>: Trong 2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nguyên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nhận</a:t>
            </a:r>
            <a:r>
              <a:rPr lang="en-US" altLang="en-US" sz="2400" dirty="0">
                <a:latin typeface="Times New Roman" pitchFamily="18" charset="0"/>
                <a:cs typeface="Times New Roman" pitchFamily="18" charset="0"/>
              </a:rPr>
              <a:t> đ</a:t>
            </a:r>
            <a:r>
              <a:rPr lang="vi-VN" altLang="en-US" sz="2400" dirty="0">
                <a:latin typeface="Times New Roman" pitchFamily="18" charset="0"/>
                <a:cs typeface="Times New Roman" pitchFamily="18" charset="0"/>
              </a:rPr>
              <a:t>ư</a:t>
            </a:r>
            <a:r>
              <a:rPr lang="en-US" altLang="en-US" sz="2400" dirty="0" err="1">
                <a:latin typeface="Times New Roman" pitchFamily="18" charset="0"/>
                <a:cs typeface="Times New Roman" pitchFamily="18" charset="0"/>
              </a:rPr>
              <a:t>ợc</a:t>
            </a:r>
            <a:r>
              <a:rPr lang="en-US" altLang="en-US" sz="2400" dirty="0">
                <a:latin typeface="Times New Roman" pitchFamily="18" charset="0"/>
                <a:cs typeface="Times New Roman" pitchFamily="18" charset="0"/>
              </a:rPr>
              <a:t> ở b</a:t>
            </a:r>
            <a:r>
              <a:rPr lang="vi-VN" altLang="en-US" sz="2400" dirty="0">
                <a:latin typeface="Times New Roman" pitchFamily="18" charset="0"/>
                <a:cs typeface="Times New Roman" pitchFamily="18" charset="0"/>
              </a:rPr>
              <a:t>ư</a:t>
            </a:r>
            <a:r>
              <a:rPr lang="en-US" altLang="en-US" sz="2400" dirty="0" err="1">
                <a:latin typeface="Times New Roman" pitchFamily="18" charset="0"/>
                <a:cs typeface="Times New Roman" pitchFamily="18" charset="0"/>
              </a:rPr>
              <a:t>ớc</a:t>
            </a:r>
            <a:r>
              <a:rPr lang="en-US" altLang="en-US" sz="2400" dirty="0">
                <a:latin typeface="Times New Roman" pitchFamily="18" charset="0"/>
                <a:cs typeface="Times New Roman" pitchFamily="18" charset="0"/>
              </a:rPr>
              <a:t> 1, </a:t>
            </a:r>
            <a:r>
              <a:rPr lang="en-US" altLang="en-US" sz="2400" dirty="0" err="1">
                <a:latin typeface="Times New Roman" pitchFamily="18" charset="0"/>
                <a:cs typeface="Times New Roman" pitchFamily="18" charset="0"/>
              </a:rPr>
              <a:t>lấy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lớn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trừ</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nhỏ</a:t>
            </a:r>
            <a:r>
              <a:rPr lang="en-US" altLang="en-US" sz="2400" dirty="0">
                <a:latin typeface="Times New Roman" pitchFamily="18" charset="0"/>
                <a:cs typeface="Times New Roman" pitchFamily="18" charset="0"/>
              </a:rPr>
              <a:t> h</a:t>
            </a:r>
            <a:r>
              <a:rPr lang="vi-VN" altLang="en-US" sz="2400" dirty="0">
                <a:latin typeface="Times New Roman" pitchFamily="18" charset="0"/>
                <a:cs typeface="Times New Roman" pitchFamily="18" charset="0"/>
              </a:rPr>
              <a:t>ơ</a:t>
            </a:r>
            <a:r>
              <a:rPr lang="en-US" altLang="en-US" sz="2400" dirty="0">
                <a:latin typeface="Times New Roman" pitchFamily="18" charset="0"/>
                <a:cs typeface="Times New Roman" pitchFamily="18" charset="0"/>
              </a:rPr>
              <a:t>n</a:t>
            </a:r>
          </a:p>
          <a:p>
            <a:pPr algn="just"/>
            <a:r>
              <a:rPr lang="en-US" altLang="en-US" sz="2400" i="1" dirty="0">
                <a:latin typeface="Times New Roman" pitchFamily="18" charset="0"/>
                <a:cs typeface="Times New Roman" pitchFamily="18" charset="0"/>
              </a:rPr>
              <a:t>B</a:t>
            </a:r>
            <a:r>
              <a:rPr lang="vi-VN" altLang="en-US" sz="2400" i="1" dirty="0">
                <a:latin typeface="Times New Roman" pitchFamily="18" charset="0"/>
                <a:cs typeface="Times New Roman" pitchFamily="18" charset="0"/>
              </a:rPr>
              <a:t>ư</a:t>
            </a:r>
            <a:r>
              <a:rPr lang="en-US" altLang="en-US" sz="2400" i="1" dirty="0" err="1">
                <a:latin typeface="Times New Roman" pitchFamily="18" charset="0"/>
                <a:cs typeface="Times New Roman" pitchFamily="18" charset="0"/>
              </a:rPr>
              <a:t>ớc</a:t>
            </a:r>
            <a:r>
              <a:rPr lang="en-US" altLang="en-US" sz="2400" i="1" dirty="0">
                <a:latin typeface="Times New Roman" pitchFamily="18" charset="0"/>
                <a:cs typeface="Times New Roman" pitchFamily="18" charset="0"/>
              </a:rPr>
              <a:t> 3</a:t>
            </a:r>
            <a:r>
              <a:rPr lang="en-US" altLang="en-US" sz="2400" dirty="0">
                <a:latin typeface="Times New Roman" pitchFamily="18" charset="0"/>
                <a:cs typeface="Times New Roman" pitchFamily="18" charset="0"/>
              </a:rPr>
              <a:t>: Cho </a:t>
            </a:r>
            <a:r>
              <a:rPr lang="en-US" altLang="en-US" sz="2400" dirty="0" err="1">
                <a:latin typeface="Times New Roman" pitchFamily="18" charset="0"/>
                <a:cs typeface="Times New Roman" pitchFamily="18" charset="0"/>
              </a:rPr>
              <a:t>hiệu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vừa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nhận</a:t>
            </a:r>
            <a:r>
              <a:rPr lang="en-US" altLang="en-US" sz="2400" dirty="0">
                <a:latin typeface="Times New Roman" pitchFamily="18" charset="0"/>
                <a:cs typeface="Times New Roman" pitchFamily="18" charset="0"/>
              </a:rPr>
              <a:t> đ</a:t>
            </a:r>
            <a:r>
              <a:rPr lang="vi-VN" altLang="en-US" sz="2400" dirty="0">
                <a:latin typeface="Times New Roman" pitchFamily="18" charset="0"/>
                <a:cs typeface="Times New Roman" pitchFamily="18" charset="0"/>
              </a:rPr>
              <a:t>ư</a:t>
            </a:r>
            <a:r>
              <a:rPr lang="en-US" altLang="en-US" sz="2400" dirty="0" err="1">
                <a:latin typeface="Times New Roman" pitchFamily="18" charset="0"/>
                <a:cs typeface="Times New Roman" pitchFamily="18" charset="0"/>
              </a:rPr>
              <a:t>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dấu</a:t>
            </a:r>
            <a:r>
              <a:rPr lang="en-US" altLang="en-US" sz="2400" dirty="0">
                <a:latin typeface="Times New Roman" pitchFamily="18" charset="0"/>
                <a:cs typeface="Times New Roman" pitchFamily="18" charset="0"/>
              </a:rPr>
              <a:t> ban </a:t>
            </a:r>
            <a:r>
              <a:rPr lang="en-US" altLang="en-US" sz="2400" dirty="0" err="1">
                <a:latin typeface="Times New Roman" pitchFamily="18" charset="0"/>
                <a:cs typeface="Times New Roman" pitchFamily="18" charset="0"/>
              </a:rPr>
              <a:t>đầu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lớn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hơn</a:t>
            </a:r>
            <a:r>
              <a:rPr lang="en-US" altLang="en-US" sz="2400" dirty="0">
                <a:latin typeface="Times New Roman" pitchFamily="18" charset="0"/>
                <a:cs typeface="Times New Roman" pitchFamily="18" charset="0"/>
              </a:rPr>
              <a:t>, ta </a:t>
            </a:r>
            <a:r>
              <a:rPr lang="en-US" altLang="en-US" sz="2400" dirty="0" err="1">
                <a:latin typeface="Times New Roman" pitchFamily="18" charset="0"/>
                <a:cs typeface="Times New Roman" pitchFamily="18" charset="0"/>
              </a:rPr>
              <a:t>có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tổng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cần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tìm</a:t>
            </a:r>
            <a:r>
              <a:rPr lang="en-US" altLang="en-US" sz="2400" dirty="0">
                <a:latin typeface="Times New Roman" pitchFamily="18" charset="0"/>
                <a:cs typeface="Times New Roman" pitchFamily="18" charset="0"/>
              </a:rPr>
              <a:t>. </a:t>
            </a:r>
          </a:p>
        </p:txBody>
      </p:sp>
      <p:sp>
        <p:nvSpPr>
          <p:cNvPr id="10" name="Left Brace 9">
            <a:extLst>
              <a:ext uri="{FF2B5EF4-FFF2-40B4-BE49-F238E27FC236}">
                <a16:creationId xmlns:a16="http://schemas.microsoft.com/office/drawing/2014/main" id="{E00A2F77-E9EF-567A-5767-FDC38C054E34}"/>
              </a:ext>
            </a:extLst>
          </p:cNvPr>
          <p:cNvSpPr/>
          <p:nvPr/>
        </p:nvSpPr>
        <p:spPr>
          <a:xfrm>
            <a:off x="5225143" y="1719942"/>
            <a:ext cx="244122" cy="1317172"/>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369A87CC-7654-CC2D-6CF4-E30EAB90DCFD}"/>
              </a:ext>
            </a:extLst>
          </p:cNvPr>
          <p:cNvSpPr/>
          <p:nvPr/>
        </p:nvSpPr>
        <p:spPr>
          <a:xfrm>
            <a:off x="5225143" y="3429000"/>
            <a:ext cx="244122" cy="2100942"/>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34220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A6B61-A2D7-A731-850A-CA35811648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0A8B32F-AE98-085A-9B7B-62F8B44E12BC}"/>
              </a:ext>
            </a:extLst>
          </p:cNvPr>
          <p:cNvPicPr>
            <a:picLocks noChangeAspect="1"/>
          </p:cNvPicPr>
          <p:nvPr/>
        </p:nvPicPr>
        <p:blipFill>
          <a:blip r:embed="rId3"/>
          <a:stretch>
            <a:fillRect/>
          </a:stretch>
        </p:blipFill>
        <p:spPr>
          <a:xfrm>
            <a:off x="0" y="-6458"/>
            <a:ext cx="12204632" cy="6864457"/>
          </a:xfrm>
          <a:prstGeom prst="rect">
            <a:avLst/>
          </a:prstGeom>
        </p:spPr>
      </p:pic>
      <p:pic>
        <p:nvPicPr>
          <p:cNvPr id="1026" name="Picture 2" descr="Dễ Thương Gió Bảng Chữ Cái Tiếng Anh Abcd Nghệ Thuật Từ Hình ảnh | Định  dạng hình ảnh PSD 678662915| vn.lovepik.com">
            <a:extLst>
              <a:ext uri="{FF2B5EF4-FFF2-40B4-BE49-F238E27FC236}">
                <a16:creationId xmlns:a16="http://schemas.microsoft.com/office/drawing/2014/main" id="{FCF71A27-8C47-189A-DB06-6072C7CD1C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8769">
                        <a14:foregroundMark x1="10154" y1="38902" x2="16462" y2="64989"/>
                        <a14:foregroundMark x1="13692" y1="36842" x2="16769" y2="63844"/>
                        <a14:foregroundMark x1="28462" y1="36842" x2="28769" y2="61098"/>
                        <a14:foregroundMark x1="31538" y1="44165" x2="33077" y2="48970"/>
                        <a14:foregroundMark x1="32000" y1="56293" x2="34769" y2="60870"/>
                        <a14:foregroundMark x1="38308" y1="41876" x2="39077" y2="53318"/>
                        <a14:foregroundMark x1="60000" y1="36613" x2="53846" y2="52860"/>
                        <a14:foregroundMark x1="57692" y1="55378" x2="58769" y2="61556"/>
                        <a14:foregroundMark x1="64154" y1="63387" x2="64154" y2="63387"/>
                        <a14:foregroundMark x1="36615" y1="37300" x2="36615" y2="37300"/>
                        <a14:foregroundMark x1="39846" y1="55835" x2="39846" y2="55835"/>
                        <a14:foregroundMark x1="64154" y1="40046" x2="64154" y2="40046"/>
                      </a14:backgroundRemoval>
                    </a14:imgEffect>
                  </a14:imgLayer>
                </a14:imgProps>
              </a:ext>
              <a:ext uri="{28A0092B-C50C-407E-A947-70E740481C1C}">
                <a14:useLocalDpi xmlns:a14="http://schemas.microsoft.com/office/drawing/2010/main" val="0"/>
              </a:ext>
            </a:extLst>
          </a:blip>
          <a:srcRect/>
          <a:stretch>
            <a:fillRect/>
          </a:stretch>
        </p:blipFill>
        <p:spPr bwMode="auto">
          <a:xfrm>
            <a:off x="3233170" y="1816192"/>
            <a:ext cx="6025219" cy="4050803"/>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a:extLst>
              <a:ext uri="{FF2B5EF4-FFF2-40B4-BE49-F238E27FC236}">
                <a16:creationId xmlns:a16="http://schemas.microsoft.com/office/drawing/2014/main" id="{8BEFDFF7-BB48-2589-7C82-4679B08A06D8}"/>
              </a:ext>
            </a:extLst>
          </p:cNvPr>
          <p:cNvSpPr/>
          <p:nvPr/>
        </p:nvSpPr>
        <p:spPr>
          <a:xfrm>
            <a:off x="1366885" y="1354527"/>
            <a:ext cx="9470862" cy="923330"/>
          </a:xfrm>
          <a:prstGeom prst="rect">
            <a:avLst/>
          </a:prstGeom>
          <a:noFill/>
        </p:spPr>
        <p:txBody>
          <a:bodyPr wrap="none" lIns="91440" tIns="45720" rIns="91440" bIns="45720">
            <a:spAutoFit/>
          </a:bodyPr>
          <a:lstStyle/>
          <a:p>
            <a:pPr algn="ct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TRÒ CHƠI TRẮC NGHIỆM</a:t>
            </a:r>
            <a:endParaRPr lang="vi-VN"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7" name="Picture 59">
            <a:extLst>
              <a:ext uri="{FF2B5EF4-FFF2-40B4-BE49-F238E27FC236}">
                <a16:creationId xmlns:a16="http://schemas.microsoft.com/office/drawing/2014/main" id="{CB674963-D780-B196-8197-F93A1E5CE5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9253495" y="3841593"/>
            <a:ext cx="3168503" cy="2612370"/>
          </a:xfrm>
          <a:prstGeom prst="rect">
            <a:avLst/>
          </a:prstGeom>
        </p:spPr>
      </p:pic>
    </p:spTree>
    <p:extLst>
      <p:ext uri="{BB962C8B-B14F-4D97-AF65-F5344CB8AC3E}">
        <p14:creationId xmlns:p14="http://schemas.microsoft.com/office/powerpoint/2010/main" val="3148999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E9B57-81EB-046A-3F74-B2206D97C054}"/>
            </a:ext>
          </a:extLst>
        </p:cNvPr>
        <p:cNvGrpSpPr/>
        <p:nvPr/>
      </p:nvGrpSpPr>
      <p:grpSpPr>
        <a:xfrm>
          <a:off x="0" y="0"/>
          <a:ext cx="0" cy="0"/>
          <a:chOff x="0" y="0"/>
          <a:chExt cx="0" cy="0"/>
        </a:xfrm>
      </p:grpSpPr>
      <p:sp>
        <p:nvSpPr>
          <p:cNvPr id="31" name="TextBox 9">
            <a:extLst>
              <a:ext uri="{FF2B5EF4-FFF2-40B4-BE49-F238E27FC236}">
                <a16:creationId xmlns:a16="http://schemas.microsoft.com/office/drawing/2014/main" id="{FA73F490-85BB-862D-68C7-BC32AC7CE23D}"/>
              </a:ext>
            </a:extLst>
          </p:cNvPr>
          <p:cNvSpPr txBox="1"/>
          <p:nvPr/>
        </p:nvSpPr>
        <p:spPr>
          <a:xfrm>
            <a:off x="1039257" y="2764317"/>
            <a:ext cx="58003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Ví dụ 2 (sgk/49)</a:t>
            </a:r>
            <a:r>
              <a:rPr kumimoji="0" lang="en-US" sz="2800" b="1" i="1" u="none" strike="noStrike" kern="1200" cap="none" spc="0" normalizeH="0" baseline="0" noProof="0" dirty="0">
                <a:ln>
                  <a:noFill/>
                </a:ln>
                <a:solidFill>
                  <a:prstClr val="black"/>
                </a:solidFill>
                <a:effectLst/>
                <a:uLnTx/>
                <a:uFillTx/>
                <a:latin typeface="等线 Light"/>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Tính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tổng</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aphicFrame>
        <p:nvGraphicFramePr>
          <p:cNvPr id="11" name="Đối tượng 10">
            <a:extLst>
              <a:ext uri="{FF2B5EF4-FFF2-40B4-BE49-F238E27FC236}">
                <a16:creationId xmlns:a16="http://schemas.microsoft.com/office/drawing/2014/main" id="{BC17A0D8-DF59-AFBA-DB8E-C6A60997318B}"/>
              </a:ext>
            </a:extLst>
          </p:cNvPr>
          <p:cNvGraphicFramePr>
            <a:graphicFrameLocks noChangeAspect="1"/>
          </p:cNvGraphicFramePr>
          <p:nvPr>
            <p:extLst>
              <p:ext uri="{D42A27DB-BD31-4B8C-83A1-F6EECF244321}">
                <p14:modId xmlns:p14="http://schemas.microsoft.com/office/powerpoint/2010/main" val="983037887"/>
              </p:ext>
            </p:extLst>
          </p:nvPr>
        </p:nvGraphicFramePr>
        <p:xfrm>
          <a:off x="1981920" y="3442495"/>
          <a:ext cx="6392253" cy="565175"/>
        </p:xfrm>
        <a:graphic>
          <a:graphicData uri="http://schemas.openxmlformats.org/presentationml/2006/ole">
            <mc:AlternateContent xmlns:mc="http://schemas.openxmlformats.org/markup-compatibility/2006">
              <mc:Choice xmlns:v="urn:schemas-microsoft-com:vml" Requires="v">
                <p:oleObj name="Equation" r:id="rId3" imgW="2869920" imgH="253800" progId="Equation.DSMT4">
                  <p:embed/>
                </p:oleObj>
              </mc:Choice>
              <mc:Fallback>
                <p:oleObj name="Equation" r:id="rId3" imgW="2869920" imgH="253800" progId="Equation.DSMT4">
                  <p:embed/>
                  <p:pic>
                    <p:nvPicPr>
                      <p:cNvPr id="11" name="Đối tượng 10">
                        <a:extLst>
                          <a:ext uri="{FF2B5EF4-FFF2-40B4-BE49-F238E27FC236}">
                            <a16:creationId xmlns:a16="http://schemas.microsoft.com/office/drawing/2014/main" id="{BC17A0D8-DF59-AFBA-DB8E-C6A60997318B}"/>
                          </a:ext>
                        </a:extLst>
                      </p:cNvPr>
                      <p:cNvPicPr>
                        <a:picLocks noChangeAspect="1" noChangeArrowheads="1"/>
                      </p:cNvPicPr>
                      <p:nvPr/>
                    </p:nvPicPr>
                    <p:blipFill>
                      <a:blip r:embed="rId4"/>
                      <a:srcRect/>
                      <a:stretch>
                        <a:fillRect/>
                      </a:stretch>
                    </p:blipFill>
                    <p:spPr bwMode="auto">
                      <a:xfrm>
                        <a:off x="1981920" y="3442495"/>
                        <a:ext cx="6392253" cy="565175"/>
                      </a:xfrm>
                      <a:prstGeom prst="rect">
                        <a:avLst/>
                      </a:prstGeom>
                      <a:noFill/>
                      <a:ln>
                        <a:noFill/>
                      </a:ln>
                    </p:spPr>
                  </p:pic>
                </p:oleObj>
              </mc:Fallback>
            </mc:AlternateContent>
          </a:graphicData>
        </a:graphic>
      </p:graphicFrame>
      <p:graphicFrame>
        <p:nvGraphicFramePr>
          <p:cNvPr id="13" name="Đối tượng 12">
            <a:extLst>
              <a:ext uri="{FF2B5EF4-FFF2-40B4-BE49-F238E27FC236}">
                <a16:creationId xmlns:a16="http://schemas.microsoft.com/office/drawing/2014/main" id="{815D6AA5-9AF3-31B9-5D25-3ABE9B34F252}"/>
              </a:ext>
            </a:extLst>
          </p:cNvPr>
          <p:cNvGraphicFramePr>
            <a:graphicFrameLocks noChangeAspect="1"/>
          </p:cNvGraphicFramePr>
          <p:nvPr>
            <p:extLst>
              <p:ext uri="{D42A27DB-BD31-4B8C-83A1-F6EECF244321}">
                <p14:modId xmlns:p14="http://schemas.microsoft.com/office/powerpoint/2010/main" val="2851666278"/>
              </p:ext>
            </p:extLst>
          </p:nvPr>
        </p:nvGraphicFramePr>
        <p:xfrm>
          <a:off x="2122782" y="4841035"/>
          <a:ext cx="5903048" cy="543906"/>
        </p:xfrm>
        <a:graphic>
          <a:graphicData uri="http://schemas.openxmlformats.org/presentationml/2006/ole">
            <mc:AlternateContent xmlns:mc="http://schemas.openxmlformats.org/markup-compatibility/2006">
              <mc:Choice xmlns:v="urn:schemas-microsoft-com:vml" Requires="v">
                <p:oleObj name="Equation" r:id="rId5" imgW="2755800" imgH="253800" progId="Equation.DSMT4">
                  <p:embed/>
                </p:oleObj>
              </mc:Choice>
              <mc:Fallback>
                <p:oleObj name="Equation" r:id="rId5" imgW="2755800" imgH="253800" progId="Equation.DSMT4">
                  <p:embed/>
                  <p:pic>
                    <p:nvPicPr>
                      <p:cNvPr id="13" name="Đối tượng 12">
                        <a:extLst>
                          <a:ext uri="{FF2B5EF4-FFF2-40B4-BE49-F238E27FC236}">
                            <a16:creationId xmlns:a16="http://schemas.microsoft.com/office/drawing/2014/main" id="{815D6AA5-9AF3-31B9-5D25-3ABE9B34F252}"/>
                          </a:ext>
                        </a:extLst>
                      </p:cNvPr>
                      <p:cNvPicPr>
                        <a:picLocks noChangeAspect="1" noChangeArrowheads="1"/>
                      </p:cNvPicPr>
                      <p:nvPr/>
                    </p:nvPicPr>
                    <p:blipFill>
                      <a:blip r:embed="rId6"/>
                      <a:srcRect/>
                      <a:stretch>
                        <a:fillRect/>
                      </a:stretch>
                    </p:blipFill>
                    <p:spPr bwMode="auto">
                      <a:xfrm>
                        <a:off x="2122782" y="4841035"/>
                        <a:ext cx="5903048" cy="543906"/>
                      </a:xfrm>
                      <a:prstGeom prst="rect">
                        <a:avLst/>
                      </a:prstGeom>
                      <a:noFill/>
                      <a:ln>
                        <a:noFill/>
                      </a:ln>
                    </p:spPr>
                  </p:pic>
                </p:oleObj>
              </mc:Fallback>
            </mc:AlternateContent>
          </a:graphicData>
        </a:graphic>
      </p:graphicFrame>
      <p:graphicFrame>
        <p:nvGraphicFramePr>
          <p:cNvPr id="14" name="Đối tượng 13">
            <a:extLst>
              <a:ext uri="{FF2B5EF4-FFF2-40B4-BE49-F238E27FC236}">
                <a16:creationId xmlns:a16="http://schemas.microsoft.com/office/drawing/2014/main" id="{AB285EFC-BF1B-9AD8-0F08-50BA7F567C60}"/>
              </a:ext>
            </a:extLst>
          </p:cNvPr>
          <p:cNvGraphicFramePr>
            <a:graphicFrameLocks noChangeAspect="1"/>
          </p:cNvGraphicFramePr>
          <p:nvPr>
            <p:extLst>
              <p:ext uri="{D42A27DB-BD31-4B8C-83A1-F6EECF244321}">
                <p14:modId xmlns:p14="http://schemas.microsoft.com/office/powerpoint/2010/main" val="3820150413"/>
              </p:ext>
            </p:extLst>
          </p:nvPr>
        </p:nvGraphicFramePr>
        <p:xfrm>
          <a:off x="2122782" y="5503637"/>
          <a:ext cx="5819260" cy="543906"/>
        </p:xfrm>
        <a:graphic>
          <a:graphicData uri="http://schemas.openxmlformats.org/presentationml/2006/ole">
            <mc:AlternateContent xmlns:mc="http://schemas.openxmlformats.org/markup-compatibility/2006">
              <mc:Choice xmlns:v="urn:schemas-microsoft-com:vml" Requires="v">
                <p:oleObj name="Equation" r:id="rId7" imgW="2692080" imgH="253800" progId="Equation.DSMT4">
                  <p:embed/>
                </p:oleObj>
              </mc:Choice>
              <mc:Fallback>
                <p:oleObj name="Equation" r:id="rId7" imgW="2692080" imgH="253800" progId="Equation.DSMT4">
                  <p:embed/>
                  <p:pic>
                    <p:nvPicPr>
                      <p:cNvPr id="14" name="Đối tượng 13">
                        <a:extLst>
                          <a:ext uri="{FF2B5EF4-FFF2-40B4-BE49-F238E27FC236}">
                            <a16:creationId xmlns:a16="http://schemas.microsoft.com/office/drawing/2014/main" id="{AB285EFC-BF1B-9AD8-0F08-50BA7F567C60}"/>
                          </a:ext>
                        </a:extLst>
                      </p:cNvPr>
                      <p:cNvPicPr>
                        <a:picLocks noChangeAspect="1" noChangeArrowheads="1"/>
                      </p:cNvPicPr>
                      <p:nvPr/>
                    </p:nvPicPr>
                    <p:blipFill>
                      <a:blip r:embed="rId8"/>
                      <a:srcRect/>
                      <a:stretch>
                        <a:fillRect/>
                      </a:stretch>
                    </p:blipFill>
                    <p:spPr bwMode="auto">
                      <a:xfrm>
                        <a:off x="2122782" y="5503637"/>
                        <a:ext cx="5819260" cy="543906"/>
                      </a:xfrm>
                      <a:prstGeom prst="rect">
                        <a:avLst/>
                      </a:prstGeom>
                      <a:noFill/>
                      <a:ln>
                        <a:noFill/>
                      </a:ln>
                    </p:spPr>
                  </p:pic>
                </p:oleObj>
              </mc:Fallback>
            </mc:AlternateContent>
          </a:graphicData>
        </a:graphic>
      </p:graphicFrame>
      <p:sp>
        <p:nvSpPr>
          <p:cNvPr id="15" name="Hình chữ nhật 14">
            <a:extLst>
              <a:ext uri="{FF2B5EF4-FFF2-40B4-BE49-F238E27FC236}">
                <a16:creationId xmlns:a16="http://schemas.microsoft.com/office/drawing/2014/main" id="{24F421FB-AD1C-1C96-C6ED-989D0E4895AB}"/>
              </a:ext>
            </a:extLst>
          </p:cNvPr>
          <p:cNvSpPr/>
          <p:nvPr/>
        </p:nvSpPr>
        <p:spPr>
          <a:xfrm>
            <a:off x="5323495" y="4089164"/>
            <a:ext cx="82266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sng"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Giải</a:t>
            </a:r>
            <a:endParaRPr kumimoji="0" lang="en-US" sz="2800" b="1" i="1" u="sng" strike="noStrike" kern="1200" cap="none" spc="0" normalizeH="0" baseline="0" noProof="0" dirty="0">
              <a:ln>
                <a:noFill/>
              </a:ln>
              <a:solidFill>
                <a:prstClr val="black"/>
              </a:solidFill>
              <a:effectLst/>
              <a:uLnTx/>
              <a:uFillTx/>
              <a:latin typeface="等线 Light"/>
              <a:ea typeface="+mn-ea"/>
              <a:cs typeface="+mn-cs"/>
            </a:endParaRPr>
          </a:p>
        </p:txBody>
      </p:sp>
      <p:sp>
        <p:nvSpPr>
          <p:cNvPr id="2" name="Hộp_Văn_Bản 4">
            <a:extLst>
              <a:ext uri="{FF2B5EF4-FFF2-40B4-BE49-F238E27FC236}">
                <a16:creationId xmlns:a16="http://schemas.microsoft.com/office/drawing/2014/main" id="{5015F38A-3B41-BE71-23E1-9217ABBEE392}"/>
              </a:ext>
            </a:extLst>
          </p:cNvPr>
          <p:cNvSpPr txBox="1"/>
          <p:nvPr/>
        </p:nvSpPr>
        <p:spPr>
          <a:xfrm>
            <a:off x="860057" y="986205"/>
            <a:ext cx="4837445" cy="523220"/>
          </a:xfrm>
          <a:prstGeom prst="rect">
            <a:avLst/>
          </a:prstGeom>
          <a:noFill/>
        </p:spPr>
        <p:txBody>
          <a:bodyPr wrap="square" rtlCol="0">
            <a:spAutoFit/>
          </a:bodyPr>
          <a:lstStyle/>
          <a:p>
            <a:r>
              <a:rPr lang="vi-VN" sz="2800" b="1" i="1" dirty="0">
                <a:latin typeface="+mj-lt"/>
              </a:rPr>
              <a:t>1. </a:t>
            </a:r>
            <a:r>
              <a:rPr lang="vi-VN" sz="2800" b="1" i="1" dirty="0" err="1">
                <a:latin typeface="+mj-lt"/>
              </a:rPr>
              <a:t>Cộng</a:t>
            </a:r>
            <a:r>
              <a:rPr lang="vi-VN" sz="2800" b="1" i="1" dirty="0">
                <a:latin typeface="+mj-lt"/>
              </a:rPr>
              <a:t> hai </a:t>
            </a:r>
            <a:r>
              <a:rPr lang="vi-VN" sz="2800" b="1" i="1" dirty="0" err="1">
                <a:latin typeface="+mj-lt"/>
              </a:rPr>
              <a:t>số</a:t>
            </a:r>
            <a:r>
              <a:rPr lang="vi-VN" sz="2800" b="1" i="1" dirty="0">
                <a:latin typeface="+mj-lt"/>
              </a:rPr>
              <a:t> </a:t>
            </a:r>
            <a:r>
              <a:rPr lang="vi-VN" sz="2800" b="1" i="1" dirty="0" err="1">
                <a:latin typeface="+mj-lt"/>
              </a:rPr>
              <a:t>thập</a:t>
            </a:r>
            <a:r>
              <a:rPr lang="vi-VN" sz="2800" b="1" i="1" dirty="0">
                <a:latin typeface="+mj-lt"/>
              </a:rPr>
              <a:t> phân</a:t>
            </a:r>
          </a:p>
        </p:txBody>
      </p:sp>
      <p:sp>
        <p:nvSpPr>
          <p:cNvPr id="4" name="TextBox 3">
            <a:extLst>
              <a:ext uri="{FF2B5EF4-FFF2-40B4-BE49-F238E27FC236}">
                <a16:creationId xmlns:a16="http://schemas.microsoft.com/office/drawing/2014/main" id="{578EB435-C797-2EBC-5ED3-1EE315207226}"/>
              </a:ext>
            </a:extLst>
          </p:cNvPr>
          <p:cNvSpPr txBox="1"/>
          <p:nvPr/>
        </p:nvSpPr>
        <p:spPr>
          <a:xfrm>
            <a:off x="1344385" y="1516525"/>
            <a:ext cx="9503229" cy="954107"/>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Quy </a:t>
            </a:r>
            <a:r>
              <a:rPr lang="en-US" sz="2800" i="1" dirty="0" err="1">
                <a:latin typeface="Times New Roman" panose="02020603050405020304" pitchFamily="18" charset="0"/>
                <a:cs typeface="Times New Roman" panose="02020603050405020304" pitchFamily="18" charset="0"/>
              </a:rPr>
              <a:t>tắc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dấu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dấu</a:t>
            </a:r>
            <a:r>
              <a:rPr lang="en-US" sz="2800" i="1" dirty="0">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được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thực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hiện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giống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tắc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cộng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hai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số</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nguyên</a:t>
            </a:r>
            <a:r>
              <a:rPr lang="en-US" sz="2800" i="1" dirty="0">
                <a:solidFill>
                  <a:srgbClr val="FF0000"/>
                </a:solidFill>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40526369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0"/>
          <p:cNvSpPr>
            <a:spLocks noChangeArrowheads="1"/>
          </p:cNvSpPr>
          <p:nvPr/>
        </p:nvSpPr>
        <p:spPr bwMode="auto">
          <a:xfrm>
            <a:off x="1312609" y="982565"/>
            <a:ext cx="6470677" cy="209288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en-US" altLang="en-US" sz="2600" b="1" i="1" dirty="0">
                <a:latin typeface="Times New Roman" panose="02020603050405020304" pitchFamily="18" charset="0"/>
                <a:cs typeface="Times New Roman" panose="02020603050405020304" pitchFamily="18" charset="0"/>
              </a:rPr>
              <a:t>* Tính </a:t>
            </a:r>
            <a:r>
              <a:rPr lang="en-US" altLang="en-US" sz="2600" b="1" i="1" dirty="0" err="1">
                <a:latin typeface="Times New Roman" panose="02020603050405020304" pitchFamily="18" charset="0"/>
                <a:cs typeface="Times New Roman" panose="02020603050405020304" pitchFamily="18" charset="0"/>
              </a:rPr>
              <a:t>chất</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của</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phép</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cộng</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số</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thập</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phân</a:t>
            </a:r>
            <a:r>
              <a:rPr lang="en-US" altLang="en-US" sz="2600" b="1" i="1" dirty="0">
                <a:latin typeface="Times New Roman" panose="02020603050405020304" pitchFamily="18" charset="0"/>
                <a:cs typeface="Times New Roman" panose="02020603050405020304" pitchFamily="18" charset="0"/>
              </a:rPr>
              <a:t>:</a:t>
            </a:r>
          </a:p>
          <a:p>
            <a:pPr algn="just" eaLnBrk="1" hangingPunct="1">
              <a:lnSpc>
                <a:spcPct val="100000"/>
              </a:lnSpc>
              <a:spcBef>
                <a:spcPct val="0"/>
              </a:spcBef>
              <a:buNone/>
              <a:defRPr/>
            </a:pPr>
            <a:r>
              <a:rPr lang="en-US" altLang="en-US" sz="2600" dirty="0">
                <a:latin typeface="Times New Roman" panose="02020603050405020304" pitchFamily="18" charset="0"/>
                <a:cs typeface="Times New Roman" panose="02020603050405020304" pitchFamily="18" charset="0"/>
              </a:rPr>
              <a:t>- Giao </a:t>
            </a:r>
            <a:r>
              <a:rPr lang="en-US" altLang="en-US" sz="2600" dirty="0" err="1">
                <a:latin typeface="Times New Roman" panose="02020603050405020304" pitchFamily="18" charset="0"/>
                <a:cs typeface="Times New Roman" panose="02020603050405020304" pitchFamily="18" charset="0"/>
              </a:rPr>
              <a:t>hoán</a:t>
            </a:r>
            <a:r>
              <a:rPr lang="en-US" altLang="en-US" sz="2600" dirty="0">
                <a:latin typeface="Times New Roman" panose="02020603050405020304" pitchFamily="18" charset="0"/>
                <a:cs typeface="Times New Roman" panose="02020603050405020304" pitchFamily="18" charset="0"/>
              </a:rPr>
              <a:t>.</a:t>
            </a:r>
          </a:p>
          <a:p>
            <a:pPr algn="just" eaLnBrk="1" hangingPunct="1">
              <a:lnSpc>
                <a:spcPct val="100000"/>
              </a:lnSpc>
              <a:spcBef>
                <a:spcPct val="0"/>
              </a:spcBef>
              <a:buNone/>
              <a:defRPr/>
            </a:pP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Kết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hợp</a:t>
            </a:r>
            <a:r>
              <a:rPr lang="en-US" altLang="en-US" sz="2600" dirty="0">
                <a:latin typeface="Times New Roman" panose="02020603050405020304" pitchFamily="18" charset="0"/>
                <a:cs typeface="Times New Roman" panose="02020603050405020304" pitchFamily="18" charset="0"/>
              </a:rPr>
              <a:t>.</a:t>
            </a:r>
          </a:p>
          <a:p>
            <a:pPr algn="just" eaLnBrk="1" hangingPunct="1">
              <a:lnSpc>
                <a:spcPct val="100000"/>
              </a:lnSpc>
              <a:spcBef>
                <a:spcPct val="0"/>
              </a:spcBef>
              <a:buNone/>
              <a:defRPr/>
            </a:pP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Cộng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với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số</a:t>
            </a:r>
            <a:r>
              <a:rPr lang="en-US" altLang="en-US" sz="2600" dirty="0">
                <a:latin typeface="Times New Roman" panose="02020603050405020304" pitchFamily="18" charset="0"/>
                <a:cs typeface="Times New Roman" panose="02020603050405020304" pitchFamily="18" charset="0"/>
              </a:rPr>
              <a:t> 0.</a:t>
            </a:r>
          </a:p>
          <a:p>
            <a:pPr algn="just" eaLnBrk="1" hangingPunct="1">
              <a:lnSpc>
                <a:spcPct val="100000"/>
              </a:lnSpc>
              <a:spcBef>
                <a:spcPct val="0"/>
              </a:spcBef>
              <a:buNone/>
              <a:defRPr/>
            </a:pP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Cộng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với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số</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đối</a:t>
            </a:r>
            <a:r>
              <a:rPr lang="en-US" altLang="en-US"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53154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ED45E-9F86-0B5A-815C-866D2A7E1C8F}"/>
            </a:ext>
          </a:extLst>
        </p:cNvPr>
        <p:cNvGrpSpPr/>
        <p:nvPr/>
      </p:nvGrpSpPr>
      <p:grpSpPr>
        <a:xfrm>
          <a:off x="0" y="0"/>
          <a:ext cx="0" cy="0"/>
          <a:chOff x="0" y="0"/>
          <a:chExt cx="0" cy="0"/>
        </a:xfrm>
      </p:grpSpPr>
      <p:sp>
        <p:nvSpPr>
          <p:cNvPr id="12" name="TextBox 9">
            <a:extLst>
              <a:ext uri="{FF2B5EF4-FFF2-40B4-BE49-F238E27FC236}">
                <a16:creationId xmlns:a16="http://schemas.microsoft.com/office/drawing/2014/main" id="{00D7C6E6-391D-2696-AF82-BB35B1EA0379}"/>
              </a:ext>
            </a:extLst>
          </p:cNvPr>
          <p:cNvSpPr txBox="1"/>
          <p:nvPr/>
        </p:nvSpPr>
        <p:spPr>
          <a:xfrm>
            <a:off x="999231" y="917533"/>
            <a:ext cx="62732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Ví dụ 3 (sgk/49)</a:t>
            </a:r>
            <a:r>
              <a:rPr lang="en-US" sz="2800" b="1" i="1" dirty="0">
                <a:solidFill>
                  <a:prstClr val="black"/>
                </a:solidFill>
                <a:latin typeface="Times New Roman" panose="02020603050405020304" pitchFamily="18" charset="0"/>
              </a:rPr>
              <a:t>. </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Tính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hợp</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lý</a:t>
            </a:r>
            <a:endPar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Hộp_Văn_Bản 6">
            <a:extLst>
              <a:ext uri="{FF2B5EF4-FFF2-40B4-BE49-F238E27FC236}">
                <a16:creationId xmlns:a16="http://schemas.microsoft.com/office/drawing/2014/main" id="{1B72DF71-F2F3-C6CE-6D11-8620F2A5F4DB}"/>
              </a:ext>
            </a:extLst>
          </p:cNvPr>
          <p:cNvSpPr txBox="1"/>
          <p:nvPr/>
        </p:nvSpPr>
        <p:spPr>
          <a:xfrm>
            <a:off x="4537860" y="1939770"/>
            <a:ext cx="1807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Giải</a:t>
            </a:r>
            <a:endParaRPr kumimoji="0" lang="vi-VN" sz="2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11" name="Đối tượng 10">
            <a:extLst>
              <a:ext uri="{FF2B5EF4-FFF2-40B4-BE49-F238E27FC236}">
                <a16:creationId xmlns:a16="http://schemas.microsoft.com/office/drawing/2014/main" id="{D286CE97-8C60-CDE7-6F1B-59FEC6018B57}"/>
              </a:ext>
            </a:extLst>
          </p:cNvPr>
          <p:cNvGraphicFramePr>
            <a:graphicFrameLocks noChangeAspect="1"/>
          </p:cNvGraphicFramePr>
          <p:nvPr>
            <p:extLst>
              <p:ext uri="{D42A27DB-BD31-4B8C-83A1-F6EECF244321}">
                <p14:modId xmlns:p14="http://schemas.microsoft.com/office/powerpoint/2010/main" val="2813361074"/>
              </p:ext>
            </p:extLst>
          </p:nvPr>
        </p:nvGraphicFramePr>
        <p:xfrm>
          <a:off x="2518107" y="2617811"/>
          <a:ext cx="4500563" cy="2368550"/>
        </p:xfrm>
        <a:graphic>
          <a:graphicData uri="http://schemas.openxmlformats.org/presentationml/2006/ole">
            <mc:AlternateContent xmlns:mc="http://schemas.openxmlformats.org/markup-compatibility/2006">
              <mc:Choice xmlns:v="urn:schemas-microsoft-com:vml" Requires="v">
                <p:oleObj name="Equation" r:id="rId3" imgW="2234880" imgH="1358640" progId="Equation.DSMT4">
                  <p:embed/>
                </p:oleObj>
              </mc:Choice>
              <mc:Fallback>
                <p:oleObj name="Equation" r:id="rId3" imgW="2234880" imgH="1358640" progId="Equation.DSMT4">
                  <p:embed/>
                  <p:pic>
                    <p:nvPicPr>
                      <p:cNvPr id="11" name="Đối tượng 10">
                        <a:extLst>
                          <a:ext uri="{FF2B5EF4-FFF2-40B4-BE49-F238E27FC236}">
                            <a16:creationId xmlns:a16="http://schemas.microsoft.com/office/drawing/2014/main" id="{D286CE97-8C60-CDE7-6F1B-59FEC6018B57}"/>
                          </a:ext>
                        </a:extLst>
                      </p:cNvPr>
                      <p:cNvPicPr>
                        <a:picLocks noChangeAspect="1" noChangeArrowheads="1"/>
                      </p:cNvPicPr>
                      <p:nvPr/>
                    </p:nvPicPr>
                    <p:blipFill>
                      <a:blip r:embed="rId4"/>
                      <a:srcRect/>
                      <a:stretch>
                        <a:fillRect/>
                      </a:stretch>
                    </p:blipFill>
                    <p:spPr bwMode="auto">
                      <a:xfrm>
                        <a:off x="2518107" y="2617811"/>
                        <a:ext cx="4500563" cy="2368550"/>
                      </a:xfrm>
                      <a:prstGeom prst="rect">
                        <a:avLst/>
                      </a:prstGeom>
                      <a:noFill/>
                      <a:ln>
                        <a:noFill/>
                      </a:ln>
                    </p:spPr>
                  </p:pic>
                </p:oleObj>
              </mc:Fallback>
            </mc:AlternateContent>
          </a:graphicData>
        </a:graphic>
      </p:graphicFrame>
      <p:graphicFrame>
        <p:nvGraphicFramePr>
          <p:cNvPr id="13" name="Đối tượng 12">
            <a:extLst>
              <a:ext uri="{FF2B5EF4-FFF2-40B4-BE49-F238E27FC236}">
                <a16:creationId xmlns:a16="http://schemas.microsoft.com/office/drawing/2014/main" id="{359E0244-C11C-5773-AD7D-117DA034FAB6}"/>
              </a:ext>
            </a:extLst>
          </p:cNvPr>
          <p:cNvGraphicFramePr>
            <a:graphicFrameLocks noChangeAspect="1"/>
          </p:cNvGraphicFramePr>
          <p:nvPr/>
        </p:nvGraphicFramePr>
        <p:xfrm>
          <a:off x="3005138" y="4564063"/>
          <a:ext cx="214312" cy="320675"/>
        </p:xfrm>
        <a:graphic>
          <a:graphicData uri="http://schemas.openxmlformats.org/presentationml/2006/ole">
            <mc:AlternateContent xmlns:mc="http://schemas.openxmlformats.org/markup-compatibility/2006">
              <mc:Choice xmlns:v="urn:schemas-microsoft-com:vml" Requires="v">
                <p:oleObj name="Equation" r:id="rId5" imgW="126720" imgH="190440" progId="Equation.DSMT4">
                  <p:embed/>
                </p:oleObj>
              </mc:Choice>
              <mc:Fallback>
                <p:oleObj name="Equation" r:id="rId5" imgW="126720" imgH="190440" progId="Equation.DSMT4">
                  <p:embed/>
                  <p:pic>
                    <p:nvPicPr>
                      <p:cNvPr id="13" name="Đối tượng 12">
                        <a:extLst>
                          <a:ext uri="{FF2B5EF4-FFF2-40B4-BE49-F238E27FC236}">
                            <a16:creationId xmlns:a16="http://schemas.microsoft.com/office/drawing/2014/main" id="{359E0244-C11C-5773-AD7D-117DA034FAB6}"/>
                          </a:ext>
                        </a:extLst>
                      </p:cNvPr>
                      <p:cNvPicPr>
                        <a:picLocks noChangeAspect="1" noChangeArrowheads="1"/>
                      </p:cNvPicPr>
                      <p:nvPr/>
                    </p:nvPicPr>
                    <p:blipFill>
                      <a:blip r:embed="rId6"/>
                      <a:srcRect/>
                      <a:stretch>
                        <a:fillRect/>
                      </a:stretch>
                    </p:blipFill>
                    <p:spPr bwMode="auto">
                      <a:xfrm>
                        <a:off x="3005138" y="4564063"/>
                        <a:ext cx="2143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a:extLst>
              <a:ext uri="{FF2B5EF4-FFF2-40B4-BE49-F238E27FC236}">
                <a16:creationId xmlns:a16="http://schemas.microsoft.com/office/drawing/2014/main" id="{BB8AB899-9F66-29EF-138C-A79484A5232A}"/>
              </a:ext>
            </a:extLst>
          </p:cNvPr>
          <p:cNvGraphicFramePr>
            <a:graphicFrameLocks noChangeAspect="1"/>
          </p:cNvGraphicFramePr>
          <p:nvPr>
            <p:extLst>
              <p:ext uri="{D42A27DB-BD31-4B8C-83A1-F6EECF244321}">
                <p14:modId xmlns:p14="http://schemas.microsoft.com/office/powerpoint/2010/main" val="1393774013"/>
              </p:ext>
            </p:extLst>
          </p:nvPr>
        </p:nvGraphicFramePr>
        <p:xfrm>
          <a:off x="3522208" y="1468874"/>
          <a:ext cx="3838841" cy="523220"/>
        </p:xfrm>
        <a:graphic>
          <a:graphicData uri="http://schemas.openxmlformats.org/presentationml/2006/ole">
            <mc:AlternateContent xmlns:mc="http://schemas.openxmlformats.org/markup-compatibility/2006">
              <mc:Choice xmlns:v="urn:schemas-microsoft-com:vml" Requires="v">
                <p:oleObj name="Equation" r:id="rId7" imgW="2143267" imgH="291662" progId="Equation.DSMT4">
                  <p:embed/>
                </p:oleObj>
              </mc:Choice>
              <mc:Fallback>
                <p:oleObj name="Equation" r:id="rId7" imgW="2143267" imgH="291662" progId="Equation.DSMT4">
                  <p:embed/>
                  <p:pic>
                    <p:nvPicPr>
                      <p:cNvPr id="2" name="Object 1">
                        <a:extLst>
                          <a:ext uri="{FF2B5EF4-FFF2-40B4-BE49-F238E27FC236}">
                            <a16:creationId xmlns:a16="http://schemas.microsoft.com/office/drawing/2014/main" id="{BB8AB899-9F66-29EF-138C-A79484A5232A}"/>
                          </a:ext>
                        </a:extLst>
                      </p:cNvPr>
                      <p:cNvPicPr/>
                      <p:nvPr/>
                    </p:nvPicPr>
                    <p:blipFill>
                      <a:blip r:embed="rId8"/>
                      <a:stretch>
                        <a:fillRect/>
                      </a:stretch>
                    </p:blipFill>
                    <p:spPr>
                      <a:xfrm>
                        <a:off x="3522208" y="1468874"/>
                        <a:ext cx="3838841" cy="523220"/>
                      </a:xfrm>
                      <a:prstGeom prst="rect">
                        <a:avLst/>
                      </a:prstGeom>
                    </p:spPr>
                  </p:pic>
                </p:oleObj>
              </mc:Fallback>
            </mc:AlternateContent>
          </a:graphicData>
        </a:graphic>
      </p:graphicFrame>
    </p:spTree>
    <p:extLst>
      <p:ext uri="{BB962C8B-B14F-4D97-AF65-F5344CB8AC3E}">
        <p14:creationId xmlns:p14="http://schemas.microsoft.com/office/powerpoint/2010/main" val="303688520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3" name="Đối tượng 2"/>
          <p:cNvGraphicFramePr>
            <a:graphicFrameLocks noChangeAspect="1"/>
          </p:cNvGraphicFramePr>
          <p:nvPr>
            <p:extLst>
              <p:ext uri="{D42A27DB-BD31-4B8C-83A1-F6EECF244321}">
                <p14:modId xmlns:p14="http://schemas.microsoft.com/office/powerpoint/2010/main" val="1211046186"/>
              </p:ext>
            </p:extLst>
          </p:nvPr>
        </p:nvGraphicFramePr>
        <p:xfrm>
          <a:off x="3227070" y="1511651"/>
          <a:ext cx="4761080" cy="598878"/>
        </p:xfrm>
        <a:graphic>
          <a:graphicData uri="http://schemas.openxmlformats.org/presentationml/2006/ole">
            <mc:AlternateContent xmlns:mc="http://schemas.openxmlformats.org/markup-compatibility/2006">
              <mc:Choice xmlns:v="urn:schemas-microsoft-com:vml" Requires="v">
                <p:oleObj name="Equation" r:id="rId5" imgW="2019240" imgH="253800" progId="Equation.DSMT4">
                  <p:embed/>
                </p:oleObj>
              </mc:Choice>
              <mc:Fallback>
                <p:oleObj name="Equation" r:id="rId5" imgW="2019240" imgH="253800" progId="Equation.DSMT4">
                  <p:embed/>
                  <p:pic>
                    <p:nvPicPr>
                      <p:cNvPr id="3" name="Đối tượng 2"/>
                      <p:cNvPicPr/>
                      <p:nvPr/>
                    </p:nvPicPr>
                    <p:blipFill>
                      <a:blip r:embed="rId6"/>
                      <a:stretch>
                        <a:fillRect/>
                      </a:stretch>
                    </p:blipFill>
                    <p:spPr>
                      <a:xfrm>
                        <a:off x="3227070" y="1511651"/>
                        <a:ext cx="4761080" cy="59887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DE19C5BF-9C8E-0C6D-409C-AC76CAD7245F}"/>
              </a:ext>
            </a:extLst>
          </p:cNvPr>
          <p:cNvSpPr txBox="1"/>
          <p:nvPr/>
        </p:nvSpPr>
        <p:spPr>
          <a:xfrm>
            <a:off x="1361032" y="879866"/>
            <a:ext cx="3958135"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3: (SGK/49)</a:t>
            </a:r>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1EF2878-7472-A098-BA70-49811DEB41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5685" y="4461721"/>
            <a:ext cx="1561730" cy="1561730"/>
          </a:xfrm>
          <a:prstGeom prst="rect">
            <a:avLst/>
          </a:prstGeom>
        </p:spPr>
      </p:pic>
      <p:pic>
        <p:nvPicPr>
          <p:cNvPr id="5" name="Đồng hồ đếm ngược 2 phút có tiếng">
            <a:hlinkClick r:id="" action="ppaction://media"/>
            <a:extLst>
              <a:ext uri="{FF2B5EF4-FFF2-40B4-BE49-F238E27FC236}">
                <a16:creationId xmlns:a16="http://schemas.microsoft.com/office/drawing/2014/main" id="{E011790E-BA08-1C3A-54C6-BF10350E4E7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24585" y="4649173"/>
            <a:ext cx="2605405" cy="1465540"/>
          </a:xfrm>
          <a:prstGeom prst="rect">
            <a:avLst/>
          </a:prstGeom>
        </p:spPr>
      </p:pic>
    </p:spTree>
    <p:extLst>
      <p:ext uri="{BB962C8B-B14F-4D97-AF65-F5344CB8AC3E}">
        <p14:creationId xmlns:p14="http://schemas.microsoft.com/office/powerpoint/2010/main" val="2563026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5B1625-A4C6-EBD8-E72E-8D9438A28A35}"/>
              </a:ext>
            </a:extLst>
          </p:cNvPr>
          <p:cNvPicPr>
            <a:picLocks noChangeAspect="1"/>
          </p:cNvPicPr>
          <p:nvPr/>
        </p:nvPicPr>
        <p:blipFill>
          <a:blip r:embed="rId2"/>
          <a:srcRect l="33556" t="8277" b="8222"/>
          <a:stretch/>
        </p:blipFill>
        <p:spPr>
          <a:xfrm rot="16200000">
            <a:off x="3670482" y="-1138738"/>
            <a:ext cx="5452110" cy="9135475"/>
          </a:xfrm>
          <a:prstGeom prst="rect">
            <a:avLst/>
          </a:prstGeom>
        </p:spPr>
      </p:pic>
    </p:spTree>
    <p:extLst>
      <p:ext uri="{BB962C8B-B14F-4D97-AF65-F5344CB8AC3E}">
        <p14:creationId xmlns:p14="http://schemas.microsoft.com/office/powerpoint/2010/main" val="234493330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73218-30CA-BF0B-A67C-F2E9F8A771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C36B5A5-72C8-8A1B-2BAE-1CDDFA14F929}"/>
              </a:ext>
            </a:extLst>
          </p:cNvPr>
          <p:cNvSpPr txBox="1"/>
          <p:nvPr/>
        </p:nvSpPr>
        <p:spPr>
          <a:xfrm>
            <a:off x="925034" y="847493"/>
            <a:ext cx="9623518" cy="5078313"/>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TRÒ CHƠI TIẾP SỨC</a:t>
            </a:r>
          </a:p>
          <a:p>
            <a:pPr algn="ctr"/>
            <a:endParaRPr lang="en-US" sz="1600" b="1" dirty="0">
              <a:latin typeface="Times New Roman" panose="02020603050405020304" pitchFamily="18" charset="0"/>
              <a:cs typeface="Times New Roman" panose="02020603050405020304" pitchFamily="18" charset="0"/>
            </a:endParaRPr>
          </a:p>
          <a:p>
            <a:r>
              <a:rPr lang="en-US" sz="2800" b="1" i="1" dirty="0" err="1">
                <a:latin typeface="Times New Roman" panose="02020603050405020304" pitchFamily="18" charset="0"/>
                <a:cs typeface="Times New Roman" panose="02020603050405020304" pitchFamily="18" charset="0"/>
              </a:rPr>
              <a:t>Luật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chơi</a:t>
            </a:r>
            <a:r>
              <a:rPr lang="en-US" sz="2800" b="1" i="1" dirty="0">
                <a:latin typeface="Times New Roman" panose="02020603050405020304" pitchFamily="18" charset="0"/>
                <a:cs typeface="Times New Roman" panose="02020603050405020304" pitchFamily="18" charset="0"/>
              </a:rPr>
              <a:t>: </a:t>
            </a:r>
          </a:p>
          <a:p>
            <a:pPr>
              <a:buNone/>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Mỗi đội chơi gồm </a:t>
            </a:r>
            <a:r>
              <a:rPr lang="vi-VN" sz="2800" b="1" dirty="0">
                <a:latin typeface="Times New Roman" panose="02020603050405020304" pitchFamily="18" charset="0"/>
                <a:cs typeface="Times New Roman" panose="02020603050405020304" pitchFamily="18" charset="0"/>
              </a:rPr>
              <a:t>4 học sinh</a:t>
            </a:r>
            <a:r>
              <a:rPr lang="vi-VN" sz="2800" dirty="0">
                <a:latin typeface="Times New Roman" panose="02020603050405020304" pitchFamily="18" charset="0"/>
                <a:cs typeface="Times New Roman" panose="02020603050405020304" pitchFamily="18" charset="0"/>
              </a:rPr>
              <a:t>, xếp thành hàng dọc. </a:t>
            </a:r>
            <a:endParaRPr lang="en-US" sz="2800" dirty="0">
              <a:latin typeface="Times New Roman" panose="02020603050405020304" pitchFamily="18" charset="0"/>
              <a:cs typeface="Times New Roman" panose="02020603050405020304" pitchFamily="18" charset="0"/>
            </a:endParaRPr>
          </a:p>
          <a:p>
            <a:pPr>
              <a:buNone/>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Khi trò chơi bắt đầu, </a:t>
            </a:r>
            <a:r>
              <a:rPr lang="vi-VN" sz="2800" b="1" dirty="0">
                <a:latin typeface="Times New Roman" panose="02020603050405020304" pitchFamily="18" charset="0"/>
                <a:cs typeface="Times New Roman" panose="02020603050405020304" pitchFamily="18" charset="0"/>
              </a:rPr>
              <a:t>thành viên đầu tiên</a:t>
            </a:r>
            <a:r>
              <a:rPr lang="vi-VN" sz="2800" dirty="0">
                <a:latin typeface="Times New Roman" panose="02020603050405020304" pitchFamily="18" charset="0"/>
                <a:cs typeface="Times New Roman" panose="02020603050405020304" pitchFamily="18" charset="0"/>
              </a:rPr>
              <a:t> sẽ thực hiện phép tính đầu tiên được giao. Sau khi hoàn thành, họ</a:t>
            </a: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sinh</a:t>
            </a:r>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chuyển bút</a:t>
            </a:r>
            <a:r>
              <a:rPr lang="vi-VN" sz="2800" dirty="0">
                <a:latin typeface="Times New Roman" panose="02020603050405020304" pitchFamily="18" charset="0"/>
                <a:cs typeface="Times New Roman" panose="02020603050405020304" pitchFamily="18" charset="0"/>
              </a:rPr>
              <a:t> cho đồng đội tiếp theo, 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vi-VN" sz="2800" dirty="0">
                <a:latin typeface="Times New Roman" panose="02020603050405020304" pitchFamily="18" charset="0"/>
                <a:cs typeface="Times New Roman" panose="02020603050405020304" pitchFamily="18" charset="0"/>
              </a:rPr>
              <a:t> sẽ tiếp tục giải phép tính tiếp theo. Lượt chơi tiếp tục như vậy cho đến khi tất cả thành viên trong đội hoàn thành nhiệm vụ.</a:t>
            </a:r>
          </a:p>
          <a:p>
            <a:r>
              <a:rPr lang="en-US" sz="2800" dirty="0">
                <a:latin typeface="Times New Roman" panose="02020603050405020304" pitchFamily="18" charset="0"/>
                <a:cs typeface="Times New Roman" panose="02020603050405020304" pitchFamily="18" charset="0"/>
              </a:rPr>
              <a:t>- Trong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ội nào hoàn thành </a:t>
            </a:r>
            <a:r>
              <a:rPr lang="vi-VN" sz="2800" b="1" dirty="0">
                <a:latin typeface="Times New Roman" panose="02020603050405020304" pitchFamily="18" charset="0"/>
                <a:cs typeface="Times New Roman" panose="02020603050405020304" pitchFamily="18" charset="0"/>
              </a:rPr>
              <a:t>đúng và nhanh nhất</a:t>
            </a:r>
            <a:r>
              <a:rPr lang="vi-VN" sz="2800" dirty="0">
                <a:latin typeface="Times New Roman" panose="02020603050405020304" pitchFamily="18" charset="0"/>
                <a:cs typeface="Times New Roman" panose="02020603050405020304" pitchFamily="18" charset="0"/>
              </a:rPr>
              <a:t> sẽ giành chiến thắng.</a:t>
            </a:r>
          </a:p>
          <a:p>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0141503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39996-1AE5-7085-811D-99DB2199A1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77D5D9-89D8-E6B5-E8DB-25F4AC3576B3}"/>
              </a:ext>
            </a:extLst>
          </p:cNvPr>
          <p:cNvSpPr txBox="1"/>
          <p:nvPr/>
        </p:nvSpPr>
        <p:spPr>
          <a:xfrm>
            <a:off x="829241" y="780194"/>
            <a:ext cx="7272965" cy="1200329"/>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Điền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hợp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vẽ</a:t>
            </a:r>
            <a:r>
              <a:rPr lang="en-US" sz="3200" b="1" dirty="0">
                <a:latin typeface="Times New Roman" panose="02020603050405020304" pitchFamily="18" charset="0"/>
                <a:cs typeface="Times New Roman" panose="02020603050405020304" pitchFamily="18" charset="0"/>
              </a:rPr>
              <a:t>.</a:t>
            </a:r>
          </a:p>
          <a:p>
            <a:pPr algn="ctr"/>
            <a:endParaRPr lang="en-US" sz="1600" b="1"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DEAAD251-46EE-562B-E6CC-CEC09B049720}"/>
              </a:ext>
            </a:extLst>
          </p:cNvPr>
          <p:cNvGraphicFramePr>
            <a:graphicFrameLocks noChangeAspect="1"/>
          </p:cNvGraphicFramePr>
          <p:nvPr/>
        </p:nvGraphicFramePr>
        <p:xfrm>
          <a:off x="3326071" y="1835114"/>
          <a:ext cx="3733800" cy="596900"/>
        </p:xfrm>
        <a:graphic>
          <a:graphicData uri="http://schemas.openxmlformats.org/presentationml/2006/ole">
            <mc:AlternateContent xmlns:mc="http://schemas.openxmlformats.org/markup-compatibility/2006">
              <mc:Choice xmlns:v="urn:schemas-microsoft-com:vml" Requires="v">
                <p:oleObj name="Equation" r:id="rId5" imgW="3733560" imgH="596880" progId="Equation.DSMT4">
                  <p:embed/>
                </p:oleObj>
              </mc:Choice>
              <mc:Fallback>
                <p:oleObj name="Equation" r:id="rId5" imgW="3733560" imgH="596880" progId="Equation.DSMT4">
                  <p:embed/>
                  <p:pic>
                    <p:nvPicPr>
                      <p:cNvPr id="2" name="Object 1">
                        <a:extLst>
                          <a:ext uri="{FF2B5EF4-FFF2-40B4-BE49-F238E27FC236}">
                            <a16:creationId xmlns:a16="http://schemas.microsoft.com/office/drawing/2014/main" id="{DEAAD251-46EE-562B-E6CC-CEC09B049720}"/>
                          </a:ext>
                        </a:extLst>
                      </p:cNvPr>
                      <p:cNvPicPr/>
                      <p:nvPr/>
                    </p:nvPicPr>
                    <p:blipFill>
                      <a:blip r:embed="rId6"/>
                      <a:stretch>
                        <a:fillRect/>
                      </a:stretch>
                    </p:blipFill>
                    <p:spPr>
                      <a:xfrm>
                        <a:off x="3326071" y="1835114"/>
                        <a:ext cx="3733800" cy="596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E94A4F3-5A03-9FB7-2D30-E3A302D888BC}"/>
              </a:ext>
            </a:extLst>
          </p:cNvPr>
          <p:cNvGraphicFramePr>
            <a:graphicFrameLocks noChangeAspect="1"/>
          </p:cNvGraphicFramePr>
          <p:nvPr/>
        </p:nvGraphicFramePr>
        <p:xfrm>
          <a:off x="4951671" y="3059076"/>
          <a:ext cx="2070100" cy="482600"/>
        </p:xfrm>
        <a:graphic>
          <a:graphicData uri="http://schemas.openxmlformats.org/presentationml/2006/ole">
            <mc:AlternateContent xmlns:mc="http://schemas.openxmlformats.org/markup-compatibility/2006">
              <mc:Choice xmlns:v="urn:schemas-microsoft-com:vml" Requires="v">
                <p:oleObj name="Equation" r:id="rId7" imgW="2070000" imgH="482400" progId="Equation.DSMT4">
                  <p:embed/>
                </p:oleObj>
              </mc:Choice>
              <mc:Fallback>
                <p:oleObj name="Equation" r:id="rId7" imgW="2070000" imgH="482400" progId="Equation.DSMT4">
                  <p:embed/>
                  <p:pic>
                    <p:nvPicPr>
                      <p:cNvPr id="6" name="Object 5">
                        <a:extLst>
                          <a:ext uri="{FF2B5EF4-FFF2-40B4-BE49-F238E27FC236}">
                            <a16:creationId xmlns:a16="http://schemas.microsoft.com/office/drawing/2014/main" id="{5E94A4F3-5A03-9FB7-2D30-E3A302D888BC}"/>
                          </a:ext>
                        </a:extLst>
                      </p:cNvPr>
                      <p:cNvPicPr/>
                      <p:nvPr/>
                    </p:nvPicPr>
                    <p:blipFill>
                      <a:blip r:embed="rId8"/>
                      <a:stretch>
                        <a:fillRect/>
                      </a:stretch>
                    </p:blipFill>
                    <p:spPr>
                      <a:xfrm>
                        <a:off x="4951671" y="3059076"/>
                        <a:ext cx="2070100" cy="482600"/>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5E4B2724-3CFE-9ABB-80DC-48C8E61A4839}"/>
              </a:ext>
            </a:extLst>
          </p:cNvPr>
          <p:cNvSpPr/>
          <p:nvPr/>
        </p:nvSpPr>
        <p:spPr>
          <a:xfrm>
            <a:off x="7168021" y="2857354"/>
            <a:ext cx="1614472" cy="738108"/>
          </a:xfrm>
          <a:prstGeom prst="rect">
            <a:avLst/>
          </a:prstGeom>
          <a:ln w="38100">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7DA80330-EC0B-DF67-6352-A004BECFFCB7}"/>
              </a:ext>
            </a:extLst>
          </p:cNvPr>
          <p:cNvSpPr/>
          <p:nvPr/>
        </p:nvSpPr>
        <p:spPr>
          <a:xfrm>
            <a:off x="5295837" y="3860735"/>
            <a:ext cx="1257300" cy="795491"/>
          </a:xfrm>
          <a:prstGeom prst="rect">
            <a:avLst/>
          </a:prstGeom>
          <a:ln w="38100">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9" name="Object 8">
            <a:extLst>
              <a:ext uri="{FF2B5EF4-FFF2-40B4-BE49-F238E27FC236}">
                <a16:creationId xmlns:a16="http://schemas.microsoft.com/office/drawing/2014/main" id="{3EF8A7CF-9278-0984-763A-39EE6311D40F}"/>
              </a:ext>
            </a:extLst>
          </p:cNvPr>
          <p:cNvGraphicFramePr>
            <a:graphicFrameLocks noChangeAspect="1"/>
          </p:cNvGraphicFramePr>
          <p:nvPr/>
        </p:nvGraphicFramePr>
        <p:xfrm>
          <a:off x="3946304" y="3994839"/>
          <a:ext cx="1257300" cy="482600"/>
        </p:xfrm>
        <a:graphic>
          <a:graphicData uri="http://schemas.openxmlformats.org/presentationml/2006/ole">
            <mc:AlternateContent xmlns:mc="http://schemas.openxmlformats.org/markup-compatibility/2006">
              <mc:Choice xmlns:v="urn:schemas-microsoft-com:vml" Requires="v">
                <p:oleObj name="Equation" r:id="rId9" imgW="1257120" imgH="482400" progId="Equation.DSMT4">
                  <p:embed/>
                </p:oleObj>
              </mc:Choice>
              <mc:Fallback>
                <p:oleObj name="Equation" r:id="rId9" imgW="1257120" imgH="482400" progId="Equation.DSMT4">
                  <p:embed/>
                  <p:pic>
                    <p:nvPicPr>
                      <p:cNvPr id="9" name="Object 8">
                        <a:extLst>
                          <a:ext uri="{FF2B5EF4-FFF2-40B4-BE49-F238E27FC236}">
                            <a16:creationId xmlns:a16="http://schemas.microsoft.com/office/drawing/2014/main" id="{3EF8A7CF-9278-0984-763A-39EE6311D40F}"/>
                          </a:ext>
                        </a:extLst>
                      </p:cNvPr>
                      <p:cNvPicPr/>
                      <p:nvPr/>
                    </p:nvPicPr>
                    <p:blipFill>
                      <a:blip r:embed="rId10"/>
                      <a:stretch>
                        <a:fillRect/>
                      </a:stretch>
                    </p:blipFill>
                    <p:spPr>
                      <a:xfrm>
                        <a:off x="3946304" y="3994839"/>
                        <a:ext cx="1257300" cy="482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8E1BF33-437A-DFDD-F286-07B11286A937}"/>
              </a:ext>
            </a:extLst>
          </p:cNvPr>
          <p:cNvGraphicFramePr>
            <a:graphicFrameLocks noChangeAspect="1"/>
          </p:cNvGraphicFramePr>
          <p:nvPr/>
        </p:nvGraphicFramePr>
        <p:xfrm>
          <a:off x="6699509" y="4135401"/>
          <a:ext cx="279400" cy="228600"/>
        </p:xfrm>
        <a:graphic>
          <a:graphicData uri="http://schemas.openxmlformats.org/presentationml/2006/ole">
            <mc:AlternateContent xmlns:mc="http://schemas.openxmlformats.org/markup-compatibility/2006">
              <mc:Choice xmlns:v="urn:schemas-microsoft-com:vml" Requires="v">
                <p:oleObj name="Equation" r:id="rId11" imgW="279360" imgH="228600" progId="Equation.DSMT4">
                  <p:embed/>
                </p:oleObj>
              </mc:Choice>
              <mc:Fallback>
                <p:oleObj name="Equation" r:id="rId11" imgW="279360" imgH="228600" progId="Equation.DSMT4">
                  <p:embed/>
                  <p:pic>
                    <p:nvPicPr>
                      <p:cNvPr id="10" name="Object 9">
                        <a:extLst>
                          <a:ext uri="{FF2B5EF4-FFF2-40B4-BE49-F238E27FC236}">
                            <a16:creationId xmlns:a16="http://schemas.microsoft.com/office/drawing/2014/main" id="{18E1BF33-437A-DFDD-F286-07B11286A937}"/>
                          </a:ext>
                        </a:extLst>
                      </p:cNvPr>
                      <p:cNvPicPr/>
                      <p:nvPr/>
                    </p:nvPicPr>
                    <p:blipFill>
                      <a:blip r:embed="rId12"/>
                      <a:stretch>
                        <a:fillRect/>
                      </a:stretch>
                    </p:blipFill>
                    <p:spPr>
                      <a:xfrm>
                        <a:off x="6699509" y="4135401"/>
                        <a:ext cx="279400" cy="228600"/>
                      </a:xfrm>
                      <a:prstGeom prst="rect">
                        <a:avLst/>
                      </a:prstGeom>
                    </p:spPr>
                  </p:pic>
                </p:oleObj>
              </mc:Fallback>
            </mc:AlternateContent>
          </a:graphicData>
        </a:graphic>
      </p:graphicFrame>
      <p:sp>
        <p:nvSpPr>
          <p:cNvPr id="11" name="Oval 10">
            <a:extLst>
              <a:ext uri="{FF2B5EF4-FFF2-40B4-BE49-F238E27FC236}">
                <a16:creationId xmlns:a16="http://schemas.microsoft.com/office/drawing/2014/main" id="{C4A17A6A-68F1-37C7-27F9-DF11A1859088}"/>
              </a:ext>
            </a:extLst>
          </p:cNvPr>
          <p:cNvSpPr/>
          <p:nvPr/>
        </p:nvSpPr>
        <p:spPr>
          <a:xfrm>
            <a:off x="7144361" y="3826802"/>
            <a:ext cx="1744457" cy="829424"/>
          </a:xfrm>
          <a:prstGeom prst="ellipse">
            <a:avLst/>
          </a:prstGeom>
          <a:ln w="38100">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FFC34492-6894-A38E-B1FF-CB349829EA0F}"/>
              </a:ext>
            </a:extLst>
          </p:cNvPr>
          <p:cNvSpPr/>
          <p:nvPr/>
        </p:nvSpPr>
        <p:spPr>
          <a:xfrm>
            <a:off x="2711302" y="4940557"/>
            <a:ext cx="1613259" cy="832922"/>
          </a:xfrm>
          <a:prstGeom prst="ellipse">
            <a:avLst/>
          </a:prstGeom>
          <a:ln w="38100">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3" name="Object 12">
            <a:extLst>
              <a:ext uri="{FF2B5EF4-FFF2-40B4-BE49-F238E27FC236}">
                <a16:creationId xmlns:a16="http://schemas.microsoft.com/office/drawing/2014/main" id="{5A5D2D3C-77B3-D768-901F-CDAC9E88368E}"/>
              </a:ext>
            </a:extLst>
          </p:cNvPr>
          <p:cNvGraphicFramePr>
            <a:graphicFrameLocks noChangeAspect="1"/>
          </p:cNvGraphicFramePr>
          <p:nvPr/>
        </p:nvGraphicFramePr>
        <p:xfrm>
          <a:off x="4465724" y="5144295"/>
          <a:ext cx="3416300" cy="596900"/>
        </p:xfrm>
        <a:graphic>
          <a:graphicData uri="http://schemas.openxmlformats.org/presentationml/2006/ole">
            <mc:AlternateContent xmlns:mc="http://schemas.openxmlformats.org/markup-compatibility/2006">
              <mc:Choice xmlns:v="urn:schemas-microsoft-com:vml" Requires="v">
                <p:oleObj name="Equation" r:id="rId13" imgW="3416040" imgH="596880" progId="Equation.DSMT4">
                  <p:embed/>
                </p:oleObj>
              </mc:Choice>
              <mc:Fallback>
                <p:oleObj name="Equation" r:id="rId13" imgW="3416040" imgH="596880" progId="Equation.DSMT4">
                  <p:embed/>
                  <p:pic>
                    <p:nvPicPr>
                      <p:cNvPr id="13" name="Object 12">
                        <a:extLst>
                          <a:ext uri="{FF2B5EF4-FFF2-40B4-BE49-F238E27FC236}">
                            <a16:creationId xmlns:a16="http://schemas.microsoft.com/office/drawing/2014/main" id="{5A5D2D3C-77B3-D768-901F-CDAC9E88368E}"/>
                          </a:ext>
                        </a:extLst>
                      </p:cNvPr>
                      <p:cNvPicPr/>
                      <p:nvPr/>
                    </p:nvPicPr>
                    <p:blipFill>
                      <a:blip r:embed="rId14"/>
                      <a:stretch>
                        <a:fillRect/>
                      </a:stretch>
                    </p:blipFill>
                    <p:spPr>
                      <a:xfrm>
                        <a:off x="4465724" y="5144295"/>
                        <a:ext cx="3416300" cy="596900"/>
                      </a:xfrm>
                      <a:prstGeom prst="rect">
                        <a:avLst/>
                      </a:prstGeom>
                    </p:spPr>
                  </p:pic>
                </p:oleObj>
              </mc:Fallback>
            </mc:AlternateContent>
          </a:graphicData>
        </a:graphic>
      </p:graphicFrame>
      <p:sp>
        <p:nvSpPr>
          <p:cNvPr id="14" name="Hexagon 13">
            <a:extLst>
              <a:ext uri="{FF2B5EF4-FFF2-40B4-BE49-F238E27FC236}">
                <a16:creationId xmlns:a16="http://schemas.microsoft.com/office/drawing/2014/main" id="{B83ECAEB-F0EE-07FF-DA41-A54B8F113027}"/>
              </a:ext>
            </a:extLst>
          </p:cNvPr>
          <p:cNvSpPr/>
          <p:nvPr/>
        </p:nvSpPr>
        <p:spPr>
          <a:xfrm>
            <a:off x="7168021" y="1515973"/>
            <a:ext cx="1306128" cy="1007357"/>
          </a:xfrm>
          <a:prstGeom prst="hexagon">
            <a:avLst/>
          </a:prstGeom>
          <a:ln w="38100">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Hexagon 14">
            <a:extLst>
              <a:ext uri="{FF2B5EF4-FFF2-40B4-BE49-F238E27FC236}">
                <a16:creationId xmlns:a16="http://schemas.microsoft.com/office/drawing/2014/main" id="{11D36232-8C32-33D9-905D-989A7B21A4D7}"/>
              </a:ext>
            </a:extLst>
          </p:cNvPr>
          <p:cNvSpPr/>
          <p:nvPr/>
        </p:nvSpPr>
        <p:spPr>
          <a:xfrm>
            <a:off x="3361068" y="2672358"/>
            <a:ext cx="1306128" cy="1007357"/>
          </a:xfrm>
          <a:prstGeom prst="hexagon">
            <a:avLst/>
          </a:prstGeom>
          <a:ln w="38100">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Heart 16">
            <a:extLst>
              <a:ext uri="{FF2B5EF4-FFF2-40B4-BE49-F238E27FC236}">
                <a16:creationId xmlns:a16="http://schemas.microsoft.com/office/drawing/2014/main" id="{B09DE80B-90A5-CDC7-95D5-DC9E3695E6A0}"/>
              </a:ext>
            </a:extLst>
          </p:cNvPr>
          <p:cNvSpPr/>
          <p:nvPr/>
        </p:nvSpPr>
        <p:spPr>
          <a:xfrm>
            <a:off x="7975257" y="4876759"/>
            <a:ext cx="1265634" cy="1279490"/>
          </a:xfrm>
          <a:prstGeom prst="hear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4 Minute Countdown 1 (Nho)">
            <a:hlinkClick r:id="" action="ppaction://media"/>
            <a:extLst>
              <a:ext uri="{FF2B5EF4-FFF2-40B4-BE49-F238E27FC236}">
                <a16:creationId xmlns:a16="http://schemas.microsoft.com/office/drawing/2014/main" id="{3DC74BA1-06FD-EE37-D94D-12FB4753A84F}"/>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240891" y="999816"/>
            <a:ext cx="1871648" cy="1133748"/>
          </a:xfrm>
          <a:prstGeom prst="rect">
            <a:avLst/>
          </a:prstGeom>
        </p:spPr>
      </p:pic>
    </p:spTree>
    <p:extLst>
      <p:ext uri="{BB962C8B-B14F-4D97-AF65-F5344CB8AC3E}">
        <p14:creationId xmlns:p14="http://schemas.microsoft.com/office/powerpoint/2010/main" val="1867943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3624"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md type="call" cmd="stop">
                                      <p:cBhvr>
                                        <p:cTn id="17"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p:cTn id="23"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Đối tượng 12"/>
          <p:cNvGraphicFramePr>
            <a:graphicFrameLocks noChangeAspect="1"/>
          </p:cNvGraphicFramePr>
          <p:nvPr>
            <p:extLst>
              <p:ext uri="{D42A27DB-BD31-4B8C-83A1-F6EECF244321}">
                <p14:modId xmlns:p14="http://schemas.microsoft.com/office/powerpoint/2010/main" val="1261421523"/>
              </p:ext>
            </p:extLst>
          </p:nvPr>
        </p:nvGraphicFramePr>
        <p:xfrm>
          <a:off x="3005138" y="4564063"/>
          <a:ext cx="214312" cy="320675"/>
        </p:xfrm>
        <a:graphic>
          <a:graphicData uri="http://schemas.openxmlformats.org/presentationml/2006/ole">
            <mc:AlternateContent xmlns:mc="http://schemas.openxmlformats.org/markup-compatibility/2006">
              <mc:Choice xmlns:v="urn:schemas-microsoft-com:vml" Requires="v">
                <p:oleObj name="Equation" r:id="rId3" imgW="126720" imgH="190440" progId="Equation.DSMT4">
                  <p:embed/>
                </p:oleObj>
              </mc:Choice>
              <mc:Fallback>
                <p:oleObj name="Equation" r:id="rId3" imgW="126720" imgH="190440" progId="Equation.DSMT4">
                  <p:embed/>
                  <p:pic>
                    <p:nvPicPr>
                      <p:cNvPr id="13" name="Đối tượng 12"/>
                      <p:cNvPicPr>
                        <a:picLocks noChangeAspect="1" noChangeArrowheads="1"/>
                      </p:cNvPicPr>
                      <p:nvPr/>
                    </p:nvPicPr>
                    <p:blipFill>
                      <a:blip r:embed="rId4"/>
                      <a:srcRect/>
                      <a:stretch>
                        <a:fillRect/>
                      </a:stretch>
                    </p:blipFill>
                    <p:spPr bwMode="auto">
                      <a:xfrm>
                        <a:off x="3005138" y="4564063"/>
                        <a:ext cx="2143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Hộp_Văn_Bản 13"/>
          <p:cNvSpPr txBox="1"/>
          <p:nvPr/>
        </p:nvSpPr>
        <p:spPr>
          <a:xfrm>
            <a:off x="1021854" y="781358"/>
            <a:ext cx="4837445" cy="523220"/>
          </a:xfrm>
          <a:prstGeom prst="rect">
            <a:avLst/>
          </a:prstGeom>
          <a:noFill/>
        </p:spPr>
        <p:txBody>
          <a:bodyPr wrap="square" rtlCol="0">
            <a:spAutoFit/>
          </a:bodyPr>
          <a:lstStyle/>
          <a:p>
            <a:r>
              <a:rPr lang="vi-VN" sz="2800" b="1" i="1" dirty="0">
                <a:latin typeface="+mj-lt"/>
              </a:rPr>
              <a:t>2. </a:t>
            </a:r>
            <a:r>
              <a:rPr lang="vi-VN" sz="2800" b="1" i="1" dirty="0" err="1">
                <a:latin typeface="+mj-lt"/>
              </a:rPr>
              <a:t>Trừ</a:t>
            </a:r>
            <a:r>
              <a:rPr lang="vi-VN" sz="2800" b="1" i="1" dirty="0">
                <a:latin typeface="+mj-lt"/>
              </a:rPr>
              <a:t> hai </a:t>
            </a:r>
            <a:r>
              <a:rPr lang="vi-VN" sz="2800" b="1" i="1" dirty="0" err="1">
                <a:latin typeface="+mj-lt"/>
              </a:rPr>
              <a:t>số</a:t>
            </a:r>
            <a:r>
              <a:rPr lang="vi-VN" sz="2800" b="1" i="1" dirty="0">
                <a:latin typeface="+mj-lt"/>
              </a:rPr>
              <a:t> </a:t>
            </a:r>
            <a:r>
              <a:rPr lang="vi-VN" sz="2800" b="1" i="1" dirty="0" err="1">
                <a:latin typeface="+mj-lt"/>
              </a:rPr>
              <a:t>thập</a:t>
            </a:r>
            <a:r>
              <a:rPr lang="vi-VN" sz="2800" b="1" i="1" dirty="0">
                <a:latin typeface="+mj-lt"/>
              </a:rPr>
              <a:t> phân</a:t>
            </a:r>
          </a:p>
        </p:txBody>
      </p:sp>
      <p:sp>
        <p:nvSpPr>
          <p:cNvPr id="15" name="Rectangle 10"/>
          <p:cNvSpPr>
            <a:spLocks noChangeArrowheads="1"/>
          </p:cNvSpPr>
          <p:nvPr/>
        </p:nvSpPr>
        <p:spPr bwMode="auto">
          <a:xfrm>
            <a:off x="901713" y="1672471"/>
            <a:ext cx="10388574"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ltLang="en-US" sz="2800" b="1" dirty="0">
                <a:latin typeface="Times New Roman" pitchFamily="18" charset="0"/>
                <a:cs typeface="Times New Roman" pitchFamily="18" charset="0"/>
              </a:rPr>
              <a:t>*)</a:t>
            </a:r>
            <a:r>
              <a:rPr lang="en-US" altLang="en-US" sz="2800"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Quy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tắc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Muốn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thập</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phân</a:t>
            </a:r>
            <a:r>
              <a:rPr lang="en-US" altLang="en-US" sz="2800" dirty="0">
                <a:latin typeface="Times New Roman" pitchFamily="18" charset="0"/>
                <a:cs typeface="Times New Roman" pitchFamily="18" charset="0"/>
              </a:rPr>
              <a:t> a </a:t>
            </a:r>
            <a:r>
              <a:rPr lang="en-US" altLang="en-US" sz="2800" dirty="0" err="1">
                <a:latin typeface="Times New Roman" pitchFamily="18" charset="0"/>
                <a:cs typeface="Times New Roman" pitchFamily="18" charset="0"/>
              </a:rPr>
              <a:t>cho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thập</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phân</a:t>
            </a:r>
            <a:r>
              <a:rPr lang="en-US" altLang="en-US" sz="2800" dirty="0">
                <a:latin typeface="Times New Roman" pitchFamily="18" charset="0"/>
                <a:cs typeface="Times New Roman" pitchFamily="18" charset="0"/>
              </a:rPr>
              <a:t> b, ta </a:t>
            </a:r>
            <a:r>
              <a:rPr lang="en-US" altLang="en-US" sz="2800" dirty="0" err="1">
                <a:latin typeface="Times New Roman" pitchFamily="18" charset="0"/>
                <a:cs typeface="Times New Roman" pitchFamily="18" charset="0"/>
              </a:rPr>
              <a:t>cộng</a:t>
            </a:r>
            <a:r>
              <a:rPr lang="en-US" altLang="en-US" sz="2800" dirty="0">
                <a:latin typeface="Times New Roman" pitchFamily="18" charset="0"/>
                <a:cs typeface="Times New Roman" pitchFamily="18" charset="0"/>
              </a:rPr>
              <a:t> a </a:t>
            </a:r>
            <a:r>
              <a:rPr lang="en-US" altLang="en-US" sz="2800" dirty="0" err="1">
                <a:latin typeface="Times New Roman" pitchFamily="18" charset="0"/>
                <a:cs typeface="Times New Roman" pitchFamily="18" charset="0"/>
              </a:rPr>
              <a:t>với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đối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của</a:t>
            </a:r>
            <a:r>
              <a:rPr lang="en-US" altLang="en-US" sz="2800" dirty="0">
                <a:latin typeface="Times New Roman" pitchFamily="18" charset="0"/>
                <a:cs typeface="Times New Roman" pitchFamily="18" charset="0"/>
              </a:rPr>
              <a:t> b:</a:t>
            </a:r>
          </a:p>
          <a:p>
            <a:pPr algn="ctr"/>
            <a:r>
              <a:rPr lang="en-US" altLang="en-US" sz="2800" dirty="0">
                <a:latin typeface="Times New Roman" pitchFamily="18" charset="0"/>
                <a:cs typeface="Times New Roman" pitchFamily="18" charset="0"/>
              </a:rPr>
              <a:t>a – b = a + (– b)</a:t>
            </a:r>
          </a:p>
        </p:txBody>
      </p:sp>
      <p:sp>
        <p:nvSpPr>
          <p:cNvPr id="16" name="Rectangle 10"/>
          <p:cNvSpPr>
            <a:spLocks noChangeArrowheads="1"/>
          </p:cNvSpPr>
          <p:nvPr/>
        </p:nvSpPr>
        <p:spPr bwMode="auto">
          <a:xfrm>
            <a:off x="1122245" y="1949400"/>
            <a:ext cx="99475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ltLang="en-US" sz="2800" b="1" dirty="0" err="1">
                <a:latin typeface="Times New Roman" pitchFamily="18" charset="0"/>
                <a:cs typeface="Times New Roman" pitchFamily="18" charset="0"/>
              </a:rPr>
              <a:t>Trả</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lời</a:t>
            </a:r>
            <a:r>
              <a:rPr lang="en-US" altLang="en-US" sz="2800" b="1"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Muốn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nguyên</a:t>
            </a:r>
            <a:r>
              <a:rPr lang="en-US" altLang="en-US" sz="2800" dirty="0">
                <a:latin typeface="Times New Roman" pitchFamily="18" charset="0"/>
                <a:cs typeface="Times New Roman" pitchFamily="18" charset="0"/>
              </a:rPr>
              <a:t> a </a:t>
            </a:r>
            <a:r>
              <a:rPr lang="en-US" altLang="en-US" sz="2800" dirty="0" err="1">
                <a:latin typeface="Times New Roman" pitchFamily="18" charset="0"/>
                <a:cs typeface="Times New Roman" pitchFamily="18" charset="0"/>
              </a:rPr>
              <a:t>cho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nguyên</a:t>
            </a:r>
            <a:r>
              <a:rPr lang="en-US" altLang="en-US" sz="2800" dirty="0">
                <a:latin typeface="Times New Roman" pitchFamily="18" charset="0"/>
                <a:cs typeface="Times New Roman" pitchFamily="18" charset="0"/>
              </a:rPr>
              <a:t> b, ta </a:t>
            </a:r>
            <a:r>
              <a:rPr lang="en-US" altLang="en-US" sz="2800" dirty="0" err="1">
                <a:latin typeface="Times New Roman" pitchFamily="18" charset="0"/>
                <a:cs typeface="Times New Roman" pitchFamily="18" charset="0"/>
              </a:rPr>
              <a:t>cộng</a:t>
            </a:r>
            <a:r>
              <a:rPr lang="en-US" altLang="en-US" sz="2800" dirty="0">
                <a:latin typeface="Times New Roman" pitchFamily="18" charset="0"/>
                <a:cs typeface="Times New Roman" pitchFamily="18" charset="0"/>
              </a:rPr>
              <a:t> a </a:t>
            </a:r>
            <a:r>
              <a:rPr lang="en-US" altLang="en-US" sz="2800" dirty="0" err="1">
                <a:latin typeface="Times New Roman" pitchFamily="18" charset="0"/>
                <a:cs typeface="Times New Roman" pitchFamily="18" charset="0"/>
              </a:rPr>
              <a:t>với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đối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của</a:t>
            </a:r>
            <a:r>
              <a:rPr lang="en-US" altLang="en-US" sz="2800" dirty="0">
                <a:latin typeface="Times New Roman" pitchFamily="18" charset="0"/>
                <a:cs typeface="Times New Roman" pitchFamily="18" charset="0"/>
              </a:rPr>
              <a:t> b:</a:t>
            </a:r>
          </a:p>
          <a:p>
            <a:pPr algn="ctr"/>
            <a:r>
              <a:rPr lang="en-US" altLang="en-US" sz="2800" dirty="0">
                <a:latin typeface="Times New Roman" pitchFamily="18" charset="0"/>
                <a:cs typeface="Times New Roman" pitchFamily="18" charset="0"/>
              </a:rPr>
              <a:t>a – b = a + (– b)</a:t>
            </a:r>
          </a:p>
        </p:txBody>
      </p:sp>
      <p:sp>
        <p:nvSpPr>
          <p:cNvPr id="17" name="Rectangle 10"/>
          <p:cNvSpPr>
            <a:spLocks noChangeArrowheads="1"/>
          </p:cNvSpPr>
          <p:nvPr/>
        </p:nvSpPr>
        <p:spPr bwMode="auto">
          <a:xfrm>
            <a:off x="1267613" y="1304578"/>
            <a:ext cx="108339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ltLang="en-US" sz="2800" dirty="0" err="1">
                <a:latin typeface="Times New Roman" pitchFamily="18" charset="0"/>
                <a:cs typeface="Times New Roman" pitchFamily="18" charset="0"/>
              </a:rPr>
              <a:t>Muốn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nguyên</a:t>
            </a:r>
            <a:r>
              <a:rPr lang="en-US" altLang="en-US" sz="2800" dirty="0">
                <a:latin typeface="Times New Roman" pitchFamily="18" charset="0"/>
                <a:cs typeface="Times New Roman" pitchFamily="18" charset="0"/>
              </a:rPr>
              <a:t> a </a:t>
            </a:r>
            <a:r>
              <a:rPr lang="en-US" altLang="en-US" sz="2800" dirty="0" err="1">
                <a:latin typeface="Times New Roman" pitchFamily="18" charset="0"/>
                <a:cs typeface="Times New Roman" pitchFamily="18" charset="0"/>
              </a:rPr>
              <a:t>cho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nguyên</a:t>
            </a:r>
            <a:r>
              <a:rPr lang="en-US" altLang="en-US" sz="2800" dirty="0">
                <a:latin typeface="Times New Roman" pitchFamily="18" charset="0"/>
                <a:cs typeface="Times New Roman" pitchFamily="18" charset="0"/>
              </a:rPr>
              <a:t> b ta </a:t>
            </a:r>
            <a:r>
              <a:rPr lang="en-US" altLang="en-US" sz="2800" dirty="0" err="1">
                <a:latin typeface="Times New Roman" pitchFamily="18" charset="0"/>
                <a:cs typeface="Times New Roman" pitchFamily="18" charset="0"/>
              </a:rPr>
              <a:t>làm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như</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thế</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nào</a:t>
            </a:r>
            <a:r>
              <a:rPr lang="en-US" alt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16295856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6" grpId="1"/>
      <p:bldP spid="17" grpId="0"/>
      <p:bldP spid="1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Đối tượng 12"/>
          <p:cNvGraphicFramePr>
            <a:graphicFrameLocks noChangeAspect="1"/>
          </p:cNvGraphicFramePr>
          <p:nvPr>
            <p:extLst>
              <p:ext uri="{D42A27DB-BD31-4B8C-83A1-F6EECF244321}">
                <p14:modId xmlns:p14="http://schemas.microsoft.com/office/powerpoint/2010/main" val="1510608828"/>
              </p:ext>
            </p:extLst>
          </p:nvPr>
        </p:nvGraphicFramePr>
        <p:xfrm>
          <a:off x="3005138" y="4564063"/>
          <a:ext cx="214312" cy="320675"/>
        </p:xfrm>
        <a:graphic>
          <a:graphicData uri="http://schemas.openxmlformats.org/presentationml/2006/ole">
            <mc:AlternateContent xmlns:mc="http://schemas.openxmlformats.org/markup-compatibility/2006">
              <mc:Choice xmlns:v="urn:schemas-microsoft-com:vml" Requires="v">
                <p:oleObj name="Equation" r:id="rId3" imgW="126720" imgH="190440" progId="Equation.DSMT4">
                  <p:embed/>
                </p:oleObj>
              </mc:Choice>
              <mc:Fallback>
                <p:oleObj name="Equation" r:id="rId3" imgW="126720" imgH="190440" progId="Equation.DSMT4">
                  <p:embed/>
                  <p:pic>
                    <p:nvPicPr>
                      <p:cNvPr id="13" name="Đối tượng 12"/>
                      <p:cNvPicPr>
                        <a:picLocks noChangeAspect="1" noChangeArrowheads="1"/>
                      </p:cNvPicPr>
                      <p:nvPr/>
                    </p:nvPicPr>
                    <p:blipFill>
                      <a:blip r:embed="rId4"/>
                      <a:srcRect/>
                      <a:stretch>
                        <a:fillRect/>
                      </a:stretch>
                    </p:blipFill>
                    <p:spPr bwMode="auto">
                      <a:xfrm>
                        <a:off x="3005138" y="4564063"/>
                        <a:ext cx="2143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Hộp_Văn_Bản 13"/>
          <p:cNvSpPr txBox="1"/>
          <p:nvPr/>
        </p:nvSpPr>
        <p:spPr>
          <a:xfrm>
            <a:off x="923449" y="803407"/>
            <a:ext cx="4837445" cy="523220"/>
          </a:xfrm>
          <a:prstGeom prst="rect">
            <a:avLst/>
          </a:prstGeom>
          <a:noFill/>
        </p:spPr>
        <p:txBody>
          <a:bodyPr wrap="square" rtlCol="0">
            <a:spAutoFit/>
          </a:bodyPr>
          <a:lstStyle/>
          <a:p>
            <a:r>
              <a:rPr lang="vi-VN" sz="2800" b="1" i="1" dirty="0">
                <a:latin typeface="+mj-lt"/>
              </a:rPr>
              <a:t>2. </a:t>
            </a:r>
            <a:r>
              <a:rPr lang="vi-VN" sz="2800" b="1" i="1" dirty="0" err="1">
                <a:latin typeface="+mj-lt"/>
              </a:rPr>
              <a:t>Trừ</a:t>
            </a:r>
            <a:r>
              <a:rPr lang="vi-VN" sz="2800" b="1" i="1" dirty="0">
                <a:latin typeface="+mj-lt"/>
              </a:rPr>
              <a:t> hai </a:t>
            </a:r>
            <a:r>
              <a:rPr lang="vi-VN" sz="2800" b="1" i="1" dirty="0" err="1">
                <a:latin typeface="+mj-lt"/>
              </a:rPr>
              <a:t>số</a:t>
            </a:r>
            <a:r>
              <a:rPr lang="vi-VN" sz="2800" b="1" i="1" dirty="0">
                <a:latin typeface="+mj-lt"/>
              </a:rPr>
              <a:t> </a:t>
            </a:r>
            <a:r>
              <a:rPr lang="vi-VN" sz="2800" b="1" i="1" dirty="0" err="1">
                <a:latin typeface="+mj-lt"/>
              </a:rPr>
              <a:t>thập</a:t>
            </a:r>
            <a:r>
              <a:rPr lang="vi-VN" sz="2800" b="1" i="1" dirty="0">
                <a:latin typeface="+mj-lt"/>
              </a:rPr>
              <a:t> phân</a:t>
            </a:r>
          </a:p>
        </p:txBody>
      </p:sp>
      <p:cxnSp>
        <p:nvCxnSpPr>
          <p:cNvPr id="5" name="Đường kết nối Thẳng 4"/>
          <p:cNvCxnSpPr>
            <a:cxnSpLocks/>
          </p:cNvCxnSpPr>
          <p:nvPr/>
        </p:nvCxnSpPr>
        <p:spPr>
          <a:xfrm>
            <a:off x="5839967" y="3257550"/>
            <a:ext cx="0" cy="2766259"/>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10"/>
          <p:cNvSpPr>
            <a:spLocks noChangeArrowheads="1"/>
          </p:cNvSpPr>
          <p:nvPr/>
        </p:nvSpPr>
        <p:spPr bwMode="auto">
          <a:xfrm>
            <a:off x="1626727" y="1357773"/>
            <a:ext cx="5068887" cy="52387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en-US" altLang="en-US" b="1" i="1" dirty="0" err="1">
                <a:solidFill>
                  <a:schemeClr val="accent1">
                    <a:lumMod val="75000"/>
                  </a:schemeClr>
                </a:solidFill>
                <a:latin typeface="Times New Roman" panose="02020603050405020304" pitchFamily="18" charset="0"/>
                <a:cs typeface="Times New Roman" panose="02020603050405020304" pitchFamily="18" charset="0"/>
              </a:rPr>
              <a:t>Ví</a:t>
            </a:r>
            <a:r>
              <a:rPr lang="en-US" altLang="en-US" b="1" i="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b="1" i="1" dirty="0" err="1">
                <a:solidFill>
                  <a:schemeClr val="accent1">
                    <a:lumMod val="75000"/>
                  </a:schemeClr>
                </a:solidFill>
                <a:latin typeface="Times New Roman" panose="02020603050405020304" pitchFamily="18" charset="0"/>
                <a:cs typeface="Times New Roman" panose="02020603050405020304" pitchFamily="18" charset="0"/>
              </a:rPr>
              <a:t>dụ</a:t>
            </a:r>
            <a:r>
              <a:rPr lang="en-US" altLang="en-US" b="1" i="1" dirty="0">
                <a:solidFill>
                  <a:schemeClr val="accent1">
                    <a:lumMod val="75000"/>
                  </a:schemeClr>
                </a:solidFill>
                <a:latin typeface="Times New Roman" panose="02020603050405020304" pitchFamily="18" charset="0"/>
                <a:cs typeface="Times New Roman" panose="02020603050405020304" pitchFamily="18" charset="0"/>
              </a:rPr>
              <a:t> 4</a:t>
            </a:r>
            <a:r>
              <a:rPr lang="en-US" altLang="en-US"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hiệu</a:t>
            </a:r>
            <a:r>
              <a:rPr lang="en-US" altLang="en-US" dirty="0">
                <a:latin typeface="Times New Roman" panose="02020603050405020304" pitchFamily="18" charset="0"/>
                <a:cs typeface="Times New Roman" panose="02020603050405020304" pitchFamily="18" charset="0"/>
              </a:rPr>
              <a:t>:</a:t>
            </a:r>
          </a:p>
        </p:txBody>
      </p:sp>
      <p:graphicFrame>
        <p:nvGraphicFramePr>
          <p:cNvPr id="37" name="Object 14"/>
          <p:cNvGraphicFramePr>
            <a:graphicFrameLocks noChangeAspect="1"/>
          </p:cNvGraphicFramePr>
          <p:nvPr>
            <p:extLst>
              <p:ext uri="{D42A27DB-BD31-4B8C-83A1-F6EECF244321}">
                <p14:modId xmlns:p14="http://schemas.microsoft.com/office/powerpoint/2010/main" val="927291914"/>
              </p:ext>
            </p:extLst>
          </p:nvPr>
        </p:nvGraphicFramePr>
        <p:xfrm>
          <a:off x="2538413" y="1936750"/>
          <a:ext cx="6875462" cy="531813"/>
        </p:xfrm>
        <a:graphic>
          <a:graphicData uri="http://schemas.openxmlformats.org/presentationml/2006/ole">
            <mc:AlternateContent xmlns:mc="http://schemas.openxmlformats.org/markup-compatibility/2006">
              <mc:Choice xmlns:v="urn:schemas-microsoft-com:vml" Requires="v">
                <p:oleObj name="Equation" r:id="rId5" imgW="3974760" imgH="266400" progId="Equation.DSMT4">
                  <p:embed/>
                </p:oleObj>
              </mc:Choice>
              <mc:Fallback>
                <p:oleObj name="Equation" r:id="rId5" imgW="3974760" imgH="266400" progId="Equation.DSMT4">
                  <p:embed/>
                  <p:pic>
                    <p:nvPicPr>
                      <p:cNvPr id="37" name="Object 14"/>
                      <p:cNvPicPr>
                        <a:picLocks noChangeAspect="1" noChangeArrowheads="1"/>
                      </p:cNvPicPr>
                      <p:nvPr/>
                    </p:nvPicPr>
                    <p:blipFill>
                      <a:blip r:embed="rId6"/>
                      <a:srcRect/>
                      <a:stretch>
                        <a:fillRect/>
                      </a:stretch>
                    </p:blipFill>
                    <p:spPr bwMode="auto">
                      <a:xfrm>
                        <a:off x="2538413" y="1936750"/>
                        <a:ext cx="6875462" cy="531813"/>
                      </a:xfrm>
                      <a:prstGeom prst="rect">
                        <a:avLst/>
                      </a:prstGeom>
                      <a:noFill/>
                      <a:ln>
                        <a:noFill/>
                      </a:ln>
                    </p:spPr>
                  </p:pic>
                </p:oleObj>
              </mc:Fallback>
            </mc:AlternateContent>
          </a:graphicData>
        </a:graphic>
      </p:graphicFrame>
      <p:graphicFrame>
        <p:nvGraphicFramePr>
          <p:cNvPr id="38" name="Object 4"/>
          <p:cNvGraphicFramePr>
            <a:graphicFrameLocks noChangeAspect="1"/>
          </p:cNvGraphicFramePr>
          <p:nvPr>
            <p:extLst>
              <p:ext uri="{D42A27DB-BD31-4B8C-83A1-F6EECF244321}">
                <p14:modId xmlns:p14="http://schemas.microsoft.com/office/powerpoint/2010/main" val="304326790"/>
              </p:ext>
            </p:extLst>
          </p:nvPr>
        </p:nvGraphicFramePr>
        <p:xfrm>
          <a:off x="1939925" y="3073400"/>
          <a:ext cx="2543175" cy="2055813"/>
        </p:xfrm>
        <a:graphic>
          <a:graphicData uri="http://schemas.openxmlformats.org/presentationml/2006/ole">
            <mc:AlternateContent xmlns:mc="http://schemas.openxmlformats.org/markup-compatibility/2006">
              <mc:Choice xmlns:v="urn:schemas-microsoft-com:vml" Requires="v">
                <p:oleObj name="Equation" r:id="rId7" imgW="1346040" imgH="1079280" progId="Equation.DSMT4">
                  <p:embed/>
                </p:oleObj>
              </mc:Choice>
              <mc:Fallback>
                <p:oleObj name="Equation" r:id="rId7" imgW="1346040" imgH="1079280" progId="Equation.DSMT4">
                  <p:embed/>
                  <p:pic>
                    <p:nvPicPr>
                      <p:cNvPr id="38" name="Object 4"/>
                      <p:cNvPicPr>
                        <a:picLocks noChangeAspect="1" noChangeArrowheads="1"/>
                      </p:cNvPicPr>
                      <p:nvPr/>
                    </p:nvPicPr>
                    <p:blipFill>
                      <a:blip r:embed="rId8"/>
                      <a:srcRect/>
                      <a:stretch>
                        <a:fillRect/>
                      </a:stretch>
                    </p:blipFill>
                    <p:spPr bwMode="auto">
                      <a:xfrm>
                        <a:off x="1939925" y="3073400"/>
                        <a:ext cx="254317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4"/>
          <p:cNvGraphicFramePr>
            <a:graphicFrameLocks noChangeAspect="1"/>
          </p:cNvGraphicFramePr>
          <p:nvPr>
            <p:extLst>
              <p:ext uri="{D42A27DB-BD31-4B8C-83A1-F6EECF244321}">
                <p14:modId xmlns:p14="http://schemas.microsoft.com/office/powerpoint/2010/main" val="195127703"/>
              </p:ext>
            </p:extLst>
          </p:nvPr>
        </p:nvGraphicFramePr>
        <p:xfrm>
          <a:off x="6695614" y="3073400"/>
          <a:ext cx="2860675" cy="2151062"/>
        </p:xfrm>
        <a:graphic>
          <a:graphicData uri="http://schemas.openxmlformats.org/presentationml/2006/ole">
            <mc:AlternateContent xmlns:mc="http://schemas.openxmlformats.org/markup-compatibility/2006">
              <mc:Choice xmlns:v="urn:schemas-microsoft-com:vml" Requires="v">
                <p:oleObj name="Equation" r:id="rId9" imgW="1587240" imgH="1130040" progId="Equation.DSMT4">
                  <p:embed/>
                </p:oleObj>
              </mc:Choice>
              <mc:Fallback>
                <p:oleObj name="Equation" r:id="rId9" imgW="1587240" imgH="1130040" progId="Equation.DSMT4">
                  <p:embed/>
                  <p:pic>
                    <p:nvPicPr>
                      <p:cNvPr id="40" name="Object 34"/>
                      <p:cNvPicPr>
                        <a:picLocks noChangeAspect="1" noChangeArrowheads="1"/>
                      </p:cNvPicPr>
                      <p:nvPr/>
                    </p:nvPicPr>
                    <p:blipFill>
                      <a:blip r:embed="rId10"/>
                      <a:srcRect/>
                      <a:stretch>
                        <a:fillRect/>
                      </a:stretch>
                    </p:blipFill>
                    <p:spPr bwMode="auto">
                      <a:xfrm>
                        <a:off x="6695614" y="3073400"/>
                        <a:ext cx="2860675" cy="2151062"/>
                      </a:xfrm>
                      <a:prstGeom prst="rect">
                        <a:avLst/>
                      </a:prstGeom>
                      <a:noFill/>
                      <a:ln>
                        <a:noFill/>
                      </a:ln>
                    </p:spPr>
                  </p:pic>
                </p:oleObj>
              </mc:Fallback>
            </mc:AlternateContent>
          </a:graphicData>
        </a:graphic>
      </p:graphicFrame>
      <p:sp>
        <p:nvSpPr>
          <p:cNvPr id="42" name="Hình chữ nhật 41"/>
          <p:cNvSpPr/>
          <p:nvPr/>
        </p:nvSpPr>
        <p:spPr>
          <a:xfrm>
            <a:off x="5349563" y="2386237"/>
            <a:ext cx="822662" cy="523220"/>
          </a:xfrm>
          <a:prstGeom prst="rect">
            <a:avLst/>
          </a:prstGeom>
        </p:spPr>
        <p:txBody>
          <a:bodyPr wrap="none">
            <a:spAutoFit/>
          </a:bodyPr>
          <a:lstStyle/>
          <a:p>
            <a:pPr algn="ctr"/>
            <a:r>
              <a:rPr lang="vi-VN" sz="2800" b="1" i="1" u="sng" dirty="0" err="1">
                <a:latin typeface="+mj-lt"/>
              </a:rPr>
              <a:t>Giải</a:t>
            </a:r>
            <a:endParaRPr lang="en-US" sz="2800" b="1" i="1" u="sng" dirty="0">
              <a:latin typeface="+mj-lt"/>
            </a:endParaRPr>
          </a:p>
        </p:txBody>
      </p:sp>
    </p:spTree>
    <p:extLst>
      <p:ext uri="{BB962C8B-B14F-4D97-AF65-F5344CB8AC3E}">
        <p14:creationId xmlns:p14="http://schemas.microsoft.com/office/powerpoint/2010/main" val="202031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05B8-F4E2-A7D0-B688-6FAD49848E73}"/>
            </a:ext>
          </a:extLst>
        </p:cNvPr>
        <p:cNvGrpSpPr/>
        <p:nvPr/>
      </p:nvGrpSpPr>
      <p:grpSpPr>
        <a:xfrm>
          <a:off x="0" y="0"/>
          <a:ext cx="0" cy="0"/>
          <a:chOff x="0" y="0"/>
          <a:chExt cx="0" cy="0"/>
        </a:xfrm>
      </p:grpSpPr>
      <p:sp>
        <p:nvSpPr>
          <p:cNvPr id="31" name="TextBox 4">
            <a:extLst>
              <a:ext uri="{FF2B5EF4-FFF2-40B4-BE49-F238E27FC236}">
                <a16:creationId xmlns:a16="http://schemas.microsoft.com/office/drawing/2014/main" id="{60B8BC7E-EADC-EFF0-657D-4C3B633C5855}"/>
              </a:ext>
            </a:extLst>
          </p:cNvPr>
          <p:cNvSpPr txBox="1">
            <a:spLocks noChangeArrowheads="1"/>
          </p:cNvSpPr>
          <p:nvPr/>
        </p:nvSpPr>
        <p:spPr bwMode="auto">
          <a:xfrm>
            <a:off x="791299" y="767686"/>
            <a:ext cx="617302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800">
                <a:solidFill>
                  <a:schemeClr val="tx1"/>
                </a:solidFill>
                <a:latin typeface="Calibri" pitchFamily="34" charset="0"/>
              </a:defRPr>
            </a:lvl1pPr>
            <a:lvl2pPr marL="742950" indent="-285750" defTabSz="457200">
              <a:defRPr sz="2400">
                <a:solidFill>
                  <a:schemeClr val="tx1"/>
                </a:solidFill>
                <a:latin typeface="Calibri" pitchFamily="34" charset="0"/>
              </a:defRPr>
            </a:lvl2pPr>
            <a:lvl3pPr defTabSz="457200">
              <a:defRPr sz="2000">
                <a:solidFill>
                  <a:schemeClr val="tx1"/>
                </a:solidFill>
                <a:latin typeface="Calibri" pitchFamily="34" charset="0"/>
              </a:defRPr>
            </a:lvl3pPr>
            <a:lvl4pPr defTabSz="457200">
              <a:defRPr>
                <a:solidFill>
                  <a:schemeClr val="tx1"/>
                </a:solidFill>
                <a:latin typeface="Calibri" pitchFamily="34" charset="0"/>
              </a:defRPr>
            </a:lvl4pPr>
            <a:lvl5pPr defTabSz="457200">
              <a:defRPr>
                <a:solidFill>
                  <a:schemeClr val="tx1"/>
                </a:solidFill>
                <a:latin typeface="Calibri" pitchFamily="34" charset="0"/>
              </a:defRPr>
            </a:lvl5pPr>
            <a:lvl6pPr defTabSz="457200" eaLnBrk="0" fontAlgn="base" hangingPunct="0">
              <a:spcAft>
                <a:spcPct val="0"/>
              </a:spcAft>
              <a:buFont typeface="Arial" charset="0"/>
              <a:defRPr>
                <a:solidFill>
                  <a:schemeClr val="tx1"/>
                </a:solidFill>
                <a:latin typeface="Calibri" pitchFamily="34" charset="0"/>
              </a:defRPr>
            </a:lvl6pPr>
            <a:lvl7pPr defTabSz="457200" eaLnBrk="0" fontAlgn="base" hangingPunct="0">
              <a:spcAft>
                <a:spcPct val="0"/>
              </a:spcAft>
              <a:buFont typeface="Arial" charset="0"/>
              <a:defRPr>
                <a:solidFill>
                  <a:schemeClr val="tx1"/>
                </a:solidFill>
                <a:latin typeface="Calibri" pitchFamily="34" charset="0"/>
              </a:defRPr>
            </a:lvl7pPr>
            <a:lvl8pPr defTabSz="457200" eaLnBrk="0" fontAlgn="base" hangingPunct="0">
              <a:spcAft>
                <a:spcPct val="0"/>
              </a:spcAft>
              <a:buFont typeface="Arial" charset="0"/>
              <a:defRPr>
                <a:solidFill>
                  <a:schemeClr val="tx1"/>
                </a:solidFill>
                <a:latin typeface="Calibri" pitchFamily="34" charset="0"/>
              </a:defRPr>
            </a:lvl8pPr>
            <a:lvl9pPr defTabSz="457200" eaLnBrk="0" fontAlgn="base" hangingPunct="0">
              <a:spcAft>
                <a:spcPct val="0"/>
              </a:spcAft>
              <a:buFont typeface="Arial" charset="0"/>
              <a:defRPr>
                <a:solidFill>
                  <a:schemeClr val="tx1"/>
                </a:solidFill>
                <a:latin typeface="Calibri" pitchFamily="34" charset="0"/>
              </a:defRPr>
            </a:lvl9pPr>
          </a:lstStyle>
          <a:p>
            <a:pPr algn="just" eaLnBrk="1" hangingPunct="1"/>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Bản</a:t>
            </a:r>
            <a:r>
              <a:rPr lang="en-US" altLang="en-US" dirty="0">
                <a:latin typeface="Times New Roman" pitchFamily="18" charset="0"/>
                <a:cs typeface="Times New Roman" pitchFamily="18" charset="0"/>
              </a:rPr>
              <a:t> tin SEA Games 30, </a:t>
            </a:r>
            <a:r>
              <a:rPr lang="en-US" altLang="en-US" dirty="0" err="1">
                <a:latin typeface="Times New Roman" pitchFamily="18" charset="0"/>
                <a:cs typeface="Times New Roman" pitchFamily="18" charset="0"/>
              </a:rPr>
              <a:t>ngày</a:t>
            </a:r>
            <a:r>
              <a:rPr lang="en-US" altLang="en-US" dirty="0">
                <a:latin typeface="Times New Roman" pitchFamily="18" charset="0"/>
                <a:cs typeface="Times New Roman" pitchFamily="18" charset="0"/>
              </a:rPr>
              <a:t> 08/12/2019 </a:t>
            </a:r>
            <a:r>
              <a:rPr lang="en-US" altLang="en-US" dirty="0" err="1">
                <a:latin typeface="Times New Roman" pitchFamily="18" charset="0"/>
                <a:cs typeface="Times New Roman" pitchFamily="18" charset="0"/>
              </a:rPr>
              <a:t>viết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Chiều</a:t>
            </a:r>
            <a:r>
              <a:rPr lang="en-US" altLang="en-US" dirty="0">
                <a:latin typeface="Times New Roman" pitchFamily="18" charset="0"/>
                <a:cs typeface="Times New Roman" pitchFamily="18" charset="0"/>
              </a:rPr>
              <a:t> 08/12, </a:t>
            </a:r>
            <a:r>
              <a:rPr lang="en-US" altLang="en-US" dirty="0" err="1">
                <a:latin typeface="Times New Roman" pitchFamily="18" charset="0"/>
                <a:cs typeface="Times New Roman" pitchFamily="18" charset="0"/>
              </a:rPr>
              <a:t>vận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động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viên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Lê</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Tú</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Chinh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đã</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xuất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sắc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giành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tấm</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Huy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a:t>
            </a:r>
            <a:r>
              <a:rPr lang="vi-VN" altLang="en-US" dirty="0">
                <a:latin typeface="Times New Roman" pitchFamily="18" charset="0"/>
                <a:cs typeface="Times New Roman" pitchFamily="18" charset="0"/>
              </a:rPr>
              <a:t>ư</a:t>
            </a:r>
            <a:r>
              <a:rPr lang="en-US" altLang="en-US" dirty="0" err="1">
                <a:latin typeface="Times New Roman" pitchFamily="18" charset="0"/>
                <a:cs typeface="Times New Roman" pitchFamily="18" charset="0"/>
              </a:rPr>
              <a:t>ơng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Vàng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điền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kinh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nội</a:t>
            </a:r>
            <a:r>
              <a:rPr lang="en-US" altLang="en-US" dirty="0">
                <a:latin typeface="Times New Roman" pitchFamily="18" charset="0"/>
                <a:cs typeface="Times New Roman" pitchFamily="18" charset="0"/>
              </a:rPr>
              <a:t> dung </a:t>
            </a:r>
            <a:r>
              <a:rPr lang="en-US" altLang="en-US" dirty="0" err="1">
                <a:latin typeface="Times New Roman" pitchFamily="18" charset="0"/>
                <a:cs typeface="Times New Roman" pitchFamily="18" charset="0"/>
              </a:rPr>
              <a:t>chạy</a:t>
            </a:r>
            <a:r>
              <a:rPr lang="en-US" altLang="en-US" dirty="0">
                <a:latin typeface="Times New Roman" pitchFamily="18" charset="0"/>
                <a:cs typeface="Times New Roman" pitchFamily="18" charset="0"/>
              </a:rPr>
              <a:t> 100m </a:t>
            </a:r>
            <a:r>
              <a:rPr lang="en-US" altLang="en-US" dirty="0" err="1">
                <a:latin typeface="Times New Roman" pitchFamily="18" charset="0"/>
                <a:cs typeface="Times New Roman" pitchFamily="18" charset="0"/>
              </a:rPr>
              <a:t>nữ</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tại</a:t>
            </a:r>
            <a:r>
              <a:rPr lang="en-US" altLang="en-US" dirty="0">
                <a:latin typeface="Times New Roman" pitchFamily="18" charset="0"/>
                <a:cs typeface="Times New Roman" pitchFamily="18" charset="0"/>
              </a:rPr>
              <a:t> SEA Games 30 </a:t>
            </a:r>
            <a:r>
              <a:rPr lang="en-US" altLang="en-US" dirty="0" err="1">
                <a:latin typeface="Times New Roman" pitchFamily="18" charset="0"/>
                <a:cs typeface="Times New Roman" pitchFamily="18" charset="0"/>
              </a:rPr>
              <a:t>sau</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khi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bứt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tốc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ngoạn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mục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chiến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thắng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đối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thủ</a:t>
            </a:r>
            <a:r>
              <a:rPr lang="en-US" altLang="en-US" dirty="0">
                <a:latin typeface="Times New Roman" pitchFamily="18" charset="0"/>
                <a:cs typeface="Times New Roman" pitchFamily="18" charset="0"/>
              </a:rPr>
              <a:t> Kristina Marie Knott – </a:t>
            </a:r>
            <a:r>
              <a:rPr lang="en-US" altLang="en-US" dirty="0" err="1">
                <a:latin typeface="Times New Roman" pitchFamily="18" charset="0"/>
                <a:cs typeface="Times New Roman" pitchFamily="18" charset="0"/>
              </a:rPr>
              <a:t>chân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chạy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ng</a:t>
            </a:r>
            <a:r>
              <a:rPr lang="vi-VN" altLang="en-US" dirty="0">
                <a:latin typeface="Times New Roman" pitchFamily="18" charset="0"/>
                <a:cs typeface="Times New Roman" pitchFamily="18" charset="0"/>
              </a:rPr>
              <a:t>ư</a:t>
            </a:r>
            <a:r>
              <a:rPr lang="en-US" altLang="en-US" dirty="0" err="1">
                <a:latin typeface="Times New Roman" pitchFamily="18" charset="0"/>
                <a:cs typeface="Times New Roman" pitchFamily="18" charset="0"/>
              </a:rPr>
              <a:t>ời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Mỹ</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nhập</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quốc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tịch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Philipines</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Thành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tích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của</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Lê</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Tú</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Chinh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là</a:t>
            </a:r>
            <a:r>
              <a:rPr lang="en-US" altLang="en-US" dirty="0">
                <a:latin typeface="Times New Roman" pitchFamily="18" charset="0"/>
                <a:cs typeface="Times New Roman" pitchFamily="18" charset="0"/>
              </a:rPr>
              <a:t> 11,54 </a:t>
            </a:r>
            <a:r>
              <a:rPr lang="en-US" altLang="en-US" dirty="0" err="1">
                <a:latin typeface="Times New Roman" pitchFamily="18" charset="0"/>
                <a:cs typeface="Times New Roman" pitchFamily="18" charset="0"/>
              </a:rPr>
              <a:t>giây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và</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của</a:t>
            </a:r>
            <a:r>
              <a:rPr lang="en-US" altLang="en-US" dirty="0">
                <a:latin typeface="Times New Roman" pitchFamily="18" charset="0"/>
                <a:cs typeface="Times New Roman" pitchFamily="18" charset="0"/>
              </a:rPr>
              <a:t> Kristina Marie Knott  </a:t>
            </a:r>
            <a:r>
              <a:rPr lang="en-US" altLang="en-US" dirty="0" err="1">
                <a:latin typeface="Times New Roman" pitchFamily="18" charset="0"/>
                <a:cs typeface="Times New Roman" pitchFamily="18" charset="0"/>
              </a:rPr>
              <a:t>là</a:t>
            </a:r>
            <a:r>
              <a:rPr lang="en-US" altLang="en-US" dirty="0">
                <a:latin typeface="Times New Roman" pitchFamily="18" charset="0"/>
                <a:cs typeface="Times New Roman" pitchFamily="18" charset="0"/>
              </a:rPr>
              <a:t> 11,55 </a:t>
            </a:r>
            <a:r>
              <a:rPr lang="en-US" altLang="en-US" dirty="0" err="1">
                <a:latin typeface="Times New Roman" pitchFamily="18" charset="0"/>
                <a:cs typeface="Times New Roman" pitchFamily="18" charset="0"/>
              </a:rPr>
              <a:t>giây</a:t>
            </a:r>
            <a:r>
              <a:rPr lang="en-US" altLang="en-US" dirty="0">
                <a:latin typeface="Times New Roman" pitchFamily="18" charset="0"/>
                <a:cs typeface="Times New Roman" pitchFamily="18" charset="0"/>
              </a:rPr>
              <a:t>”.</a:t>
            </a:r>
          </a:p>
        </p:txBody>
      </p:sp>
      <p:sp>
        <p:nvSpPr>
          <p:cNvPr id="2" name="Hộp_Văn_Bản 1">
            <a:extLst>
              <a:ext uri="{FF2B5EF4-FFF2-40B4-BE49-F238E27FC236}">
                <a16:creationId xmlns:a16="http://schemas.microsoft.com/office/drawing/2014/main" id="{4FECDD57-CA2A-5B30-DF15-C7A8DAA6A583}"/>
              </a:ext>
            </a:extLst>
          </p:cNvPr>
          <p:cNvSpPr txBox="1"/>
          <p:nvPr/>
        </p:nvSpPr>
        <p:spPr>
          <a:xfrm>
            <a:off x="839978" y="5276032"/>
            <a:ext cx="10738884" cy="954107"/>
          </a:xfrm>
          <a:prstGeom prst="rect">
            <a:avLst/>
          </a:prstGeom>
          <a:noFill/>
        </p:spPr>
        <p:txBody>
          <a:bodyPr wrap="square" rtlCol="0">
            <a:spAutoFit/>
          </a:bodyPr>
          <a:lstStyle/>
          <a:p>
            <a:pPr>
              <a:defRPr/>
            </a:pP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Trả</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lời</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Lê Tú Chinh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Kristina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giây</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FF0000"/>
                </a:solidFill>
                <a:latin typeface="Times New Roman" pitchFamily="18" charset="0"/>
                <a:cs typeface="Times New Roman" pitchFamily="18" charset="0"/>
              </a:rPr>
              <a:t>11,55 – 11,54 = </a:t>
            </a:r>
            <a:r>
              <a:rPr lang="vi-VN" altLang="en-US" sz="2800" dirty="0">
                <a:solidFill>
                  <a:srgbClr val="FF0000"/>
                </a:solidFill>
                <a:latin typeface="Times New Roman" pitchFamily="18" charset="0"/>
                <a:cs typeface="Times New Roman" pitchFamily="18" charset="0"/>
              </a:rPr>
              <a:t> 0,01</a:t>
            </a:r>
            <a:r>
              <a:rPr lang="vi-VN" sz="2800" dirty="0">
                <a:solidFill>
                  <a:srgbClr val="FF0000"/>
                </a:solidFill>
                <a:latin typeface="Times New Roman" pitchFamily="18" charset="0"/>
                <a:cs typeface="Times New Roman" pitchFamily="18" charset="0"/>
              </a:rPr>
              <a:t>(giây)</a:t>
            </a:r>
          </a:p>
        </p:txBody>
      </p:sp>
      <p:sp>
        <p:nvSpPr>
          <p:cNvPr id="6" name="Hộp_Văn_Bản 1">
            <a:extLst>
              <a:ext uri="{FF2B5EF4-FFF2-40B4-BE49-F238E27FC236}">
                <a16:creationId xmlns:a16="http://schemas.microsoft.com/office/drawing/2014/main" id="{7BAFFC1C-80AB-3100-E60E-FF1ED1D38FE3}"/>
              </a:ext>
            </a:extLst>
          </p:cNvPr>
          <p:cNvSpPr txBox="1"/>
          <p:nvPr/>
        </p:nvSpPr>
        <p:spPr>
          <a:xfrm>
            <a:off x="839978" y="5276032"/>
            <a:ext cx="10738884" cy="1384995"/>
          </a:xfrm>
          <a:prstGeom prst="rect">
            <a:avLst/>
          </a:prstGeom>
          <a:noFill/>
        </p:spPr>
        <p:txBody>
          <a:bodyPr wrap="square" rtlCol="0">
            <a:spAutoFit/>
          </a:bodyPr>
          <a:lstStyle/>
          <a:p>
            <a:r>
              <a:rPr lang="en-US" altLang="en-US" sz="2800" b="1" dirty="0" err="1">
                <a:solidFill>
                  <a:schemeClr val="accent1"/>
                </a:solidFill>
                <a:latin typeface="Times New Roman" pitchFamily="18" charset="0"/>
                <a:cs typeface="Times New Roman" pitchFamily="18" charset="0"/>
              </a:rPr>
              <a:t>Vận</a:t>
            </a:r>
            <a:r>
              <a:rPr lang="en-US" altLang="en-US" sz="2800" b="1" dirty="0">
                <a:solidFill>
                  <a:schemeClr val="accent1"/>
                </a:solidFill>
                <a:latin typeface="Times New Roman" pitchFamily="18" charset="0"/>
                <a:cs typeface="Times New Roman" pitchFamily="18" charset="0"/>
              </a:rPr>
              <a:t> </a:t>
            </a:r>
            <a:r>
              <a:rPr lang="en-US" altLang="en-US" sz="2800" b="1" dirty="0" err="1">
                <a:solidFill>
                  <a:schemeClr val="accent1"/>
                </a:solidFill>
                <a:latin typeface="Times New Roman" pitchFamily="18" charset="0"/>
                <a:cs typeface="Times New Roman" pitchFamily="18" charset="0"/>
              </a:rPr>
              <a:t>động</a:t>
            </a:r>
            <a:r>
              <a:rPr lang="en-US" altLang="en-US" sz="2800" b="1" dirty="0">
                <a:solidFill>
                  <a:schemeClr val="accent1"/>
                </a:solidFill>
                <a:latin typeface="Times New Roman" pitchFamily="18" charset="0"/>
                <a:cs typeface="Times New Roman" pitchFamily="18" charset="0"/>
              </a:rPr>
              <a:t> </a:t>
            </a:r>
            <a:r>
              <a:rPr lang="en-US" altLang="en-US" sz="2800" b="1" dirty="0" err="1">
                <a:solidFill>
                  <a:schemeClr val="accent1"/>
                </a:solidFill>
                <a:latin typeface="Times New Roman" pitchFamily="18" charset="0"/>
                <a:cs typeface="Times New Roman" pitchFamily="18" charset="0"/>
              </a:rPr>
              <a:t>viên</a:t>
            </a:r>
            <a:r>
              <a:rPr lang="en-US" altLang="en-US" sz="2800" b="1" dirty="0">
                <a:solidFill>
                  <a:schemeClr val="accent1"/>
                </a:solidFill>
                <a:latin typeface="Times New Roman" pitchFamily="18" charset="0"/>
                <a:cs typeface="Times New Roman" pitchFamily="18" charset="0"/>
              </a:rPr>
              <a:t> Lê Tú Chinh </a:t>
            </a:r>
            <a:r>
              <a:rPr lang="en-US" altLang="en-US" sz="2800" b="1" dirty="0" err="1">
                <a:solidFill>
                  <a:schemeClr val="accent1"/>
                </a:solidFill>
                <a:latin typeface="Times New Roman" pitchFamily="18" charset="0"/>
                <a:cs typeface="Times New Roman" pitchFamily="18" charset="0"/>
              </a:rPr>
              <a:t>chạy</a:t>
            </a:r>
            <a:r>
              <a:rPr lang="en-US" altLang="en-US" sz="2800" b="1" dirty="0">
                <a:solidFill>
                  <a:schemeClr val="accent1"/>
                </a:solidFill>
                <a:latin typeface="Times New Roman" pitchFamily="18" charset="0"/>
                <a:cs typeface="Times New Roman" pitchFamily="18" charset="0"/>
              </a:rPr>
              <a:t> </a:t>
            </a:r>
            <a:r>
              <a:rPr lang="en-US" altLang="en-US" sz="2800" b="1" dirty="0" err="1">
                <a:solidFill>
                  <a:schemeClr val="accent1"/>
                </a:solidFill>
                <a:latin typeface="Times New Roman" pitchFamily="18" charset="0"/>
                <a:cs typeface="Times New Roman" pitchFamily="18" charset="0"/>
              </a:rPr>
              <a:t>nhanh</a:t>
            </a:r>
            <a:r>
              <a:rPr lang="en-US" altLang="en-US" sz="2800" b="1" dirty="0">
                <a:solidFill>
                  <a:schemeClr val="accent1"/>
                </a:solidFill>
                <a:latin typeface="Times New Roman" pitchFamily="18" charset="0"/>
                <a:cs typeface="Times New Roman" pitchFamily="18" charset="0"/>
              </a:rPr>
              <a:t> h</a:t>
            </a:r>
            <a:r>
              <a:rPr lang="vi-VN" altLang="en-US" sz="2800" b="1" dirty="0">
                <a:solidFill>
                  <a:schemeClr val="accent1"/>
                </a:solidFill>
                <a:latin typeface="Times New Roman" pitchFamily="18" charset="0"/>
                <a:cs typeface="Times New Roman" pitchFamily="18" charset="0"/>
              </a:rPr>
              <a:t>ơ</a:t>
            </a:r>
            <a:r>
              <a:rPr lang="en-US" altLang="en-US" sz="2800" b="1" dirty="0">
                <a:solidFill>
                  <a:schemeClr val="accent1"/>
                </a:solidFill>
                <a:latin typeface="Times New Roman" pitchFamily="18" charset="0"/>
                <a:cs typeface="Times New Roman" pitchFamily="18" charset="0"/>
              </a:rPr>
              <a:t>n</a:t>
            </a:r>
            <a:r>
              <a:rPr lang="en-US" alt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alt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Kristina</a:t>
            </a:r>
            <a:r>
              <a:rPr lang="en-US" altLang="en-US" sz="2800" b="1" dirty="0">
                <a:solidFill>
                  <a:schemeClr val="accent1"/>
                </a:solidFill>
                <a:latin typeface="Times New Roman" pitchFamily="18" charset="0"/>
                <a:cs typeface="Times New Roman" pitchFamily="18" charset="0"/>
              </a:rPr>
              <a:t> bao </a:t>
            </a:r>
            <a:r>
              <a:rPr lang="en-US" altLang="en-US" sz="2800" b="1" dirty="0" err="1">
                <a:solidFill>
                  <a:schemeClr val="accent1"/>
                </a:solidFill>
                <a:latin typeface="Times New Roman" pitchFamily="18" charset="0"/>
                <a:cs typeface="Times New Roman" pitchFamily="18" charset="0"/>
              </a:rPr>
              <a:t>nhiêu</a:t>
            </a:r>
            <a:r>
              <a:rPr lang="en-US" altLang="en-US" sz="2800" b="1" dirty="0">
                <a:solidFill>
                  <a:schemeClr val="accent1"/>
                </a:solidFill>
                <a:latin typeface="Times New Roman" pitchFamily="18" charset="0"/>
                <a:cs typeface="Times New Roman" pitchFamily="18" charset="0"/>
              </a:rPr>
              <a:t> </a:t>
            </a:r>
            <a:r>
              <a:rPr lang="en-US" altLang="en-US" sz="2800" b="1" dirty="0" err="1">
                <a:solidFill>
                  <a:schemeClr val="accent1"/>
                </a:solidFill>
                <a:latin typeface="Times New Roman" pitchFamily="18" charset="0"/>
                <a:cs typeface="Times New Roman" pitchFamily="18" charset="0"/>
              </a:rPr>
              <a:t>giây</a:t>
            </a:r>
            <a:r>
              <a:rPr lang="en-US" altLang="en-US" sz="2800" b="1" dirty="0">
                <a:solidFill>
                  <a:schemeClr val="accent1"/>
                </a:solidFill>
                <a:latin typeface="Times New Roman" pitchFamily="18" charset="0"/>
                <a:cs typeface="Times New Roman" pitchFamily="18" charset="0"/>
              </a:rPr>
              <a:t>?</a:t>
            </a:r>
          </a:p>
          <a:p>
            <a:endParaRPr lang="vi-VN" sz="2800" b="1" dirty="0">
              <a:solidFill>
                <a:schemeClr val="accent1"/>
              </a:solidFill>
            </a:endParaRPr>
          </a:p>
        </p:txBody>
      </p:sp>
      <p:pic>
        <p:nvPicPr>
          <p:cNvPr id="7" name="Picture 3">
            <a:extLst>
              <a:ext uri="{FF2B5EF4-FFF2-40B4-BE49-F238E27FC236}">
                <a16:creationId xmlns:a16="http://schemas.microsoft.com/office/drawing/2014/main" id="{621323F2-9EE3-87E7-FD01-B66F369A5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806" y="767686"/>
            <a:ext cx="4412459"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23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A1C25-2C69-1A51-9454-CBD64A794F02}"/>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E7A9EC3B-0DA1-4CDA-3409-A11CE52DEC55}"/>
              </a:ext>
            </a:extLst>
          </p:cNvPr>
          <p:cNvSpPr/>
          <p:nvPr/>
        </p:nvSpPr>
        <p:spPr>
          <a:xfrm>
            <a:off x="0" y="-27711"/>
            <a:ext cx="12192000" cy="6876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460924-7116-827A-717D-BA672E69F390}"/>
              </a:ext>
            </a:extLst>
          </p:cNvPr>
          <p:cNvSpPr/>
          <p:nvPr/>
        </p:nvSpPr>
        <p:spPr>
          <a:xfrm>
            <a:off x="694585" y="139149"/>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A2F1428-B09A-7B0E-6C52-4F98340FC6F0}"/>
              </a:ext>
            </a:extLst>
          </p:cNvPr>
          <p:cNvSpPr/>
          <p:nvPr/>
        </p:nvSpPr>
        <p:spPr>
          <a:xfrm>
            <a:off x="586168" y="-27711"/>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8" name="Text Box 118">
            <a:extLst>
              <a:ext uri="{FF2B5EF4-FFF2-40B4-BE49-F238E27FC236}">
                <a16:creationId xmlns:a16="http://schemas.microsoft.com/office/drawing/2014/main" id="{0CE38CBA-D768-0EA7-E127-34F1F15CEF52}"/>
              </a:ext>
            </a:extLst>
          </p:cNvPr>
          <p:cNvSpPr txBox="1">
            <a:spLocks noChangeArrowheads="1"/>
          </p:cNvSpPr>
          <p:nvPr/>
        </p:nvSpPr>
        <p:spPr bwMode="auto">
          <a:xfrm>
            <a:off x="4035528" y="5737937"/>
            <a:ext cx="79825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đúng</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sp>
        <p:nvSpPr>
          <p:cNvPr id="10" name="Text Box 121">
            <a:extLst>
              <a:ext uri="{FF2B5EF4-FFF2-40B4-BE49-F238E27FC236}">
                <a16:creationId xmlns:a16="http://schemas.microsoft.com/office/drawing/2014/main" id="{B94BD4CF-0A78-C42F-ABE2-39705A4D61C4}"/>
              </a:ext>
            </a:extLst>
          </p:cNvPr>
          <p:cNvSpPr txBox="1">
            <a:spLocks noChangeArrowheads="1"/>
          </p:cNvSpPr>
          <p:nvPr/>
        </p:nvSpPr>
        <p:spPr bwMode="auto">
          <a:xfrm>
            <a:off x="3285993" y="5749612"/>
            <a:ext cx="8332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pic>
        <p:nvPicPr>
          <p:cNvPr id="11" name="Picture 2" descr="Khung viền PowerPoint đẹp">
            <a:extLst>
              <a:ext uri="{FF2B5EF4-FFF2-40B4-BE49-F238E27FC236}">
                <a16:creationId xmlns:a16="http://schemas.microsoft.com/office/drawing/2014/main" id="{B5F4794C-2B20-22C5-466E-349C905A79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9645" y="-52064"/>
            <a:ext cx="9524187" cy="222216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50">
            <a:extLst>
              <a:ext uri="{FF2B5EF4-FFF2-40B4-BE49-F238E27FC236}">
                <a16:creationId xmlns:a16="http://schemas.microsoft.com/office/drawing/2014/main" id="{83FDE633-00C0-CCD1-510F-6407C55C4740}"/>
              </a:ext>
            </a:extLst>
          </p:cNvPr>
          <p:cNvSpPr/>
          <p:nvPr/>
        </p:nvSpPr>
        <p:spPr>
          <a:xfrm>
            <a:off x="8349789" y="323725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en-US" sz="3600" dirty="0">
                <a:solidFill>
                  <a:schemeClr val="bg1"/>
                </a:solidFill>
                <a:latin typeface="Times New Roman" pitchFamily="18" charset="0"/>
                <a:cs typeface="Times New Roman" pitchFamily="18" charset="0"/>
              </a:rPr>
              <a:t>–</a:t>
            </a:r>
            <a:r>
              <a:rPr lang="en-US" sz="3600" b="1" dirty="0">
                <a:solidFill>
                  <a:schemeClr val="bg1"/>
                </a:solidFill>
                <a:latin typeface="Times New Roman" panose="02020603050405020304" pitchFamily="18" charset="0"/>
                <a:cs typeface="Times New Roman" panose="02020603050405020304" pitchFamily="18" charset="0"/>
              </a:rPr>
              <a:t> (</a:t>
            </a:r>
            <a:r>
              <a:rPr lang="en-US" altLang="en-US" sz="3600" dirty="0">
                <a:solidFill>
                  <a:schemeClr val="bg1"/>
                </a:solidFill>
                <a:latin typeface="Times New Roman" pitchFamily="18" charset="0"/>
                <a:cs typeface="Times New Roman" pitchFamily="18" charset="0"/>
              </a:rPr>
              <a:t>– </a:t>
            </a:r>
            <a:r>
              <a:rPr lang="en-US" sz="3600" b="1" dirty="0">
                <a:solidFill>
                  <a:schemeClr val="bg1"/>
                </a:solidFill>
                <a:latin typeface="Times New Roman" panose="02020603050405020304" pitchFamily="18" charset="0"/>
                <a:cs typeface="Times New Roman" panose="02020603050405020304" pitchFamily="18" charset="0"/>
              </a:rPr>
              <a:t>a)</a:t>
            </a:r>
          </a:p>
        </p:txBody>
      </p:sp>
      <p:sp>
        <p:nvSpPr>
          <p:cNvPr id="52" name="Rectangle: Rounded Corners 51">
            <a:extLst>
              <a:ext uri="{FF2B5EF4-FFF2-40B4-BE49-F238E27FC236}">
                <a16:creationId xmlns:a16="http://schemas.microsoft.com/office/drawing/2014/main" id="{0FEAC216-0E15-99BF-5AFC-9820B6923FC9}"/>
              </a:ext>
            </a:extLst>
          </p:cNvPr>
          <p:cNvSpPr/>
          <p:nvPr/>
        </p:nvSpPr>
        <p:spPr>
          <a:xfrm>
            <a:off x="3403387" y="4623853"/>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a:solidFill>
                  <a:schemeClr val="bg1"/>
                </a:solidFill>
                <a:latin typeface="Times New Roman" pitchFamily="18" charset="0"/>
                <a:cs typeface="Times New Roman" pitchFamily="18" charset="0"/>
              </a:rPr>
              <a:t>0</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54" name="Oval 53">
            <a:extLst>
              <a:ext uri="{FF2B5EF4-FFF2-40B4-BE49-F238E27FC236}">
                <a16:creationId xmlns:a16="http://schemas.microsoft.com/office/drawing/2014/main" id="{F5F98626-EE19-BB1A-A516-FF1D22798706}"/>
              </a:ext>
            </a:extLst>
          </p:cNvPr>
          <p:cNvSpPr/>
          <p:nvPr/>
        </p:nvSpPr>
        <p:spPr>
          <a:xfrm>
            <a:off x="2747477"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D2D2DD58-8218-1ABF-3B0B-3C93DFA5E20B}"/>
              </a:ext>
            </a:extLst>
          </p:cNvPr>
          <p:cNvSpPr/>
          <p:nvPr/>
        </p:nvSpPr>
        <p:spPr>
          <a:xfrm>
            <a:off x="2799809" y="4742377"/>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a:solidFill>
                  <a:schemeClr val="tx1"/>
                </a:solidFill>
                <a:latin typeface="Aharoni" panose="02010803020104030203" pitchFamily="2" charset="-79"/>
                <a:cs typeface="Aharoni" panose="02010803020104030203" pitchFamily="2" charset="-79"/>
              </a:rPr>
              <a:t>C</a:t>
            </a:r>
            <a:endParaRPr lang="en-US" sz="2400" b="1" dirty="0">
              <a:solidFill>
                <a:schemeClr val="tx1"/>
              </a:solidFill>
              <a:latin typeface="Aharoni" panose="02010803020104030203" pitchFamily="2" charset="-79"/>
              <a:cs typeface="Aharoni" panose="02010803020104030203" pitchFamily="2" charset="-79"/>
            </a:endParaRPr>
          </a:p>
        </p:txBody>
      </p:sp>
      <p:sp>
        <p:nvSpPr>
          <p:cNvPr id="56" name="Oval 55">
            <a:extLst>
              <a:ext uri="{FF2B5EF4-FFF2-40B4-BE49-F238E27FC236}">
                <a16:creationId xmlns:a16="http://schemas.microsoft.com/office/drawing/2014/main" id="{F9F49DD7-10DA-D24B-19FD-87115246DDDC}"/>
              </a:ext>
            </a:extLst>
          </p:cNvPr>
          <p:cNvSpPr/>
          <p:nvPr/>
        </p:nvSpPr>
        <p:spPr>
          <a:xfrm>
            <a:off x="7704649" y="47788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a:solidFill>
                  <a:schemeClr val="tx1"/>
                </a:solidFill>
                <a:latin typeface="Aharoni" panose="02010803020104030203" pitchFamily="2" charset="-79"/>
                <a:cs typeface="Aharoni" panose="02010803020104030203" pitchFamily="2" charset="-79"/>
              </a:rPr>
              <a:t>D</a:t>
            </a:r>
            <a:endParaRPr lang="en-US" sz="2400" b="1" dirty="0">
              <a:solidFill>
                <a:schemeClr val="tx1"/>
              </a:solidFill>
              <a:latin typeface="Aharoni" panose="02010803020104030203" pitchFamily="2" charset="-79"/>
              <a:cs typeface="Aharoni" panose="02010803020104030203" pitchFamily="2" charset="-79"/>
            </a:endParaRPr>
          </a:p>
        </p:txBody>
      </p:sp>
      <p:sp>
        <p:nvSpPr>
          <p:cNvPr id="57" name="Oval 56">
            <a:extLst>
              <a:ext uri="{FF2B5EF4-FFF2-40B4-BE49-F238E27FC236}">
                <a16:creationId xmlns:a16="http://schemas.microsoft.com/office/drawing/2014/main" id="{8DE16150-EE7F-76FD-E8B5-67D66DAFEC70}"/>
              </a:ext>
            </a:extLst>
          </p:cNvPr>
          <p:cNvSpPr/>
          <p:nvPr/>
        </p:nvSpPr>
        <p:spPr>
          <a:xfrm>
            <a:off x="7746211"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3562CBF6-6E93-1254-1DF6-F9276F47EBA4}"/>
              </a:ext>
            </a:extLst>
          </p:cNvPr>
          <p:cNvSpPr txBox="1"/>
          <p:nvPr/>
        </p:nvSpPr>
        <p:spPr>
          <a:xfrm>
            <a:off x="3713018" y="831273"/>
            <a:ext cx="5126183"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a16="http://schemas.microsoft.com/office/drawing/2014/main" id="{D3A8E849-DD8E-FEEC-27B0-CF4CA82F27D2}"/>
              </a:ext>
            </a:extLst>
          </p:cNvPr>
          <p:cNvSpPr txBox="1"/>
          <p:nvPr/>
        </p:nvSpPr>
        <p:spPr>
          <a:xfrm>
            <a:off x="2697814" y="704688"/>
            <a:ext cx="8683576" cy="707886"/>
          </a:xfrm>
          <a:prstGeom prst="rect">
            <a:avLst/>
          </a:prstGeom>
          <a:noFill/>
        </p:spPr>
        <p:txBody>
          <a:bodyPr wrap="square" rtlCol="0">
            <a:spAutoFit/>
          </a:bodyPr>
          <a:lstStyle/>
          <a:p>
            <a:r>
              <a:rPr lang="en-US" sz="4000" b="1" i="1" u="sng" dirty="0">
                <a:latin typeface="Times New Roman" panose="02020603050405020304" pitchFamily="18" charset="0"/>
                <a:cs typeface="Times New Roman" panose="02020603050405020304" pitchFamily="18" charset="0"/>
              </a:rPr>
              <a:t>Câu 1:</a:t>
            </a:r>
            <a:r>
              <a:rPr lang="en-US" sz="4000" b="1"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đối</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vi-VN" sz="4000" dirty="0">
                <a:latin typeface="Times New Roman" panose="02020603050405020304" pitchFamily="18" charset="0"/>
                <a:cs typeface="Times New Roman" panose="02020603050405020304" pitchFamily="18" charset="0"/>
              </a:rPr>
              <a:t> số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a:t>
            </a:r>
          </a:p>
        </p:txBody>
      </p:sp>
      <p:sp>
        <p:nvSpPr>
          <p:cNvPr id="79" name="Circle: Hollow 78">
            <a:extLst>
              <a:ext uri="{FF2B5EF4-FFF2-40B4-BE49-F238E27FC236}">
                <a16:creationId xmlns:a16="http://schemas.microsoft.com/office/drawing/2014/main" id="{E1DD555F-DC80-F4BB-309D-9E4C155B89C1}"/>
              </a:ext>
            </a:extLst>
          </p:cNvPr>
          <p:cNvSpPr/>
          <p:nvPr/>
        </p:nvSpPr>
        <p:spPr>
          <a:xfrm>
            <a:off x="-57781" y="139149"/>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0" name="Group 79">
            <a:extLst>
              <a:ext uri="{FF2B5EF4-FFF2-40B4-BE49-F238E27FC236}">
                <a16:creationId xmlns:a16="http://schemas.microsoft.com/office/drawing/2014/main" id="{42BF3F2E-49E7-4EBB-9F21-093529319705}"/>
              </a:ext>
            </a:extLst>
          </p:cNvPr>
          <p:cNvGrpSpPr/>
          <p:nvPr/>
        </p:nvGrpSpPr>
        <p:grpSpPr>
          <a:xfrm>
            <a:off x="-76515" y="139149"/>
            <a:ext cx="2527445" cy="2471561"/>
            <a:chOff x="-494973" y="1043791"/>
            <a:chExt cx="3009379" cy="2964766"/>
          </a:xfrm>
        </p:grpSpPr>
        <p:sp>
          <p:nvSpPr>
            <p:cNvPr id="81" name="Sun 80">
              <a:extLst>
                <a:ext uri="{FF2B5EF4-FFF2-40B4-BE49-F238E27FC236}">
                  <a16:creationId xmlns:a16="http://schemas.microsoft.com/office/drawing/2014/main" id="{001109F5-AAD2-33A8-74A7-04A8F1D3FCAD}"/>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05167814-41FD-9729-92CF-C7D7F6622257}"/>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83" name="Flowchart: Connector 82">
            <a:extLst>
              <a:ext uri="{FF2B5EF4-FFF2-40B4-BE49-F238E27FC236}">
                <a16:creationId xmlns:a16="http://schemas.microsoft.com/office/drawing/2014/main" id="{47501E47-E694-CA68-0C5F-3A28915D0023}"/>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a16="http://schemas.microsoft.com/office/drawing/2014/main" id="{CF1BD206-D0EC-F3C2-A738-E3981D45971A}"/>
              </a:ext>
            </a:extLst>
          </p:cNvPr>
          <p:cNvSpPr/>
          <p:nvPr/>
        </p:nvSpPr>
        <p:spPr>
          <a:xfrm>
            <a:off x="545711" y="737438"/>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383A0953-264E-A853-D217-5874CC607689}"/>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A50C95E5-F54A-E15D-84D7-A20F6FA2ED72}"/>
              </a:ext>
            </a:extLst>
          </p:cNvPr>
          <p:cNvSpPr txBox="1"/>
          <p:nvPr/>
        </p:nvSpPr>
        <p:spPr>
          <a:xfrm>
            <a:off x="893959" y="783787"/>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a:t>
            </a:r>
          </a:p>
        </p:txBody>
      </p:sp>
      <p:sp>
        <p:nvSpPr>
          <p:cNvPr id="87" name="TextBox 86">
            <a:extLst>
              <a:ext uri="{FF2B5EF4-FFF2-40B4-BE49-F238E27FC236}">
                <a16:creationId xmlns:a16="http://schemas.microsoft.com/office/drawing/2014/main" id="{5C90FFFA-6019-5827-C2E5-9C680F22E4E8}"/>
              </a:ext>
            </a:extLst>
          </p:cNvPr>
          <p:cNvSpPr txBox="1"/>
          <p:nvPr/>
        </p:nvSpPr>
        <p:spPr>
          <a:xfrm>
            <a:off x="936990" y="808573"/>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5</a:t>
            </a:r>
          </a:p>
        </p:txBody>
      </p:sp>
      <p:sp>
        <p:nvSpPr>
          <p:cNvPr id="88" name="TextBox 87">
            <a:extLst>
              <a:ext uri="{FF2B5EF4-FFF2-40B4-BE49-F238E27FC236}">
                <a16:creationId xmlns:a16="http://schemas.microsoft.com/office/drawing/2014/main" id="{4EA95202-3A2B-780D-C0C2-51B14A3DF8E0}"/>
              </a:ext>
            </a:extLst>
          </p:cNvPr>
          <p:cNvSpPr txBox="1"/>
          <p:nvPr/>
        </p:nvSpPr>
        <p:spPr>
          <a:xfrm>
            <a:off x="869350" y="76928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6</a:t>
            </a:r>
          </a:p>
        </p:txBody>
      </p:sp>
      <p:sp>
        <p:nvSpPr>
          <p:cNvPr id="89" name="TextBox 88">
            <a:extLst>
              <a:ext uri="{FF2B5EF4-FFF2-40B4-BE49-F238E27FC236}">
                <a16:creationId xmlns:a16="http://schemas.microsoft.com/office/drawing/2014/main" id="{64E3C933-640A-AB2C-9B92-6982B5A7E0CB}"/>
              </a:ext>
            </a:extLst>
          </p:cNvPr>
          <p:cNvSpPr txBox="1"/>
          <p:nvPr/>
        </p:nvSpPr>
        <p:spPr>
          <a:xfrm>
            <a:off x="905946" y="808573"/>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8</a:t>
            </a:r>
          </a:p>
        </p:txBody>
      </p:sp>
      <p:sp>
        <p:nvSpPr>
          <p:cNvPr id="90" name="TextBox 89">
            <a:extLst>
              <a:ext uri="{FF2B5EF4-FFF2-40B4-BE49-F238E27FC236}">
                <a16:creationId xmlns:a16="http://schemas.microsoft.com/office/drawing/2014/main" id="{BF1398E9-99BA-44EB-6D16-C20004155F3B}"/>
              </a:ext>
            </a:extLst>
          </p:cNvPr>
          <p:cNvSpPr txBox="1"/>
          <p:nvPr/>
        </p:nvSpPr>
        <p:spPr>
          <a:xfrm>
            <a:off x="882890" y="788931"/>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7</a:t>
            </a:r>
          </a:p>
        </p:txBody>
      </p:sp>
      <p:sp>
        <p:nvSpPr>
          <p:cNvPr id="91" name="TextBox 90">
            <a:extLst>
              <a:ext uri="{FF2B5EF4-FFF2-40B4-BE49-F238E27FC236}">
                <a16:creationId xmlns:a16="http://schemas.microsoft.com/office/drawing/2014/main" id="{0C892298-851F-4B83-B3ED-F54C362E2D7A}"/>
              </a:ext>
            </a:extLst>
          </p:cNvPr>
          <p:cNvSpPr txBox="1"/>
          <p:nvPr/>
        </p:nvSpPr>
        <p:spPr>
          <a:xfrm>
            <a:off x="637153" y="808573"/>
            <a:ext cx="1325041"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10</a:t>
            </a:r>
          </a:p>
        </p:txBody>
      </p:sp>
      <p:sp>
        <p:nvSpPr>
          <p:cNvPr id="92" name="TextBox 91">
            <a:extLst>
              <a:ext uri="{FF2B5EF4-FFF2-40B4-BE49-F238E27FC236}">
                <a16:creationId xmlns:a16="http://schemas.microsoft.com/office/drawing/2014/main" id="{BF15E628-B480-5350-EDFD-86701E2D7C29}"/>
              </a:ext>
            </a:extLst>
          </p:cNvPr>
          <p:cNvSpPr txBox="1"/>
          <p:nvPr/>
        </p:nvSpPr>
        <p:spPr>
          <a:xfrm>
            <a:off x="914850" y="788931"/>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9</a:t>
            </a:r>
          </a:p>
        </p:txBody>
      </p:sp>
      <p:sp>
        <p:nvSpPr>
          <p:cNvPr id="93" name="TextBox 92">
            <a:extLst>
              <a:ext uri="{FF2B5EF4-FFF2-40B4-BE49-F238E27FC236}">
                <a16:creationId xmlns:a16="http://schemas.microsoft.com/office/drawing/2014/main" id="{80A90950-7E99-9ED4-D18D-73FA1842B95D}"/>
              </a:ext>
            </a:extLst>
          </p:cNvPr>
          <p:cNvSpPr txBox="1"/>
          <p:nvPr/>
        </p:nvSpPr>
        <p:spPr>
          <a:xfrm>
            <a:off x="858857" y="77653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4</a:t>
            </a:r>
          </a:p>
        </p:txBody>
      </p:sp>
      <p:sp>
        <p:nvSpPr>
          <p:cNvPr id="94" name="TextBox 93">
            <a:extLst>
              <a:ext uri="{FF2B5EF4-FFF2-40B4-BE49-F238E27FC236}">
                <a16:creationId xmlns:a16="http://schemas.microsoft.com/office/drawing/2014/main" id="{7D939DC2-3BF3-C45B-846F-4A4D93005E2E}"/>
              </a:ext>
            </a:extLst>
          </p:cNvPr>
          <p:cNvSpPr txBox="1"/>
          <p:nvPr/>
        </p:nvSpPr>
        <p:spPr>
          <a:xfrm>
            <a:off x="949006" y="76928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3</a:t>
            </a:r>
          </a:p>
        </p:txBody>
      </p:sp>
      <p:sp>
        <p:nvSpPr>
          <p:cNvPr id="95" name="TextBox 94">
            <a:extLst>
              <a:ext uri="{FF2B5EF4-FFF2-40B4-BE49-F238E27FC236}">
                <a16:creationId xmlns:a16="http://schemas.microsoft.com/office/drawing/2014/main" id="{35E94FC5-B105-4CEF-AF16-A537CFE156A4}"/>
              </a:ext>
            </a:extLst>
          </p:cNvPr>
          <p:cNvSpPr txBox="1"/>
          <p:nvPr/>
        </p:nvSpPr>
        <p:spPr>
          <a:xfrm>
            <a:off x="869350" y="792556"/>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99D79AF7-44F1-836F-9D6A-64AAC572FD01}"/>
              </a:ext>
            </a:extLst>
          </p:cNvPr>
          <p:cNvSpPr txBox="1"/>
          <p:nvPr/>
        </p:nvSpPr>
        <p:spPr>
          <a:xfrm>
            <a:off x="810610" y="835727"/>
            <a:ext cx="1242093"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endParaRPr lang="en-US" sz="3200" b="1" dirty="0">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7C2740EE-38C9-2D32-81A7-F8C8AC678C13}"/>
              </a:ext>
            </a:extLst>
          </p:cNvPr>
          <p:cNvSpPr/>
          <p:nvPr/>
        </p:nvSpPr>
        <p:spPr>
          <a:xfrm>
            <a:off x="3403387" y="3300360"/>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chemeClr val="bg1"/>
                </a:solidFill>
                <a:latin typeface="Times New Roman" pitchFamily="18" charset="0"/>
                <a:cs typeface="Times New Roman" pitchFamily="18" charset="0"/>
              </a:rPr>
              <a:t>a </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4E080F4D-29D8-D6D1-6C58-BBD1E6C7E6AE}"/>
              </a:ext>
            </a:extLst>
          </p:cNvPr>
          <p:cNvSpPr/>
          <p:nvPr/>
        </p:nvSpPr>
        <p:spPr>
          <a:xfrm>
            <a:off x="8349789" y="4658849"/>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en-US" sz="3600" dirty="0">
                <a:solidFill>
                  <a:schemeClr val="bg1"/>
                </a:solidFill>
                <a:latin typeface="Times New Roman" pitchFamily="18" charset="0"/>
                <a:cs typeface="Times New Roman" pitchFamily="18" charset="0"/>
              </a:rPr>
              <a:t>– </a:t>
            </a:r>
            <a:r>
              <a:rPr lang="en-US" sz="3600" b="1" dirty="0">
                <a:solidFill>
                  <a:schemeClr val="bg1"/>
                </a:solidFill>
                <a:latin typeface="Times New Roman" panose="02020603050405020304" pitchFamily="18" charset="0"/>
                <a:cs typeface="Times New Roman" panose="02020603050405020304" pitchFamily="18" charset="0"/>
              </a:rPr>
              <a:t>a</a:t>
            </a:r>
          </a:p>
        </p:txBody>
      </p:sp>
      <p:sp>
        <p:nvSpPr>
          <p:cNvPr id="44" name="Text Box 121">
            <a:extLst>
              <a:ext uri="{FF2B5EF4-FFF2-40B4-BE49-F238E27FC236}">
                <a16:creationId xmlns:a16="http://schemas.microsoft.com/office/drawing/2014/main" id="{7D8945C5-2960-FDA6-6827-C8D69C003EFE}"/>
              </a:ext>
            </a:extLst>
          </p:cNvPr>
          <p:cNvSpPr txBox="1">
            <a:spLocks noChangeArrowheads="1"/>
          </p:cNvSpPr>
          <p:nvPr/>
        </p:nvSpPr>
        <p:spPr bwMode="auto">
          <a:xfrm>
            <a:off x="4153693" y="5749612"/>
            <a:ext cx="802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sp>
        <p:nvSpPr>
          <p:cNvPr id="46" name="Text Box 121">
            <a:extLst>
              <a:ext uri="{FF2B5EF4-FFF2-40B4-BE49-F238E27FC236}">
                <a16:creationId xmlns:a16="http://schemas.microsoft.com/office/drawing/2014/main" id="{8B832912-396F-D054-4B2F-A46BE3F6720D}"/>
              </a:ext>
            </a:extLst>
          </p:cNvPr>
          <p:cNvSpPr txBox="1">
            <a:spLocks noChangeArrowheads="1"/>
          </p:cNvSpPr>
          <p:nvPr/>
        </p:nvSpPr>
        <p:spPr bwMode="auto">
          <a:xfrm>
            <a:off x="4407006" y="5724244"/>
            <a:ext cx="77292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pic>
        <p:nvPicPr>
          <p:cNvPr id="2" name="Tieng-dong-ho-tich-tac-www_tiengdong_com">
            <a:hlinkClick r:id="" action="ppaction://media"/>
            <a:extLst>
              <a:ext uri="{FF2B5EF4-FFF2-40B4-BE49-F238E27FC236}">
                <a16:creationId xmlns:a16="http://schemas.microsoft.com/office/drawing/2014/main" id="{AA028998-028F-6641-A702-8387D949E6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7144" y="783787"/>
            <a:ext cx="609600"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a16="http://schemas.microsoft.com/office/drawing/2014/main" id="{8C091B63-560A-1CFB-19D5-8D463096861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3"/>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a16="http://schemas.microsoft.com/office/drawing/2014/main" id="{EDA1410B-D051-3A5B-E8CC-9E24866718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849184" y="3775060"/>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a16="http://schemas.microsoft.com/office/drawing/2014/main" id="{90FA61E7-E8DE-084A-791B-53E321CA110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2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75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75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75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750"/>
                                        <p:tgtEl>
                                          <p:spTgt spid="5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par>
                          <p:cTn id="50" fill="hold">
                            <p:stCondLst>
                              <p:cond delay="2500"/>
                            </p:stCondLst>
                            <p:childTnLst>
                              <p:par>
                                <p:cTn id="51" presetID="8" presetClass="emph" presetSubtype="0" repeatCount="indefinite" fill="hold" nodeType="afterEffect">
                                  <p:stCondLst>
                                    <p:cond delay="0"/>
                                  </p:stCondLst>
                                  <p:childTnLst>
                                    <p:animRot by="21600000">
                                      <p:cBhvr>
                                        <p:cTn id="52"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4"/>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42"/>
                                        </p:tgtEl>
                                        <p:attrNameLst>
                                          <p:attrName>ppt_w</p:attrName>
                                        </p:attrNameLst>
                                      </p:cBhvr>
                                      <p:tavLst>
                                        <p:tav tm="0">
                                          <p:val>
                                            <p:strVal val="ppt_w"/>
                                          </p:val>
                                        </p:tav>
                                        <p:tav tm="100000">
                                          <p:val>
                                            <p:fltVal val="0"/>
                                          </p:val>
                                        </p:tav>
                                      </p:tavLst>
                                    </p:anim>
                                    <p:anim calcmode="lin" valueType="num">
                                      <p:cBhvr>
                                        <p:cTn id="58" dur="500"/>
                                        <p:tgtEl>
                                          <p:spTgt spid="42"/>
                                        </p:tgtEl>
                                        <p:attrNameLst>
                                          <p:attrName>ppt_h</p:attrName>
                                        </p:attrNameLst>
                                      </p:cBhvr>
                                      <p:tavLst>
                                        <p:tav tm="0">
                                          <p:val>
                                            <p:strVal val="ppt_h"/>
                                          </p:val>
                                        </p:tav>
                                        <p:tav tm="100000">
                                          <p:val>
                                            <p:fltVal val="0"/>
                                          </p:val>
                                        </p:tav>
                                      </p:tavLst>
                                    </p:anim>
                                    <p:animEffect transition="out" filter="fade">
                                      <p:cBhvr>
                                        <p:cTn id="59" dur="500"/>
                                        <p:tgtEl>
                                          <p:spTgt spid="42"/>
                                        </p:tgtEl>
                                      </p:cBhvr>
                                    </p:animEffect>
                                    <p:set>
                                      <p:cBhvr>
                                        <p:cTn id="60"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bomb.wav"/>
                                        </p:tgtEl>
                                      </p:cMediaNode>
                                    </p:audio>
                                  </p:sub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250"/>
                                        <p:tgtEl>
                                          <p:spTgt spid="44"/>
                                        </p:tgtEl>
                                      </p:cBhvr>
                                    </p:animEffect>
                                    <p:anim calcmode="lin" valueType="num">
                                      <p:cBhvr>
                                        <p:cTn id="65" dur="250" fill="hold"/>
                                        <p:tgtEl>
                                          <p:spTgt spid="44"/>
                                        </p:tgtEl>
                                        <p:attrNameLst>
                                          <p:attrName>ppt_x</p:attrName>
                                        </p:attrNameLst>
                                      </p:cBhvr>
                                      <p:tavLst>
                                        <p:tav tm="0">
                                          <p:val>
                                            <p:strVal val="#ppt_x"/>
                                          </p:val>
                                        </p:tav>
                                        <p:tav tm="100000">
                                          <p:val>
                                            <p:strVal val="#ppt_x"/>
                                          </p:val>
                                        </p:tav>
                                      </p:tavLst>
                                    </p:anim>
                                    <p:anim calcmode="lin" valueType="num">
                                      <p:cBhvr>
                                        <p:cTn id="66" dur="250" fill="hold"/>
                                        <p:tgtEl>
                                          <p:spTgt spid="44"/>
                                        </p:tgtEl>
                                        <p:attrNameLst>
                                          <p:attrName>ppt_y</p:attrName>
                                        </p:attrNameLst>
                                      </p:cBhvr>
                                      <p:tavLst>
                                        <p:tav tm="0">
                                          <p:val>
                                            <p:strVal val="#ppt_y+.1"/>
                                          </p:val>
                                        </p:tav>
                                        <p:tav tm="100000">
                                          <p:val>
                                            <p:strVal val="#ppt_y"/>
                                          </p:val>
                                        </p:tav>
                                      </p:tavLst>
                                    </p:anim>
                                  </p:childTnLst>
                                </p:cTn>
                              </p:par>
                            </p:childTnLst>
                          </p:cTn>
                        </p:par>
                        <p:par>
                          <p:cTn id="67" fill="hold">
                            <p:stCondLst>
                              <p:cond delay="750"/>
                            </p:stCondLst>
                            <p:childTnLst>
                              <p:par>
                                <p:cTn id="68" presetID="53" presetClass="exit" presetSubtype="32" fill="hold" grpId="1" nodeType="afterEffect">
                                  <p:stCondLst>
                                    <p:cond delay="2250"/>
                                  </p:stCondLst>
                                  <p:childTnLst>
                                    <p:anim calcmode="lin" valueType="num">
                                      <p:cBhvr>
                                        <p:cTn id="69" dur="5000"/>
                                        <p:tgtEl>
                                          <p:spTgt spid="44"/>
                                        </p:tgtEl>
                                        <p:attrNameLst>
                                          <p:attrName>ppt_w</p:attrName>
                                        </p:attrNameLst>
                                      </p:cBhvr>
                                      <p:tavLst>
                                        <p:tav tm="0">
                                          <p:val>
                                            <p:strVal val="ppt_w"/>
                                          </p:val>
                                        </p:tav>
                                        <p:tav tm="100000">
                                          <p:val>
                                            <p:fltVal val="0"/>
                                          </p:val>
                                        </p:tav>
                                      </p:tavLst>
                                    </p:anim>
                                    <p:anim calcmode="lin" valueType="num">
                                      <p:cBhvr>
                                        <p:cTn id="70" dur="5000"/>
                                        <p:tgtEl>
                                          <p:spTgt spid="44"/>
                                        </p:tgtEl>
                                        <p:attrNameLst>
                                          <p:attrName>ppt_h</p:attrName>
                                        </p:attrNameLst>
                                      </p:cBhvr>
                                      <p:tavLst>
                                        <p:tav tm="0">
                                          <p:val>
                                            <p:strVal val="ppt_h"/>
                                          </p:val>
                                        </p:tav>
                                        <p:tav tm="100000">
                                          <p:val>
                                            <p:fltVal val="0"/>
                                          </p:val>
                                        </p:tav>
                                      </p:tavLst>
                                    </p:anim>
                                    <p:animEffect transition="out" filter="fade">
                                      <p:cBhvr>
                                        <p:cTn id="71" dur="5000"/>
                                        <p:tgtEl>
                                          <p:spTgt spid="44"/>
                                        </p:tgtEl>
                                      </p:cBhvr>
                                    </p:animEffect>
                                    <p:set>
                                      <p:cBhvr>
                                        <p:cTn id="72"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3" restart="whenNotActive" fill="hold" evtFilter="cancelBubble" nodeType="interactiveSeq">
                <p:stCondLst>
                  <p:cond evt="onClick" delay="0">
                    <p:tgtEl>
                      <p:spTgt spid="57"/>
                    </p:tgtEl>
                  </p:cond>
                </p:stCondLst>
                <p:endSync evt="end" delay="0">
                  <p:rtn val="all"/>
                </p:endSync>
                <p:childTnLst>
                  <p:par>
                    <p:cTn id="74" fill="hold">
                      <p:stCondLst>
                        <p:cond delay="0"/>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51"/>
                                        </p:tgtEl>
                                        <p:attrNameLst>
                                          <p:attrName>ppt_w</p:attrName>
                                        </p:attrNameLst>
                                      </p:cBhvr>
                                      <p:tavLst>
                                        <p:tav tm="0">
                                          <p:val>
                                            <p:strVal val="ppt_w"/>
                                          </p:val>
                                        </p:tav>
                                        <p:tav tm="100000">
                                          <p:val>
                                            <p:fltVal val="0"/>
                                          </p:val>
                                        </p:tav>
                                      </p:tavLst>
                                    </p:anim>
                                    <p:anim calcmode="lin" valueType="num">
                                      <p:cBhvr>
                                        <p:cTn id="78" dur="500"/>
                                        <p:tgtEl>
                                          <p:spTgt spid="51"/>
                                        </p:tgtEl>
                                        <p:attrNameLst>
                                          <p:attrName>ppt_h</p:attrName>
                                        </p:attrNameLst>
                                      </p:cBhvr>
                                      <p:tavLst>
                                        <p:tav tm="0">
                                          <p:val>
                                            <p:strVal val="ppt_h"/>
                                          </p:val>
                                        </p:tav>
                                        <p:tav tm="100000">
                                          <p:val>
                                            <p:fltVal val="0"/>
                                          </p:val>
                                        </p:tav>
                                      </p:tavLst>
                                    </p:anim>
                                    <p:animEffect transition="out" filter="fade">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5" name="bomb.wav"/>
                                        </p:tgtEl>
                                      </p:cMediaNode>
                                    </p:audio>
                                  </p:subTnLst>
                                </p:cTn>
                              </p:par>
                            </p:childTnLst>
                          </p:cTn>
                        </p:par>
                        <p:par>
                          <p:cTn id="81" fill="hold">
                            <p:stCondLst>
                              <p:cond delay="500"/>
                            </p:stCondLst>
                            <p:childTnLst>
                              <p:par>
                                <p:cTn id="82" presetID="42" presetClass="entr" presetSubtype="0"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250"/>
                                        <p:tgtEl>
                                          <p:spTgt spid="10"/>
                                        </p:tgtEl>
                                      </p:cBhvr>
                                    </p:animEffect>
                                    <p:anim calcmode="lin" valueType="num">
                                      <p:cBhvr>
                                        <p:cTn id="85" dur="250" fill="hold"/>
                                        <p:tgtEl>
                                          <p:spTgt spid="10"/>
                                        </p:tgtEl>
                                        <p:attrNameLst>
                                          <p:attrName>ppt_x</p:attrName>
                                        </p:attrNameLst>
                                      </p:cBhvr>
                                      <p:tavLst>
                                        <p:tav tm="0">
                                          <p:val>
                                            <p:strVal val="#ppt_x"/>
                                          </p:val>
                                        </p:tav>
                                        <p:tav tm="100000">
                                          <p:val>
                                            <p:strVal val="#ppt_x"/>
                                          </p:val>
                                        </p:tav>
                                      </p:tavLst>
                                    </p:anim>
                                    <p:anim calcmode="lin" valueType="num">
                                      <p:cBhvr>
                                        <p:cTn id="86" dur="250" fill="hold"/>
                                        <p:tgtEl>
                                          <p:spTgt spid="10"/>
                                        </p:tgtEl>
                                        <p:attrNameLst>
                                          <p:attrName>ppt_y</p:attrName>
                                        </p:attrNameLst>
                                      </p:cBhvr>
                                      <p:tavLst>
                                        <p:tav tm="0">
                                          <p:val>
                                            <p:strVal val="#ppt_y+.1"/>
                                          </p:val>
                                        </p:tav>
                                        <p:tav tm="100000">
                                          <p:val>
                                            <p:strVal val="#ppt_y"/>
                                          </p:val>
                                        </p:tav>
                                      </p:tavLst>
                                    </p:anim>
                                  </p:childTnLst>
                                </p:cTn>
                              </p:par>
                            </p:childTnLst>
                          </p:cTn>
                        </p:par>
                        <p:par>
                          <p:cTn id="87" fill="hold">
                            <p:stCondLst>
                              <p:cond delay="750"/>
                            </p:stCondLst>
                            <p:childTnLst>
                              <p:par>
                                <p:cTn id="88" presetID="53" presetClass="exit" presetSubtype="32" fill="hold" grpId="1" nodeType="afterEffect">
                                  <p:stCondLst>
                                    <p:cond delay="2250"/>
                                  </p:stCondLst>
                                  <p:childTnLst>
                                    <p:anim calcmode="lin" valueType="num">
                                      <p:cBhvr>
                                        <p:cTn id="89" dur="5000"/>
                                        <p:tgtEl>
                                          <p:spTgt spid="10"/>
                                        </p:tgtEl>
                                        <p:attrNameLst>
                                          <p:attrName>ppt_w</p:attrName>
                                        </p:attrNameLst>
                                      </p:cBhvr>
                                      <p:tavLst>
                                        <p:tav tm="0">
                                          <p:val>
                                            <p:strVal val="ppt_w"/>
                                          </p:val>
                                        </p:tav>
                                        <p:tav tm="100000">
                                          <p:val>
                                            <p:fltVal val="0"/>
                                          </p:val>
                                        </p:tav>
                                      </p:tavLst>
                                    </p:anim>
                                    <p:anim calcmode="lin" valueType="num">
                                      <p:cBhvr>
                                        <p:cTn id="90" dur="5000"/>
                                        <p:tgtEl>
                                          <p:spTgt spid="10"/>
                                        </p:tgtEl>
                                        <p:attrNameLst>
                                          <p:attrName>ppt_h</p:attrName>
                                        </p:attrNameLst>
                                      </p:cBhvr>
                                      <p:tavLst>
                                        <p:tav tm="0">
                                          <p:val>
                                            <p:strVal val="ppt_h"/>
                                          </p:val>
                                        </p:tav>
                                        <p:tav tm="100000">
                                          <p:val>
                                            <p:fltVal val="0"/>
                                          </p:val>
                                        </p:tav>
                                      </p:tavLst>
                                    </p:anim>
                                    <p:animEffect transition="out" filter="fade">
                                      <p:cBhvr>
                                        <p:cTn id="91" dur="5000"/>
                                        <p:tgtEl>
                                          <p:spTgt spid="10"/>
                                        </p:tgtEl>
                                      </p:cBhvr>
                                    </p:animEffect>
                                    <p:set>
                                      <p:cBhvr>
                                        <p:cTn id="92"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53" presetClass="exit" presetSubtype="32" fill="hold" grpId="1" nodeType="clickEffect">
                                  <p:stCondLst>
                                    <p:cond delay="0"/>
                                  </p:stCondLst>
                                  <p:childTnLst>
                                    <p:anim calcmode="lin" valueType="num">
                                      <p:cBhvr>
                                        <p:cTn id="97" dur="500"/>
                                        <p:tgtEl>
                                          <p:spTgt spid="52"/>
                                        </p:tgtEl>
                                        <p:attrNameLst>
                                          <p:attrName>ppt_w</p:attrName>
                                        </p:attrNameLst>
                                      </p:cBhvr>
                                      <p:tavLst>
                                        <p:tav tm="0">
                                          <p:val>
                                            <p:strVal val="ppt_w"/>
                                          </p:val>
                                        </p:tav>
                                        <p:tav tm="100000">
                                          <p:val>
                                            <p:fltVal val="0"/>
                                          </p:val>
                                        </p:tav>
                                      </p:tavLst>
                                    </p:anim>
                                    <p:anim calcmode="lin" valueType="num">
                                      <p:cBhvr>
                                        <p:cTn id="98" dur="500"/>
                                        <p:tgtEl>
                                          <p:spTgt spid="52"/>
                                        </p:tgtEl>
                                        <p:attrNameLst>
                                          <p:attrName>ppt_h</p:attrName>
                                        </p:attrNameLst>
                                      </p:cBhvr>
                                      <p:tavLst>
                                        <p:tav tm="0">
                                          <p:val>
                                            <p:strVal val="ppt_h"/>
                                          </p:val>
                                        </p:tav>
                                        <p:tav tm="100000">
                                          <p:val>
                                            <p:fltVal val="0"/>
                                          </p:val>
                                        </p:tav>
                                      </p:tavLst>
                                    </p:anim>
                                    <p:animEffect transition="out" filter="fade">
                                      <p:cBhvr>
                                        <p:cTn id="99" dur="500"/>
                                        <p:tgtEl>
                                          <p:spTgt spid="52"/>
                                        </p:tgtEl>
                                      </p:cBhvr>
                                    </p:animEffect>
                                    <p:set>
                                      <p:cBhvr>
                                        <p:cTn id="100"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5" name="bomb.wav"/>
                                        </p:tgtEl>
                                      </p:cMediaNode>
                                    </p:audio>
                                  </p:subTnLst>
                                </p:cTn>
                              </p:par>
                              <p:par>
                                <p:cTn id="101" presetID="42" presetClass="entr" presetSubtype="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fade">
                                      <p:cBhvr>
                                        <p:cTn id="103" dur="1000"/>
                                        <p:tgtEl>
                                          <p:spTgt spid="46"/>
                                        </p:tgtEl>
                                      </p:cBhvr>
                                    </p:animEffect>
                                    <p:anim calcmode="lin" valueType="num">
                                      <p:cBhvr>
                                        <p:cTn id="104" dur="1000" fill="hold"/>
                                        <p:tgtEl>
                                          <p:spTgt spid="46"/>
                                        </p:tgtEl>
                                        <p:attrNameLst>
                                          <p:attrName>ppt_x</p:attrName>
                                        </p:attrNameLst>
                                      </p:cBhvr>
                                      <p:tavLst>
                                        <p:tav tm="0">
                                          <p:val>
                                            <p:strVal val="#ppt_x"/>
                                          </p:val>
                                        </p:tav>
                                        <p:tav tm="100000">
                                          <p:val>
                                            <p:strVal val="#ppt_x"/>
                                          </p:val>
                                        </p:tav>
                                      </p:tavLst>
                                    </p:anim>
                                    <p:anim calcmode="lin" valueType="num">
                                      <p:cBhvr>
                                        <p:cTn id="105" dur="1000" fill="hold"/>
                                        <p:tgtEl>
                                          <p:spTgt spid="46"/>
                                        </p:tgtEl>
                                        <p:attrNameLst>
                                          <p:attrName>ppt_y</p:attrName>
                                        </p:attrNameLst>
                                      </p:cBhvr>
                                      <p:tavLst>
                                        <p:tav tm="0">
                                          <p:val>
                                            <p:strVal val="#ppt_y+.1"/>
                                          </p:val>
                                        </p:tav>
                                        <p:tav tm="100000">
                                          <p:val>
                                            <p:strVal val="#ppt_y"/>
                                          </p:val>
                                        </p:tav>
                                      </p:tavLst>
                                    </p:anim>
                                  </p:childTnLst>
                                </p:cTn>
                              </p:par>
                            </p:childTnLst>
                          </p:cTn>
                        </p:par>
                        <p:par>
                          <p:cTn id="106" fill="hold">
                            <p:stCondLst>
                              <p:cond delay="1000"/>
                            </p:stCondLst>
                            <p:childTnLst>
                              <p:par>
                                <p:cTn id="107" presetID="53" presetClass="exit" presetSubtype="32" fill="hold" grpId="1" nodeType="afterEffect">
                                  <p:stCondLst>
                                    <p:cond delay="1000"/>
                                  </p:stCondLst>
                                  <p:childTnLst>
                                    <p:anim calcmode="lin" valueType="num">
                                      <p:cBhvr>
                                        <p:cTn id="108" dur="5000"/>
                                        <p:tgtEl>
                                          <p:spTgt spid="46"/>
                                        </p:tgtEl>
                                        <p:attrNameLst>
                                          <p:attrName>ppt_w</p:attrName>
                                        </p:attrNameLst>
                                      </p:cBhvr>
                                      <p:tavLst>
                                        <p:tav tm="0">
                                          <p:val>
                                            <p:strVal val="ppt_w"/>
                                          </p:val>
                                        </p:tav>
                                        <p:tav tm="100000">
                                          <p:val>
                                            <p:fltVal val="0"/>
                                          </p:val>
                                        </p:tav>
                                      </p:tavLst>
                                    </p:anim>
                                    <p:anim calcmode="lin" valueType="num">
                                      <p:cBhvr>
                                        <p:cTn id="109" dur="5000"/>
                                        <p:tgtEl>
                                          <p:spTgt spid="46"/>
                                        </p:tgtEl>
                                        <p:attrNameLst>
                                          <p:attrName>ppt_h</p:attrName>
                                        </p:attrNameLst>
                                      </p:cBhvr>
                                      <p:tavLst>
                                        <p:tav tm="0">
                                          <p:val>
                                            <p:strVal val="ppt_h"/>
                                          </p:val>
                                        </p:tav>
                                        <p:tav tm="100000">
                                          <p:val>
                                            <p:fltVal val="0"/>
                                          </p:val>
                                        </p:tav>
                                      </p:tavLst>
                                    </p:anim>
                                    <p:animEffect transition="out" filter="fade">
                                      <p:cBhvr>
                                        <p:cTn id="110" dur="5000"/>
                                        <p:tgtEl>
                                          <p:spTgt spid="46"/>
                                        </p:tgtEl>
                                      </p:cBhvr>
                                    </p:animEffect>
                                    <p:set>
                                      <p:cBhvr>
                                        <p:cTn id="111"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21" presetClass="emph" presetSubtype="0" fill="hold" grpId="1" nodeType="clickEffect">
                                  <p:stCondLst>
                                    <p:cond delay="0"/>
                                  </p:stCondLst>
                                  <p:childTnLst>
                                    <p:animClr clrSpc="hsl" dir="cw">
                                      <p:cBhvr override="childStyle">
                                        <p:cTn id="116" dur="500" fill="hold"/>
                                        <p:tgtEl>
                                          <p:spTgt spid="43"/>
                                        </p:tgtEl>
                                        <p:attrNameLst>
                                          <p:attrName>style.color</p:attrName>
                                        </p:attrNameLst>
                                      </p:cBhvr>
                                      <p:by>
                                        <p:hsl h="7200000" s="0" l="0"/>
                                      </p:by>
                                    </p:animClr>
                                    <p:animClr clrSpc="hsl" dir="cw">
                                      <p:cBhvr>
                                        <p:cTn id="117" dur="500" fill="hold"/>
                                        <p:tgtEl>
                                          <p:spTgt spid="43"/>
                                        </p:tgtEl>
                                        <p:attrNameLst>
                                          <p:attrName>fillcolor</p:attrName>
                                        </p:attrNameLst>
                                      </p:cBhvr>
                                      <p:by>
                                        <p:hsl h="7200000" s="0" l="0"/>
                                      </p:by>
                                    </p:animClr>
                                    <p:animClr clrSpc="hsl" dir="cw">
                                      <p:cBhvr>
                                        <p:cTn id="118" dur="500" fill="hold"/>
                                        <p:tgtEl>
                                          <p:spTgt spid="43"/>
                                        </p:tgtEl>
                                        <p:attrNameLst>
                                          <p:attrName>stroke.color</p:attrName>
                                        </p:attrNameLst>
                                      </p:cBhvr>
                                      <p:by>
                                        <p:hsl h="7200000" s="0" l="0"/>
                                      </p:by>
                                    </p:animClr>
                                    <p:set>
                                      <p:cBhvr>
                                        <p:cTn id="119" dur="500" fill="hold"/>
                                        <p:tgtEl>
                                          <p:spTgt spid="43"/>
                                        </p:tgtEl>
                                        <p:attrNameLst>
                                          <p:attrName>fill.type</p:attrName>
                                        </p:attrNameLst>
                                      </p:cBhvr>
                                      <p:to>
                                        <p:strVal val="solid"/>
                                      </p:to>
                                    </p:set>
                                  </p:childTnLst>
                                  <p:subTnLst>
                                    <p:audio>
                                      <p:cMediaNode>
                                        <p:cTn display="0" masterRel="sameClick">
                                          <p:stCondLst>
                                            <p:cond evt="begin" delay="0">
                                              <p:tn val="115"/>
                                            </p:cond>
                                          </p:stCondLst>
                                          <p:endCondLst>
                                            <p:cond evt="onStopAudio" delay="0">
                                              <p:tgtEl>
                                                <p:sldTgt/>
                                              </p:tgtEl>
                                            </p:cond>
                                          </p:endCondLst>
                                        </p:cTn>
                                        <p:tgtEl>
                                          <p:sndTgt r:embed="rId6" name="applause.wav"/>
                                        </p:tgtEl>
                                      </p:cMediaNode>
                                    </p:audio>
                                  </p:subTnLst>
                                </p:cTn>
                              </p:par>
                            </p:childTnLst>
                          </p:cTn>
                        </p:par>
                        <p:par>
                          <p:cTn id="120" fill="hold">
                            <p:stCondLst>
                              <p:cond delay="500"/>
                            </p:stCondLst>
                            <p:childTnLst>
                              <p:par>
                                <p:cTn id="121" presetID="42" presetClass="entr" presetSubtype="0" fill="hold" grpId="0" nodeType="after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fade">
                                      <p:cBhvr>
                                        <p:cTn id="123" dur="10"/>
                                        <p:tgtEl>
                                          <p:spTgt spid="8"/>
                                        </p:tgtEl>
                                      </p:cBhvr>
                                    </p:animEffect>
                                    <p:anim calcmode="lin" valueType="num">
                                      <p:cBhvr>
                                        <p:cTn id="124" dur="10" fill="hold"/>
                                        <p:tgtEl>
                                          <p:spTgt spid="8"/>
                                        </p:tgtEl>
                                        <p:attrNameLst>
                                          <p:attrName>ppt_x</p:attrName>
                                        </p:attrNameLst>
                                      </p:cBhvr>
                                      <p:tavLst>
                                        <p:tav tm="0">
                                          <p:val>
                                            <p:strVal val="#ppt_x"/>
                                          </p:val>
                                        </p:tav>
                                        <p:tav tm="100000">
                                          <p:val>
                                            <p:strVal val="#ppt_x"/>
                                          </p:val>
                                        </p:tav>
                                      </p:tavLst>
                                    </p:anim>
                                    <p:anim calcmode="lin" valueType="num">
                                      <p:cBhvr>
                                        <p:cTn id="125"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26" fill="hold" display="0">
                  <p:stCondLst>
                    <p:cond delay="indefinite"/>
                  </p:stCondLst>
                  <p:endCondLst>
                    <p:cond evt="onStopAudio" delay="0">
                      <p:tgtEl>
                        <p:sldTgt/>
                      </p:tgtEl>
                    </p:cond>
                  </p:endCondLst>
                </p:cTn>
                <p:tgtEl>
                  <p:spTgt spid="2"/>
                </p:tgtEl>
              </p:cMediaNode>
            </p:audio>
            <p:seq concurrent="1" nextAc="seek">
              <p:cTn id="127" restart="whenNotActive" fill="hold" evtFilter="cancelBubble" nodeType="interactiveSeq">
                <p:stCondLst>
                  <p:cond evt="onClick" delay="0">
                    <p:tgtEl>
                      <p:spTgt spid="40"/>
                    </p:tgtEl>
                  </p:cond>
                </p:stCondLst>
                <p:endSync evt="end" delay="0">
                  <p:rtn val="all"/>
                </p:endSync>
                <p:childTnLst>
                  <p:par>
                    <p:cTn id="128" fill="hold">
                      <p:stCondLst>
                        <p:cond delay="0"/>
                      </p:stCondLst>
                      <p:childTnLst>
                        <p:par>
                          <p:cTn id="129" fill="hold">
                            <p:stCondLst>
                              <p:cond delay="0"/>
                            </p:stCondLst>
                            <p:childTnLst>
                              <p:par>
                                <p:cTn id="130" presetID="1" presetClass="mediacall" presetSubtype="0" fill="hold" nodeType="withEffect">
                                  <p:stCondLst>
                                    <p:cond delay="0"/>
                                  </p:stCondLst>
                                  <p:childTnLst>
                                    <p:cmd type="call" cmd="playFrom(0.0)">
                                      <p:cBhvr>
                                        <p:cTn id="131" dur="60003" fill="hold"/>
                                        <p:tgtEl>
                                          <p:spTgt spid="2"/>
                                        </p:tgtEl>
                                      </p:cBhvr>
                                    </p:cmd>
                                  </p:childTnLst>
                                </p:cTn>
                              </p:par>
                              <p:par>
                                <p:cTn id="132" presetID="21" presetClass="entr" presetSubtype="1" repeatCount="10000" fill="hold" grpId="0" nodeType="withEffect">
                                  <p:stCondLst>
                                    <p:cond delay="0"/>
                                  </p:stCondLst>
                                  <p:childTnLst>
                                    <p:set>
                                      <p:cBhvr>
                                        <p:cTn id="133" dur="1" fill="hold">
                                          <p:stCondLst>
                                            <p:cond delay="0"/>
                                          </p:stCondLst>
                                        </p:cTn>
                                        <p:tgtEl>
                                          <p:spTgt spid="85"/>
                                        </p:tgtEl>
                                        <p:attrNameLst>
                                          <p:attrName>style.visibility</p:attrName>
                                        </p:attrNameLst>
                                      </p:cBhvr>
                                      <p:to>
                                        <p:strVal val="visible"/>
                                      </p:to>
                                    </p:set>
                                    <p:animEffect transition="in" filter="wheel(1)">
                                      <p:cBhvr>
                                        <p:cTn id="134" dur="1000"/>
                                        <p:tgtEl>
                                          <p:spTgt spid="85"/>
                                        </p:tgtEl>
                                      </p:cBhvr>
                                    </p:animEffect>
                                  </p:childTnLst>
                                </p:cTn>
                              </p:par>
                              <p:par>
                                <p:cTn id="135" presetID="21" presetClass="entr" presetSubtype="1" repeatCount="10000" fill="hold" grpId="0" nodeType="with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wheel(1)">
                                      <p:cBhvr>
                                        <p:cTn id="137" dur="1000"/>
                                        <p:tgtEl>
                                          <p:spTgt spid="84"/>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91"/>
                                        </p:tgtEl>
                                        <p:attrNameLst>
                                          <p:attrName>style.visibility</p:attrName>
                                        </p:attrNameLst>
                                      </p:cBhvr>
                                      <p:to>
                                        <p:strVal val="visible"/>
                                      </p:to>
                                    </p:set>
                                    <p:animEffect transition="in" filter="fade">
                                      <p:cBhvr>
                                        <p:cTn id="140" dur="1000"/>
                                        <p:tgtEl>
                                          <p:spTgt spid="91"/>
                                        </p:tgtEl>
                                      </p:cBhvr>
                                    </p:animEffect>
                                  </p:childTnLst>
                                </p:cTn>
                              </p:par>
                              <p:par>
                                <p:cTn id="141" presetID="10" presetClass="exit" presetSubtype="0" fill="hold" grpId="1" nodeType="withEffect">
                                  <p:stCondLst>
                                    <p:cond delay="1000"/>
                                  </p:stCondLst>
                                  <p:childTnLst>
                                    <p:animEffect transition="out" filter="fade">
                                      <p:cBhvr>
                                        <p:cTn id="142" dur="250"/>
                                        <p:tgtEl>
                                          <p:spTgt spid="91"/>
                                        </p:tgtEl>
                                      </p:cBhvr>
                                    </p:animEffect>
                                    <p:set>
                                      <p:cBhvr>
                                        <p:cTn id="143" dur="1" fill="hold">
                                          <p:stCondLst>
                                            <p:cond delay="249"/>
                                          </p:stCondLst>
                                        </p:cTn>
                                        <p:tgtEl>
                                          <p:spTgt spid="91"/>
                                        </p:tgtEl>
                                        <p:attrNameLst>
                                          <p:attrName>style.visibility</p:attrName>
                                        </p:attrNameLst>
                                      </p:cBhvr>
                                      <p:to>
                                        <p:strVal val="hidden"/>
                                      </p:to>
                                    </p:set>
                                  </p:childTnLst>
                                </p:cTn>
                              </p:par>
                              <p:par>
                                <p:cTn id="144" presetID="10" presetClass="entr" presetSubtype="0" fill="hold" grpId="0" nodeType="withEffect">
                                  <p:stCondLst>
                                    <p:cond delay="1000"/>
                                  </p:stCondLst>
                                  <p:childTnLst>
                                    <p:set>
                                      <p:cBhvr>
                                        <p:cTn id="145" dur="1" fill="hold">
                                          <p:stCondLst>
                                            <p:cond delay="0"/>
                                          </p:stCondLst>
                                        </p:cTn>
                                        <p:tgtEl>
                                          <p:spTgt spid="92"/>
                                        </p:tgtEl>
                                        <p:attrNameLst>
                                          <p:attrName>style.visibility</p:attrName>
                                        </p:attrNameLst>
                                      </p:cBhvr>
                                      <p:to>
                                        <p:strVal val="visible"/>
                                      </p:to>
                                    </p:set>
                                    <p:animEffect transition="in" filter="fade">
                                      <p:cBhvr>
                                        <p:cTn id="146" dur="1000"/>
                                        <p:tgtEl>
                                          <p:spTgt spid="92"/>
                                        </p:tgtEl>
                                      </p:cBhvr>
                                    </p:animEffect>
                                  </p:childTnLst>
                                </p:cTn>
                              </p:par>
                              <p:par>
                                <p:cTn id="147" presetID="10" presetClass="exit" presetSubtype="0" fill="hold" grpId="1" nodeType="withEffect">
                                  <p:stCondLst>
                                    <p:cond delay="2000"/>
                                  </p:stCondLst>
                                  <p:childTnLst>
                                    <p:animEffect transition="out" filter="fade">
                                      <p:cBhvr>
                                        <p:cTn id="148" dur="250"/>
                                        <p:tgtEl>
                                          <p:spTgt spid="92"/>
                                        </p:tgtEl>
                                      </p:cBhvr>
                                    </p:animEffect>
                                    <p:set>
                                      <p:cBhvr>
                                        <p:cTn id="149" dur="1" fill="hold">
                                          <p:stCondLst>
                                            <p:cond delay="249"/>
                                          </p:stCondLst>
                                        </p:cTn>
                                        <p:tgtEl>
                                          <p:spTgt spid="92"/>
                                        </p:tgtEl>
                                        <p:attrNameLst>
                                          <p:attrName>style.visibility</p:attrName>
                                        </p:attrNameLst>
                                      </p:cBhvr>
                                      <p:to>
                                        <p:strVal val="hidden"/>
                                      </p:to>
                                    </p:set>
                                  </p:childTnLst>
                                </p:cTn>
                              </p:par>
                              <p:par>
                                <p:cTn id="150" presetID="10" presetClass="entr" presetSubtype="0" fill="hold" grpId="0" nodeType="withEffect">
                                  <p:stCondLst>
                                    <p:cond delay="2000"/>
                                  </p:stCondLst>
                                  <p:childTnLst>
                                    <p:set>
                                      <p:cBhvr>
                                        <p:cTn id="151" dur="1" fill="hold">
                                          <p:stCondLst>
                                            <p:cond delay="0"/>
                                          </p:stCondLst>
                                        </p:cTn>
                                        <p:tgtEl>
                                          <p:spTgt spid="89"/>
                                        </p:tgtEl>
                                        <p:attrNameLst>
                                          <p:attrName>style.visibility</p:attrName>
                                        </p:attrNameLst>
                                      </p:cBhvr>
                                      <p:to>
                                        <p:strVal val="visible"/>
                                      </p:to>
                                    </p:set>
                                    <p:animEffect transition="in" filter="fade">
                                      <p:cBhvr>
                                        <p:cTn id="152" dur="1000"/>
                                        <p:tgtEl>
                                          <p:spTgt spid="89"/>
                                        </p:tgtEl>
                                      </p:cBhvr>
                                    </p:animEffect>
                                  </p:childTnLst>
                                </p:cTn>
                              </p:par>
                              <p:par>
                                <p:cTn id="153" presetID="10" presetClass="exit" presetSubtype="0" fill="hold" grpId="1" nodeType="withEffect">
                                  <p:stCondLst>
                                    <p:cond delay="3000"/>
                                  </p:stCondLst>
                                  <p:childTnLst>
                                    <p:animEffect transition="out" filter="fade">
                                      <p:cBhvr>
                                        <p:cTn id="154" dur="250"/>
                                        <p:tgtEl>
                                          <p:spTgt spid="89"/>
                                        </p:tgtEl>
                                      </p:cBhvr>
                                    </p:animEffect>
                                    <p:set>
                                      <p:cBhvr>
                                        <p:cTn id="155" dur="1" fill="hold">
                                          <p:stCondLst>
                                            <p:cond delay="249"/>
                                          </p:stCondLst>
                                        </p:cTn>
                                        <p:tgtEl>
                                          <p:spTgt spid="89"/>
                                        </p:tgtEl>
                                        <p:attrNameLst>
                                          <p:attrName>style.visibility</p:attrName>
                                        </p:attrNameLst>
                                      </p:cBhvr>
                                      <p:to>
                                        <p:strVal val="hidden"/>
                                      </p:to>
                                    </p:set>
                                  </p:childTnLst>
                                </p:cTn>
                              </p:par>
                              <p:par>
                                <p:cTn id="156" presetID="10" presetClass="entr" presetSubtype="0" fill="hold" grpId="0" nodeType="withEffect">
                                  <p:stCondLst>
                                    <p:cond delay="3000"/>
                                  </p:stCondLst>
                                  <p:childTnLst>
                                    <p:set>
                                      <p:cBhvr>
                                        <p:cTn id="157" dur="1" fill="hold">
                                          <p:stCondLst>
                                            <p:cond delay="0"/>
                                          </p:stCondLst>
                                        </p:cTn>
                                        <p:tgtEl>
                                          <p:spTgt spid="90"/>
                                        </p:tgtEl>
                                        <p:attrNameLst>
                                          <p:attrName>style.visibility</p:attrName>
                                        </p:attrNameLst>
                                      </p:cBhvr>
                                      <p:to>
                                        <p:strVal val="visible"/>
                                      </p:to>
                                    </p:set>
                                    <p:animEffect transition="in" filter="fade">
                                      <p:cBhvr>
                                        <p:cTn id="158" dur="1000"/>
                                        <p:tgtEl>
                                          <p:spTgt spid="90"/>
                                        </p:tgtEl>
                                      </p:cBhvr>
                                    </p:animEffect>
                                  </p:childTnLst>
                                </p:cTn>
                              </p:par>
                              <p:par>
                                <p:cTn id="159" presetID="10" presetClass="exit" presetSubtype="0" fill="hold" grpId="1" nodeType="withEffect">
                                  <p:stCondLst>
                                    <p:cond delay="4000"/>
                                  </p:stCondLst>
                                  <p:childTnLst>
                                    <p:animEffect transition="out" filter="fade">
                                      <p:cBhvr>
                                        <p:cTn id="160" dur="250"/>
                                        <p:tgtEl>
                                          <p:spTgt spid="90"/>
                                        </p:tgtEl>
                                      </p:cBhvr>
                                    </p:animEffect>
                                    <p:set>
                                      <p:cBhvr>
                                        <p:cTn id="161" dur="1" fill="hold">
                                          <p:stCondLst>
                                            <p:cond delay="249"/>
                                          </p:stCondLst>
                                        </p:cTn>
                                        <p:tgtEl>
                                          <p:spTgt spid="90"/>
                                        </p:tgtEl>
                                        <p:attrNameLst>
                                          <p:attrName>style.visibility</p:attrName>
                                        </p:attrNameLst>
                                      </p:cBhvr>
                                      <p:to>
                                        <p:strVal val="hidden"/>
                                      </p:to>
                                    </p:set>
                                  </p:childTnLst>
                                </p:cTn>
                              </p:par>
                              <p:par>
                                <p:cTn id="162" presetID="10" presetClass="entr" presetSubtype="0" fill="hold" grpId="0" nodeType="withEffect">
                                  <p:stCondLst>
                                    <p:cond delay="4000"/>
                                  </p:stCondLst>
                                  <p:childTnLst>
                                    <p:set>
                                      <p:cBhvr>
                                        <p:cTn id="163" dur="1" fill="hold">
                                          <p:stCondLst>
                                            <p:cond delay="0"/>
                                          </p:stCondLst>
                                        </p:cTn>
                                        <p:tgtEl>
                                          <p:spTgt spid="88"/>
                                        </p:tgtEl>
                                        <p:attrNameLst>
                                          <p:attrName>style.visibility</p:attrName>
                                        </p:attrNameLst>
                                      </p:cBhvr>
                                      <p:to>
                                        <p:strVal val="visible"/>
                                      </p:to>
                                    </p:set>
                                    <p:animEffect transition="in" filter="fade">
                                      <p:cBhvr>
                                        <p:cTn id="164" dur="1000"/>
                                        <p:tgtEl>
                                          <p:spTgt spid="88"/>
                                        </p:tgtEl>
                                      </p:cBhvr>
                                    </p:animEffect>
                                  </p:childTnLst>
                                </p:cTn>
                              </p:par>
                              <p:par>
                                <p:cTn id="165" presetID="10" presetClass="exit" presetSubtype="0" fill="hold" grpId="1" nodeType="withEffect">
                                  <p:stCondLst>
                                    <p:cond delay="5000"/>
                                  </p:stCondLst>
                                  <p:childTnLst>
                                    <p:animEffect transition="out" filter="fade">
                                      <p:cBhvr>
                                        <p:cTn id="166" dur="250"/>
                                        <p:tgtEl>
                                          <p:spTgt spid="88"/>
                                        </p:tgtEl>
                                      </p:cBhvr>
                                    </p:animEffect>
                                    <p:set>
                                      <p:cBhvr>
                                        <p:cTn id="167" dur="1" fill="hold">
                                          <p:stCondLst>
                                            <p:cond delay="249"/>
                                          </p:stCondLst>
                                        </p:cTn>
                                        <p:tgtEl>
                                          <p:spTgt spid="88"/>
                                        </p:tgtEl>
                                        <p:attrNameLst>
                                          <p:attrName>style.visibility</p:attrName>
                                        </p:attrNameLst>
                                      </p:cBhvr>
                                      <p:to>
                                        <p:strVal val="hidden"/>
                                      </p:to>
                                    </p:set>
                                  </p:childTnLst>
                                </p:cTn>
                              </p:par>
                              <p:par>
                                <p:cTn id="168" presetID="10" presetClass="entr" presetSubtype="0" fill="hold" grpId="0" nodeType="withEffect">
                                  <p:stCondLst>
                                    <p:cond delay="5000"/>
                                  </p:stCondLst>
                                  <p:childTnLst>
                                    <p:set>
                                      <p:cBhvr>
                                        <p:cTn id="169" dur="1" fill="hold">
                                          <p:stCondLst>
                                            <p:cond delay="0"/>
                                          </p:stCondLst>
                                        </p:cTn>
                                        <p:tgtEl>
                                          <p:spTgt spid="87"/>
                                        </p:tgtEl>
                                        <p:attrNameLst>
                                          <p:attrName>style.visibility</p:attrName>
                                        </p:attrNameLst>
                                      </p:cBhvr>
                                      <p:to>
                                        <p:strVal val="visible"/>
                                      </p:to>
                                    </p:set>
                                    <p:animEffect transition="in" filter="fade">
                                      <p:cBhvr>
                                        <p:cTn id="170" dur="1000"/>
                                        <p:tgtEl>
                                          <p:spTgt spid="87"/>
                                        </p:tgtEl>
                                      </p:cBhvr>
                                    </p:animEffect>
                                  </p:childTnLst>
                                </p:cTn>
                              </p:par>
                              <p:par>
                                <p:cTn id="171" presetID="10" presetClass="exit" presetSubtype="0" fill="hold" grpId="1" nodeType="withEffect">
                                  <p:stCondLst>
                                    <p:cond delay="6000"/>
                                  </p:stCondLst>
                                  <p:childTnLst>
                                    <p:animEffect transition="out" filter="fade">
                                      <p:cBhvr>
                                        <p:cTn id="172" dur="250"/>
                                        <p:tgtEl>
                                          <p:spTgt spid="87"/>
                                        </p:tgtEl>
                                      </p:cBhvr>
                                    </p:animEffect>
                                    <p:set>
                                      <p:cBhvr>
                                        <p:cTn id="173" dur="1" fill="hold">
                                          <p:stCondLst>
                                            <p:cond delay="249"/>
                                          </p:stCondLst>
                                        </p:cTn>
                                        <p:tgtEl>
                                          <p:spTgt spid="87"/>
                                        </p:tgtEl>
                                        <p:attrNameLst>
                                          <p:attrName>style.visibility</p:attrName>
                                        </p:attrNameLst>
                                      </p:cBhvr>
                                      <p:to>
                                        <p:strVal val="hidden"/>
                                      </p:to>
                                    </p:set>
                                  </p:childTnLst>
                                </p:cTn>
                              </p:par>
                              <p:par>
                                <p:cTn id="174" presetID="10" presetClass="entr" presetSubtype="0" fill="hold" grpId="0" nodeType="withEffect">
                                  <p:stCondLst>
                                    <p:cond delay="6000"/>
                                  </p:stCondLst>
                                  <p:childTnLst>
                                    <p:set>
                                      <p:cBhvr>
                                        <p:cTn id="175" dur="1" fill="hold">
                                          <p:stCondLst>
                                            <p:cond delay="0"/>
                                          </p:stCondLst>
                                        </p:cTn>
                                        <p:tgtEl>
                                          <p:spTgt spid="93"/>
                                        </p:tgtEl>
                                        <p:attrNameLst>
                                          <p:attrName>style.visibility</p:attrName>
                                        </p:attrNameLst>
                                      </p:cBhvr>
                                      <p:to>
                                        <p:strVal val="visible"/>
                                      </p:to>
                                    </p:set>
                                    <p:animEffect transition="in" filter="fade">
                                      <p:cBhvr>
                                        <p:cTn id="176" dur="1000"/>
                                        <p:tgtEl>
                                          <p:spTgt spid="93"/>
                                        </p:tgtEl>
                                      </p:cBhvr>
                                    </p:animEffect>
                                  </p:childTnLst>
                                </p:cTn>
                              </p:par>
                              <p:par>
                                <p:cTn id="177" presetID="10" presetClass="exit" presetSubtype="0" fill="hold" grpId="1" nodeType="withEffect">
                                  <p:stCondLst>
                                    <p:cond delay="7000"/>
                                  </p:stCondLst>
                                  <p:childTnLst>
                                    <p:animEffect transition="out" filter="fade">
                                      <p:cBhvr>
                                        <p:cTn id="178" dur="250"/>
                                        <p:tgtEl>
                                          <p:spTgt spid="93"/>
                                        </p:tgtEl>
                                      </p:cBhvr>
                                    </p:animEffect>
                                    <p:set>
                                      <p:cBhvr>
                                        <p:cTn id="179" dur="1" fill="hold">
                                          <p:stCondLst>
                                            <p:cond delay="249"/>
                                          </p:stCondLst>
                                        </p:cTn>
                                        <p:tgtEl>
                                          <p:spTgt spid="93"/>
                                        </p:tgtEl>
                                        <p:attrNameLst>
                                          <p:attrName>style.visibility</p:attrName>
                                        </p:attrNameLst>
                                      </p:cBhvr>
                                      <p:to>
                                        <p:strVal val="hidden"/>
                                      </p:to>
                                    </p:set>
                                  </p:childTnLst>
                                </p:cTn>
                              </p:par>
                              <p:par>
                                <p:cTn id="180" presetID="10" presetClass="entr" presetSubtype="0" fill="hold" grpId="0" nodeType="withEffect">
                                  <p:stCondLst>
                                    <p:cond delay="7000"/>
                                  </p:stCondLst>
                                  <p:childTnLst>
                                    <p:set>
                                      <p:cBhvr>
                                        <p:cTn id="181" dur="1" fill="hold">
                                          <p:stCondLst>
                                            <p:cond delay="0"/>
                                          </p:stCondLst>
                                        </p:cTn>
                                        <p:tgtEl>
                                          <p:spTgt spid="94"/>
                                        </p:tgtEl>
                                        <p:attrNameLst>
                                          <p:attrName>style.visibility</p:attrName>
                                        </p:attrNameLst>
                                      </p:cBhvr>
                                      <p:to>
                                        <p:strVal val="visible"/>
                                      </p:to>
                                    </p:set>
                                    <p:animEffect transition="in" filter="fade">
                                      <p:cBhvr>
                                        <p:cTn id="182" dur="1000"/>
                                        <p:tgtEl>
                                          <p:spTgt spid="94"/>
                                        </p:tgtEl>
                                      </p:cBhvr>
                                    </p:animEffect>
                                  </p:childTnLst>
                                </p:cTn>
                              </p:par>
                              <p:par>
                                <p:cTn id="183" presetID="10" presetClass="exit" presetSubtype="0" fill="hold" grpId="1" nodeType="withEffect">
                                  <p:stCondLst>
                                    <p:cond delay="8000"/>
                                  </p:stCondLst>
                                  <p:childTnLst>
                                    <p:animEffect transition="out" filter="fade">
                                      <p:cBhvr>
                                        <p:cTn id="184" dur="250"/>
                                        <p:tgtEl>
                                          <p:spTgt spid="94"/>
                                        </p:tgtEl>
                                      </p:cBhvr>
                                    </p:animEffect>
                                    <p:set>
                                      <p:cBhvr>
                                        <p:cTn id="185" dur="1" fill="hold">
                                          <p:stCondLst>
                                            <p:cond delay="249"/>
                                          </p:stCondLst>
                                        </p:cTn>
                                        <p:tgtEl>
                                          <p:spTgt spid="94"/>
                                        </p:tgtEl>
                                        <p:attrNameLst>
                                          <p:attrName>style.visibility</p:attrName>
                                        </p:attrNameLst>
                                      </p:cBhvr>
                                      <p:to>
                                        <p:strVal val="hidden"/>
                                      </p:to>
                                    </p:set>
                                  </p:childTnLst>
                                </p:cTn>
                              </p:par>
                              <p:par>
                                <p:cTn id="186" presetID="10" presetClass="entr" presetSubtype="0" fill="hold" grpId="0" nodeType="withEffect">
                                  <p:stCondLst>
                                    <p:cond delay="8000"/>
                                  </p:stCondLst>
                                  <p:childTnLst>
                                    <p:set>
                                      <p:cBhvr>
                                        <p:cTn id="187" dur="1" fill="hold">
                                          <p:stCondLst>
                                            <p:cond delay="0"/>
                                          </p:stCondLst>
                                        </p:cTn>
                                        <p:tgtEl>
                                          <p:spTgt spid="95"/>
                                        </p:tgtEl>
                                        <p:attrNameLst>
                                          <p:attrName>style.visibility</p:attrName>
                                        </p:attrNameLst>
                                      </p:cBhvr>
                                      <p:to>
                                        <p:strVal val="visible"/>
                                      </p:to>
                                    </p:set>
                                    <p:animEffect transition="in" filter="fade">
                                      <p:cBhvr>
                                        <p:cTn id="188" dur="1000"/>
                                        <p:tgtEl>
                                          <p:spTgt spid="95"/>
                                        </p:tgtEl>
                                      </p:cBhvr>
                                    </p:animEffect>
                                  </p:childTnLst>
                                </p:cTn>
                              </p:par>
                              <p:par>
                                <p:cTn id="189" presetID="10" presetClass="exit" presetSubtype="0" fill="hold" grpId="1" nodeType="withEffect">
                                  <p:stCondLst>
                                    <p:cond delay="9000"/>
                                  </p:stCondLst>
                                  <p:childTnLst>
                                    <p:animEffect transition="out" filter="fade">
                                      <p:cBhvr>
                                        <p:cTn id="190" dur="250"/>
                                        <p:tgtEl>
                                          <p:spTgt spid="95"/>
                                        </p:tgtEl>
                                      </p:cBhvr>
                                    </p:animEffect>
                                    <p:set>
                                      <p:cBhvr>
                                        <p:cTn id="191" dur="1" fill="hold">
                                          <p:stCondLst>
                                            <p:cond delay="249"/>
                                          </p:stCondLst>
                                        </p:cTn>
                                        <p:tgtEl>
                                          <p:spTgt spid="95"/>
                                        </p:tgtEl>
                                        <p:attrNameLst>
                                          <p:attrName>style.visibility</p:attrName>
                                        </p:attrNameLst>
                                      </p:cBhvr>
                                      <p:to>
                                        <p:strVal val="hidden"/>
                                      </p:to>
                                    </p:set>
                                  </p:childTnLst>
                                </p:cTn>
                              </p:par>
                              <p:par>
                                <p:cTn id="192" presetID="10" presetClass="entr" presetSubtype="0" fill="hold" grpId="0" nodeType="withEffect">
                                  <p:stCondLst>
                                    <p:cond delay="9000"/>
                                  </p:stCondLst>
                                  <p:childTnLst>
                                    <p:set>
                                      <p:cBhvr>
                                        <p:cTn id="193" dur="1" fill="hold">
                                          <p:stCondLst>
                                            <p:cond delay="0"/>
                                          </p:stCondLst>
                                        </p:cTn>
                                        <p:tgtEl>
                                          <p:spTgt spid="86"/>
                                        </p:tgtEl>
                                        <p:attrNameLst>
                                          <p:attrName>style.visibility</p:attrName>
                                        </p:attrNameLst>
                                      </p:cBhvr>
                                      <p:to>
                                        <p:strVal val="visible"/>
                                      </p:to>
                                    </p:set>
                                    <p:animEffect transition="in" filter="fade">
                                      <p:cBhvr>
                                        <p:cTn id="194" dur="1000"/>
                                        <p:tgtEl>
                                          <p:spTgt spid="86"/>
                                        </p:tgtEl>
                                      </p:cBhvr>
                                    </p:animEffect>
                                  </p:childTnLst>
                                </p:cTn>
                              </p:par>
                              <p:par>
                                <p:cTn id="195" presetID="10" presetClass="exit" presetSubtype="0" fill="hold" grpId="1" nodeType="withEffect">
                                  <p:stCondLst>
                                    <p:cond delay="10000"/>
                                  </p:stCondLst>
                                  <p:childTnLst>
                                    <p:animEffect transition="out" filter="fade">
                                      <p:cBhvr>
                                        <p:cTn id="196" dur="250"/>
                                        <p:tgtEl>
                                          <p:spTgt spid="86"/>
                                        </p:tgtEl>
                                      </p:cBhvr>
                                    </p:animEffect>
                                    <p:set>
                                      <p:cBhvr>
                                        <p:cTn id="197" dur="1" fill="hold">
                                          <p:stCondLst>
                                            <p:cond delay="249"/>
                                          </p:stCondLst>
                                        </p:cTn>
                                        <p:tgtEl>
                                          <p:spTgt spid="86"/>
                                        </p:tgtEl>
                                        <p:attrNameLst>
                                          <p:attrName>style.visibility</p:attrName>
                                        </p:attrNameLst>
                                      </p:cBhvr>
                                      <p:to>
                                        <p:strVal val="hidden"/>
                                      </p:to>
                                    </p:set>
                                  </p:childTnLst>
                                </p:cTn>
                              </p:par>
                              <p:par>
                                <p:cTn id="198" presetID="10" presetClass="entr" presetSubtype="0" fill="hold" grpId="0" nodeType="withEffect">
                                  <p:stCondLst>
                                    <p:cond delay="10000"/>
                                  </p:stCondLst>
                                  <p:childTnLst>
                                    <p:set>
                                      <p:cBhvr>
                                        <p:cTn id="199" dur="1" fill="hold">
                                          <p:stCondLst>
                                            <p:cond delay="0"/>
                                          </p:stCondLst>
                                        </p:cTn>
                                        <p:tgtEl>
                                          <p:spTgt spid="96"/>
                                        </p:tgtEl>
                                        <p:attrNameLst>
                                          <p:attrName>style.visibility</p:attrName>
                                        </p:attrNameLst>
                                      </p:cBhvr>
                                      <p:to>
                                        <p:strVal val="visible"/>
                                      </p:to>
                                    </p:set>
                                    <p:animEffect transition="in" filter="fade">
                                      <p:cBhvr>
                                        <p:cTn id="200" dur="4250"/>
                                        <p:tgtEl>
                                          <p:spTgt spid="96"/>
                                        </p:tgtEl>
                                      </p:cBhvr>
                                    </p:animEffect>
                                  </p:childTnLst>
                                </p:cTn>
                              </p:par>
                              <p:par>
                                <p:cTn id="201" presetID="10" presetClass="entr" presetSubtype="0" fill="hold" nodeType="withEffect">
                                  <p:stCondLst>
                                    <p:cond delay="10000"/>
                                  </p:stCondLst>
                                  <p:childTnLst>
                                    <p:set>
                                      <p:cBhvr>
                                        <p:cTn id="202" dur="1" fill="hold">
                                          <p:stCondLst>
                                            <p:cond delay="0"/>
                                          </p:stCondLst>
                                        </p:cTn>
                                        <p:tgtEl>
                                          <p:spTgt spid="5122"/>
                                        </p:tgtEl>
                                        <p:attrNameLst>
                                          <p:attrName>style.visibility</p:attrName>
                                        </p:attrNameLst>
                                      </p:cBhvr>
                                      <p:to>
                                        <p:strVal val="visible"/>
                                      </p:to>
                                    </p:set>
                                    <p:animEffect transition="in" filter="fade">
                                      <p:cBhvr>
                                        <p:cTn id="203" dur="750"/>
                                        <p:tgtEl>
                                          <p:spTgt spid="5122"/>
                                        </p:tgtEl>
                                      </p:cBhvr>
                                    </p:animEffect>
                                  </p:childTnLst>
                                  <p:subTnLst>
                                    <p:audio>
                                      <p:cMediaNode>
                                        <p:cTn display="0" masterRel="sameClick">
                                          <p:stCondLst>
                                            <p:cond evt="begin" delay="0">
                                              <p:tn val="201"/>
                                            </p:cond>
                                          </p:stCondLst>
                                          <p:endCondLst>
                                            <p:cond evt="onStopAudio" delay="0">
                                              <p:tgtEl>
                                                <p:sldTgt/>
                                              </p:tgtEl>
                                            </p:cond>
                                          </p:endCondLst>
                                        </p:cTn>
                                        <p:tgtEl>
                                          <p:sndTgt r:embed="rId7" name="arrow.wav"/>
                                        </p:tgtEl>
                                      </p:cMediaNode>
                                    </p:audio>
                                  </p:subTnLst>
                                </p:cTn>
                              </p:par>
                              <p:par>
                                <p:cTn id="204" presetID="3" presetClass="mediacall" presetSubtype="0" fill="hold" nodeType="withEffect">
                                  <p:stCondLst>
                                    <p:cond delay="10000"/>
                                  </p:stCondLst>
                                  <p:childTnLst>
                                    <p:cmd type="call" cmd="stop">
                                      <p:cBhvr>
                                        <p:cTn id="205" dur="1" fill="hold"/>
                                        <p:tgtEl>
                                          <p:spTgt spid="2"/>
                                        </p:tgtEl>
                                      </p:cBhvr>
                                    </p:cmd>
                                  </p:childTnLst>
                                </p:cTn>
                              </p:par>
                            </p:childTnLst>
                          </p:cTn>
                        </p:par>
                      </p:childTnLst>
                    </p:cTn>
                  </p:par>
                </p:childTnLst>
              </p:cTn>
              <p:nextCondLst>
                <p:cond evt="onClick" delay="0">
                  <p:tgtEl>
                    <p:spTgt spid="40"/>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7"/>
          <p:cNvGrpSpPr/>
          <p:nvPr/>
        </p:nvGrpSpPr>
        <p:grpSpPr>
          <a:xfrm>
            <a:off x="239432" y="419232"/>
            <a:ext cx="4141182" cy="467995"/>
            <a:chOff x="11525" y="3497"/>
            <a:chExt cx="3597" cy="737"/>
          </a:xfrm>
        </p:grpSpPr>
        <p:sp>
          <p:nvSpPr>
            <p:cNvPr id="8" name="矩形: 圆角 37"/>
            <p:cNvSpPr/>
            <p:nvPr/>
          </p:nvSpPr>
          <p:spPr>
            <a:xfrm>
              <a:off x="11525" y="3497"/>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         </a:t>
              </a:r>
            </a:p>
          </p:txBody>
        </p:sp>
        <p:sp>
          <p:nvSpPr>
            <p:cNvPr id="9" name="Google Shape;1018;p37">
              <a:hlinkClick r:id="rId3" action="ppaction://hlinksldjump"/>
            </p:cNvPr>
            <p:cNvSpPr/>
            <p:nvPr/>
          </p:nvSpPr>
          <p:spPr>
            <a:xfrm>
              <a:off x="11906" y="3497"/>
              <a:ext cx="2835" cy="737"/>
            </a:xfrm>
            <a:prstGeom prst="roundRect">
              <a:avLst>
                <a:gd name="adj" fmla="val 9649"/>
              </a:avLst>
            </a:prstGeom>
            <a:noFill/>
            <a:ln>
              <a:noFill/>
            </a:ln>
          </p:spPr>
          <p:txBody>
            <a:bodyPr spcFirstLastPara="1" wrap="square" lIns="91425" tIns="91425" rIns="91425" bIns="91425" anchor="ctr" anchorCtr="0">
              <a:noAutofit/>
            </a:bodyPr>
            <a:lstStyle/>
            <a:p>
              <a:pPr lvl="0" algn="ctr"/>
              <a:r>
                <a:rPr lang="en-GB" sz="28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rPr>
                <a:t>BÀI TẬP</a:t>
              </a:r>
            </a:p>
          </p:txBody>
        </p:sp>
      </p:grpSp>
      <p:sp>
        <p:nvSpPr>
          <p:cNvPr id="10" name="Hộp_Văn_Bản 9"/>
          <p:cNvSpPr txBox="1"/>
          <p:nvPr/>
        </p:nvSpPr>
        <p:spPr>
          <a:xfrm>
            <a:off x="1160776" y="2559787"/>
            <a:ext cx="9367777" cy="174714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endParaRPr lang="vi-VN" sz="2800" b="1" dirty="0">
              <a:latin typeface="Times New Roman" panose="02020603050405020304" pitchFamily="18" charset="0"/>
              <a:cs typeface="Times New Roman" panose="02020603050405020304" pitchFamily="18" charset="0"/>
            </a:endParaRPr>
          </a:p>
          <a:p>
            <a:pPr>
              <a:lnSpc>
                <a:spcPct val="150000"/>
              </a:lnSpc>
            </a:pP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chênh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a:t>
            </a:r>
          </a:p>
          <a:p>
            <a:pPr algn="ctr">
              <a:lnSpc>
                <a:spcPct val="150000"/>
              </a:lnSpc>
            </a:pPr>
            <a:r>
              <a:rPr lang="en-US" sz="2800" dirty="0">
                <a:latin typeface="Times New Roman" panose="02020603050405020304" pitchFamily="18" charset="0"/>
                <a:cs typeface="Times New Roman" panose="02020603050405020304" pitchFamily="18" charset="0"/>
              </a:rPr>
              <a:t>8,2 – (-2,5)</a:t>
            </a:r>
            <a:r>
              <a:rPr lang="vi-VN" sz="2800" dirty="0">
                <a:latin typeface="Times New Roman" panose="02020603050405020304" pitchFamily="18" charset="0"/>
                <a:cs typeface="Times New Roman" panose="02020603050405020304" pitchFamily="18" charset="0"/>
              </a:rPr>
              <a:t> = </a:t>
            </a:r>
            <a:r>
              <a:rPr lang="en-US" sz="2800" dirty="0">
                <a:latin typeface="Times New Roman" panose="02020603050405020304" pitchFamily="18" charset="0"/>
                <a:cs typeface="Times New Roman" panose="02020603050405020304" pitchFamily="18" charset="0"/>
              </a:rPr>
              <a:t>10,7</a:t>
            </a:r>
            <a:r>
              <a:rPr lang="vi-VN" sz="2800" dirty="0">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°C</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4" name="Hình chữ nhật 3"/>
          <p:cNvSpPr/>
          <p:nvPr/>
        </p:nvSpPr>
        <p:spPr>
          <a:xfrm>
            <a:off x="400493" y="1021296"/>
            <a:ext cx="11279878" cy="1384995"/>
          </a:xfrm>
          <a:prstGeom prst="rect">
            <a:avLst/>
          </a:prstGeom>
        </p:spPr>
        <p:txBody>
          <a:bodyPr wrap="square">
            <a:spAutoFit/>
          </a:bodyPr>
          <a:lstStyle/>
          <a:p>
            <a:pPr lvl="0"/>
            <a:r>
              <a:rPr lang="vi-VN" sz="2800" dirty="0">
                <a:latin typeface="+mj-lt"/>
              </a:rPr>
              <a:t>Vào một ngày mùa đông lạnh giá ở Sapa, nhiệt độ được ghi nhận vào lúc 4 giờ sáng là </a:t>
            </a:r>
            <a:r>
              <a:rPr lang="vi-VN" sz="2800" b="1" dirty="0">
                <a:latin typeface="+mj-lt"/>
              </a:rPr>
              <a:t>-2,5°C</a:t>
            </a:r>
            <a:r>
              <a:rPr lang="vi-VN" sz="2800" dirty="0">
                <a:latin typeface="+mj-lt"/>
              </a:rPr>
              <a:t>, và đến 8 giờ sáng, nhiệt độ đã tăng lên </a:t>
            </a:r>
            <a:r>
              <a:rPr lang="vi-VN" sz="2800" b="1" dirty="0">
                <a:latin typeface="+mj-lt"/>
              </a:rPr>
              <a:t>8,2°C</a:t>
            </a:r>
            <a:r>
              <a:rPr lang="vi-VN" sz="2800" dirty="0">
                <a:latin typeface="+mj-lt"/>
              </a:rPr>
              <a:t>. Hãy tính mức chênh lệch nhiệt độ giữa hai thời điểm này.</a:t>
            </a:r>
            <a:endParaRPr lang="vi-VN" sz="2800" dirty="0">
              <a:solidFill>
                <a:prstClr val="black"/>
              </a:solidFill>
              <a:latin typeface="+mj-lt"/>
              <a:cs typeface="Times New Roman" pitchFamily="18" charset="0"/>
            </a:endParaRPr>
          </a:p>
        </p:txBody>
      </p:sp>
    </p:spTree>
    <p:extLst>
      <p:ext uri="{BB962C8B-B14F-4D97-AF65-F5344CB8AC3E}">
        <p14:creationId xmlns:p14="http://schemas.microsoft.com/office/powerpoint/2010/main" val="2878103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rgbClr val="66FFFF"/>
          </a:fgClr>
          <a:bgClr>
            <a:schemeClr val="bg1"/>
          </a:bgClr>
        </a:pattFill>
        <a:effectLst/>
      </p:bgPr>
    </p:bg>
    <p:spTree>
      <p:nvGrpSpPr>
        <p:cNvPr id="1" name=""/>
        <p:cNvGrpSpPr/>
        <p:nvPr/>
      </p:nvGrpSpPr>
      <p:grpSpPr>
        <a:xfrm>
          <a:off x="0" y="0"/>
          <a:ext cx="0" cy="0"/>
          <a:chOff x="0" y="0"/>
          <a:chExt cx="0" cy="0"/>
        </a:xfrm>
      </p:grpSpPr>
      <p:pic>
        <p:nvPicPr>
          <p:cNvPr id="10" name="Picture 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27" t="37892" r="76602" b="29060"/>
          <a:stretch/>
        </p:blipFill>
        <p:spPr bwMode="auto">
          <a:xfrm>
            <a:off x="4557713" y="4493665"/>
            <a:ext cx="2042694" cy="166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577" t="25072" r="35257" b="52707"/>
          <a:stretch>
            <a:fillRect/>
          </a:stretch>
        </p:blipFill>
        <p:spPr bwMode="auto">
          <a:xfrm>
            <a:off x="5264222" y="3701731"/>
            <a:ext cx="4844887" cy="112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3974" t="47864" r="31815" b="17949"/>
          <a:stretch>
            <a:fillRect/>
          </a:stretch>
        </p:blipFill>
        <p:spPr bwMode="auto">
          <a:xfrm>
            <a:off x="3090863" y="3054589"/>
            <a:ext cx="2909887" cy="163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852" t="23361" r="43910" b="27921"/>
          <a:stretch>
            <a:fillRect/>
          </a:stretch>
        </p:blipFill>
        <p:spPr bwMode="auto">
          <a:xfrm>
            <a:off x="3886687" y="630832"/>
            <a:ext cx="4327332" cy="245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5000" t="20512" r="31183" b="57835"/>
          <a:stretch>
            <a:fillRect/>
          </a:stretch>
        </p:blipFill>
        <p:spPr bwMode="auto">
          <a:xfrm>
            <a:off x="8115300" y="59332"/>
            <a:ext cx="3953543" cy="109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481" t="41595" r="31731" b="40170"/>
          <a:stretch>
            <a:fillRect/>
          </a:stretch>
        </p:blipFill>
        <p:spPr bwMode="auto">
          <a:xfrm>
            <a:off x="8194282" y="979161"/>
            <a:ext cx="3824154" cy="92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5000" t="48874" r="35417" b="15955"/>
          <a:stretch/>
        </p:blipFill>
        <p:spPr bwMode="auto">
          <a:xfrm>
            <a:off x="8115299" y="1171573"/>
            <a:ext cx="3551000" cy="177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3271" t="64102" r="29167" b="18803"/>
          <a:stretch>
            <a:fillRect/>
          </a:stretch>
        </p:blipFill>
        <p:spPr bwMode="auto">
          <a:xfrm>
            <a:off x="6571828" y="5808871"/>
            <a:ext cx="5189923" cy="86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3141" t="41595" r="35417" b="29630"/>
          <a:stretch>
            <a:fillRect/>
          </a:stretch>
        </p:blipFill>
        <p:spPr bwMode="auto">
          <a:xfrm>
            <a:off x="6571828" y="4668020"/>
            <a:ext cx="4614863" cy="145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9456" t="61824" r="49911" b="15955"/>
          <a:stretch>
            <a:fillRect/>
          </a:stretch>
        </p:blipFill>
        <p:spPr bwMode="auto">
          <a:xfrm>
            <a:off x="59178" y="4497450"/>
            <a:ext cx="3651636" cy="112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5224" t="31624" r="50320" b="29060"/>
          <a:stretch>
            <a:fillRect/>
          </a:stretch>
        </p:blipFill>
        <p:spPr bwMode="auto">
          <a:xfrm>
            <a:off x="586235" y="1105257"/>
            <a:ext cx="3076575" cy="198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p:nvPr/>
        </p:nvPicPr>
        <p:blipFill rotWithShape="1">
          <a:blip r:embed="rId14">
            <a:clrChange>
              <a:clrFrom>
                <a:srgbClr val="FFFFFF"/>
              </a:clrFrom>
              <a:clrTo>
                <a:srgbClr val="FFFFFF">
                  <a:alpha val="0"/>
                </a:srgbClr>
              </a:clrTo>
            </a:clrChange>
          </a:blip>
          <a:srcRect l="8630" t="22785" r="49390" b="16754"/>
          <a:stretch/>
        </p:blipFill>
        <p:spPr bwMode="auto">
          <a:xfrm>
            <a:off x="8136010" y="1154847"/>
            <a:ext cx="3222554" cy="2516137"/>
          </a:xfrm>
          <a:prstGeom prst="rect">
            <a:avLst/>
          </a:prstGeom>
          <a:ln>
            <a:noFill/>
          </a:ln>
          <a:extLst>
            <a:ext uri="{53640926-AAD7-44D8-BBD7-CCE9431645EC}">
              <a14:shadowObscured xmlns:a14="http://schemas.microsoft.com/office/drawing/2010/main"/>
            </a:ext>
          </a:extLst>
        </p:spPr>
      </p:pic>
      <p:pic>
        <p:nvPicPr>
          <p:cNvPr id="26" name="Picture 10" descr="Minh Khai Book Store - MÁY TÍNH CASIO FX-570ES PLUS (TL)"/>
          <p:cNvPicPr>
            <a:picLocks noChangeAspect="1" noChangeArrowheads="1"/>
          </p:cNvPicPr>
          <p:nvPr/>
        </p:nvPicPr>
        <p:blipFill rotWithShape="1">
          <a:blip r:embed="rId15" cstate="print">
            <a:clrChange>
              <a:clrFrom>
                <a:srgbClr val="9A9A96"/>
              </a:clrFrom>
              <a:clrTo>
                <a:srgbClr val="9A9A96">
                  <a:alpha val="0"/>
                </a:srgbClr>
              </a:clrTo>
            </a:clrChange>
            <a:extLst>
              <a:ext uri="{28A0092B-C50C-407E-A947-70E740481C1C}">
                <a14:useLocalDpi xmlns:a14="http://schemas.microsoft.com/office/drawing/2010/main" val="0"/>
              </a:ext>
            </a:extLst>
          </a:blip>
          <a:srcRect l="13597" t="4250" r="18472" b="2468"/>
          <a:stretch/>
        </p:blipFill>
        <p:spPr bwMode="auto">
          <a:xfrm>
            <a:off x="838200" y="1899258"/>
            <a:ext cx="1201411" cy="263963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1"/>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350" t="27187" r="32543" b="49429"/>
          <a:stretch/>
        </p:blipFill>
        <p:spPr bwMode="auto">
          <a:xfrm>
            <a:off x="1783079" y="5782097"/>
            <a:ext cx="4800601" cy="9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599B6EF-7C86-2B54-5CED-10A40613CADA}"/>
              </a:ext>
            </a:extLst>
          </p:cNvPr>
          <p:cNvSpPr txBox="1"/>
          <p:nvPr/>
        </p:nvSpPr>
        <p:spPr>
          <a:xfrm rot="20822919">
            <a:off x="6722905" y="3894707"/>
            <a:ext cx="2470572" cy="369332"/>
          </a:xfrm>
          <a:prstGeom prst="rect">
            <a:avLst/>
          </a:prstGeom>
          <a:solidFill>
            <a:schemeClr val="bg1"/>
          </a:solidFill>
        </p:spPr>
        <p:txBody>
          <a:bodyPr wrap="square" rtlCol="0">
            <a:spAutoFit/>
          </a:bodyPr>
          <a:lstStyle/>
          <a:p>
            <a:r>
              <a:rPr lang="en-US" dirty="0"/>
              <a:t>……………………………………</a:t>
            </a:r>
          </a:p>
        </p:txBody>
      </p:sp>
    </p:spTree>
    <p:extLst>
      <p:ext uri="{BB962C8B-B14F-4D97-AF65-F5344CB8AC3E}">
        <p14:creationId xmlns:p14="http://schemas.microsoft.com/office/powerpoint/2010/main" val="188181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1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43"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
                                        <p:tgtEl>
                                          <p:spTgt spid="26"/>
                                        </p:tgtEl>
                                      </p:cBhvr>
                                    </p:animEffect>
                                    <p:anim calcmode="lin" valueType="num">
                                      <p:cBhvr>
                                        <p:cTn id="60" dur="400" fill="hold"/>
                                        <p:tgtEl>
                                          <p:spTgt spid="26"/>
                                        </p:tgtEl>
                                        <p:attrNameLst>
                                          <p:attrName>ppt_x</p:attrName>
                                        </p:attrNameLst>
                                      </p:cBhvr>
                                      <p:tavLst>
                                        <p:tav tm="0">
                                          <p:val>
                                            <p:strVal val="#ppt_x"/>
                                          </p:val>
                                        </p:tav>
                                        <p:tav tm="100000">
                                          <p:val>
                                            <p:strVal val="#ppt_x"/>
                                          </p:val>
                                        </p:tav>
                                      </p:tavLst>
                                    </p:anim>
                                    <p:anim calcmode="lin" valueType="num">
                                      <p:cBhvr>
                                        <p:cTn id="61" dur="400" fill="hold"/>
                                        <p:tgtEl>
                                          <p:spTgt spid="26"/>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048000" y="3105835"/>
            <a:ext cx="6096000" cy="369332"/>
          </a:xfrm>
          <a:prstGeom prst="rect">
            <a:avLst/>
          </a:prstGeom>
        </p:spPr>
        <p:txBody>
          <a:bodyPr>
            <a:spAutoFit/>
          </a:bodyPr>
          <a:lstStyle/>
          <a:p>
            <a:endParaRPr lang="en-US"/>
          </a:p>
        </p:txBody>
      </p:sp>
      <p:sp>
        <p:nvSpPr>
          <p:cNvPr id="20" name="Rectangle 19"/>
          <p:cNvSpPr/>
          <p:nvPr/>
        </p:nvSpPr>
        <p:spPr>
          <a:xfrm>
            <a:off x="3048000" y="3105835"/>
            <a:ext cx="6096000" cy="369332"/>
          </a:xfrm>
          <a:prstGeom prst="rect">
            <a:avLst/>
          </a:prstGeom>
        </p:spPr>
        <p:txBody>
          <a:bodyPr>
            <a:spAutoFit/>
          </a:bodyPr>
          <a:lstStyle/>
          <a:p>
            <a:endParaRPr lang="en-US"/>
          </a:p>
        </p:txBody>
      </p:sp>
      <p:grpSp>
        <p:nvGrpSpPr>
          <p:cNvPr id="19" name="组合 40"/>
          <p:cNvGrpSpPr>
            <a:grpSpLocks noChangeAspect="1"/>
          </p:cNvGrpSpPr>
          <p:nvPr/>
        </p:nvGrpSpPr>
        <p:grpSpPr>
          <a:xfrm>
            <a:off x="1194464" y="1318415"/>
            <a:ext cx="1105830" cy="1105830"/>
            <a:chOff x="2914650" y="1294210"/>
            <a:chExt cx="555625" cy="555625"/>
          </a:xfrm>
          <a:solidFill>
            <a:schemeClr val="tx2"/>
          </a:solidFill>
          <a:effectLst>
            <a:outerShdw blurRad="228600" dist="139700" dir="2700000" algn="tl" rotWithShape="0">
              <a:prstClr val="black">
                <a:alpha val="40000"/>
              </a:prstClr>
            </a:outerShdw>
          </a:effectLst>
        </p:grpSpPr>
        <p:sp>
          <p:nvSpPr>
            <p:cNvPr id="21" name="Freeform 10"/>
            <p:cNvSpPr>
              <a:spLocks/>
            </p:cNvSpPr>
            <p:nvPr/>
          </p:nvSpPr>
          <p:spPr bwMode="auto">
            <a:xfrm>
              <a:off x="2914650" y="1294210"/>
              <a:ext cx="555625" cy="555625"/>
            </a:xfrm>
            <a:custGeom>
              <a:avLst/>
              <a:gdLst>
                <a:gd name="T0" fmla="*/ 303 w 350"/>
                <a:gd name="T1" fmla="*/ 128 h 350"/>
                <a:gd name="T2" fmla="*/ 303 w 350"/>
                <a:gd name="T3" fmla="*/ 17 h 350"/>
                <a:gd name="T4" fmla="*/ 239 w 350"/>
                <a:gd name="T5" fmla="*/ 17 h 350"/>
                <a:gd name="T6" fmla="*/ 239 w 350"/>
                <a:gd name="T7" fmla="*/ 64 h 350"/>
                <a:gd name="T8" fmla="*/ 175 w 350"/>
                <a:gd name="T9" fmla="*/ 0 h 350"/>
                <a:gd name="T10" fmla="*/ 0 w 350"/>
                <a:gd name="T11" fmla="*/ 175 h 350"/>
                <a:gd name="T12" fmla="*/ 31 w 350"/>
                <a:gd name="T13" fmla="*/ 175 h 350"/>
                <a:gd name="T14" fmla="*/ 31 w 350"/>
                <a:gd name="T15" fmla="*/ 350 h 350"/>
                <a:gd name="T16" fmla="*/ 128 w 350"/>
                <a:gd name="T17" fmla="*/ 350 h 350"/>
                <a:gd name="T18" fmla="*/ 128 w 350"/>
                <a:gd name="T19" fmla="*/ 208 h 350"/>
                <a:gd name="T20" fmla="*/ 223 w 350"/>
                <a:gd name="T21" fmla="*/ 208 h 350"/>
                <a:gd name="T22" fmla="*/ 223 w 350"/>
                <a:gd name="T23" fmla="*/ 350 h 350"/>
                <a:gd name="T24" fmla="*/ 319 w 350"/>
                <a:gd name="T25" fmla="*/ 350 h 350"/>
                <a:gd name="T26" fmla="*/ 319 w 350"/>
                <a:gd name="T27" fmla="*/ 175 h 350"/>
                <a:gd name="T28" fmla="*/ 350 w 350"/>
                <a:gd name="T29" fmla="*/ 175 h 350"/>
                <a:gd name="T30" fmla="*/ 303 w 350"/>
                <a:gd name="T31" fmla="*/ 128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0" h="350">
                  <a:moveTo>
                    <a:pt x="303" y="128"/>
                  </a:moveTo>
                  <a:lnTo>
                    <a:pt x="303" y="17"/>
                  </a:lnTo>
                  <a:lnTo>
                    <a:pt x="239" y="17"/>
                  </a:lnTo>
                  <a:lnTo>
                    <a:pt x="239" y="64"/>
                  </a:lnTo>
                  <a:lnTo>
                    <a:pt x="175" y="0"/>
                  </a:lnTo>
                  <a:lnTo>
                    <a:pt x="0" y="175"/>
                  </a:lnTo>
                  <a:lnTo>
                    <a:pt x="31" y="175"/>
                  </a:lnTo>
                  <a:lnTo>
                    <a:pt x="31" y="350"/>
                  </a:lnTo>
                  <a:lnTo>
                    <a:pt x="128" y="350"/>
                  </a:lnTo>
                  <a:lnTo>
                    <a:pt x="128" y="208"/>
                  </a:lnTo>
                  <a:lnTo>
                    <a:pt x="223" y="208"/>
                  </a:lnTo>
                  <a:lnTo>
                    <a:pt x="223" y="350"/>
                  </a:lnTo>
                  <a:lnTo>
                    <a:pt x="319" y="350"/>
                  </a:lnTo>
                  <a:lnTo>
                    <a:pt x="319" y="175"/>
                  </a:lnTo>
                  <a:lnTo>
                    <a:pt x="350" y="175"/>
                  </a:lnTo>
                  <a:lnTo>
                    <a:pt x="30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Rectangle 11"/>
            <p:cNvSpPr>
              <a:spLocks noChangeArrowheads="1"/>
            </p:cNvSpPr>
            <p:nvPr/>
          </p:nvSpPr>
          <p:spPr bwMode="auto">
            <a:xfrm>
              <a:off x="3140075" y="1472803"/>
              <a:ext cx="101600" cy="198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12"/>
            <p:cNvSpPr>
              <a:spLocks noChangeArrowheads="1"/>
            </p:cNvSpPr>
            <p:nvPr/>
          </p:nvSpPr>
          <p:spPr bwMode="auto">
            <a:xfrm>
              <a:off x="3140075" y="1472803"/>
              <a:ext cx="101600" cy="198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 name="Rectangle 13"/>
            <p:cNvSpPr>
              <a:spLocks noChangeArrowheads="1"/>
            </p:cNvSpPr>
            <p:nvPr/>
          </p:nvSpPr>
          <p:spPr bwMode="auto">
            <a:xfrm>
              <a:off x="3140075" y="1472803"/>
              <a:ext cx="101600" cy="198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Rectangle 14"/>
            <p:cNvSpPr>
              <a:spLocks noChangeArrowheads="1"/>
            </p:cNvSpPr>
            <p:nvPr/>
          </p:nvSpPr>
          <p:spPr bwMode="auto">
            <a:xfrm>
              <a:off x="3140075" y="1472803"/>
              <a:ext cx="101600" cy="198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5" name="Hộp_Văn_Bản 14"/>
          <p:cNvSpPr txBox="1"/>
          <p:nvPr/>
        </p:nvSpPr>
        <p:spPr>
          <a:xfrm>
            <a:off x="2771656" y="1805310"/>
            <a:ext cx="5436679"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latin typeface="Times New Roman" pitchFamily="18" charset="0"/>
                <a:cs typeface="Times New Roman" pitchFamily="18" charset="0"/>
              </a:rPr>
              <a:t>HƯỚNG DẪN TỰ HỌC Ở NHÀ</a:t>
            </a:r>
            <a:endParaRPr lang="vi-VN" sz="2800" b="1" dirty="0">
              <a:latin typeface="Times New Roman" pitchFamily="18" charset="0"/>
              <a:cs typeface="Times New Roman" pitchFamily="18" charset="0"/>
            </a:endParaRPr>
          </a:p>
        </p:txBody>
      </p:sp>
      <p:sp>
        <p:nvSpPr>
          <p:cNvPr id="17" name="Hộp_Văn_Bản 16"/>
          <p:cNvSpPr txBox="1"/>
          <p:nvPr/>
        </p:nvSpPr>
        <p:spPr>
          <a:xfrm>
            <a:off x="2771656" y="2776226"/>
            <a:ext cx="8814390" cy="2062103"/>
          </a:xfrm>
          <a:prstGeom prst="rect">
            <a:avLst/>
          </a:prstGeom>
          <a:noFill/>
        </p:spPr>
        <p:txBody>
          <a:bodyPr wrap="square" rtlCol="0">
            <a:spAutoFit/>
          </a:bodyPr>
          <a:lstStyle/>
          <a:p>
            <a:pPr marL="457200" indent="-457200">
              <a:buFontTx/>
              <a:buChar char="-"/>
            </a:pPr>
            <a:r>
              <a:rPr lang="vi-VN" sz="3200" dirty="0" err="1">
                <a:latin typeface="Times New Roman" pitchFamily="18" charset="0"/>
                <a:cs typeface="Times New Roman" pitchFamily="18" charset="0"/>
              </a:rPr>
              <a:t>Học</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thuộc</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các</a:t>
            </a:r>
            <a:r>
              <a:rPr lang="vi-VN" sz="3200" dirty="0">
                <a:latin typeface="Times New Roman" pitchFamily="18" charset="0"/>
                <a:cs typeface="Times New Roman" pitchFamily="18" charset="0"/>
              </a:rPr>
              <a:t> quy </a:t>
            </a:r>
            <a:r>
              <a:rPr lang="vi-VN" sz="3200" dirty="0" err="1">
                <a:latin typeface="Times New Roman" pitchFamily="18" charset="0"/>
                <a:cs typeface="Times New Roman" pitchFamily="18" charset="0"/>
              </a:rPr>
              <a:t>tắc</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đã</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học</a:t>
            </a:r>
            <a:endParaRPr lang="vi-VN" sz="3200" dirty="0">
              <a:latin typeface="Times New Roman" pitchFamily="18" charset="0"/>
              <a:cs typeface="Times New Roman" pitchFamily="18" charset="0"/>
            </a:endParaRPr>
          </a:p>
          <a:p>
            <a:pPr marL="457200" indent="-457200">
              <a:buFontTx/>
              <a:buChar char="-"/>
            </a:pPr>
            <a:r>
              <a:rPr lang="vi-VN" sz="3200" dirty="0" err="1">
                <a:latin typeface="Times New Roman" pitchFamily="18" charset="0"/>
                <a:cs typeface="Times New Roman" pitchFamily="18" charset="0"/>
              </a:rPr>
              <a:t>Làm</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bài</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tập</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vận</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dụng</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bài</a:t>
            </a:r>
            <a:r>
              <a:rPr lang="vi-VN" sz="3200" dirty="0">
                <a:latin typeface="Times New Roman" pitchFamily="18" charset="0"/>
                <a:cs typeface="Times New Roman" pitchFamily="18" charset="0"/>
              </a:rPr>
              <a:t> 1, </a:t>
            </a:r>
            <a:r>
              <a:rPr lang="vi-VN" sz="3200" dirty="0" err="1">
                <a:latin typeface="Times New Roman" pitchFamily="18" charset="0"/>
                <a:cs typeface="Times New Roman" pitchFamily="18" charset="0"/>
              </a:rPr>
              <a:t>bài</a:t>
            </a:r>
            <a:r>
              <a:rPr lang="vi-VN" sz="3200" dirty="0">
                <a:latin typeface="Times New Roman" pitchFamily="18" charset="0"/>
                <a:cs typeface="Times New Roman" pitchFamily="18" charset="0"/>
              </a:rPr>
              <a:t> 3 SGK/51</a:t>
            </a:r>
          </a:p>
          <a:p>
            <a:pPr marL="457200" indent="-457200">
              <a:buFontTx/>
              <a:buChar char="-"/>
            </a:pPr>
            <a:r>
              <a:rPr lang="vi-VN" sz="3200" dirty="0" err="1">
                <a:latin typeface="Times New Roman" pitchFamily="18" charset="0"/>
                <a:cs typeface="Times New Roman" pitchFamily="18" charset="0"/>
              </a:rPr>
              <a:t>Đọc</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trước</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phần</a:t>
            </a:r>
            <a:r>
              <a:rPr lang="vi-VN" sz="3200" dirty="0">
                <a:latin typeface="Times New Roman" pitchFamily="18" charset="0"/>
                <a:cs typeface="Times New Roman" pitchFamily="18" charset="0"/>
              </a:rPr>
              <a:t> Quy </a:t>
            </a:r>
            <a:r>
              <a:rPr lang="vi-VN" sz="3200" dirty="0" err="1">
                <a:latin typeface="Times New Roman" pitchFamily="18" charset="0"/>
                <a:cs typeface="Times New Roman" pitchFamily="18" charset="0"/>
              </a:rPr>
              <a:t>tắc</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dấu</a:t>
            </a:r>
            <a:r>
              <a:rPr lang="vi-VN"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ngoặc</a:t>
            </a:r>
            <a:r>
              <a:rPr lang="vi-VN" sz="3200" dirty="0">
                <a:latin typeface="Times New Roman" pitchFamily="18" charset="0"/>
                <a:cs typeface="Times New Roman" pitchFamily="18" charset="0"/>
              </a:rPr>
              <a:t> SGK/50.</a:t>
            </a:r>
          </a:p>
          <a:p>
            <a:endParaRPr lang="vi-VN" sz="3200" dirty="0">
              <a:latin typeface="Times New Roman" pitchFamily="18" charset="0"/>
              <a:cs typeface="Times New Roman" pitchFamily="18" charset="0"/>
            </a:endParaRP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B747-4990-8A97-4BD2-0C8B7E85CC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4083B0-B6A1-4FB0-1A8D-599D92AA0537}"/>
              </a:ext>
            </a:extLst>
          </p:cNvPr>
          <p:cNvSpPr>
            <a:spLocks noGrp="1"/>
          </p:cNvSpPr>
          <p:nvPr>
            <p:ph idx="1"/>
          </p:nvPr>
        </p:nvSpPr>
        <p:spPr/>
        <p:txBody>
          <a:bodyPr/>
          <a:lstStyle/>
          <a:p>
            <a:endParaRPr lang="en-US"/>
          </a:p>
        </p:txBody>
      </p:sp>
      <p:pic>
        <p:nvPicPr>
          <p:cNvPr id="1026" name="Picture 2" descr="Những ý tưởng hình nền powerpoint cảm ơn cho slide thuyết trình tuyệt đẹp  cho điện thoại của bạn">
            <a:extLst>
              <a:ext uri="{FF2B5EF4-FFF2-40B4-BE49-F238E27FC236}">
                <a16:creationId xmlns:a16="http://schemas.microsoft.com/office/drawing/2014/main" id="{A6F064AA-43C6-8310-4CDA-081651213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160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5AF9A-0A69-3316-ABAF-ABA4026316AB}"/>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84BA64A1-CF2F-6B24-D365-8478A02D02B0}"/>
              </a:ext>
            </a:extLst>
          </p:cNvPr>
          <p:cNvSpPr/>
          <p:nvPr/>
        </p:nvSpPr>
        <p:spPr>
          <a:xfrm>
            <a:off x="0" y="-27711"/>
            <a:ext cx="12192000" cy="6876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A30B2AE-3D08-AC9B-8B4B-215F34E6DB02}"/>
              </a:ext>
            </a:extLst>
          </p:cNvPr>
          <p:cNvSpPr/>
          <p:nvPr/>
        </p:nvSpPr>
        <p:spPr>
          <a:xfrm>
            <a:off x="694585" y="139149"/>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8A6AFB1-C98C-BF12-26D8-D1D86E3F42BA}"/>
              </a:ext>
            </a:extLst>
          </p:cNvPr>
          <p:cNvSpPr/>
          <p:nvPr/>
        </p:nvSpPr>
        <p:spPr>
          <a:xfrm>
            <a:off x="586168" y="-27711"/>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8" name="Text Box 118">
            <a:extLst>
              <a:ext uri="{FF2B5EF4-FFF2-40B4-BE49-F238E27FC236}">
                <a16:creationId xmlns:a16="http://schemas.microsoft.com/office/drawing/2014/main" id="{06246706-DD9C-6938-5272-9B86EDBF1406}"/>
              </a:ext>
            </a:extLst>
          </p:cNvPr>
          <p:cNvSpPr txBox="1">
            <a:spLocks noChangeArrowheads="1"/>
          </p:cNvSpPr>
          <p:nvPr/>
        </p:nvSpPr>
        <p:spPr bwMode="auto">
          <a:xfrm>
            <a:off x="3945836" y="5737937"/>
            <a:ext cx="79825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đúng</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sp>
        <p:nvSpPr>
          <p:cNvPr id="10" name="Text Box 121">
            <a:extLst>
              <a:ext uri="{FF2B5EF4-FFF2-40B4-BE49-F238E27FC236}">
                <a16:creationId xmlns:a16="http://schemas.microsoft.com/office/drawing/2014/main" id="{1D616E9C-8E8A-6685-E198-1841F785DBE1}"/>
              </a:ext>
            </a:extLst>
          </p:cNvPr>
          <p:cNvSpPr txBox="1">
            <a:spLocks noChangeArrowheads="1"/>
          </p:cNvSpPr>
          <p:nvPr/>
        </p:nvSpPr>
        <p:spPr bwMode="auto">
          <a:xfrm>
            <a:off x="3285993" y="5749612"/>
            <a:ext cx="8332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pic>
        <p:nvPicPr>
          <p:cNvPr id="11" name="Picture 2" descr="Khung viền PowerPoint đẹp">
            <a:extLst>
              <a:ext uri="{FF2B5EF4-FFF2-40B4-BE49-F238E27FC236}">
                <a16:creationId xmlns:a16="http://schemas.microsoft.com/office/drawing/2014/main" id="{5F09194F-9B3A-70BE-49CE-C69E8E9FF8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9645" y="-52064"/>
            <a:ext cx="9524187" cy="2951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16015F82-86FF-888C-681E-F5C9F8DD1FF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9523" y="587445"/>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14C47A80-F491-A507-8DFF-D556FA365158}"/>
              </a:ext>
            </a:extLst>
          </p:cNvPr>
          <p:cNvSpPr/>
          <p:nvPr/>
        </p:nvSpPr>
        <p:spPr>
          <a:xfrm>
            <a:off x="3408061" y="4665145"/>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chemeClr val="bg1"/>
                </a:solidFill>
                <a:latin typeface="Times New Roman" panose="02020603050405020304" pitchFamily="18" charset="0"/>
                <a:cs typeface="Times New Roman" panose="02020603050405020304" pitchFamily="18" charset="0"/>
              </a:rPr>
              <a:t>Cộng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với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0 </a:t>
            </a:r>
          </a:p>
        </p:txBody>
      </p:sp>
      <p:sp>
        <p:nvSpPr>
          <p:cNvPr id="52" name="Rectangle: Rounded Corners 51">
            <a:extLst>
              <a:ext uri="{FF2B5EF4-FFF2-40B4-BE49-F238E27FC236}">
                <a16:creationId xmlns:a16="http://schemas.microsoft.com/office/drawing/2014/main" id="{35588BC0-472A-0649-6B84-26C3F39E8D0C}"/>
              </a:ext>
            </a:extLst>
          </p:cNvPr>
          <p:cNvSpPr/>
          <p:nvPr/>
        </p:nvSpPr>
        <p:spPr>
          <a:xfrm>
            <a:off x="8470952" y="3340719"/>
            <a:ext cx="345740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chemeClr val="bg1"/>
                </a:solidFill>
                <a:latin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hợp</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54" name="Oval 53">
            <a:extLst>
              <a:ext uri="{FF2B5EF4-FFF2-40B4-BE49-F238E27FC236}">
                <a16:creationId xmlns:a16="http://schemas.microsoft.com/office/drawing/2014/main" id="{9147EFA2-A359-8E0A-476F-1081B2785AC8}"/>
              </a:ext>
            </a:extLst>
          </p:cNvPr>
          <p:cNvSpPr/>
          <p:nvPr/>
        </p:nvSpPr>
        <p:spPr>
          <a:xfrm>
            <a:off x="2747477" y="3431514"/>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8EF527A5-6743-FF57-011A-7BCA1F7A1866}"/>
              </a:ext>
            </a:extLst>
          </p:cNvPr>
          <p:cNvSpPr/>
          <p:nvPr/>
        </p:nvSpPr>
        <p:spPr>
          <a:xfrm>
            <a:off x="7687639" y="3537409"/>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B</a:t>
            </a:r>
          </a:p>
        </p:txBody>
      </p:sp>
      <p:sp>
        <p:nvSpPr>
          <p:cNvPr id="56" name="Oval 55">
            <a:extLst>
              <a:ext uri="{FF2B5EF4-FFF2-40B4-BE49-F238E27FC236}">
                <a16:creationId xmlns:a16="http://schemas.microsoft.com/office/drawing/2014/main" id="{0A85D17A-E384-F8C4-C602-E9F5A3577B46}"/>
              </a:ext>
            </a:extLst>
          </p:cNvPr>
          <p:cNvSpPr/>
          <p:nvPr/>
        </p:nvSpPr>
        <p:spPr>
          <a:xfrm>
            <a:off x="7683002" y="471831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226D0AD-5F0E-20B4-A8A4-6B681E0D1506}"/>
              </a:ext>
            </a:extLst>
          </p:cNvPr>
          <p:cNvSpPr/>
          <p:nvPr/>
        </p:nvSpPr>
        <p:spPr>
          <a:xfrm>
            <a:off x="2743201" y="4793168"/>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a:solidFill>
                  <a:schemeClr val="tx1"/>
                </a:solidFill>
                <a:latin typeface="Aharoni" panose="02010803020104030203" pitchFamily="2" charset="-79"/>
                <a:cs typeface="Aharoni" panose="02010803020104030203" pitchFamily="2" charset="-79"/>
              </a:rPr>
              <a:t>C</a:t>
            </a:r>
            <a:endParaRPr lang="en-US" sz="2400" b="1" dirty="0">
              <a:solidFill>
                <a:schemeClr val="tx1"/>
              </a:solidFill>
              <a:latin typeface="Aharoni" panose="02010803020104030203" pitchFamily="2" charset="-79"/>
              <a:cs typeface="Aharoni" panose="02010803020104030203" pitchFamily="2" charset="-79"/>
            </a:endParaRPr>
          </a:p>
        </p:txBody>
      </p:sp>
      <p:sp>
        <p:nvSpPr>
          <p:cNvPr id="58" name="TextBox 57">
            <a:extLst>
              <a:ext uri="{FF2B5EF4-FFF2-40B4-BE49-F238E27FC236}">
                <a16:creationId xmlns:a16="http://schemas.microsoft.com/office/drawing/2014/main" id="{C98D83FD-9ED9-9FA0-C3B6-53FC60C1AF02}"/>
              </a:ext>
            </a:extLst>
          </p:cNvPr>
          <p:cNvSpPr txBox="1"/>
          <p:nvPr/>
        </p:nvSpPr>
        <p:spPr>
          <a:xfrm>
            <a:off x="3713018" y="831273"/>
            <a:ext cx="5126183"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a16="http://schemas.microsoft.com/office/drawing/2014/main" id="{7F43D127-7E89-2B42-64E4-A311491D0309}"/>
              </a:ext>
            </a:extLst>
          </p:cNvPr>
          <p:cNvSpPr txBox="1"/>
          <p:nvPr/>
        </p:nvSpPr>
        <p:spPr>
          <a:xfrm>
            <a:off x="3215752" y="863532"/>
            <a:ext cx="8140573" cy="1323439"/>
          </a:xfrm>
          <a:prstGeom prst="rect">
            <a:avLst/>
          </a:prstGeom>
          <a:noFill/>
        </p:spPr>
        <p:txBody>
          <a:bodyPr wrap="square" rtlCol="0">
            <a:spAutoFit/>
          </a:bodyPr>
          <a:lstStyle/>
          <a:p>
            <a:pPr algn="ctr"/>
            <a:r>
              <a:rPr lang="en-US" sz="4000" b="1" i="1" u="sng" dirty="0">
                <a:latin typeface="Times New Roman" panose="02020603050405020304" pitchFamily="18" charset="0"/>
                <a:cs typeface="Times New Roman" panose="02020603050405020304" pitchFamily="18" charset="0"/>
              </a:rPr>
              <a:t>Câu 2</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tính chất sau</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đâu là tính chất của phép cộng số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26810596-DF7B-2F0C-A811-BC3FC222B993}"/>
              </a:ext>
            </a:extLst>
          </p:cNvPr>
          <p:cNvSpPr/>
          <p:nvPr/>
        </p:nvSpPr>
        <p:spPr>
          <a:xfrm>
            <a:off x="-57781" y="139149"/>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0" name="Group 79">
            <a:extLst>
              <a:ext uri="{FF2B5EF4-FFF2-40B4-BE49-F238E27FC236}">
                <a16:creationId xmlns:a16="http://schemas.microsoft.com/office/drawing/2014/main" id="{60BBC7DC-3766-EC5D-ED51-3CAFB8D5E3FD}"/>
              </a:ext>
            </a:extLst>
          </p:cNvPr>
          <p:cNvGrpSpPr/>
          <p:nvPr/>
        </p:nvGrpSpPr>
        <p:grpSpPr>
          <a:xfrm>
            <a:off x="-76515" y="139149"/>
            <a:ext cx="2527445" cy="2471561"/>
            <a:chOff x="-494973" y="1043791"/>
            <a:chExt cx="3009379" cy="2964766"/>
          </a:xfrm>
        </p:grpSpPr>
        <p:sp>
          <p:nvSpPr>
            <p:cNvPr id="81" name="Sun 80">
              <a:extLst>
                <a:ext uri="{FF2B5EF4-FFF2-40B4-BE49-F238E27FC236}">
                  <a16:creationId xmlns:a16="http://schemas.microsoft.com/office/drawing/2014/main" id="{F71C61D8-214E-2235-513C-9C23207B1EFE}"/>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F6B80CA3-8106-8E9F-4428-AA08EDB0FC67}"/>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83" name="Flowchart: Connector 82">
            <a:extLst>
              <a:ext uri="{FF2B5EF4-FFF2-40B4-BE49-F238E27FC236}">
                <a16:creationId xmlns:a16="http://schemas.microsoft.com/office/drawing/2014/main" id="{CB7E465A-8FB2-9F87-8C02-35A0479AD94C}"/>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a16="http://schemas.microsoft.com/office/drawing/2014/main" id="{4A250FE1-7411-9C4C-D16F-928280CC23A6}"/>
              </a:ext>
            </a:extLst>
          </p:cNvPr>
          <p:cNvSpPr/>
          <p:nvPr/>
        </p:nvSpPr>
        <p:spPr>
          <a:xfrm>
            <a:off x="545711" y="737438"/>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F4CB4AB1-2DA7-04A6-A252-708109442B46}"/>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A9827B81-636B-C9D0-B08F-DE15A1355C9E}"/>
              </a:ext>
            </a:extLst>
          </p:cNvPr>
          <p:cNvSpPr txBox="1"/>
          <p:nvPr/>
        </p:nvSpPr>
        <p:spPr>
          <a:xfrm>
            <a:off x="893959" y="783787"/>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a:t>
            </a:r>
          </a:p>
        </p:txBody>
      </p:sp>
      <p:sp>
        <p:nvSpPr>
          <p:cNvPr id="87" name="TextBox 86">
            <a:extLst>
              <a:ext uri="{FF2B5EF4-FFF2-40B4-BE49-F238E27FC236}">
                <a16:creationId xmlns:a16="http://schemas.microsoft.com/office/drawing/2014/main" id="{43B8869F-C24E-C060-C442-1DCC0C6B71C5}"/>
              </a:ext>
            </a:extLst>
          </p:cNvPr>
          <p:cNvSpPr txBox="1"/>
          <p:nvPr/>
        </p:nvSpPr>
        <p:spPr>
          <a:xfrm>
            <a:off x="936990" y="808573"/>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5</a:t>
            </a:r>
          </a:p>
        </p:txBody>
      </p:sp>
      <p:sp>
        <p:nvSpPr>
          <p:cNvPr id="88" name="TextBox 87">
            <a:extLst>
              <a:ext uri="{FF2B5EF4-FFF2-40B4-BE49-F238E27FC236}">
                <a16:creationId xmlns:a16="http://schemas.microsoft.com/office/drawing/2014/main" id="{91BDC58A-4009-416D-FEEE-8724BA3C418C}"/>
              </a:ext>
            </a:extLst>
          </p:cNvPr>
          <p:cNvSpPr txBox="1"/>
          <p:nvPr/>
        </p:nvSpPr>
        <p:spPr>
          <a:xfrm>
            <a:off x="869350" y="76928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6</a:t>
            </a:r>
          </a:p>
        </p:txBody>
      </p:sp>
      <p:sp>
        <p:nvSpPr>
          <p:cNvPr id="89" name="TextBox 88">
            <a:extLst>
              <a:ext uri="{FF2B5EF4-FFF2-40B4-BE49-F238E27FC236}">
                <a16:creationId xmlns:a16="http://schemas.microsoft.com/office/drawing/2014/main" id="{83007098-DA12-F383-1BE4-A9351E07B120}"/>
              </a:ext>
            </a:extLst>
          </p:cNvPr>
          <p:cNvSpPr txBox="1"/>
          <p:nvPr/>
        </p:nvSpPr>
        <p:spPr>
          <a:xfrm>
            <a:off x="905946" y="808573"/>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8</a:t>
            </a:r>
          </a:p>
        </p:txBody>
      </p:sp>
      <p:sp>
        <p:nvSpPr>
          <p:cNvPr id="90" name="TextBox 89">
            <a:extLst>
              <a:ext uri="{FF2B5EF4-FFF2-40B4-BE49-F238E27FC236}">
                <a16:creationId xmlns:a16="http://schemas.microsoft.com/office/drawing/2014/main" id="{209A2F6C-CC99-032A-4393-4600C0580EF4}"/>
              </a:ext>
            </a:extLst>
          </p:cNvPr>
          <p:cNvSpPr txBox="1"/>
          <p:nvPr/>
        </p:nvSpPr>
        <p:spPr>
          <a:xfrm>
            <a:off x="882890" y="788931"/>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7</a:t>
            </a:r>
          </a:p>
        </p:txBody>
      </p:sp>
      <p:sp>
        <p:nvSpPr>
          <p:cNvPr id="91" name="TextBox 90">
            <a:extLst>
              <a:ext uri="{FF2B5EF4-FFF2-40B4-BE49-F238E27FC236}">
                <a16:creationId xmlns:a16="http://schemas.microsoft.com/office/drawing/2014/main" id="{E63EEF38-A2A1-7F3D-1713-7EF949ABB65F}"/>
              </a:ext>
            </a:extLst>
          </p:cNvPr>
          <p:cNvSpPr txBox="1"/>
          <p:nvPr/>
        </p:nvSpPr>
        <p:spPr>
          <a:xfrm>
            <a:off x="637153" y="808573"/>
            <a:ext cx="1325041"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10</a:t>
            </a:r>
          </a:p>
        </p:txBody>
      </p:sp>
      <p:sp>
        <p:nvSpPr>
          <p:cNvPr id="92" name="TextBox 91">
            <a:extLst>
              <a:ext uri="{FF2B5EF4-FFF2-40B4-BE49-F238E27FC236}">
                <a16:creationId xmlns:a16="http://schemas.microsoft.com/office/drawing/2014/main" id="{009944C3-3653-42B2-C7CA-BD1C1ED6AAE2}"/>
              </a:ext>
            </a:extLst>
          </p:cNvPr>
          <p:cNvSpPr txBox="1"/>
          <p:nvPr/>
        </p:nvSpPr>
        <p:spPr>
          <a:xfrm>
            <a:off x="914850" y="788931"/>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9</a:t>
            </a:r>
          </a:p>
        </p:txBody>
      </p:sp>
      <p:sp>
        <p:nvSpPr>
          <p:cNvPr id="93" name="TextBox 92">
            <a:extLst>
              <a:ext uri="{FF2B5EF4-FFF2-40B4-BE49-F238E27FC236}">
                <a16:creationId xmlns:a16="http://schemas.microsoft.com/office/drawing/2014/main" id="{558720CC-3520-7CE8-6C71-EC65F09E8EFB}"/>
              </a:ext>
            </a:extLst>
          </p:cNvPr>
          <p:cNvSpPr txBox="1"/>
          <p:nvPr/>
        </p:nvSpPr>
        <p:spPr>
          <a:xfrm>
            <a:off x="858857" y="77653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4</a:t>
            </a:r>
          </a:p>
        </p:txBody>
      </p:sp>
      <p:sp>
        <p:nvSpPr>
          <p:cNvPr id="94" name="TextBox 93">
            <a:extLst>
              <a:ext uri="{FF2B5EF4-FFF2-40B4-BE49-F238E27FC236}">
                <a16:creationId xmlns:a16="http://schemas.microsoft.com/office/drawing/2014/main" id="{2D1A5DF2-0DAD-92C3-4C82-A45064F79CAE}"/>
              </a:ext>
            </a:extLst>
          </p:cNvPr>
          <p:cNvSpPr txBox="1"/>
          <p:nvPr/>
        </p:nvSpPr>
        <p:spPr>
          <a:xfrm>
            <a:off x="949006" y="76928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3</a:t>
            </a:r>
          </a:p>
        </p:txBody>
      </p:sp>
      <p:sp>
        <p:nvSpPr>
          <p:cNvPr id="95" name="TextBox 94">
            <a:extLst>
              <a:ext uri="{FF2B5EF4-FFF2-40B4-BE49-F238E27FC236}">
                <a16:creationId xmlns:a16="http://schemas.microsoft.com/office/drawing/2014/main" id="{4DA15E14-10B5-1BD9-86DA-E3C6CF68780D}"/>
              </a:ext>
            </a:extLst>
          </p:cNvPr>
          <p:cNvSpPr txBox="1"/>
          <p:nvPr/>
        </p:nvSpPr>
        <p:spPr>
          <a:xfrm>
            <a:off x="869350" y="792556"/>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3D2E7E9C-F646-70CE-F452-75132F84141A}"/>
              </a:ext>
            </a:extLst>
          </p:cNvPr>
          <p:cNvSpPr txBox="1"/>
          <p:nvPr/>
        </p:nvSpPr>
        <p:spPr>
          <a:xfrm>
            <a:off x="810610" y="835727"/>
            <a:ext cx="1242093"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endParaRPr lang="en-US" sz="3200" b="1" dirty="0">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DB3A4DB4-CCBF-D926-A34B-8FA5F9BD8B6D}"/>
              </a:ext>
            </a:extLst>
          </p:cNvPr>
          <p:cNvSpPr/>
          <p:nvPr/>
        </p:nvSpPr>
        <p:spPr>
          <a:xfrm>
            <a:off x="3403387" y="3300360"/>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Giao </a:t>
            </a:r>
            <a:r>
              <a:rPr lang="vi-VN" sz="3200" b="1" dirty="0" err="1">
                <a:solidFill>
                  <a:schemeClr val="bg1"/>
                </a:solidFill>
                <a:latin typeface="Times New Roman" panose="02020603050405020304" pitchFamily="18" charset="0"/>
                <a:cs typeface="Times New Roman" panose="02020603050405020304" pitchFamily="18" charset="0"/>
              </a:rPr>
              <a:t>hoán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0FB83FC2-6519-673D-0126-F86C283C2270}"/>
              </a:ext>
            </a:extLst>
          </p:cNvPr>
          <p:cNvSpPr/>
          <p:nvPr/>
        </p:nvSpPr>
        <p:spPr>
          <a:xfrm>
            <a:off x="8470953" y="4651411"/>
            <a:ext cx="3457406"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chemeClr val="bg1"/>
                </a:solidFill>
                <a:latin typeface="Times New Roman" panose="02020603050405020304" pitchFamily="18" charset="0"/>
                <a:cs typeface="Times New Roman" panose="02020603050405020304" pitchFamily="18" charset="0"/>
              </a:rPr>
              <a:t>Cả</a:t>
            </a:r>
            <a:r>
              <a:rPr lang="en-US" sz="3200" b="1" dirty="0">
                <a:solidFill>
                  <a:schemeClr val="bg1"/>
                </a:solidFill>
                <a:latin typeface="Times New Roman" panose="02020603050405020304" pitchFamily="18" charset="0"/>
                <a:cs typeface="Times New Roman" panose="02020603050405020304" pitchFamily="18" charset="0"/>
              </a:rPr>
              <a:t> 3 </a:t>
            </a:r>
            <a:r>
              <a:rPr lang="en-US" sz="3200" b="1" dirty="0" err="1">
                <a:solidFill>
                  <a:schemeClr val="bg1"/>
                </a:solidFill>
                <a:latin typeface="Times New Roman" panose="02020603050405020304" pitchFamily="18" charset="0"/>
                <a:cs typeface="Times New Roman" panose="02020603050405020304" pitchFamily="18" charset="0"/>
              </a:rPr>
              <a:t>đáp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án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trên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4" name="Text Box 121">
            <a:extLst>
              <a:ext uri="{FF2B5EF4-FFF2-40B4-BE49-F238E27FC236}">
                <a16:creationId xmlns:a16="http://schemas.microsoft.com/office/drawing/2014/main" id="{27BABF7C-ED6D-625A-3CE0-795C5FEC5990}"/>
              </a:ext>
            </a:extLst>
          </p:cNvPr>
          <p:cNvSpPr txBox="1">
            <a:spLocks noChangeArrowheads="1"/>
          </p:cNvSpPr>
          <p:nvPr/>
        </p:nvSpPr>
        <p:spPr bwMode="auto">
          <a:xfrm>
            <a:off x="4064001" y="5749612"/>
            <a:ext cx="802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sp>
        <p:nvSpPr>
          <p:cNvPr id="46" name="Text Box 121">
            <a:extLst>
              <a:ext uri="{FF2B5EF4-FFF2-40B4-BE49-F238E27FC236}">
                <a16:creationId xmlns:a16="http://schemas.microsoft.com/office/drawing/2014/main" id="{22705ED7-AD8D-C2D2-1088-C7CB263D8993}"/>
              </a:ext>
            </a:extLst>
          </p:cNvPr>
          <p:cNvSpPr txBox="1">
            <a:spLocks noChangeArrowheads="1"/>
          </p:cNvSpPr>
          <p:nvPr/>
        </p:nvSpPr>
        <p:spPr bwMode="auto">
          <a:xfrm>
            <a:off x="4317314" y="5724244"/>
            <a:ext cx="77292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pic>
        <p:nvPicPr>
          <p:cNvPr id="2" name="Tieng-dong-ho-tich-tac-www_tiengdong_com">
            <a:hlinkClick r:id="" action="ppaction://media"/>
            <a:extLst>
              <a:ext uri="{FF2B5EF4-FFF2-40B4-BE49-F238E27FC236}">
                <a16:creationId xmlns:a16="http://schemas.microsoft.com/office/drawing/2014/main" id="{3926B7C2-D4A4-325B-FEDF-AC059FD6907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7144" y="783787"/>
            <a:ext cx="609600"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a16="http://schemas.microsoft.com/office/drawing/2014/main" id="{B55FC86C-2479-6DAE-D58A-913BD47F549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3"/>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a16="http://schemas.microsoft.com/office/drawing/2014/main" id="{28D9508B-F5FA-F105-C300-EF335884008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878026" y="3751676"/>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a16="http://schemas.microsoft.com/office/drawing/2014/main" id="{B8D3407E-84F2-5523-BE72-BC3A073CD46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36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75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75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75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750"/>
                                        <p:tgtEl>
                                          <p:spTgt spid="55"/>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75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75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750"/>
                                        <p:tgtEl>
                                          <p:spTgt spid="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50"/>
                                        <p:tgtEl>
                                          <p:spTgt spid="51"/>
                                        </p:tgtEl>
                                      </p:cBhvr>
                                    </p:animEffect>
                                  </p:childTnLst>
                                </p:cTn>
                              </p:par>
                            </p:childTnLst>
                          </p:cTn>
                        </p:par>
                        <p:par>
                          <p:cTn id="53" fill="hold">
                            <p:stCondLst>
                              <p:cond delay="2500"/>
                            </p:stCondLst>
                            <p:childTnLst>
                              <p:par>
                                <p:cTn id="54" presetID="8" presetClass="emph" presetSubtype="0" repeatCount="indefinite" fill="hold" nodeType="afterEffect">
                                  <p:stCondLst>
                                    <p:cond delay="0"/>
                                  </p:stCondLst>
                                  <p:childTnLst>
                                    <p:animRot by="21600000">
                                      <p:cBhvr>
                                        <p:cTn id="55"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42"/>
                                        </p:tgtEl>
                                        <p:attrNameLst>
                                          <p:attrName>ppt_w</p:attrName>
                                        </p:attrNameLst>
                                      </p:cBhvr>
                                      <p:tavLst>
                                        <p:tav tm="0">
                                          <p:val>
                                            <p:strVal val="ppt_w"/>
                                          </p:val>
                                        </p:tav>
                                        <p:tav tm="100000">
                                          <p:val>
                                            <p:fltVal val="0"/>
                                          </p:val>
                                        </p:tav>
                                      </p:tavLst>
                                    </p:anim>
                                    <p:anim calcmode="lin" valueType="num">
                                      <p:cBhvr>
                                        <p:cTn id="61" dur="500"/>
                                        <p:tgtEl>
                                          <p:spTgt spid="42"/>
                                        </p:tgtEl>
                                        <p:attrNameLst>
                                          <p:attrName>ppt_h</p:attrName>
                                        </p:attrNameLst>
                                      </p:cBhvr>
                                      <p:tavLst>
                                        <p:tav tm="0">
                                          <p:val>
                                            <p:strVal val="ppt_h"/>
                                          </p:val>
                                        </p:tav>
                                        <p:tav tm="100000">
                                          <p:val>
                                            <p:fltVal val="0"/>
                                          </p:val>
                                        </p:tav>
                                      </p:tavLst>
                                    </p:anim>
                                    <p:animEffect transition="out" filter="fade">
                                      <p:cBhvr>
                                        <p:cTn id="62" dur="500"/>
                                        <p:tgtEl>
                                          <p:spTgt spid="42"/>
                                        </p:tgtEl>
                                      </p:cBhvr>
                                    </p:animEffect>
                                    <p:set>
                                      <p:cBhvr>
                                        <p:cTn id="63"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bomb.wav"/>
                                        </p:tgtEl>
                                      </p:cMediaNode>
                                    </p:audio>
                                  </p:sub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50"/>
                                        <p:tgtEl>
                                          <p:spTgt spid="44"/>
                                        </p:tgtEl>
                                      </p:cBhvr>
                                    </p:animEffect>
                                    <p:anim calcmode="lin" valueType="num">
                                      <p:cBhvr>
                                        <p:cTn id="68" dur="250" fill="hold"/>
                                        <p:tgtEl>
                                          <p:spTgt spid="44"/>
                                        </p:tgtEl>
                                        <p:attrNameLst>
                                          <p:attrName>ppt_x</p:attrName>
                                        </p:attrNameLst>
                                      </p:cBhvr>
                                      <p:tavLst>
                                        <p:tav tm="0">
                                          <p:val>
                                            <p:strVal val="#ppt_x"/>
                                          </p:val>
                                        </p:tav>
                                        <p:tav tm="100000">
                                          <p:val>
                                            <p:strVal val="#ppt_x"/>
                                          </p:val>
                                        </p:tav>
                                      </p:tavLst>
                                    </p:anim>
                                    <p:anim calcmode="lin" valueType="num">
                                      <p:cBhvr>
                                        <p:cTn id="69" dur="250" fill="hold"/>
                                        <p:tgtEl>
                                          <p:spTgt spid="44"/>
                                        </p:tgtEl>
                                        <p:attrNameLst>
                                          <p:attrName>ppt_y</p:attrName>
                                        </p:attrNameLst>
                                      </p:cBhvr>
                                      <p:tavLst>
                                        <p:tav tm="0">
                                          <p:val>
                                            <p:strVal val="#ppt_y+.1"/>
                                          </p:val>
                                        </p:tav>
                                        <p:tav tm="100000">
                                          <p:val>
                                            <p:strVal val="#ppt_y"/>
                                          </p:val>
                                        </p:tav>
                                      </p:tavLst>
                                    </p:anim>
                                  </p:childTnLst>
                                </p:cTn>
                              </p:par>
                            </p:childTnLst>
                          </p:cTn>
                        </p:par>
                        <p:par>
                          <p:cTn id="70" fill="hold">
                            <p:stCondLst>
                              <p:cond delay="750"/>
                            </p:stCondLst>
                            <p:childTnLst>
                              <p:par>
                                <p:cTn id="71" presetID="53" presetClass="exit" presetSubtype="32" fill="hold" grpId="1" nodeType="afterEffect">
                                  <p:stCondLst>
                                    <p:cond delay="2250"/>
                                  </p:stCondLst>
                                  <p:childTnLst>
                                    <p:anim calcmode="lin" valueType="num">
                                      <p:cBhvr>
                                        <p:cTn id="72" dur="5000"/>
                                        <p:tgtEl>
                                          <p:spTgt spid="44"/>
                                        </p:tgtEl>
                                        <p:attrNameLst>
                                          <p:attrName>ppt_w</p:attrName>
                                        </p:attrNameLst>
                                      </p:cBhvr>
                                      <p:tavLst>
                                        <p:tav tm="0">
                                          <p:val>
                                            <p:strVal val="ppt_w"/>
                                          </p:val>
                                        </p:tav>
                                        <p:tav tm="100000">
                                          <p:val>
                                            <p:fltVal val="0"/>
                                          </p:val>
                                        </p:tav>
                                      </p:tavLst>
                                    </p:anim>
                                    <p:anim calcmode="lin" valueType="num">
                                      <p:cBhvr>
                                        <p:cTn id="73" dur="5000"/>
                                        <p:tgtEl>
                                          <p:spTgt spid="44"/>
                                        </p:tgtEl>
                                        <p:attrNameLst>
                                          <p:attrName>ppt_h</p:attrName>
                                        </p:attrNameLst>
                                      </p:cBhvr>
                                      <p:tavLst>
                                        <p:tav tm="0">
                                          <p:val>
                                            <p:strVal val="ppt_h"/>
                                          </p:val>
                                        </p:tav>
                                        <p:tav tm="100000">
                                          <p:val>
                                            <p:fltVal val="0"/>
                                          </p:val>
                                        </p:tav>
                                      </p:tavLst>
                                    </p:anim>
                                    <p:animEffect transition="out" filter="fade">
                                      <p:cBhvr>
                                        <p:cTn id="74" dur="5000"/>
                                        <p:tgtEl>
                                          <p:spTgt spid="44"/>
                                        </p:tgtEl>
                                      </p:cBhvr>
                                    </p:animEffect>
                                    <p:set>
                                      <p:cBhvr>
                                        <p:cTn id="7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6" restart="whenNotActive" fill="hold" evtFilter="cancelBubble" nodeType="interactiveSeq">
                <p:stCondLst>
                  <p:cond evt="onClick" delay="0">
                    <p:tgtEl>
                      <p:spTgt spid="57"/>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1" nodeType="clickEffect">
                                  <p:stCondLst>
                                    <p:cond delay="0"/>
                                  </p:stCondLst>
                                  <p:childTnLst>
                                    <p:anim calcmode="lin" valueType="num">
                                      <p:cBhvr>
                                        <p:cTn id="80" dur="500"/>
                                        <p:tgtEl>
                                          <p:spTgt spid="51"/>
                                        </p:tgtEl>
                                        <p:attrNameLst>
                                          <p:attrName>ppt_w</p:attrName>
                                        </p:attrNameLst>
                                      </p:cBhvr>
                                      <p:tavLst>
                                        <p:tav tm="0">
                                          <p:val>
                                            <p:strVal val="ppt_w"/>
                                          </p:val>
                                        </p:tav>
                                        <p:tav tm="100000">
                                          <p:val>
                                            <p:fltVal val="0"/>
                                          </p:val>
                                        </p:tav>
                                      </p:tavLst>
                                    </p:anim>
                                    <p:anim calcmode="lin" valueType="num">
                                      <p:cBhvr>
                                        <p:cTn id="81" dur="500"/>
                                        <p:tgtEl>
                                          <p:spTgt spid="51"/>
                                        </p:tgtEl>
                                        <p:attrNameLst>
                                          <p:attrName>ppt_h</p:attrName>
                                        </p:attrNameLst>
                                      </p:cBhvr>
                                      <p:tavLst>
                                        <p:tav tm="0">
                                          <p:val>
                                            <p:strVal val="ppt_h"/>
                                          </p:val>
                                        </p:tav>
                                        <p:tav tm="100000">
                                          <p:val>
                                            <p:fltVal val="0"/>
                                          </p:val>
                                        </p:tav>
                                      </p:tavLst>
                                    </p:anim>
                                    <p:animEffect transition="out" filter="fade">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5" name="bomb.wav"/>
                                        </p:tgtEl>
                                      </p:cMediaNode>
                                    </p:audio>
                                  </p:subTnLst>
                                </p:cTn>
                              </p:par>
                            </p:childTnLst>
                          </p:cTn>
                        </p:par>
                        <p:par>
                          <p:cTn id="84" fill="hold">
                            <p:stCondLst>
                              <p:cond delay="500"/>
                            </p:stCondLst>
                            <p:childTnLst>
                              <p:par>
                                <p:cTn id="85" presetID="42" presetClass="entr" presetSubtype="0" fill="hold" grpId="0"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50"/>
                                        <p:tgtEl>
                                          <p:spTgt spid="10"/>
                                        </p:tgtEl>
                                      </p:cBhvr>
                                    </p:animEffect>
                                    <p:anim calcmode="lin" valueType="num">
                                      <p:cBhvr>
                                        <p:cTn id="88" dur="250" fill="hold"/>
                                        <p:tgtEl>
                                          <p:spTgt spid="10"/>
                                        </p:tgtEl>
                                        <p:attrNameLst>
                                          <p:attrName>ppt_x</p:attrName>
                                        </p:attrNameLst>
                                      </p:cBhvr>
                                      <p:tavLst>
                                        <p:tav tm="0">
                                          <p:val>
                                            <p:strVal val="#ppt_x"/>
                                          </p:val>
                                        </p:tav>
                                        <p:tav tm="100000">
                                          <p:val>
                                            <p:strVal val="#ppt_x"/>
                                          </p:val>
                                        </p:tav>
                                      </p:tavLst>
                                    </p:anim>
                                    <p:anim calcmode="lin" valueType="num">
                                      <p:cBhvr>
                                        <p:cTn id="89" dur="250" fill="hold"/>
                                        <p:tgtEl>
                                          <p:spTgt spid="10"/>
                                        </p:tgtEl>
                                        <p:attrNameLst>
                                          <p:attrName>ppt_y</p:attrName>
                                        </p:attrNameLst>
                                      </p:cBhvr>
                                      <p:tavLst>
                                        <p:tav tm="0">
                                          <p:val>
                                            <p:strVal val="#ppt_y+.1"/>
                                          </p:val>
                                        </p:tav>
                                        <p:tav tm="100000">
                                          <p:val>
                                            <p:strVal val="#ppt_y"/>
                                          </p:val>
                                        </p:tav>
                                      </p:tavLst>
                                    </p:anim>
                                  </p:childTnLst>
                                </p:cTn>
                              </p:par>
                            </p:childTnLst>
                          </p:cTn>
                        </p:par>
                        <p:par>
                          <p:cTn id="90" fill="hold">
                            <p:stCondLst>
                              <p:cond delay="750"/>
                            </p:stCondLst>
                            <p:childTnLst>
                              <p:par>
                                <p:cTn id="91" presetID="53" presetClass="exit" presetSubtype="32" fill="hold" grpId="1" nodeType="afterEffect">
                                  <p:stCondLst>
                                    <p:cond delay="2250"/>
                                  </p:stCondLst>
                                  <p:childTnLst>
                                    <p:anim calcmode="lin" valueType="num">
                                      <p:cBhvr>
                                        <p:cTn id="92" dur="5000"/>
                                        <p:tgtEl>
                                          <p:spTgt spid="10"/>
                                        </p:tgtEl>
                                        <p:attrNameLst>
                                          <p:attrName>ppt_w</p:attrName>
                                        </p:attrNameLst>
                                      </p:cBhvr>
                                      <p:tavLst>
                                        <p:tav tm="0">
                                          <p:val>
                                            <p:strVal val="ppt_w"/>
                                          </p:val>
                                        </p:tav>
                                        <p:tav tm="100000">
                                          <p:val>
                                            <p:fltVal val="0"/>
                                          </p:val>
                                        </p:tav>
                                      </p:tavLst>
                                    </p:anim>
                                    <p:anim calcmode="lin" valueType="num">
                                      <p:cBhvr>
                                        <p:cTn id="93" dur="5000"/>
                                        <p:tgtEl>
                                          <p:spTgt spid="10"/>
                                        </p:tgtEl>
                                        <p:attrNameLst>
                                          <p:attrName>ppt_h</p:attrName>
                                        </p:attrNameLst>
                                      </p:cBhvr>
                                      <p:tavLst>
                                        <p:tav tm="0">
                                          <p:val>
                                            <p:strVal val="ppt_h"/>
                                          </p:val>
                                        </p:tav>
                                        <p:tav tm="100000">
                                          <p:val>
                                            <p:fltVal val="0"/>
                                          </p:val>
                                        </p:tav>
                                      </p:tavLst>
                                    </p:anim>
                                    <p:animEffect transition="out" filter="fade">
                                      <p:cBhvr>
                                        <p:cTn id="94" dur="5000"/>
                                        <p:tgtEl>
                                          <p:spTgt spid="10"/>
                                        </p:tgtEl>
                                      </p:cBhvr>
                                    </p:animEffect>
                                    <p:set>
                                      <p:cBhvr>
                                        <p:cTn id="95"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52"/>
                                        </p:tgtEl>
                                        <p:attrNameLst>
                                          <p:attrName>ppt_w</p:attrName>
                                        </p:attrNameLst>
                                      </p:cBhvr>
                                      <p:tavLst>
                                        <p:tav tm="0">
                                          <p:val>
                                            <p:strVal val="ppt_w"/>
                                          </p:val>
                                        </p:tav>
                                        <p:tav tm="100000">
                                          <p:val>
                                            <p:fltVal val="0"/>
                                          </p:val>
                                        </p:tav>
                                      </p:tavLst>
                                    </p:anim>
                                    <p:anim calcmode="lin" valueType="num">
                                      <p:cBhvr>
                                        <p:cTn id="101" dur="500"/>
                                        <p:tgtEl>
                                          <p:spTgt spid="52"/>
                                        </p:tgtEl>
                                        <p:attrNameLst>
                                          <p:attrName>ppt_h</p:attrName>
                                        </p:attrNameLst>
                                      </p:cBhvr>
                                      <p:tavLst>
                                        <p:tav tm="0">
                                          <p:val>
                                            <p:strVal val="ppt_h"/>
                                          </p:val>
                                        </p:tav>
                                        <p:tav tm="100000">
                                          <p:val>
                                            <p:fltVal val="0"/>
                                          </p:val>
                                        </p:tav>
                                      </p:tavLst>
                                    </p:anim>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bomb.wav"/>
                                        </p:tgtEl>
                                      </p:cMediaNode>
                                    </p:audio>
                                  </p:subTnLst>
                                </p:cTn>
                              </p:par>
                              <p:par>
                                <p:cTn id="104" presetID="42"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53" presetClass="exit" presetSubtype="32" fill="hold" grpId="1" nodeType="afterEffect">
                                  <p:stCondLst>
                                    <p:cond delay="1000"/>
                                  </p:stCondLst>
                                  <p:childTnLst>
                                    <p:anim calcmode="lin" valueType="num">
                                      <p:cBhvr>
                                        <p:cTn id="111" dur="5000"/>
                                        <p:tgtEl>
                                          <p:spTgt spid="46"/>
                                        </p:tgtEl>
                                        <p:attrNameLst>
                                          <p:attrName>ppt_w</p:attrName>
                                        </p:attrNameLst>
                                      </p:cBhvr>
                                      <p:tavLst>
                                        <p:tav tm="0">
                                          <p:val>
                                            <p:strVal val="ppt_w"/>
                                          </p:val>
                                        </p:tav>
                                        <p:tav tm="100000">
                                          <p:val>
                                            <p:fltVal val="0"/>
                                          </p:val>
                                        </p:tav>
                                      </p:tavLst>
                                    </p:anim>
                                    <p:anim calcmode="lin" valueType="num">
                                      <p:cBhvr>
                                        <p:cTn id="112" dur="5000"/>
                                        <p:tgtEl>
                                          <p:spTgt spid="46"/>
                                        </p:tgtEl>
                                        <p:attrNameLst>
                                          <p:attrName>ppt_h</p:attrName>
                                        </p:attrNameLst>
                                      </p:cBhvr>
                                      <p:tavLst>
                                        <p:tav tm="0">
                                          <p:val>
                                            <p:strVal val="ppt_h"/>
                                          </p:val>
                                        </p:tav>
                                        <p:tav tm="100000">
                                          <p:val>
                                            <p:fltVal val="0"/>
                                          </p:val>
                                        </p:tav>
                                      </p:tavLst>
                                    </p:anim>
                                    <p:animEffect transition="out" filter="fade">
                                      <p:cBhvr>
                                        <p:cTn id="113" dur="5000"/>
                                        <p:tgtEl>
                                          <p:spTgt spid="46"/>
                                        </p:tgtEl>
                                      </p:cBhvr>
                                    </p:animEffect>
                                    <p:set>
                                      <p:cBhvr>
                                        <p:cTn id="11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21" presetClass="emph" presetSubtype="0" fill="hold" grpId="1" nodeType="clickEffect">
                                  <p:stCondLst>
                                    <p:cond delay="0"/>
                                  </p:stCondLst>
                                  <p:childTnLst>
                                    <p:animClr clrSpc="hsl" dir="cw">
                                      <p:cBhvr override="childStyle">
                                        <p:cTn id="119" dur="500" fill="hold"/>
                                        <p:tgtEl>
                                          <p:spTgt spid="43"/>
                                        </p:tgtEl>
                                        <p:attrNameLst>
                                          <p:attrName>style.color</p:attrName>
                                        </p:attrNameLst>
                                      </p:cBhvr>
                                      <p:by>
                                        <p:hsl h="7200000" s="0" l="0"/>
                                      </p:by>
                                    </p:animClr>
                                    <p:animClr clrSpc="hsl" dir="cw">
                                      <p:cBhvr>
                                        <p:cTn id="120" dur="500" fill="hold"/>
                                        <p:tgtEl>
                                          <p:spTgt spid="43"/>
                                        </p:tgtEl>
                                        <p:attrNameLst>
                                          <p:attrName>fillcolor</p:attrName>
                                        </p:attrNameLst>
                                      </p:cBhvr>
                                      <p:by>
                                        <p:hsl h="7200000" s="0" l="0"/>
                                      </p:by>
                                    </p:animClr>
                                    <p:animClr clrSpc="hsl" dir="cw">
                                      <p:cBhvr>
                                        <p:cTn id="121" dur="500" fill="hold"/>
                                        <p:tgtEl>
                                          <p:spTgt spid="43"/>
                                        </p:tgtEl>
                                        <p:attrNameLst>
                                          <p:attrName>stroke.color</p:attrName>
                                        </p:attrNameLst>
                                      </p:cBhvr>
                                      <p:by>
                                        <p:hsl h="7200000" s="0" l="0"/>
                                      </p:by>
                                    </p:animClr>
                                    <p:set>
                                      <p:cBhvr>
                                        <p:cTn id="122" dur="500" fill="hold"/>
                                        <p:tgtEl>
                                          <p:spTgt spid="43"/>
                                        </p:tgtEl>
                                        <p:attrNameLst>
                                          <p:attrName>fill.type</p:attrName>
                                        </p:attrNameLst>
                                      </p:cBhvr>
                                      <p:to>
                                        <p:strVal val="solid"/>
                                      </p:to>
                                    </p:set>
                                  </p:childTnLst>
                                  <p:subTnLst>
                                    <p:audio>
                                      <p:cMediaNode>
                                        <p:cTn display="0" masterRel="sameClick">
                                          <p:stCondLst>
                                            <p:cond evt="begin" delay="0">
                                              <p:tn val="118"/>
                                            </p:cond>
                                          </p:stCondLst>
                                          <p:endCondLst>
                                            <p:cond evt="onStopAudio" delay="0">
                                              <p:tgtEl>
                                                <p:sldTgt/>
                                              </p:tgtEl>
                                            </p:cond>
                                          </p:endCondLst>
                                        </p:cTn>
                                        <p:tgtEl>
                                          <p:sndTgt r:embed="rId6" name="applause.wav"/>
                                        </p:tgtEl>
                                      </p:cMediaNode>
                                    </p:audio>
                                  </p:sub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10"/>
                                        <p:tgtEl>
                                          <p:spTgt spid="8"/>
                                        </p:tgtEl>
                                      </p:cBhvr>
                                    </p:animEffect>
                                    <p:anim calcmode="lin" valueType="num">
                                      <p:cBhvr>
                                        <p:cTn id="127" dur="10" fill="hold"/>
                                        <p:tgtEl>
                                          <p:spTgt spid="8"/>
                                        </p:tgtEl>
                                        <p:attrNameLst>
                                          <p:attrName>ppt_x</p:attrName>
                                        </p:attrNameLst>
                                      </p:cBhvr>
                                      <p:tavLst>
                                        <p:tav tm="0">
                                          <p:val>
                                            <p:strVal val="#ppt_x"/>
                                          </p:val>
                                        </p:tav>
                                        <p:tav tm="100000">
                                          <p:val>
                                            <p:strVal val="#ppt_x"/>
                                          </p:val>
                                        </p:tav>
                                      </p:tavLst>
                                    </p:anim>
                                    <p:anim calcmode="lin" valueType="num">
                                      <p:cBhvr>
                                        <p:cTn id="12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29" fill="hold" display="0">
                  <p:stCondLst>
                    <p:cond delay="indefinite"/>
                  </p:stCondLst>
                  <p:endCondLst>
                    <p:cond evt="onStopAudio" delay="0">
                      <p:tgtEl>
                        <p:sldTgt/>
                      </p:tgtEl>
                    </p:cond>
                  </p:endCondLst>
                </p:cTn>
                <p:tgtEl>
                  <p:spTgt spid="2"/>
                </p:tgtEl>
              </p:cMediaNode>
            </p:audio>
            <p:seq concurrent="1" nextAc="seek">
              <p:cTn id="130" restart="whenNotActive" fill="hold" evtFilter="cancelBubble" nodeType="interactiveSeq">
                <p:stCondLst>
                  <p:cond evt="onClick" delay="0">
                    <p:tgtEl>
                      <p:spTgt spid="40"/>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0003" fill="hold"/>
                                        <p:tgtEl>
                                          <p:spTgt spid="2"/>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85"/>
                                        </p:tgtEl>
                                        <p:attrNameLst>
                                          <p:attrName>style.visibility</p:attrName>
                                        </p:attrNameLst>
                                      </p:cBhvr>
                                      <p:to>
                                        <p:strVal val="visible"/>
                                      </p:to>
                                    </p:set>
                                    <p:animEffect transition="in" filter="wheel(1)">
                                      <p:cBhvr>
                                        <p:cTn id="137" dur="1000"/>
                                        <p:tgtEl>
                                          <p:spTgt spid="85"/>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84"/>
                                        </p:tgtEl>
                                        <p:attrNameLst>
                                          <p:attrName>style.visibility</p:attrName>
                                        </p:attrNameLst>
                                      </p:cBhvr>
                                      <p:to>
                                        <p:strVal val="visible"/>
                                      </p:to>
                                    </p:set>
                                    <p:animEffect transition="in" filter="wheel(1)">
                                      <p:cBhvr>
                                        <p:cTn id="140" dur="1000"/>
                                        <p:tgtEl>
                                          <p:spTgt spid="8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91"/>
                                        </p:tgtEl>
                                        <p:attrNameLst>
                                          <p:attrName>style.visibility</p:attrName>
                                        </p:attrNameLst>
                                      </p:cBhvr>
                                      <p:to>
                                        <p:strVal val="visible"/>
                                      </p:to>
                                    </p:set>
                                    <p:animEffect transition="in" filter="fade">
                                      <p:cBhvr>
                                        <p:cTn id="143" dur="1000"/>
                                        <p:tgtEl>
                                          <p:spTgt spid="91"/>
                                        </p:tgtEl>
                                      </p:cBhvr>
                                    </p:animEffect>
                                  </p:childTnLst>
                                </p:cTn>
                              </p:par>
                              <p:par>
                                <p:cTn id="144" presetID="10" presetClass="exit" presetSubtype="0" fill="hold" grpId="1" nodeType="withEffect">
                                  <p:stCondLst>
                                    <p:cond delay="1000"/>
                                  </p:stCondLst>
                                  <p:childTnLst>
                                    <p:animEffect transition="out" filter="fade">
                                      <p:cBhvr>
                                        <p:cTn id="145" dur="250"/>
                                        <p:tgtEl>
                                          <p:spTgt spid="91"/>
                                        </p:tgtEl>
                                      </p:cBhvr>
                                    </p:animEffect>
                                    <p:set>
                                      <p:cBhvr>
                                        <p:cTn id="146" dur="1" fill="hold">
                                          <p:stCondLst>
                                            <p:cond delay="249"/>
                                          </p:stCondLst>
                                        </p:cTn>
                                        <p:tgtEl>
                                          <p:spTgt spid="91"/>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92"/>
                                        </p:tgtEl>
                                        <p:attrNameLst>
                                          <p:attrName>style.visibility</p:attrName>
                                        </p:attrNameLst>
                                      </p:cBhvr>
                                      <p:to>
                                        <p:strVal val="visible"/>
                                      </p:to>
                                    </p:set>
                                    <p:animEffect transition="in" filter="fade">
                                      <p:cBhvr>
                                        <p:cTn id="149" dur="1000"/>
                                        <p:tgtEl>
                                          <p:spTgt spid="92"/>
                                        </p:tgtEl>
                                      </p:cBhvr>
                                    </p:animEffect>
                                  </p:childTnLst>
                                </p:cTn>
                              </p:par>
                              <p:par>
                                <p:cTn id="150" presetID="10" presetClass="exit" presetSubtype="0" fill="hold" grpId="1" nodeType="withEffect">
                                  <p:stCondLst>
                                    <p:cond delay="2000"/>
                                  </p:stCondLst>
                                  <p:childTnLst>
                                    <p:animEffect transition="out" filter="fade">
                                      <p:cBhvr>
                                        <p:cTn id="151" dur="250"/>
                                        <p:tgtEl>
                                          <p:spTgt spid="92"/>
                                        </p:tgtEl>
                                      </p:cBhvr>
                                    </p:animEffect>
                                    <p:set>
                                      <p:cBhvr>
                                        <p:cTn id="152" dur="1" fill="hold">
                                          <p:stCondLst>
                                            <p:cond delay="249"/>
                                          </p:stCondLst>
                                        </p:cTn>
                                        <p:tgtEl>
                                          <p:spTgt spid="92"/>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89"/>
                                        </p:tgtEl>
                                        <p:attrNameLst>
                                          <p:attrName>style.visibility</p:attrName>
                                        </p:attrNameLst>
                                      </p:cBhvr>
                                      <p:to>
                                        <p:strVal val="visible"/>
                                      </p:to>
                                    </p:set>
                                    <p:animEffect transition="in" filter="fade">
                                      <p:cBhvr>
                                        <p:cTn id="155" dur="1000"/>
                                        <p:tgtEl>
                                          <p:spTgt spid="89"/>
                                        </p:tgtEl>
                                      </p:cBhvr>
                                    </p:animEffect>
                                  </p:childTnLst>
                                </p:cTn>
                              </p:par>
                              <p:par>
                                <p:cTn id="156" presetID="10" presetClass="exit" presetSubtype="0" fill="hold" grpId="1" nodeType="withEffect">
                                  <p:stCondLst>
                                    <p:cond delay="3000"/>
                                  </p:stCondLst>
                                  <p:childTnLst>
                                    <p:animEffect transition="out" filter="fade">
                                      <p:cBhvr>
                                        <p:cTn id="157" dur="250"/>
                                        <p:tgtEl>
                                          <p:spTgt spid="89"/>
                                        </p:tgtEl>
                                      </p:cBhvr>
                                    </p:animEffect>
                                    <p:set>
                                      <p:cBhvr>
                                        <p:cTn id="158" dur="1" fill="hold">
                                          <p:stCondLst>
                                            <p:cond delay="249"/>
                                          </p:stCondLst>
                                        </p:cTn>
                                        <p:tgtEl>
                                          <p:spTgt spid="89"/>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90"/>
                                        </p:tgtEl>
                                        <p:attrNameLst>
                                          <p:attrName>style.visibility</p:attrName>
                                        </p:attrNameLst>
                                      </p:cBhvr>
                                      <p:to>
                                        <p:strVal val="visible"/>
                                      </p:to>
                                    </p:set>
                                    <p:animEffect transition="in" filter="fade">
                                      <p:cBhvr>
                                        <p:cTn id="161" dur="1000"/>
                                        <p:tgtEl>
                                          <p:spTgt spid="90"/>
                                        </p:tgtEl>
                                      </p:cBhvr>
                                    </p:animEffect>
                                  </p:childTnLst>
                                </p:cTn>
                              </p:par>
                              <p:par>
                                <p:cTn id="162" presetID="10" presetClass="exit" presetSubtype="0" fill="hold" grpId="1" nodeType="withEffect">
                                  <p:stCondLst>
                                    <p:cond delay="4000"/>
                                  </p:stCondLst>
                                  <p:childTnLst>
                                    <p:animEffect transition="out" filter="fade">
                                      <p:cBhvr>
                                        <p:cTn id="163" dur="250"/>
                                        <p:tgtEl>
                                          <p:spTgt spid="90"/>
                                        </p:tgtEl>
                                      </p:cBhvr>
                                    </p:animEffect>
                                    <p:set>
                                      <p:cBhvr>
                                        <p:cTn id="164" dur="1" fill="hold">
                                          <p:stCondLst>
                                            <p:cond delay="249"/>
                                          </p:stCondLst>
                                        </p:cTn>
                                        <p:tgtEl>
                                          <p:spTgt spid="90"/>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88"/>
                                        </p:tgtEl>
                                        <p:attrNameLst>
                                          <p:attrName>style.visibility</p:attrName>
                                        </p:attrNameLst>
                                      </p:cBhvr>
                                      <p:to>
                                        <p:strVal val="visible"/>
                                      </p:to>
                                    </p:set>
                                    <p:animEffect transition="in" filter="fade">
                                      <p:cBhvr>
                                        <p:cTn id="167" dur="1000"/>
                                        <p:tgtEl>
                                          <p:spTgt spid="88"/>
                                        </p:tgtEl>
                                      </p:cBhvr>
                                    </p:animEffect>
                                  </p:childTnLst>
                                </p:cTn>
                              </p:par>
                              <p:par>
                                <p:cTn id="168" presetID="10" presetClass="exit" presetSubtype="0" fill="hold" grpId="1" nodeType="withEffect">
                                  <p:stCondLst>
                                    <p:cond delay="5000"/>
                                  </p:stCondLst>
                                  <p:childTnLst>
                                    <p:animEffect transition="out" filter="fade">
                                      <p:cBhvr>
                                        <p:cTn id="169" dur="250"/>
                                        <p:tgtEl>
                                          <p:spTgt spid="88"/>
                                        </p:tgtEl>
                                      </p:cBhvr>
                                    </p:animEffect>
                                    <p:set>
                                      <p:cBhvr>
                                        <p:cTn id="170" dur="1" fill="hold">
                                          <p:stCondLst>
                                            <p:cond delay="249"/>
                                          </p:stCondLst>
                                        </p:cTn>
                                        <p:tgtEl>
                                          <p:spTgt spid="88"/>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87"/>
                                        </p:tgtEl>
                                        <p:attrNameLst>
                                          <p:attrName>style.visibility</p:attrName>
                                        </p:attrNameLst>
                                      </p:cBhvr>
                                      <p:to>
                                        <p:strVal val="visible"/>
                                      </p:to>
                                    </p:set>
                                    <p:animEffect transition="in" filter="fade">
                                      <p:cBhvr>
                                        <p:cTn id="173" dur="1000"/>
                                        <p:tgtEl>
                                          <p:spTgt spid="87"/>
                                        </p:tgtEl>
                                      </p:cBhvr>
                                    </p:animEffect>
                                  </p:childTnLst>
                                </p:cTn>
                              </p:par>
                              <p:par>
                                <p:cTn id="174" presetID="10" presetClass="exit" presetSubtype="0" fill="hold" grpId="1" nodeType="withEffect">
                                  <p:stCondLst>
                                    <p:cond delay="6000"/>
                                  </p:stCondLst>
                                  <p:childTnLst>
                                    <p:animEffect transition="out" filter="fade">
                                      <p:cBhvr>
                                        <p:cTn id="175" dur="250"/>
                                        <p:tgtEl>
                                          <p:spTgt spid="87"/>
                                        </p:tgtEl>
                                      </p:cBhvr>
                                    </p:animEffect>
                                    <p:set>
                                      <p:cBhvr>
                                        <p:cTn id="176" dur="1" fill="hold">
                                          <p:stCondLst>
                                            <p:cond delay="249"/>
                                          </p:stCondLst>
                                        </p:cTn>
                                        <p:tgtEl>
                                          <p:spTgt spid="87"/>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93"/>
                                        </p:tgtEl>
                                        <p:attrNameLst>
                                          <p:attrName>style.visibility</p:attrName>
                                        </p:attrNameLst>
                                      </p:cBhvr>
                                      <p:to>
                                        <p:strVal val="visible"/>
                                      </p:to>
                                    </p:set>
                                    <p:animEffect transition="in" filter="fade">
                                      <p:cBhvr>
                                        <p:cTn id="179" dur="1000"/>
                                        <p:tgtEl>
                                          <p:spTgt spid="93"/>
                                        </p:tgtEl>
                                      </p:cBhvr>
                                    </p:animEffect>
                                  </p:childTnLst>
                                </p:cTn>
                              </p:par>
                              <p:par>
                                <p:cTn id="180" presetID="10" presetClass="exit" presetSubtype="0" fill="hold" grpId="1" nodeType="withEffect">
                                  <p:stCondLst>
                                    <p:cond delay="7000"/>
                                  </p:stCondLst>
                                  <p:childTnLst>
                                    <p:animEffect transition="out" filter="fade">
                                      <p:cBhvr>
                                        <p:cTn id="181" dur="250"/>
                                        <p:tgtEl>
                                          <p:spTgt spid="93"/>
                                        </p:tgtEl>
                                      </p:cBhvr>
                                    </p:animEffect>
                                    <p:set>
                                      <p:cBhvr>
                                        <p:cTn id="182" dur="1" fill="hold">
                                          <p:stCondLst>
                                            <p:cond delay="249"/>
                                          </p:stCondLst>
                                        </p:cTn>
                                        <p:tgtEl>
                                          <p:spTgt spid="93"/>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94"/>
                                        </p:tgtEl>
                                        <p:attrNameLst>
                                          <p:attrName>style.visibility</p:attrName>
                                        </p:attrNameLst>
                                      </p:cBhvr>
                                      <p:to>
                                        <p:strVal val="visible"/>
                                      </p:to>
                                    </p:set>
                                    <p:animEffect transition="in" filter="fade">
                                      <p:cBhvr>
                                        <p:cTn id="185" dur="1000"/>
                                        <p:tgtEl>
                                          <p:spTgt spid="94"/>
                                        </p:tgtEl>
                                      </p:cBhvr>
                                    </p:animEffect>
                                  </p:childTnLst>
                                </p:cTn>
                              </p:par>
                              <p:par>
                                <p:cTn id="186" presetID="10" presetClass="exit" presetSubtype="0" fill="hold" grpId="1" nodeType="withEffect">
                                  <p:stCondLst>
                                    <p:cond delay="8000"/>
                                  </p:stCondLst>
                                  <p:childTnLst>
                                    <p:animEffect transition="out" filter="fade">
                                      <p:cBhvr>
                                        <p:cTn id="187" dur="250"/>
                                        <p:tgtEl>
                                          <p:spTgt spid="94"/>
                                        </p:tgtEl>
                                      </p:cBhvr>
                                    </p:animEffect>
                                    <p:set>
                                      <p:cBhvr>
                                        <p:cTn id="188" dur="1" fill="hold">
                                          <p:stCondLst>
                                            <p:cond delay="249"/>
                                          </p:stCondLst>
                                        </p:cTn>
                                        <p:tgtEl>
                                          <p:spTgt spid="94"/>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95"/>
                                        </p:tgtEl>
                                        <p:attrNameLst>
                                          <p:attrName>style.visibility</p:attrName>
                                        </p:attrNameLst>
                                      </p:cBhvr>
                                      <p:to>
                                        <p:strVal val="visible"/>
                                      </p:to>
                                    </p:set>
                                    <p:animEffect transition="in" filter="fade">
                                      <p:cBhvr>
                                        <p:cTn id="191" dur="1000"/>
                                        <p:tgtEl>
                                          <p:spTgt spid="95"/>
                                        </p:tgtEl>
                                      </p:cBhvr>
                                    </p:animEffect>
                                  </p:childTnLst>
                                </p:cTn>
                              </p:par>
                              <p:par>
                                <p:cTn id="192" presetID="10" presetClass="exit" presetSubtype="0" fill="hold" grpId="1" nodeType="withEffect">
                                  <p:stCondLst>
                                    <p:cond delay="9000"/>
                                  </p:stCondLst>
                                  <p:childTnLst>
                                    <p:animEffect transition="out" filter="fade">
                                      <p:cBhvr>
                                        <p:cTn id="193" dur="250"/>
                                        <p:tgtEl>
                                          <p:spTgt spid="95"/>
                                        </p:tgtEl>
                                      </p:cBhvr>
                                    </p:animEffect>
                                    <p:set>
                                      <p:cBhvr>
                                        <p:cTn id="194" dur="1" fill="hold">
                                          <p:stCondLst>
                                            <p:cond delay="249"/>
                                          </p:stCondLst>
                                        </p:cTn>
                                        <p:tgtEl>
                                          <p:spTgt spid="95"/>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86"/>
                                        </p:tgtEl>
                                        <p:attrNameLst>
                                          <p:attrName>style.visibility</p:attrName>
                                        </p:attrNameLst>
                                      </p:cBhvr>
                                      <p:to>
                                        <p:strVal val="visible"/>
                                      </p:to>
                                    </p:set>
                                    <p:animEffect transition="in" filter="fade">
                                      <p:cBhvr>
                                        <p:cTn id="197" dur="1000"/>
                                        <p:tgtEl>
                                          <p:spTgt spid="86"/>
                                        </p:tgtEl>
                                      </p:cBhvr>
                                    </p:animEffect>
                                  </p:childTnLst>
                                </p:cTn>
                              </p:par>
                              <p:par>
                                <p:cTn id="198" presetID="10" presetClass="exit" presetSubtype="0" fill="hold" grpId="1" nodeType="withEffect">
                                  <p:stCondLst>
                                    <p:cond delay="10000"/>
                                  </p:stCondLst>
                                  <p:childTnLst>
                                    <p:animEffect transition="out" filter="fade">
                                      <p:cBhvr>
                                        <p:cTn id="199" dur="250"/>
                                        <p:tgtEl>
                                          <p:spTgt spid="86"/>
                                        </p:tgtEl>
                                      </p:cBhvr>
                                    </p:animEffect>
                                    <p:set>
                                      <p:cBhvr>
                                        <p:cTn id="200" dur="1" fill="hold">
                                          <p:stCondLst>
                                            <p:cond delay="249"/>
                                          </p:stCondLst>
                                        </p:cTn>
                                        <p:tgtEl>
                                          <p:spTgt spid="86"/>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96"/>
                                        </p:tgtEl>
                                        <p:attrNameLst>
                                          <p:attrName>style.visibility</p:attrName>
                                        </p:attrNameLst>
                                      </p:cBhvr>
                                      <p:to>
                                        <p:strVal val="visible"/>
                                      </p:to>
                                    </p:set>
                                    <p:animEffect transition="in" filter="fade">
                                      <p:cBhvr>
                                        <p:cTn id="203" dur="4250"/>
                                        <p:tgtEl>
                                          <p:spTgt spid="96"/>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5122"/>
                                        </p:tgtEl>
                                        <p:attrNameLst>
                                          <p:attrName>style.visibility</p:attrName>
                                        </p:attrNameLst>
                                      </p:cBhvr>
                                      <p:to>
                                        <p:strVal val="visible"/>
                                      </p:to>
                                    </p:set>
                                    <p:animEffect transition="in" filter="fade">
                                      <p:cBhvr>
                                        <p:cTn id="206" dur="750"/>
                                        <p:tgtEl>
                                          <p:spTgt spid="5122"/>
                                        </p:tgtEl>
                                      </p:cBhvr>
                                    </p:animEffect>
                                  </p:childTnLst>
                                  <p:subTnLst>
                                    <p:audio>
                                      <p:cMediaNode>
                                        <p:cTn display="0" masterRel="sameClick">
                                          <p:stCondLst>
                                            <p:cond evt="begin" delay="0">
                                              <p:tn val="204"/>
                                            </p:cond>
                                          </p:stCondLst>
                                          <p:endCondLst>
                                            <p:cond evt="onStopAudio" delay="0">
                                              <p:tgtEl>
                                                <p:sldTgt/>
                                              </p:tgtEl>
                                            </p:cond>
                                          </p:endCondLst>
                                        </p:cTn>
                                        <p:tgtEl>
                                          <p:sndTgt r:embed="rId7" name="arrow.wav"/>
                                        </p:tgtEl>
                                      </p:cMediaNode>
                                    </p:audio>
                                  </p:subTnLst>
                                </p:cTn>
                              </p:par>
                              <p:par>
                                <p:cTn id="207" presetID="3" presetClass="mediacall" presetSubtype="0" fill="hold" nodeType="withEffect">
                                  <p:stCondLst>
                                    <p:cond delay="10000"/>
                                  </p:stCondLst>
                                  <p:childTnLst>
                                    <p:cmd type="call" cmd="stop">
                                      <p:cBhvr>
                                        <p:cTn id="208" dur="1" fill="hold"/>
                                        <p:tgtEl>
                                          <p:spTgt spid="2"/>
                                        </p:tgtEl>
                                      </p:cBhvr>
                                    </p:cmd>
                                  </p:childTnLst>
                                </p:cTn>
                              </p:par>
                            </p:childTnLst>
                          </p:cTn>
                        </p:par>
                      </p:childTnLst>
                    </p:cTn>
                  </p:par>
                </p:childTnLst>
              </p:cTn>
              <p:nextCondLst>
                <p:cond evt="onClick" delay="0">
                  <p:tgtEl>
                    <p:spTgt spid="40"/>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D3BDA-6F93-340A-C13F-F319623F4C81}"/>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CF45E38E-E7C4-D0E6-6557-50F36AA9BDA4}"/>
              </a:ext>
            </a:extLst>
          </p:cNvPr>
          <p:cNvSpPr/>
          <p:nvPr/>
        </p:nvSpPr>
        <p:spPr>
          <a:xfrm>
            <a:off x="4855" y="-9000"/>
            <a:ext cx="12192000" cy="6876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6BD927E-59F7-CBF0-B917-3D11985C0E6C}"/>
              </a:ext>
            </a:extLst>
          </p:cNvPr>
          <p:cNvSpPr/>
          <p:nvPr/>
        </p:nvSpPr>
        <p:spPr>
          <a:xfrm>
            <a:off x="694585" y="139149"/>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A74B4A9-4429-C5B4-03AA-4FBDFAD1D7E5}"/>
              </a:ext>
            </a:extLst>
          </p:cNvPr>
          <p:cNvSpPr/>
          <p:nvPr/>
        </p:nvSpPr>
        <p:spPr>
          <a:xfrm>
            <a:off x="586168" y="-27711"/>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8" name="Text Box 118">
            <a:extLst>
              <a:ext uri="{FF2B5EF4-FFF2-40B4-BE49-F238E27FC236}">
                <a16:creationId xmlns:a16="http://schemas.microsoft.com/office/drawing/2014/main" id="{437A995C-9171-DC24-DDA7-2B74CC641C5F}"/>
              </a:ext>
            </a:extLst>
          </p:cNvPr>
          <p:cNvSpPr txBox="1">
            <a:spLocks noChangeArrowheads="1"/>
          </p:cNvSpPr>
          <p:nvPr/>
        </p:nvSpPr>
        <p:spPr bwMode="auto">
          <a:xfrm>
            <a:off x="3945836" y="5737937"/>
            <a:ext cx="79825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đúng</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sp>
        <p:nvSpPr>
          <p:cNvPr id="10" name="Text Box 121">
            <a:extLst>
              <a:ext uri="{FF2B5EF4-FFF2-40B4-BE49-F238E27FC236}">
                <a16:creationId xmlns:a16="http://schemas.microsoft.com/office/drawing/2014/main" id="{691C73B4-A4F2-2883-9B0B-C54363DF895A}"/>
              </a:ext>
            </a:extLst>
          </p:cNvPr>
          <p:cNvSpPr txBox="1">
            <a:spLocks noChangeArrowheads="1"/>
          </p:cNvSpPr>
          <p:nvPr/>
        </p:nvSpPr>
        <p:spPr bwMode="auto">
          <a:xfrm>
            <a:off x="3285993" y="5749612"/>
            <a:ext cx="8332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pic>
        <p:nvPicPr>
          <p:cNvPr id="11" name="Picture 2" descr="Khung viền PowerPoint đẹp">
            <a:extLst>
              <a:ext uri="{FF2B5EF4-FFF2-40B4-BE49-F238E27FC236}">
                <a16:creationId xmlns:a16="http://schemas.microsoft.com/office/drawing/2014/main" id="{C74EA399-9C5C-8B62-F7DE-85FF4E2735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4172" y="-274905"/>
            <a:ext cx="9524187" cy="23126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A0A67E97-4C36-7C41-BD39-226FCED58DF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9523" y="587445"/>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78A0CD7B-FB9A-E343-2750-B316112EA252}"/>
              </a:ext>
            </a:extLst>
          </p:cNvPr>
          <p:cNvSpPr/>
          <p:nvPr/>
        </p:nvSpPr>
        <p:spPr>
          <a:xfrm>
            <a:off x="8349789" y="3319453"/>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29</a:t>
            </a:r>
          </a:p>
        </p:txBody>
      </p:sp>
      <p:sp>
        <p:nvSpPr>
          <p:cNvPr id="52" name="Rectangle: Rounded Corners 51">
            <a:extLst>
              <a:ext uri="{FF2B5EF4-FFF2-40B4-BE49-F238E27FC236}">
                <a16:creationId xmlns:a16="http://schemas.microsoft.com/office/drawing/2014/main" id="{696619EC-8819-1DFF-2C83-1390811BCA43}"/>
              </a:ext>
            </a:extLst>
          </p:cNvPr>
          <p:cNvSpPr/>
          <p:nvPr/>
        </p:nvSpPr>
        <p:spPr>
          <a:xfrm>
            <a:off x="8349789" y="466514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29</a:t>
            </a:r>
          </a:p>
        </p:txBody>
      </p:sp>
      <p:sp>
        <p:nvSpPr>
          <p:cNvPr id="54" name="Oval 53">
            <a:extLst>
              <a:ext uri="{FF2B5EF4-FFF2-40B4-BE49-F238E27FC236}">
                <a16:creationId xmlns:a16="http://schemas.microsoft.com/office/drawing/2014/main" id="{9B99077E-2CF7-47A5-DF11-DC95D0C524A7}"/>
              </a:ext>
            </a:extLst>
          </p:cNvPr>
          <p:cNvSpPr/>
          <p:nvPr/>
        </p:nvSpPr>
        <p:spPr>
          <a:xfrm>
            <a:off x="2747477" y="3431514"/>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AFE7618F-351F-A4E6-B220-91574C3F5892}"/>
              </a:ext>
            </a:extLst>
          </p:cNvPr>
          <p:cNvSpPr/>
          <p:nvPr/>
        </p:nvSpPr>
        <p:spPr>
          <a:xfrm>
            <a:off x="7746211" y="4783671"/>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DDCD04CC-667F-CF1E-8502-FE9951AD2139}"/>
              </a:ext>
            </a:extLst>
          </p:cNvPr>
          <p:cNvSpPr/>
          <p:nvPr/>
        </p:nvSpPr>
        <p:spPr>
          <a:xfrm>
            <a:off x="2735018" y="4783057"/>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99F46057-6ABB-69AE-3950-386180AE51CE}"/>
              </a:ext>
            </a:extLst>
          </p:cNvPr>
          <p:cNvSpPr/>
          <p:nvPr/>
        </p:nvSpPr>
        <p:spPr>
          <a:xfrm>
            <a:off x="7576147" y="3476683"/>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B</a:t>
            </a:r>
            <a:endParaRPr lang="en-US" sz="2400" dirty="0">
              <a:solidFill>
                <a:schemeClr val="tx1"/>
              </a:solidFill>
              <a:latin typeface="Aharoni" panose="02010803020104030203" pitchFamily="2" charset="-79"/>
              <a:cs typeface="Aharoni" panose="02010803020104030203" pitchFamily="2" charset="-79"/>
            </a:endParaRPr>
          </a:p>
        </p:txBody>
      </p:sp>
      <p:sp>
        <p:nvSpPr>
          <p:cNvPr id="58" name="TextBox 57">
            <a:extLst>
              <a:ext uri="{FF2B5EF4-FFF2-40B4-BE49-F238E27FC236}">
                <a16:creationId xmlns:a16="http://schemas.microsoft.com/office/drawing/2014/main" id="{EBC4AE1A-FD0E-48F8-0CCE-18C2E4E43CB3}"/>
              </a:ext>
            </a:extLst>
          </p:cNvPr>
          <p:cNvSpPr txBox="1"/>
          <p:nvPr/>
        </p:nvSpPr>
        <p:spPr>
          <a:xfrm>
            <a:off x="3713018" y="831273"/>
            <a:ext cx="5126183"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a16="http://schemas.microsoft.com/office/drawing/2014/main" id="{357ED903-40CB-FC76-8DF2-0BF4B7465FA5}"/>
              </a:ext>
            </a:extLst>
          </p:cNvPr>
          <p:cNvSpPr txBox="1"/>
          <p:nvPr/>
        </p:nvSpPr>
        <p:spPr>
          <a:xfrm>
            <a:off x="3432219" y="619466"/>
            <a:ext cx="7642181" cy="707886"/>
          </a:xfrm>
          <a:prstGeom prst="rect">
            <a:avLst/>
          </a:prstGeom>
          <a:noFill/>
        </p:spPr>
        <p:txBody>
          <a:bodyPr wrap="square" rtlCol="0">
            <a:spAutoFit/>
          </a:bodyPr>
          <a:lstStyle/>
          <a:p>
            <a:pPr algn="ctr"/>
            <a:r>
              <a:rPr lang="en-US" sz="4000" b="1" i="1" u="sng" dirty="0">
                <a:latin typeface="Times New Roman" panose="02020603050405020304" pitchFamily="18" charset="0"/>
                <a:cs typeface="Times New Roman" panose="02020603050405020304" pitchFamily="18" charset="0"/>
              </a:rPr>
              <a:t>Câu 3</a:t>
            </a:r>
            <a:r>
              <a:rPr lang="en-US" sz="4000" b="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Tính </a:t>
            </a:r>
            <a:r>
              <a:rPr lang="en-US" sz="4000" dirty="0">
                <a:latin typeface="Times New Roman" panose="02020603050405020304" pitchFamily="18" charset="0"/>
                <a:cs typeface="Times New Roman" panose="02020603050405020304" pitchFamily="18" charset="0"/>
              </a:rPr>
              <a:t>26 + (-3)</a:t>
            </a:r>
          </a:p>
        </p:txBody>
      </p:sp>
      <p:sp>
        <p:nvSpPr>
          <p:cNvPr id="79" name="Circle: Hollow 78">
            <a:extLst>
              <a:ext uri="{FF2B5EF4-FFF2-40B4-BE49-F238E27FC236}">
                <a16:creationId xmlns:a16="http://schemas.microsoft.com/office/drawing/2014/main" id="{0748156A-1157-EA1B-8617-6FA9FCB49A95}"/>
              </a:ext>
            </a:extLst>
          </p:cNvPr>
          <p:cNvSpPr/>
          <p:nvPr/>
        </p:nvSpPr>
        <p:spPr>
          <a:xfrm>
            <a:off x="-57781" y="139149"/>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0" name="Group 79">
            <a:extLst>
              <a:ext uri="{FF2B5EF4-FFF2-40B4-BE49-F238E27FC236}">
                <a16:creationId xmlns:a16="http://schemas.microsoft.com/office/drawing/2014/main" id="{493A59C0-619B-6F28-54CA-715917E0BAE3}"/>
              </a:ext>
            </a:extLst>
          </p:cNvPr>
          <p:cNvGrpSpPr/>
          <p:nvPr/>
        </p:nvGrpSpPr>
        <p:grpSpPr>
          <a:xfrm>
            <a:off x="-76515" y="139149"/>
            <a:ext cx="2527445" cy="2471561"/>
            <a:chOff x="-494973" y="1043791"/>
            <a:chExt cx="3009379" cy="2964766"/>
          </a:xfrm>
        </p:grpSpPr>
        <p:sp>
          <p:nvSpPr>
            <p:cNvPr id="81" name="Sun 80">
              <a:extLst>
                <a:ext uri="{FF2B5EF4-FFF2-40B4-BE49-F238E27FC236}">
                  <a16:creationId xmlns:a16="http://schemas.microsoft.com/office/drawing/2014/main" id="{B70A6F63-D868-FD91-4FF1-97074B31DEF7}"/>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FDC483C0-426D-475D-A29A-5090C7B11FF4}"/>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83" name="Flowchart: Connector 82">
            <a:extLst>
              <a:ext uri="{FF2B5EF4-FFF2-40B4-BE49-F238E27FC236}">
                <a16:creationId xmlns:a16="http://schemas.microsoft.com/office/drawing/2014/main" id="{902DD4C4-060A-75B6-B993-2A98B0CEA179}"/>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a16="http://schemas.microsoft.com/office/drawing/2014/main" id="{CD24B1BE-32D2-F914-1B07-7DBFCB8E7375}"/>
              </a:ext>
            </a:extLst>
          </p:cNvPr>
          <p:cNvSpPr/>
          <p:nvPr/>
        </p:nvSpPr>
        <p:spPr>
          <a:xfrm>
            <a:off x="545711" y="737438"/>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F26FBA95-D804-19E4-0BC6-B6D728434F2C}"/>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AAE3AFA5-1787-1085-33DF-EDE49EA2D526}"/>
              </a:ext>
            </a:extLst>
          </p:cNvPr>
          <p:cNvSpPr txBox="1"/>
          <p:nvPr/>
        </p:nvSpPr>
        <p:spPr>
          <a:xfrm>
            <a:off x="893959" y="783787"/>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a:t>
            </a:r>
          </a:p>
        </p:txBody>
      </p:sp>
      <p:sp>
        <p:nvSpPr>
          <p:cNvPr id="87" name="TextBox 86">
            <a:extLst>
              <a:ext uri="{FF2B5EF4-FFF2-40B4-BE49-F238E27FC236}">
                <a16:creationId xmlns:a16="http://schemas.microsoft.com/office/drawing/2014/main" id="{BC4B5793-5092-F549-E5EC-4B5A2CE74F85}"/>
              </a:ext>
            </a:extLst>
          </p:cNvPr>
          <p:cNvSpPr txBox="1"/>
          <p:nvPr/>
        </p:nvSpPr>
        <p:spPr>
          <a:xfrm>
            <a:off x="936990" y="808573"/>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5</a:t>
            </a:r>
          </a:p>
        </p:txBody>
      </p:sp>
      <p:sp>
        <p:nvSpPr>
          <p:cNvPr id="88" name="TextBox 87">
            <a:extLst>
              <a:ext uri="{FF2B5EF4-FFF2-40B4-BE49-F238E27FC236}">
                <a16:creationId xmlns:a16="http://schemas.microsoft.com/office/drawing/2014/main" id="{5240E08A-1B43-7193-88E4-011495DC878C}"/>
              </a:ext>
            </a:extLst>
          </p:cNvPr>
          <p:cNvSpPr txBox="1"/>
          <p:nvPr/>
        </p:nvSpPr>
        <p:spPr>
          <a:xfrm>
            <a:off x="869350" y="76928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6</a:t>
            </a:r>
          </a:p>
        </p:txBody>
      </p:sp>
      <p:sp>
        <p:nvSpPr>
          <p:cNvPr id="89" name="TextBox 88">
            <a:extLst>
              <a:ext uri="{FF2B5EF4-FFF2-40B4-BE49-F238E27FC236}">
                <a16:creationId xmlns:a16="http://schemas.microsoft.com/office/drawing/2014/main" id="{6D90495D-685E-DD85-EC1A-3BB2D6AD86CD}"/>
              </a:ext>
            </a:extLst>
          </p:cNvPr>
          <p:cNvSpPr txBox="1"/>
          <p:nvPr/>
        </p:nvSpPr>
        <p:spPr>
          <a:xfrm>
            <a:off x="905946" y="808573"/>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8</a:t>
            </a:r>
          </a:p>
        </p:txBody>
      </p:sp>
      <p:sp>
        <p:nvSpPr>
          <p:cNvPr id="90" name="TextBox 89">
            <a:extLst>
              <a:ext uri="{FF2B5EF4-FFF2-40B4-BE49-F238E27FC236}">
                <a16:creationId xmlns:a16="http://schemas.microsoft.com/office/drawing/2014/main" id="{04F894BC-B549-884F-E9CD-D8471E08F2A2}"/>
              </a:ext>
            </a:extLst>
          </p:cNvPr>
          <p:cNvSpPr txBox="1"/>
          <p:nvPr/>
        </p:nvSpPr>
        <p:spPr>
          <a:xfrm>
            <a:off x="882890" y="788931"/>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7</a:t>
            </a:r>
          </a:p>
        </p:txBody>
      </p:sp>
      <p:sp>
        <p:nvSpPr>
          <p:cNvPr id="91" name="TextBox 90">
            <a:extLst>
              <a:ext uri="{FF2B5EF4-FFF2-40B4-BE49-F238E27FC236}">
                <a16:creationId xmlns:a16="http://schemas.microsoft.com/office/drawing/2014/main" id="{B30C09BD-3D4F-CEDB-35BF-C66A18FD6D38}"/>
              </a:ext>
            </a:extLst>
          </p:cNvPr>
          <p:cNvSpPr txBox="1"/>
          <p:nvPr/>
        </p:nvSpPr>
        <p:spPr>
          <a:xfrm>
            <a:off x="637153" y="808573"/>
            <a:ext cx="1325041"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10</a:t>
            </a:r>
          </a:p>
        </p:txBody>
      </p:sp>
      <p:sp>
        <p:nvSpPr>
          <p:cNvPr id="92" name="TextBox 91">
            <a:extLst>
              <a:ext uri="{FF2B5EF4-FFF2-40B4-BE49-F238E27FC236}">
                <a16:creationId xmlns:a16="http://schemas.microsoft.com/office/drawing/2014/main" id="{FC547BBE-7292-2B36-B38F-3D2E4F197AFB}"/>
              </a:ext>
            </a:extLst>
          </p:cNvPr>
          <p:cNvSpPr txBox="1"/>
          <p:nvPr/>
        </p:nvSpPr>
        <p:spPr>
          <a:xfrm>
            <a:off x="914850" y="788931"/>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9</a:t>
            </a:r>
          </a:p>
        </p:txBody>
      </p:sp>
      <p:sp>
        <p:nvSpPr>
          <p:cNvPr id="93" name="TextBox 92">
            <a:extLst>
              <a:ext uri="{FF2B5EF4-FFF2-40B4-BE49-F238E27FC236}">
                <a16:creationId xmlns:a16="http://schemas.microsoft.com/office/drawing/2014/main" id="{ED435897-99AC-04EB-5A14-1805475AF2B0}"/>
              </a:ext>
            </a:extLst>
          </p:cNvPr>
          <p:cNvSpPr txBox="1"/>
          <p:nvPr/>
        </p:nvSpPr>
        <p:spPr>
          <a:xfrm>
            <a:off x="858857" y="77653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4</a:t>
            </a:r>
          </a:p>
        </p:txBody>
      </p:sp>
      <p:sp>
        <p:nvSpPr>
          <p:cNvPr id="94" name="TextBox 93">
            <a:extLst>
              <a:ext uri="{FF2B5EF4-FFF2-40B4-BE49-F238E27FC236}">
                <a16:creationId xmlns:a16="http://schemas.microsoft.com/office/drawing/2014/main" id="{75E0C8F0-1FFD-085B-6E4D-91CCACB2160D}"/>
              </a:ext>
            </a:extLst>
          </p:cNvPr>
          <p:cNvSpPr txBox="1"/>
          <p:nvPr/>
        </p:nvSpPr>
        <p:spPr>
          <a:xfrm>
            <a:off x="949006" y="76928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3</a:t>
            </a:r>
          </a:p>
        </p:txBody>
      </p:sp>
      <p:sp>
        <p:nvSpPr>
          <p:cNvPr id="95" name="TextBox 94">
            <a:extLst>
              <a:ext uri="{FF2B5EF4-FFF2-40B4-BE49-F238E27FC236}">
                <a16:creationId xmlns:a16="http://schemas.microsoft.com/office/drawing/2014/main" id="{E8AF8364-E776-9882-2BD0-47156CD8820E}"/>
              </a:ext>
            </a:extLst>
          </p:cNvPr>
          <p:cNvSpPr txBox="1"/>
          <p:nvPr/>
        </p:nvSpPr>
        <p:spPr>
          <a:xfrm>
            <a:off x="869350" y="792556"/>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3E9BD6D5-E406-F176-1AC0-84845E667798}"/>
              </a:ext>
            </a:extLst>
          </p:cNvPr>
          <p:cNvSpPr txBox="1"/>
          <p:nvPr/>
        </p:nvSpPr>
        <p:spPr>
          <a:xfrm>
            <a:off x="810610" y="835727"/>
            <a:ext cx="1242093"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endParaRPr lang="en-US" sz="3200" b="1" dirty="0">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9691DF16-6335-3937-962A-FDFC6DE187E4}"/>
              </a:ext>
            </a:extLst>
          </p:cNvPr>
          <p:cNvSpPr/>
          <p:nvPr/>
        </p:nvSpPr>
        <p:spPr>
          <a:xfrm>
            <a:off x="3403387" y="3300360"/>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-23</a:t>
            </a:r>
          </a:p>
        </p:txBody>
      </p:sp>
      <p:sp>
        <p:nvSpPr>
          <p:cNvPr id="43" name="Rectangle: Rounded Corners 42">
            <a:extLst>
              <a:ext uri="{FF2B5EF4-FFF2-40B4-BE49-F238E27FC236}">
                <a16:creationId xmlns:a16="http://schemas.microsoft.com/office/drawing/2014/main" id="{C14C9EDB-6E04-B1FA-CDBB-549BA8FEE0EE}"/>
              </a:ext>
            </a:extLst>
          </p:cNvPr>
          <p:cNvSpPr/>
          <p:nvPr/>
        </p:nvSpPr>
        <p:spPr>
          <a:xfrm>
            <a:off x="3393234" y="466514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3200" b="1" dirty="0">
              <a:solidFill>
                <a:schemeClr val="bg1"/>
              </a:solidFill>
              <a:latin typeface="Times New Roman" panose="02020603050405020304" pitchFamily="18" charset="0"/>
              <a:cs typeface="Times New Roman" panose="02020603050405020304" pitchFamily="18" charset="0"/>
            </a:endParaRPr>
          </a:p>
          <a:p>
            <a:pPr algn="ctr"/>
            <a:r>
              <a:rPr lang="en-US" sz="3200" b="1" dirty="0">
                <a:solidFill>
                  <a:schemeClr val="bg1"/>
                </a:solidFill>
                <a:latin typeface="Times New Roman" panose="02020603050405020304" pitchFamily="18" charset="0"/>
                <a:cs typeface="Times New Roman" panose="02020603050405020304" pitchFamily="18" charset="0"/>
              </a:rPr>
              <a:t>23</a:t>
            </a:r>
          </a:p>
          <a:p>
            <a:pPr algn="ct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4" name="Text Box 121">
            <a:extLst>
              <a:ext uri="{FF2B5EF4-FFF2-40B4-BE49-F238E27FC236}">
                <a16:creationId xmlns:a16="http://schemas.microsoft.com/office/drawing/2014/main" id="{44BA962C-7790-A19A-82D2-44071ABF5BCB}"/>
              </a:ext>
            </a:extLst>
          </p:cNvPr>
          <p:cNvSpPr txBox="1">
            <a:spLocks noChangeArrowheads="1"/>
          </p:cNvSpPr>
          <p:nvPr/>
        </p:nvSpPr>
        <p:spPr bwMode="auto">
          <a:xfrm>
            <a:off x="4064001" y="5749612"/>
            <a:ext cx="802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sp>
        <p:nvSpPr>
          <p:cNvPr id="46" name="Text Box 121">
            <a:extLst>
              <a:ext uri="{FF2B5EF4-FFF2-40B4-BE49-F238E27FC236}">
                <a16:creationId xmlns:a16="http://schemas.microsoft.com/office/drawing/2014/main" id="{83B5A06C-AD0D-E1D8-34E5-910430C6A99A}"/>
              </a:ext>
            </a:extLst>
          </p:cNvPr>
          <p:cNvSpPr txBox="1">
            <a:spLocks noChangeArrowheads="1"/>
          </p:cNvSpPr>
          <p:nvPr/>
        </p:nvSpPr>
        <p:spPr bwMode="auto">
          <a:xfrm>
            <a:off x="4317314" y="5724244"/>
            <a:ext cx="77292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pic>
        <p:nvPicPr>
          <p:cNvPr id="2" name="Tieng-dong-ho-tich-tac-www_tiengdong_com">
            <a:hlinkClick r:id="" action="ppaction://media"/>
            <a:extLst>
              <a:ext uri="{FF2B5EF4-FFF2-40B4-BE49-F238E27FC236}">
                <a16:creationId xmlns:a16="http://schemas.microsoft.com/office/drawing/2014/main" id="{84F3B08C-253C-9749-3024-3E83DE55AB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7144" y="783787"/>
            <a:ext cx="609600"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a16="http://schemas.microsoft.com/office/drawing/2014/main" id="{B1D306E2-4115-ABB7-75B6-2C0FCA9EA09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3"/>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a16="http://schemas.microsoft.com/office/drawing/2014/main" id="{609A3756-43AC-4A76-D4F6-68B3E5698D5E}"/>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878026" y="3751676"/>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a16="http://schemas.microsoft.com/office/drawing/2014/main" id="{75D60050-6AC4-862A-1BCB-F0E10D728B2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98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75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75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75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750"/>
                                        <p:tgtEl>
                                          <p:spTgt spid="55"/>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75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75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750"/>
                                        <p:tgtEl>
                                          <p:spTgt spid="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50"/>
                                        <p:tgtEl>
                                          <p:spTgt spid="51"/>
                                        </p:tgtEl>
                                      </p:cBhvr>
                                    </p:animEffect>
                                  </p:childTnLst>
                                </p:cTn>
                              </p:par>
                            </p:childTnLst>
                          </p:cTn>
                        </p:par>
                        <p:par>
                          <p:cTn id="53" fill="hold">
                            <p:stCondLst>
                              <p:cond delay="2500"/>
                            </p:stCondLst>
                            <p:childTnLst>
                              <p:par>
                                <p:cTn id="54" presetID="8" presetClass="emph" presetSubtype="0" repeatCount="indefinite" fill="hold" nodeType="afterEffect">
                                  <p:stCondLst>
                                    <p:cond delay="0"/>
                                  </p:stCondLst>
                                  <p:childTnLst>
                                    <p:animRot by="21600000">
                                      <p:cBhvr>
                                        <p:cTn id="55"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42"/>
                                        </p:tgtEl>
                                        <p:attrNameLst>
                                          <p:attrName>ppt_w</p:attrName>
                                        </p:attrNameLst>
                                      </p:cBhvr>
                                      <p:tavLst>
                                        <p:tav tm="0">
                                          <p:val>
                                            <p:strVal val="ppt_w"/>
                                          </p:val>
                                        </p:tav>
                                        <p:tav tm="100000">
                                          <p:val>
                                            <p:fltVal val="0"/>
                                          </p:val>
                                        </p:tav>
                                      </p:tavLst>
                                    </p:anim>
                                    <p:anim calcmode="lin" valueType="num">
                                      <p:cBhvr>
                                        <p:cTn id="61" dur="500"/>
                                        <p:tgtEl>
                                          <p:spTgt spid="42"/>
                                        </p:tgtEl>
                                        <p:attrNameLst>
                                          <p:attrName>ppt_h</p:attrName>
                                        </p:attrNameLst>
                                      </p:cBhvr>
                                      <p:tavLst>
                                        <p:tav tm="0">
                                          <p:val>
                                            <p:strVal val="ppt_h"/>
                                          </p:val>
                                        </p:tav>
                                        <p:tav tm="100000">
                                          <p:val>
                                            <p:fltVal val="0"/>
                                          </p:val>
                                        </p:tav>
                                      </p:tavLst>
                                    </p:anim>
                                    <p:animEffect transition="out" filter="fade">
                                      <p:cBhvr>
                                        <p:cTn id="62" dur="500"/>
                                        <p:tgtEl>
                                          <p:spTgt spid="42"/>
                                        </p:tgtEl>
                                      </p:cBhvr>
                                    </p:animEffect>
                                    <p:set>
                                      <p:cBhvr>
                                        <p:cTn id="63"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bomb.wav"/>
                                        </p:tgtEl>
                                      </p:cMediaNode>
                                    </p:audio>
                                  </p:sub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50"/>
                                        <p:tgtEl>
                                          <p:spTgt spid="44"/>
                                        </p:tgtEl>
                                      </p:cBhvr>
                                    </p:animEffect>
                                    <p:anim calcmode="lin" valueType="num">
                                      <p:cBhvr>
                                        <p:cTn id="68" dur="250" fill="hold"/>
                                        <p:tgtEl>
                                          <p:spTgt spid="44"/>
                                        </p:tgtEl>
                                        <p:attrNameLst>
                                          <p:attrName>ppt_x</p:attrName>
                                        </p:attrNameLst>
                                      </p:cBhvr>
                                      <p:tavLst>
                                        <p:tav tm="0">
                                          <p:val>
                                            <p:strVal val="#ppt_x"/>
                                          </p:val>
                                        </p:tav>
                                        <p:tav tm="100000">
                                          <p:val>
                                            <p:strVal val="#ppt_x"/>
                                          </p:val>
                                        </p:tav>
                                      </p:tavLst>
                                    </p:anim>
                                    <p:anim calcmode="lin" valueType="num">
                                      <p:cBhvr>
                                        <p:cTn id="69" dur="250" fill="hold"/>
                                        <p:tgtEl>
                                          <p:spTgt spid="44"/>
                                        </p:tgtEl>
                                        <p:attrNameLst>
                                          <p:attrName>ppt_y</p:attrName>
                                        </p:attrNameLst>
                                      </p:cBhvr>
                                      <p:tavLst>
                                        <p:tav tm="0">
                                          <p:val>
                                            <p:strVal val="#ppt_y+.1"/>
                                          </p:val>
                                        </p:tav>
                                        <p:tav tm="100000">
                                          <p:val>
                                            <p:strVal val="#ppt_y"/>
                                          </p:val>
                                        </p:tav>
                                      </p:tavLst>
                                    </p:anim>
                                  </p:childTnLst>
                                </p:cTn>
                              </p:par>
                            </p:childTnLst>
                          </p:cTn>
                        </p:par>
                        <p:par>
                          <p:cTn id="70" fill="hold">
                            <p:stCondLst>
                              <p:cond delay="750"/>
                            </p:stCondLst>
                            <p:childTnLst>
                              <p:par>
                                <p:cTn id="71" presetID="53" presetClass="exit" presetSubtype="32" fill="hold" grpId="1" nodeType="afterEffect">
                                  <p:stCondLst>
                                    <p:cond delay="2250"/>
                                  </p:stCondLst>
                                  <p:childTnLst>
                                    <p:anim calcmode="lin" valueType="num">
                                      <p:cBhvr>
                                        <p:cTn id="72" dur="5000"/>
                                        <p:tgtEl>
                                          <p:spTgt spid="44"/>
                                        </p:tgtEl>
                                        <p:attrNameLst>
                                          <p:attrName>ppt_w</p:attrName>
                                        </p:attrNameLst>
                                      </p:cBhvr>
                                      <p:tavLst>
                                        <p:tav tm="0">
                                          <p:val>
                                            <p:strVal val="ppt_w"/>
                                          </p:val>
                                        </p:tav>
                                        <p:tav tm="100000">
                                          <p:val>
                                            <p:fltVal val="0"/>
                                          </p:val>
                                        </p:tav>
                                      </p:tavLst>
                                    </p:anim>
                                    <p:anim calcmode="lin" valueType="num">
                                      <p:cBhvr>
                                        <p:cTn id="73" dur="5000"/>
                                        <p:tgtEl>
                                          <p:spTgt spid="44"/>
                                        </p:tgtEl>
                                        <p:attrNameLst>
                                          <p:attrName>ppt_h</p:attrName>
                                        </p:attrNameLst>
                                      </p:cBhvr>
                                      <p:tavLst>
                                        <p:tav tm="0">
                                          <p:val>
                                            <p:strVal val="ppt_h"/>
                                          </p:val>
                                        </p:tav>
                                        <p:tav tm="100000">
                                          <p:val>
                                            <p:fltVal val="0"/>
                                          </p:val>
                                        </p:tav>
                                      </p:tavLst>
                                    </p:anim>
                                    <p:animEffect transition="out" filter="fade">
                                      <p:cBhvr>
                                        <p:cTn id="74" dur="5000"/>
                                        <p:tgtEl>
                                          <p:spTgt spid="44"/>
                                        </p:tgtEl>
                                      </p:cBhvr>
                                    </p:animEffect>
                                    <p:set>
                                      <p:cBhvr>
                                        <p:cTn id="7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6" restart="whenNotActive" fill="hold" evtFilter="cancelBubble" nodeType="interactiveSeq">
                <p:stCondLst>
                  <p:cond evt="onClick" delay="0">
                    <p:tgtEl>
                      <p:spTgt spid="57"/>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1" nodeType="clickEffect">
                                  <p:stCondLst>
                                    <p:cond delay="0"/>
                                  </p:stCondLst>
                                  <p:childTnLst>
                                    <p:anim calcmode="lin" valueType="num">
                                      <p:cBhvr>
                                        <p:cTn id="80" dur="500"/>
                                        <p:tgtEl>
                                          <p:spTgt spid="51"/>
                                        </p:tgtEl>
                                        <p:attrNameLst>
                                          <p:attrName>ppt_w</p:attrName>
                                        </p:attrNameLst>
                                      </p:cBhvr>
                                      <p:tavLst>
                                        <p:tav tm="0">
                                          <p:val>
                                            <p:strVal val="ppt_w"/>
                                          </p:val>
                                        </p:tav>
                                        <p:tav tm="100000">
                                          <p:val>
                                            <p:fltVal val="0"/>
                                          </p:val>
                                        </p:tav>
                                      </p:tavLst>
                                    </p:anim>
                                    <p:anim calcmode="lin" valueType="num">
                                      <p:cBhvr>
                                        <p:cTn id="81" dur="500"/>
                                        <p:tgtEl>
                                          <p:spTgt spid="51"/>
                                        </p:tgtEl>
                                        <p:attrNameLst>
                                          <p:attrName>ppt_h</p:attrName>
                                        </p:attrNameLst>
                                      </p:cBhvr>
                                      <p:tavLst>
                                        <p:tav tm="0">
                                          <p:val>
                                            <p:strVal val="ppt_h"/>
                                          </p:val>
                                        </p:tav>
                                        <p:tav tm="100000">
                                          <p:val>
                                            <p:fltVal val="0"/>
                                          </p:val>
                                        </p:tav>
                                      </p:tavLst>
                                    </p:anim>
                                    <p:animEffect transition="out" filter="fade">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5" name="bomb.wav"/>
                                        </p:tgtEl>
                                      </p:cMediaNode>
                                    </p:audio>
                                  </p:subTnLst>
                                </p:cTn>
                              </p:par>
                            </p:childTnLst>
                          </p:cTn>
                        </p:par>
                        <p:par>
                          <p:cTn id="84" fill="hold">
                            <p:stCondLst>
                              <p:cond delay="500"/>
                            </p:stCondLst>
                            <p:childTnLst>
                              <p:par>
                                <p:cTn id="85" presetID="42" presetClass="entr" presetSubtype="0" fill="hold" grpId="0"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50"/>
                                        <p:tgtEl>
                                          <p:spTgt spid="10"/>
                                        </p:tgtEl>
                                      </p:cBhvr>
                                    </p:animEffect>
                                    <p:anim calcmode="lin" valueType="num">
                                      <p:cBhvr>
                                        <p:cTn id="88" dur="250" fill="hold"/>
                                        <p:tgtEl>
                                          <p:spTgt spid="10"/>
                                        </p:tgtEl>
                                        <p:attrNameLst>
                                          <p:attrName>ppt_x</p:attrName>
                                        </p:attrNameLst>
                                      </p:cBhvr>
                                      <p:tavLst>
                                        <p:tav tm="0">
                                          <p:val>
                                            <p:strVal val="#ppt_x"/>
                                          </p:val>
                                        </p:tav>
                                        <p:tav tm="100000">
                                          <p:val>
                                            <p:strVal val="#ppt_x"/>
                                          </p:val>
                                        </p:tav>
                                      </p:tavLst>
                                    </p:anim>
                                    <p:anim calcmode="lin" valueType="num">
                                      <p:cBhvr>
                                        <p:cTn id="89" dur="250" fill="hold"/>
                                        <p:tgtEl>
                                          <p:spTgt spid="10"/>
                                        </p:tgtEl>
                                        <p:attrNameLst>
                                          <p:attrName>ppt_y</p:attrName>
                                        </p:attrNameLst>
                                      </p:cBhvr>
                                      <p:tavLst>
                                        <p:tav tm="0">
                                          <p:val>
                                            <p:strVal val="#ppt_y+.1"/>
                                          </p:val>
                                        </p:tav>
                                        <p:tav tm="100000">
                                          <p:val>
                                            <p:strVal val="#ppt_y"/>
                                          </p:val>
                                        </p:tav>
                                      </p:tavLst>
                                    </p:anim>
                                  </p:childTnLst>
                                </p:cTn>
                              </p:par>
                            </p:childTnLst>
                          </p:cTn>
                        </p:par>
                        <p:par>
                          <p:cTn id="90" fill="hold">
                            <p:stCondLst>
                              <p:cond delay="750"/>
                            </p:stCondLst>
                            <p:childTnLst>
                              <p:par>
                                <p:cTn id="91" presetID="53" presetClass="exit" presetSubtype="32" fill="hold" grpId="1" nodeType="afterEffect">
                                  <p:stCondLst>
                                    <p:cond delay="2250"/>
                                  </p:stCondLst>
                                  <p:childTnLst>
                                    <p:anim calcmode="lin" valueType="num">
                                      <p:cBhvr>
                                        <p:cTn id="92" dur="5000"/>
                                        <p:tgtEl>
                                          <p:spTgt spid="10"/>
                                        </p:tgtEl>
                                        <p:attrNameLst>
                                          <p:attrName>ppt_w</p:attrName>
                                        </p:attrNameLst>
                                      </p:cBhvr>
                                      <p:tavLst>
                                        <p:tav tm="0">
                                          <p:val>
                                            <p:strVal val="ppt_w"/>
                                          </p:val>
                                        </p:tav>
                                        <p:tav tm="100000">
                                          <p:val>
                                            <p:fltVal val="0"/>
                                          </p:val>
                                        </p:tav>
                                      </p:tavLst>
                                    </p:anim>
                                    <p:anim calcmode="lin" valueType="num">
                                      <p:cBhvr>
                                        <p:cTn id="93" dur="5000"/>
                                        <p:tgtEl>
                                          <p:spTgt spid="10"/>
                                        </p:tgtEl>
                                        <p:attrNameLst>
                                          <p:attrName>ppt_h</p:attrName>
                                        </p:attrNameLst>
                                      </p:cBhvr>
                                      <p:tavLst>
                                        <p:tav tm="0">
                                          <p:val>
                                            <p:strVal val="ppt_h"/>
                                          </p:val>
                                        </p:tav>
                                        <p:tav tm="100000">
                                          <p:val>
                                            <p:fltVal val="0"/>
                                          </p:val>
                                        </p:tav>
                                      </p:tavLst>
                                    </p:anim>
                                    <p:animEffect transition="out" filter="fade">
                                      <p:cBhvr>
                                        <p:cTn id="94" dur="5000"/>
                                        <p:tgtEl>
                                          <p:spTgt spid="10"/>
                                        </p:tgtEl>
                                      </p:cBhvr>
                                    </p:animEffect>
                                    <p:set>
                                      <p:cBhvr>
                                        <p:cTn id="95"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52"/>
                                        </p:tgtEl>
                                        <p:attrNameLst>
                                          <p:attrName>ppt_w</p:attrName>
                                        </p:attrNameLst>
                                      </p:cBhvr>
                                      <p:tavLst>
                                        <p:tav tm="0">
                                          <p:val>
                                            <p:strVal val="ppt_w"/>
                                          </p:val>
                                        </p:tav>
                                        <p:tav tm="100000">
                                          <p:val>
                                            <p:fltVal val="0"/>
                                          </p:val>
                                        </p:tav>
                                      </p:tavLst>
                                    </p:anim>
                                    <p:anim calcmode="lin" valueType="num">
                                      <p:cBhvr>
                                        <p:cTn id="101" dur="500"/>
                                        <p:tgtEl>
                                          <p:spTgt spid="52"/>
                                        </p:tgtEl>
                                        <p:attrNameLst>
                                          <p:attrName>ppt_h</p:attrName>
                                        </p:attrNameLst>
                                      </p:cBhvr>
                                      <p:tavLst>
                                        <p:tav tm="0">
                                          <p:val>
                                            <p:strVal val="ppt_h"/>
                                          </p:val>
                                        </p:tav>
                                        <p:tav tm="100000">
                                          <p:val>
                                            <p:fltVal val="0"/>
                                          </p:val>
                                        </p:tav>
                                      </p:tavLst>
                                    </p:anim>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bomb.wav"/>
                                        </p:tgtEl>
                                      </p:cMediaNode>
                                    </p:audio>
                                  </p:subTnLst>
                                </p:cTn>
                              </p:par>
                              <p:par>
                                <p:cTn id="104" presetID="42"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53" presetClass="exit" presetSubtype="32" fill="hold" grpId="1" nodeType="afterEffect">
                                  <p:stCondLst>
                                    <p:cond delay="1000"/>
                                  </p:stCondLst>
                                  <p:childTnLst>
                                    <p:anim calcmode="lin" valueType="num">
                                      <p:cBhvr>
                                        <p:cTn id="111" dur="5000"/>
                                        <p:tgtEl>
                                          <p:spTgt spid="46"/>
                                        </p:tgtEl>
                                        <p:attrNameLst>
                                          <p:attrName>ppt_w</p:attrName>
                                        </p:attrNameLst>
                                      </p:cBhvr>
                                      <p:tavLst>
                                        <p:tav tm="0">
                                          <p:val>
                                            <p:strVal val="ppt_w"/>
                                          </p:val>
                                        </p:tav>
                                        <p:tav tm="100000">
                                          <p:val>
                                            <p:fltVal val="0"/>
                                          </p:val>
                                        </p:tav>
                                      </p:tavLst>
                                    </p:anim>
                                    <p:anim calcmode="lin" valueType="num">
                                      <p:cBhvr>
                                        <p:cTn id="112" dur="5000"/>
                                        <p:tgtEl>
                                          <p:spTgt spid="46"/>
                                        </p:tgtEl>
                                        <p:attrNameLst>
                                          <p:attrName>ppt_h</p:attrName>
                                        </p:attrNameLst>
                                      </p:cBhvr>
                                      <p:tavLst>
                                        <p:tav tm="0">
                                          <p:val>
                                            <p:strVal val="ppt_h"/>
                                          </p:val>
                                        </p:tav>
                                        <p:tav tm="100000">
                                          <p:val>
                                            <p:fltVal val="0"/>
                                          </p:val>
                                        </p:tav>
                                      </p:tavLst>
                                    </p:anim>
                                    <p:animEffect transition="out" filter="fade">
                                      <p:cBhvr>
                                        <p:cTn id="113" dur="5000"/>
                                        <p:tgtEl>
                                          <p:spTgt spid="46"/>
                                        </p:tgtEl>
                                      </p:cBhvr>
                                    </p:animEffect>
                                    <p:set>
                                      <p:cBhvr>
                                        <p:cTn id="11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21" presetClass="emph" presetSubtype="0" fill="hold" grpId="1" nodeType="clickEffect">
                                  <p:stCondLst>
                                    <p:cond delay="0"/>
                                  </p:stCondLst>
                                  <p:childTnLst>
                                    <p:animClr clrSpc="hsl" dir="cw">
                                      <p:cBhvr override="childStyle">
                                        <p:cTn id="119" dur="500" fill="hold"/>
                                        <p:tgtEl>
                                          <p:spTgt spid="43"/>
                                        </p:tgtEl>
                                        <p:attrNameLst>
                                          <p:attrName>style.color</p:attrName>
                                        </p:attrNameLst>
                                      </p:cBhvr>
                                      <p:by>
                                        <p:hsl h="7200000" s="0" l="0"/>
                                      </p:by>
                                    </p:animClr>
                                    <p:animClr clrSpc="hsl" dir="cw">
                                      <p:cBhvr>
                                        <p:cTn id="120" dur="500" fill="hold"/>
                                        <p:tgtEl>
                                          <p:spTgt spid="43"/>
                                        </p:tgtEl>
                                        <p:attrNameLst>
                                          <p:attrName>fillcolor</p:attrName>
                                        </p:attrNameLst>
                                      </p:cBhvr>
                                      <p:by>
                                        <p:hsl h="7200000" s="0" l="0"/>
                                      </p:by>
                                    </p:animClr>
                                    <p:animClr clrSpc="hsl" dir="cw">
                                      <p:cBhvr>
                                        <p:cTn id="121" dur="500" fill="hold"/>
                                        <p:tgtEl>
                                          <p:spTgt spid="43"/>
                                        </p:tgtEl>
                                        <p:attrNameLst>
                                          <p:attrName>stroke.color</p:attrName>
                                        </p:attrNameLst>
                                      </p:cBhvr>
                                      <p:by>
                                        <p:hsl h="7200000" s="0" l="0"/>
                                      </p:by>
                                    </p:animClr>
                                    <p:set>
                                      <p:cBhvr>
                                        <p:cTn id="122" dur="500" fill="hold"/>
                                        <p:tgtEl>
                                          <p:spTgt spid="43"/>
                                        </p:tgtEl>
                                        <p:attrNameLst>
                                          <p:attrName>fill.type</p:attrName>
                                        </p:attrNameLst>
                                      </p:cBhvr>
                                      <p:to>
                                        <p:strVal val="solid"/>
                                      </p:to>
                                    </p:set>
                                  </p:childTnLst>
                                  <p:subTnLst>
                                    <p:audio>
                                      <p:cMediaNode>
                                        <p:cTn display="0" masterRel="sameClick">
                                          <p:stCondLst>
                                            <p:cond evt="begin" delay="0">
                                              <p:tn val="118"/>
                                            </p:cond>
                                          </p:stCondLst>
                                          <p:endCondLst>
                                            <p:cond evt="onStopAudio" delay="0">
                                              <p:tgtEl>
                                                <p:sldTgt/>
                                              </p:tgtEl>
                                            </p:cond>
                                          </p:endCondLst>
                                        </p:cTn>
                                        <p:tgtEl>
                                          <p:sndTgt r:embed="rId6" name="applause.wav"/>
                                        </p:tgtEl>
                                      </p:cMediaNode>
                                    </p:audio>
                                  </p:sub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10"/>
                                        <p:tgtEl>
                                          <p:spTgt spid="8"/>
                                        </p:tgtEl>
                                      </p:cBhvr>
                                    </p:animEffect>
                                    <p:anim calcmode="lin" valueType="num">
                                      <p:cBhvr>
                                        <p:cTn id="127" dur="10" fill="hold"/>
                                        <p:tgtEl>
                                          <p:spTgt spid="8"/>
                                        </p:tgtEl>
                                        <p:attrNameLst>
                                          <p:attrName>ppt_x</p:attrName>
                                        </p:attrNameLst>
                                      </p:cBhvr>
                                      <p:tavLst>
                                        <p:tav tm="0">
                                          <p:val>
                                            <p:strVal val="#ppt_x"/>
                                          </p:val>
                                        </p:tav>
                                        <p:tav tm="100000">
                                          <p:val>
                                            <p:strVal val="#ppt_x"/>
                                          </p:val>
                                        </p:tav>
                                      </p:tavLst>
                                    </p:anim>
                                    <p:anim calcmode="lin" valueType="num">
                                      <p:cBhvr>
                                        <p:cTn id="12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29" fill="hold" display="0">
                  <p:stCondLst>
                    <p:cond delay="indefinite"/>
                  </p:stCondLst>
                  <p:endCondLst>
                    <p:cond evt="onStopAudio" delay="0">
                      <p:tgtEl>
                        <p:sldTgt/>
                      </p:tgtEl>
                    </p:cond>
                  </p:endCondLst>
                </p:cTn>
                <p:tgtEl>
                  <p:spTgt spid="2"/>
                </p:tgtEl>
              </p:cMediaNode>
            </p:audio>
            <p:seq concurrent="1" nextAc="seek">
              <p:cTn id="130" restart="whenNotActive" fill="hold" evtFilter="cancelBubble" nodeType="interactiveSeq">
                <p:stCondLst>
                  <p:cond evt="onClick" delay="0">
                    <p:tgtEl>
                      <p:spTgt spid="40"/>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0003" fill="hold"/>
                                        <p:tgtEl>
                                          <p:spTgt spid="2"/>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85"/>
                                        </p:tgtEl>
                                        <p:attrNameLst>
                                          <p:attrName>style.visibility</p:attrName>
                                        </p:attrNameLst>
                                      </p:cBhvr>
                                      <p:to>
                                        <p:strVal val="visible"/>
                                      </p:to>
                                    </p:set>
                                    <p:animEffect transition="in" filter="wheel(1)">
                                      <p:cBhvr>
                                        <p:cTn id="137" dur="1000"/>
                                        <p:tgtEl>
                                          <p:spTgt spid="85"/>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84"/>
                                        </p:tgtEl>
                                        <p:attrNameLst>
                                          <p:attrName>style.visibility</p:attrName>
                                        </p:attrNameLst>
                                      </p:cBhvr>
                                      <p:to>
                                        <p:strVal val="visible"/>
                                      </p:to>
                                    </p:set>
                                    <p:animEffect transition="in" filter="wheel(1)">
                                      <p:cBhvr>
                                        <p:cTn id="140" dur="1000"/>
                                        <p:tgtEl>
                                          <p:spTgt spid="8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91"/>
                                        </p:tgtEl>
                                        <p:attrNameLst>
                                          <p:attrName>style.visibility</p:attrName>
                                        </p:attrNameLst>
                                      </p:cBhvr>
                                      <p:to>
                                        <p:strVal val="visible"/>
                                      </p:to>
                                    </p:set>
                                    <p:animEffect transition="in" filter="fade">
                                      <p:cBhvr>
                                        <p:cTn id="143" dur="1000"/>
                                        <p:tgtEl>
                                          <p:spTgt spid="91"/>
                                        </p:tgtEl>
                                      </p:cBhvr>
                                    </p:animEffect>
                                  </p:childTnLst>
                                </p:cTn>
                              </p:par>
                              <p:par>
                                <p:cTn id="144" presetID="10" presetClass="exit" presetSubtype="0" fill="hold" grpId="1" nodeType="withEffect">
                                  <p:stCondLst>
                                    <p:cond delay="1000"/>
                                  </p:stCondLst>
                                  <p:childTnLst>
                                    <p:animEffect transition="out" filter="fade">
                                      <p:cBhvr>
                                        <p:cTn id="145" dur="250"/>
                                        <p:tgtEl>
                                          <p:spTgt spid="91"/>
                                        </p:tgtEl>
                                      </p:cBhvr>
                                    </p:animEffect>
                                    <p:set>
                                      <p:cBhvr>
                                        <p:cTn id="146" dur="1" fill="hold">
                                          <p:stCondLst>
                                            <p:cond delay="249"/>
                                          </p:stCondLst>
                                        </p:cTn>
                                        <p:tgtEl>
                                          <p:spTgt spid="91"/>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92"/>
                                        </p:tgtEl>
                                        <p:attrNameLst>
                                          <p:attrName>style.visibility</p:attrName>
                                        </p:attrNameLst>
                                      </p:cBhvr>
                                      <p:to>
                                        <p:strVal val="visible"/>
                                      </p:to>
                                    </p:set>
                                    <p:animEffect transition="in" filter="fade">
                                      <p:cBhvr>
                                        <p:cTn id="149" dur="1000"/>
                                        <p:tgtEl>
                                          <p:spTgt spid="92"/>
                                        </p:tgtEl>
                                      </p:cBhvr>
                                    </p:animEffect>
                                  </p:childTnLst>
                                </p:cTn>
                              </p:par>
                              <p:par>
                                <p:cTn id="150" presetID="10" presetClass="exit" presetSubtype="0" fill="hold" grpId="1" nodeType="withEffect">
                                  <p:stCondLst>
                                    <p:cond delay="2000"/>
                                  </p:stCondLst>
                                  <p:childTnLst>
                                    <p:animEffect transition="out" filter="fade">
                                      <p:cBhvr>
                                        <p:cTn id="151" dur="250"/>
                                        <p:tgtEl>
                                          <p:spTgt spid="92"/>
                                        </p:tgtEl>
                                      </p:cBhvr>
                                    </p:animEffect>
                                    <p:set>
                                      <p:cBhvr>
                                        <p:cTn id="152" dur="1" fill="hold">
                                          <p:stCondLst>
                                            <p:cond delay="249"/>
                                          </p:stCondLst>
                                        </p:cTn>
                                        <p:tgtEl>
                                          <p:spTgt spid="92"/>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89"/>
                                        </p:tgtEl>
                                        <p:attrNameLst>
                                          <p:attrName>style.visibility</p:attrName>
                                        </p:attrNameLst>
                                      </p:cBhvr>
                                      <p:to>
                                        <p:strVal val="visible"/>
                                      </p:to>
                                    </p:set>
                                    <p:animEffect transition="in" filter="fade">
                                      <p:cBhvr>
                                        <p:cTn id="155" dur="1000"/>
                                        <p:tgtEl>
                                          <p:spTgt spid="89"/>
                                        </p:tgtEl>
                                      </p:cBhvr>
                                    </p:animEffect>
                                  </p:childTnLst>
                                </p:cTn>
                              </p:par>
                              <p:par>
                                <p:cTn id="156" presetID="10" presetClass="exit" presetSubtype="0" fill="hold" grpId="1" nodeType="withEffect">
                                  <p:stCondLst>
                                    <p:cond delay="3000"/>
                                  </p:stCondLst>
                                  <p:childTnLst>
                                    <p:animEffect transition="out" filter="fade">
                                      <p:cBhvr>
                                        <p:cTn id="157" dur="250"/>
                                        <p:tgtEl>
                                          <p:spTgt spid="89"/>
                                        </p:tgtEl>
                                      </p:cBhvr>
                                    </p:animEffect>
                                    <p:set>
                                      <p:cBhvr>
                                        <p:cTn id="158" dur="1" fill="hold">
                                          <p:stCondLst>
                                            <p:cond delay="249"/>
                                          </p:stCondLst>
                                        </p:cTn>
                                        <p:tgtEl>
                                          <p:spTgt spid="89"/>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90"/>
                                        </p:tgtEl>
                                        <p:attrNameLst>
                                          <p:attrName>style.visibility</p:attrName>
                                        </p:attrNameLst>
                                      </p:cBhvr>
                                      <p:to>
                                        <p:strVal val="visible"/>
                                      </p:to>
                                    </p:set>
                                    <p:animEffect transition="in" filter="fade">
                                      <p:cBhvr>
                                        <p:cTn id="161" dur="1000"/>
                                        <p:tgtEl>
                                          <p:spTgt spid="90"/>
                                        </p:tgtEl>
                                      </p:cBhvr>
                                    </p:animEffect>
                                  </p:childTnLst>
                                </p:cTn>
                              </p:par>
                              <p:par>
                                <p:cTn id="162" presetID="10" presetClass="exit" presetSubtype="0" fill="hold" grpId="1" nodeType="withEffect">
                                  <p:stCondLst>
                                    <p:cond delay="4000"/>
                                  </p:stCondLst>
                                  <p:childTnLst>
                                    <p:animEffect transition="out" filter="fade">
                                      <p:cBhvr>
                                        <p:cTn id="163" dur="250"/>
                                        <p:tgtEl>
                                          <p:spTgt spid="90"/>
                                        </p:tgtEl>
                                      </p:cBhvr>
                                    </p:animEffect>
                                    <p:set>
                                      <p:cBhvr>
                                        <p:cTn id="164" dur="1" fill="hold">
                                          <p:stCondLst>
                                            <p:cond delay="249"/>
                                          </p:stCondLst>
                                        </p:cTn>
                                        <p:tgtEl>
                                          <p:spTgt spid="90"/>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88"/>
                                        </p:tgtEl>
                                        <p:attrNameLst>
                                          <p:attrName>style.visibility</p:attrName>
                                        </p:attrNameLst>
                                      </p:cBhvr>
                                      <p:to>
                                        <p:strVal val="visible"/>
                                      </p:to>
                                    </p:set>
                                    <p:animEffect transition="in" filter="fade">
                                      <p:cBhvr>
                                        <p:cTn id="167" dur="1000"/>
                                        <p:tgtEl>
                                          <p:spTgt spid="88"/>
                                        </p:tgtEl>
                                      </p:cBhvr>
                                    </p:animEffect>
                                  </p:childTnLst>
                                </p:cTn>
                              </p:par>
                              <p:par>
                                <p:cTn id="168" presetID="10" presetClass="exit" presetSubtype="0" fill="hold" grpId="1" nodeType="withEffect">
                                  <p:stCondLst>
                                    <p:cond delay="5000"/>
                                  </p:stCondLst>
                                  <p:childTnLst>
                                    <p:animEffect transition="out" filter="fade">
                                      <p:cBhvr>
                                        <p:cTn id="169" dur="250"/>
                                        <p:tgtEl>
                                          <p:spTgt spid="88"/>
                                        </p:tgtEl>
                                      </p:cBhvr>
                                    </p:animEffect>
                                    <p:set>
                                      <p:cBhvr>
                                        <p:cTn id="170" dur="1" fill="hold">
                                          <p:stCondLst>
                                            <p:cond delay="249"/>
                                          </p:stCondLst>
                                        </p:cTn>
                                        <p:tgtEl>
                                          <p:spTgt spid="88"/>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87"/>
                                        </p:tgtEl>
                                        <p:attrNameLst>
                                          <p:attrName>style.visibility</p:attrName>
                                        </p:attrNameLst>
                                      </p:cBhvr>
                                      <p:to>
                                        <p:strVal val="visible"/>
                                      </p:to>
                                    </p:set>
                                    <p:animEffect transition="in" filter="fade">
                                      <p:cBhvr>
                                        <p:cTn id="173" dur="1000"/>
                                        <p:tgtEl>
                                          <p:spTgt spid="87"/>
                                        </p:tgtEl>
                                      </p:cBhvr>
                                    </p:animEffect>
                                  </p:childTnLst>
                                </p:cTn>
                              </p:par>
                              <p:par>
                                <p:cTn id="174" presetID="10" presetClass="exit" presetSubtype="0" fill="hold" grpId="1" nodeType="withEffect">
                                  <p:stCondLst>
                                    <p:cond delay="6000"/>
                                  </p:stCondLst>
                                  <p:childTnLst>
                                    <p:animEffect transition="out" filter="fade">
                                      <p:cBhvr>
                                        <p:cTn id="175" dur="250"/>
                                        <p:tgtEl>
                                          <p:spTgt spid="87"/>
                                        </p:tgtEl>
                                      </p:cBhvr>
                                    </p:animEffect>
                                    <p:set>
                                      <p:cBhvr>
                                        <p:cTn id="176" dur="1" fill="hold">
                                          <p:stCondLst>
                                            <p:cond delay="249"/>
                                          </p:stCondLst>
                                        </p:cTn>
                                        <p:tgtEl>
                                          <p:spTgt spid="87"/>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93"/>
                                        </p:tgtEl>
                                        <p:attrNameLst>
                                          <p:attrName>style.visibility</p:attrName>
                                        </p:attrNameLst>
                                      </p:cBhvr>
                                      <p:to>
                                        <p:strVal val="visible"/>
                                      </p:to>
                                    </p:set>
                                    <p:animEffect transition="in" filter="fade">
                                      <p:cBhvr>
                                        <p:cTn id="179" dur="1000"/>
                                        <p:tgtEl>
                                          <p:spTgt spid="93"/>
                                        </p:tgtEl>
                                      </p:cBhvr>
                                    </p:animEffect>
                                  </p:childTnLst>
                                </p:cTn>
                              </p:par>
                              <p:par>
                                <p:cTn id="180" presetID="10" presetClass="exit" presetSubtype="0" fill="hold" grpId="1" nodeType="withEffect">
                                  <p:stCondLst>
                                    <p:cond delay="7000"/>
                                  </p:stCondLst>
                                  <p:childTnLst>
                                    <p:animEffect transition="out" filter="fade">
                                      <p:cBhvr>
                                        <p:cTn id="181" dur="250"/>
                                        <p:tgtEl>
                                          <p:spTgt spid="93"/>
                                        </p:tgtEl>
                                      </p:cBhvr>
                                    </p:animEffect>
                                    <p:set>
                                      <p:cBhvr>
                                        <p:cTn id="182" dur="1" fill="hold">
                                          <p:stCondLst>
                                            <p:cond delay="249"/>
                                          </p:stCondLst>
                                        </p:cTn>
                                        <p:tgtEl>
                                          <p:spTgt spid="93"/>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94"/>
                                        </p:tgtEl>
                                        <p:attrNameLst>
                                          <p:attrName>style.visibility</p:attrName>
                                        </p:attrNameLst>
                                      </p:cBhvr>
                                      <p:to>
                                        <p:strVal val="visible"/>
                                      </p:to>
                                    </p:set>
                                    <p:animEffect transition="in" filter="fade">
                                      <p:cBhvr>
                                        <p:cTn id="185" dur="1000"/>
                                        <p:tgtEl>
                                          <p:spTgt spid="94"/>
                                        </p:tgtEl>
                                      </p:cBhvr>
                                    </p:animEffect>
                                  </p:childTnLst>
                                </p:cTn>
                              </p:par>
                              <p:par>
                                <p:cTn id="186" presetID="10" presetClass="exit" presetSubtype="0" fill="hold" grpId="1" nodeType="withEffect">
                                  <p:stCondLst>
                                    <p:cond delay="8000"/>
                                  </p:stCondLst>
                                  <p:childTnLst>
                                    <p:animEffect transition="out" filter="fade">
                                      <p:cBhvr>
                                        <p:cTn id="187" dur="250"/>
                                        <p:tgtEl>
                                          <p:spTgt spid="94"/>
                                        </p:tgtEl>
                                      </p:cBhvr>
                                    </p:animEffect>
                                    <p:set>
                                      <p:cBhvr>
                                        <p:cTn id="188" dur="1" fill="hold">
                                          <p:stCondLst>
                                            <p:cond delay="249"/>
                                          </p:stCondLst>
                                        </p:cTn>
                                        <p:tgtEl>
                                          <p:spTgt spid="94"/>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95"/>
                                        </p:tgtEl>
                                        <p:attrNameLst>
                                          <p:attrName>style.visibility</p:attrName>
                                        </p:attrNameLst>
                                      </p:cBhvr>
                                      <p:to>
                                        <p:strVal val="visible"/>
                                      </p:to>
                                    </p:set>
                                    <p:animEffect transition="in" filter="fade">
                                      <p:cBhvr>
                                        <p:cTn id="191" dur="1000"/>
                                        <p:tgtEl>
                                          <p:spTgt spid="95"/>
                                        </p:tgtEl>
                                      </p:cBhvr>
                                    </p:animEffect>
                                  </p:childTnLst>
                                </p:cTn>
                              </p:par>
                              <p:par>
                                <p:cTn id="192" presetID="10" presetClass="exit" presetSubtype="0" fill="hold" grpId="1" nodeType="withEffect">
                                  <p:stCondLst>
                                    <p:cond delay="9000"/>
                                  </p:stCondLst>
                                  <p:childTnLst>
                                    <p:animEffect transition="out" filter="fade">
                                      <p:cBhvr>
                                        <p:cTn id="193" dur="250"/>
                                        <p:tgtEl>
                                          <p:spTgt spid="95"/>
                                        </p:tgtEl>
                                      </p:cBhvr>
                                    </p:animEffect>
                                    <p:set>
                                      <p:cBhvr>
                                        <p:cTn id="194" dur="1" fill="hold">
                                          <p:stCondLst>
                                            <p:cond delay="249"/>
                                          </p:stCondLst>
                                        </p:cTn>
                                        <p:tgtEl>
                                          <p:spTgt spid="95"/>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86"/>
                                        </p:tgtEl>
                                        <p:attrNameLst>
                                          <p:attrName>style.visibility</p:attrName>
                                        </p:attrNameLst>
                                      </p:cBhvr>
                                      <p:to>
                                        <p:strVal val="visible"/>
                                      </p:to>
                                    </p:set>
                                    <p:animEffect transition="in" filter="fade">
                                      <p:cBhvr>
                                        <p:cTn id="197" dur="1000"/>
                                        <p:tgtEl>
                                          <p:spTgt spid="86"/>
                                        </p:tgtEl>
                                      </p:cBhvr>
                                    </p:animEffect>
                                  </p:childTnLst>
                                </p:cTn>
                              </p:par>
                              <p:par>
                                <p:cTn id="198" presetID="10" presetClass="exit" presetSubtype="0" fill="hold" grpId="1" nodeType="withEffect">
                                  <p:stCondLst>
                                    <p:cond delay="10000"/>
                                  </p:stCondLst>
                                  <p:childTnLst>
                                    <p:animEffect transition="out" filter="fade">
                                      <p:cBhvr>
                                        <p:cTn id="199" dur="250"/>
                                        <p:tgtEl>
                                          <p:spTgt spid="86"/>
                                        </p:tgtEl>
                                      </p:cBhvr>
                                    </p:animEffect>
                                    <p:set>
                                      <p:cBhvr>
                                        <p:cTn id="200" dur="1" fill="hold">
                                          <p:stCondLst>
                                            <p:cond delay="249"/>
                                          </p:stCondLst>
                                        </p:cTn>
                                        <p:tgtEl>
                                          <p:spTgt spid="86"/>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96"/>
                                        </p:tgtEl>
                                        <p:attrNameLst>
                                          <p:attrName>style.visibility</p:attrName>
                                        </p:attrNameLst>
                                      </p:cBhvr>
                                      <p:to>
                                        <p:strVal val="visible"/>
                                      </p:to>
                                    </p:set>
                                    <p:animEffect transition="in" filter="fade">
                                      <p:cBhvr>
                                        <p:cTn id="203" dur="4250"/>
                                        <p:tgtEl>
                                          <p:spTgt spid="96"/>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5122"/>
                                        </p:tgtEl>
                                        <p:attrNameLst>
                                          <p:attrName>style.visibility</p:attrName>
                                        </p:attrNameLst>
                                      </p:cBhvr>
                                      <p:to>
                                        <p:strVal val="visible"/>
                                      </p:to>
                                    </p:set>
                                    <p:animEffect transition="in" filter="fade">
                                      <p:cBhvr>
                                        <p:cTn id="206" dur="750"/>
                                        <p:tgtEl>
                                          <p:spTgt spid="5122"/>
                                        </p:tgtEl>
                                      </p:cBhvr>
                                    </p:animEffect>
                                  </p:childTnLst>
                                  <p:subTnLst>
                                    <p:audio>
                                      <p:cMediaNode>
                                        <p:cTn display="0" masterRel="sameClick">
                                          <p:stCondLst>
                                            <p:cond evt="begin" delay="0">
                                              <p:tn val="204"/>
                                            </p:cond>
                                          </p:stCondLst>
                                          <p:endCondLst>
                                            <p:cond evt="onStopAudio" delay="0">
                                              <p:tgtEl>
                                                <p:sldTgt/>
                                              </p:tgtEl>
                                            </p:cond>
                                          </p:endCondLst>
                                        </p:cTn>
                                        <p:tgtEl>
                                          <p:sndTgt r:embed="rId7" name="arrow.wav"/>
                                        </p:tgtEl>
                                      </p:cMediaNode>
                                    </p:audio>
                                  </p:subTnLst>
                                </p:cTn>
                              </p:par>
                              <p:par>
                                <p:cTn id="207" presetID="3" presetClass="mediacall" presetSubtype="0" fill="hold" nodeType="withEffect">
                                  <p:stCondLst>
                                    <p:cond delay="10000"/>
                                  </p:stCondLst>
                                  <p:childTnLst>
                                    <p:cmd type="call" cmd="stop">
                                      <p:cBhvr>
                                        <p:cTn id="208" dur="1" fill="hold"/>
                                        <p:tgtEl>
                                          <p:spTgt spid="2"/>
                                        </p:tgtEl>
                                      </p:cBhvr>
                                    </p:cmd>
                                  </p:childTnLst>
                                </p:cTn>
                              </p:par>
                            </p:childTnLst>
                          </p:cTn>
                        </p:par>
                      </p:childTnLst>
                    </p:cTn>
                  </p:par>
                </p:childTnLst>
              </p:cTn>
              <p:nextCondLst>
                <p:cond evt="onClick" delay="0">
                  <p:tgtEl>
                    <p:spTgt spid="40"/>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A98CC-B0E8-ABD1-D2C3-E137C7139FEF}"/>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C4ADDED6-C0A9-BA11-4352-31786B21B28B}"/>
              </a:ext>
            </a:extLst>
          </p:cNvPr>
          <p:cNvSpPr/>
          <p:nvPr/>
        </p:nvSpPr>
        <p:spPr>
          <a:xfrm>
            <a:off x="0" y="-27711"/>
            <a:ext cx="12192000" cy="6876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1AF150-8155-619C-7886-CE4CEADEF7CD}"/>
              </a:ext>
            </a:extLst>
          </p:cNvPr>
          <p:cNvSpPr/>
          <p:nvPr/>
        </p:nvSpPr>
        <p:spPr>
          <a:xfrm>
            <a:off x="694585" y="139149"/>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AB16893-DCEC-D203-2ED5-B03376C3EBC6}"/>
              </a:ext>
            </a:extLst>
          </p:cNvPr>
          <p:cNvSpPr/>
          <p:nvPr/>
        </p:nvSpPr>
        <p:spPr>
          <a:xfrm>
            <a:off x="586168" y="-27711"/>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8" name="Text Box 118">
            <a:extLst>
              <a:ext uri="{FF2B5EF4-FFF2-40B4-BE49-F238E27FC236}">
                <a16:creationId xmlns:a16="http://schemas.microsoft.com/office/drawing/2014/main" id="{296F4E9B-1E33-F5B8-AD5C-9C9C48959182}"/>
              </a:ext>
            </a:extLst>
          </p:cNvPr>
          <p:cNvSpPr txBox="1">
            <a:spLocks noChangeArrowheads="1"/>
          </p:cNvSpPr>
          <p:nvPr/>
        </p:nvSpPr>
        <p:spPr bwMode="auto">
          <a:xfrm>
            <a:off x="3945836" y="5737937"/>
            <a:ext cx="79825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đúng</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sp>
        <p:nvSpPr>
          <p:cNvPr id="10" name="Text Box 121">
            <a:extLst>
              <a:ext uri="{FF2B5EF4-FFF2-40B4-BE49-F238E27FC236}">
                <a16:creationId xmlns:a16="http://schemas.microsoft.com/office/drawing/2014/main" id="{6AC5E2F5-0411-30DD-F511-9C308E4ACFE2}"/>
              </a:ext>
            </a:extLst>
          </p:cNvPr>
          <p:cNvSpPr txBox="1">
            <a:spLocks noChangeArrowheads="1"/>
          </p:cNvSpPr>
          <p:nvPr/>
        </p:nvSpPr>
        <p:spPr bwMode="auto">
          <a:xfrm>
            <a:off x="3285993" y="5749612"/>
            <a:ext cx="8332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pic>
        <p:nvPicPr>
          <p:cNvPr id="11" name="Picture 2" descr="Khung viền PowerPoint đẹp">
            <a:extLst>
              <a:ext uri="{FF2B5EF4-FFF2-40B4-BE49-F238E27FC236}">
                <a16:creationId xmlns:a16="http://schemas.microsoft.com/office/drawing/2014/main" id="{F6A373B7-A0EE-2F11-3E41-AEF0A41D05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9645" y="-52064"/>
            <a:ext cx="9524187" cy="2951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9A3C7203-E6BC-4868-90E6-BE80B8796F0C}"/>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9523" y="587445"/>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EB0C4634-A440-2FE2-A0C9-EF2B19A33CCC}"/>
              </a:ext>
            </a:extLst>
          </p:cNvPr>
          <p:cNvSpPr/>
          <p:nvPr/>
        </p:nvSpPr>
        <p:spPr>
          <a:xfrm>
            <a:off x="3408061" y="4665145"/>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schemeClr val="bg1"/>
                </a:solidFill>
                <a:latin typeface="Times New Roman" pitchFamily="18" charset="0"/>
                <a:cs typeface="Times New Roman" pitchFamily="18" charset="0"/>
              </a:rPr>
              <a:t>-16</a:t>
            </a:r>
          </a:p>
        </p:txBody>
      </p:sp>
      <p:sp>
        <p:nvSpPr>
          <p:cNvPr id="52" name="Rectangle: Rounded Corners 51">
            <a:extLst>
              <a:ext uri="{FF2B5EF4-FFF2-40B4-BE49-F238E27FC236}">
                <a16:creationId xmlns:a16="http://schemas.microsoft.com/office/drawing/2014/main" id="{9D17D08A-1347-7169-B1E2-33602514D8F1}"/>
              </a:ext>
            </a:extLst>
          </p:cNvPr>
          <p:cNvSpPr/>
          <p:nvPr/>
        </p:nvSpPr>
        <p:spPr>
          <a:xfrm>
            <a:off x="8349789" y="466514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schemeClr val="bg1"/>
                </a:solidFill>
                <a:latin typeface="Times New Roman" pitchFamily="18" charset="0"/>
                <a:cs typeface="Times New Roman" pitchFamily="18" charset="0"/>
              </a:rPr>
              <a:t>46</a:t>
            </a:r>
          </a:p>
        </p:txBody>
      </p:sp>
      <p:sp>
        <p:nvSpPr>
          <p:cNvPr id="54" name="Oval 53">
            <a:extLst>
              <a:ext uri="{FF2B5EF4-FFF2-40B4-BE49-F238E27FC236}">
                <a16:creationId xmlns:a16="http://schemas.microsoft.com/office/drawing/2014/main" id="{13307A24-10A7-6B23-8EAA-DD849D6682FC}"/>
              </a:ext>
            </a:extLst>
          </p:cNvPr>
          <p:cNvSpPr/>
          <p:nvPr/>
        </p:nvSpPr>
        <p:spPr>
          <a:xfrm>
            <a:off x="7672355" y="3461081"/>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B</a:t>
            </a:r>
          </a:p>
        </p:txBody>
      </p:sp>
      <p:sp>
        <p:nvSpPr>
          <p:cNvPr id="55" name="Oval 54">
            <a:extLst>
              <a:ext uri="{FF2B5EF4-FFF2-40B4-BE49-F238E27FC236}">
                <a16:creationId xmlns:a16="http://schemas.microsoft.com/office/drawing/2014/main" id="{2DD6B173-43C5-EA86-4B90-E92C05EC21AA}"/>
              </a:ext>
            </a:extLst>
          </p:cNvPr>
          <p:cNvSpPr/>
          <p:nvPr/>
        </p:nvSpPr>
        <p:spPr>
          <a:xfrm>
            <a:off x="7746211" y="4783671"/>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2BA7E2A8-CC51-5632-3BB9-D8874E9DEDC6}"/>
              </a:ext>
            </a:extLst>
          </p:cNvPr>
          <p:cNvSpPr/>
          <p:nvPr/>
        </p:nvSpPr>
        <p:spPr>
          <a:xfrm>
            <a:off x="2776323" y="3429001"/>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7" name="Oval 56">
            <a:extLst>
              <a:ext uri="{FF2B5EF4-FFF2-40B4-BE49-F238E27FC236}">
                <a16:creationId xmlns:a16="http://schemas.microsoft.com/office/drawing/2014/main" id="{DE6E79A6-3D5C-EFBA-BCFF-2C5DC25C98A2}"/>
              </a:ext>
            </a:extLst>
          </p:cNvPr>
          <p:cNvSpPr/>
          <p:nvPr/>
        </p:nvSpPr>
        <p:spPr>
          <a:xfrm>
            <a:off x="2743201" y="4793168"/>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a:solidFill>
                  <a:schemeClr val="tx1"/>
                </a:solidFill>
                <a:latin typeface="Aharoni" panose="02010803020104030203" pitchFamily="2" charset="-79"/>
                <a:cs typeface="Aharoni" panose="02010803020104030203" pitchFamily="2" charset="-79"/>
              </a:rPr>
              <a:t>C</a:t>
            </a:r>
            <a:endParaRPr lang="en-US" sz="2400" b="1" dirty="0">
              <a:solidFill>
                <a:schemeClr val="tx1"/>
              </a:solidFill>
              <a:latin typeface="Aharoni" panose="02010803020104030203" pitchFamily="2" charset="-79"/>
              <a:cs typeface="Aharoni" panose="02010803020104030203" pitchFamily="2" charset="-79"/>
            </a:endParaRPr>
          </a:p>
        </p:txBody>
      </p:sp>
      <p:sp>
        <p:nvSpPr>
          <p:cNvPr id="58" name="TextBox 57">
            <a:extLst>
              <a:ext uri="{FF2B5EF4-FFF2-40B4-BE49-F238E27FC236}">
                <a16:creationId xmlns:a16="http://schemas.microsoft.com/office/drawing/2014/main" id="{44DC534C-8E89-5FFB-7282-DFA0435FAC6A}"/>
              </a:ext>
            </a:extLst>
          </p:cNvPr>
          <p:cNvSpPr txBox="1"/>
          <p:nvPr/>
        </p:nvSpPr>
        <p:spPr>
          <a:xfrm>
            <a:off x="3713018" y="831273"/>
            <a:ext cx="5126183"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a16="http://schemas.microsoft.com/office/drawing/2014/main" id="{DDF40CAC-6838-CCD5-08F1-7C061A42C151}"/>
              </a:ext>
            </a:extLst>
          </p:cNvPr>
          <p:cNvSpPr txBox="1"/>
          <p:nvPr/>
        </p:nvSpPr>
        <p:spPr>
          <a:xfrm>
            <a:off x="3408060" y="1076790"/>
            <a:ext cx="7642181" cy="707886"/>
          </a:xfrm>
          <a:prstGeom prst="rect">
            <a:avLst/>
          </a:prstGeom>
          <a:noFill/>
        </p:spPr>
        <p:txBody>
          <a:bodyPr wrap="square" rtlCol="0">
            <a:spAutoFit/>
          </a:bodyPr>
          <a:lstStyle/>
          <a:p>
            <a:pPr algn="ctr"/>
            <a:r>
              <a:rPr lang="en-US" sz="4000" b="1" i="1" u="sng" dirty="0">
                <a:latin typeface="Times New Roman" panose="02020603050405020304" pitchFamily="18" charset="0"/>
                <a:cs typeface="Times New Roman" panose="02020603050405020304" pitchFamily="18" charset="0"/>
              </a:rPr>
              <a:t>Câu 4</a:t>
            </a:r>
            <a:r>
              <a:rPr lang="en-US" sz="4000" b="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Tính </a:t>
            </a:r>
            <a:r>
              <a:rPr lang="en-US" sz="4000" dirty="0">
                <a:latin typeface="Times New Roman" panose="02020603050405020304" pitchFamily="18" charset="0"/>
                <a:cs typeface="Times New Roman" panose="02020603050405020304" pitchFamily="18" charset="0"/>
              </a:rPr>
              <a:t>(-31</a:t>
            </a:r>
            <a:r>
              <a:rPr lang="vi-VN" sz="4000" dirty="0">
                <a:latin typeface="Times New Roman" panose="02020603050405020304" pitchFamily="18" charset="0"/>
                <a:cs typeface="Times New Roman" panose="02020603050405020304" pitchFamily="18" charset="0"/>
              </a:rPr>
              <a:t>) + (</a:t>
            </a:r>
            <a:r>
              <a:rPr lang="en-US" sz="4000" dirty="0">
                <a:latin typeface="Times New Roman" panose="02020603050405020304" pitchFamily="18" charset="0"/>
                <a:cs typeface="Times New Roman" panose="02020603050405020304" pitchFamily="18" charset="0"/>
              </a:rPr>
              <a:t>-15</a:t>
            </a:r>
            <a:r>
              <a:rPr lang="vi-VN" sz="4000" dirty="0">
                <a:latin typeface="Times New Roman" panose="02020603050405020304" pitchFamily="18" charset="0"/>
                <a:cs typeface="Times New Roman" panose="02020603050405020304" pitchFamily="18" charset="0"/>
              </a:rPr>
              <a:t>)</a:t>
            </a:r>
          </a:p>
        </p:txBody>
      </p:sp>
      <p:sp>
        <p:nvSpPr>
          <p:cNvPr id="79" name="Circle: Hollow 78">
            <a:extLst>
              <a:ext uri="{FF2B5EF4-FFF2-40B4-BE49-F238E27FC236}">
                <a16:creationId xmlns:a16="http://schemas.microsoft.com/office/drawing/2014/main" id="{0A33E371-6D89-4C4D-243E-18E2B13D617D}"/>
              </a:ext>
            </a:extLst>
          </p:cNvPr>
          <p:cNvSpPr/>
          <p:nvPr/>
        </p:nvSpPr>
        <p:spPr>
          <a:xfrm>
            <a:off x="-57781" y="139149"/>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0" name="Group 79">
            <a:extLst>
              <a:ext uri="{FF2B5EF4-FFF2-40B4-BE49-F238E27FC236}">
                <a16:creationId xmlns:a16="http://schemas.microsoft.com/office/drawing/2014/main" id="{06EF5EBD-899D-3B86-0A21-A50D0D236F19}"/>
              </a:ext>
            </a:extLst>
          </p:cNvPr>
          <p:cNvGrpSpPr/>
          <p:nvPr/>
        </p:nvGrpSpPr>
        <p:grpSpPr>
          <a:xfrm>
            <a:off x="-76515" y="139149"/>
            <a:ext cx="2527445" cy="2471561"/>
            <a:chOff x="-494973" y="1043791"/>
            <a:chExt cx="3009379" cy="2964766"/>
          </a:xfrm>
        </p:grpSpPr>
        <p:sp>
          <p:nvSpPr>
            <p:cNvPr id="81" name="Sun 80">
              <a:extLst>
                <a:ext uri="{FF2B5EF4-FFF2-40B4-BE49-F238E27FC236}">
                  <a16:creationId xmlns:a16="http://schemas.microsoft.com/office/drawing/2014/main" id="{4DAE82D2-B7B4-9FDB-6763-365499898792}"/>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5746FA8E-3CC8-9C22-3D66-0CF69372BA3A}"/>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83" name="Flowchart: Connector 82">
            <a:extLst>
              <a:ext uri="{FF2B5EF4-FFF2-40B4-BE49-F238E27FC236}">
                <a16:creationId xmlns:a16="http://schemas.microsoft.com/office/drawing/2014/main" id="{CEDF8FDF-D68F-E283-17C4-4C67708ED857}"/>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a16="http://schemas.microsoft.com/office/drawing/2014/main" id="{F635DB4F-25E1-F9B8-254A-54A7212D4D39}"/>
              </a:ext>
            </a:extLst>
          </p:cNvPr>
          <p:cNvSpPr/>
          <p:nvPr/>
        </p:nvSpPr>
        <p:spPr>
          <a:xfrm>
            <a:off x="545711" y="737438"/>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E34EA63A-A2BE-E81D-C405-D63B563952FF}"/>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9FBE1BBC-ECA5-17E1-48B1-E9B77ADCF651}"/>
              </a:ext>
            </a:extLst>
          </p:cNvPr>
          <p:cNvSpPr/>
          <p:nvPr/>
        </p:nvSpPr>
        <p:spPr>
          <a:xfrm>
            <a:off x="8349789" y="328090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16</a:t>
            </a:r>
          </a:p>
        </p:txBody>
      </p:sp>
      <p:sp>
        <p:nvSpPr>
          <p:cNvPr id="43" name="Rectangle: Rounded Corners 42">
            <a:extLst>
              <a:ext uri="{FF2B5EF4-FFF2-40B4-BE49-F238E27FC236}">
                <a16:creationId xmlns:a16="http://schemas.microsoft.com/office/drawing/2014/main" id="{64B6E42C-B17B-EF3B-18FB-65A784E45516}"/>
              </a:ext>
            </a:extLst>
          </p:cNvPr>
          <p:cNvSpPr/>
          <p:nvPr/>
        </p:nvSpPr>
        <p:spPr>
          <a:xfrm>
            <a:off x="3408060" y="3280907"/>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a:t>
            </a:r>
            <a:r>
              <a:rPr lang="en-US" sz="3200" b="1" dirty="0">
                <a:solidFill>
                  <a:schemeClr val="bg1"/>
                </a:solidFill>
                <a:latin typeface="Times New Roman" panose="02020603050405020304" pitchFamily="18" charset="0"/>
                <a:cs typeface="Times New Roman" panose="02020603050405020304" pitchFamily="18" charset="0"/>
              </a:rPr>
              <a:t>46</a:t>
            </a:r>
          </a:p>
        </p:txBody>
      </p:sp>
      <p:sp>
        <p:nvSpPr>
          <p:cNvPr id="44" name="Text Box 121">
            <a:extLst>
              <a:ext uri="{FF2B5EF4-FFF2-40B4-BE49-F238E27FC236}">
                <a16:creationId xmlns:a16="http://schemas.microsoft.com/office/drawing/2014/main" id="{1752D0B0-9D74-21DF-B6C9-A3D3876E3FFE}"/>
              </a:ext>
            </a:extLst>
          </p:cNvPr>
          <p:cNvSpPr txBox="1">
            <a:spLocks noChangeArrowheads="1"/>
          </p:cNvSpPr>
          <p:nvPr/>
        </p:nvSpPr>
        <p:spPr bwMode="auto">
          <a:xfrm>
            <a:off x="4064001" y="5749612"/>
            <a:ext cx="802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sp>
        <p:nvSpPr>
          <p:cNvPr id="46" name="Text Box 121">
            <a:extLst>
              <a:ext uri="{FF2B5EF4-FFF2-40B4-BE49-F238E27FC236}">
                <a16:creationId xmlns:a16="http://schemas.microsoft.com/office/drawing/2014/main" id="{DAB1B834-51B2-4E00-24DA-DB932F230EFD}"/>
              </a:ext>
            </a:extLst>
          </p:cNvPr>
          <p:cNvSpPr txBox="1">
            <a:spLocks noChangeArrowheads="1"/>
          </p:cNvSpPr>
          <p:nvPr/>
        </p:nvSpPr>
        <p:spPr bwMode="auto">
          <a:xfrm>
            <a:off x="4317314" y="5724244"/>
            <a:ext cx="77292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pic>
        <p:nvPicPr>
          <p:cNvPr id="2" name="Tieng-dong-ho-tich-tac-www_tiengdong_com">
            <a:hlinkClick r:id="" action="ppaction://media"/>
            <a:extLst>
              <a:ext uri="{FF2B5EF4-FFF2-40B4-BE49-F238E27FC236}">
                <a16:creationId xmlns:a16="http://schemas.microsoft.com/office/drawing/2014/main" id="{66558402-58B4-A999-6E4A-B4C5D4B169D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7144" y="783787"/>
            <a:ext cx="609600" cy="609600"/>
          </a:xfrm>
          <a:prstGeom prst="rect">
            <a:avLst/>
          </a:prstGeom>
        </p:spPr>
      </p:pic>
      <p:pic>
        <p:nvPicPr>
          <p:cNvPr id="41" name="Picture 173">
            <a:extLst>
              <a:ext uri="{FF2B5EF4-FFF2-40B4-BE49-F238E27FC236}">
                <a16:creationId xmlns:a16="http://schemas.microsoft.com/office/drawing/2014/main" id="{47AA4A41-846B-494E-8941-E72C4FFE74E3}"/>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878026" y="3751676"/>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a16="http://schemas.microsoft.com/office/drawing/2014/main" id="{F4E3CD40-C130-D234-ABD9-91F5E810BF7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0009" y="4464311"/>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8F233A51-D7EC-1465-D54F-75CFFE7B5C43}"/>
              </a:ext>
            </a:extLst>
          </p:cNvPr>
          <p:cNvSpPr/>
          <p:nvPr/>
        </p:nvSpPr>
        <p:spPr>
          <a:xfrm>
            <a:off x="7253309" y="2305998"/>
            <a:ext cx="514590" cy="259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17" name="Đồng hồ đếm ngược 15 giây có âm thanh sinh động">
            <a:hlinkClick r:id="" action="ppaction://media"/>
            <a:extLst>
              <a:ext uri="{FF2B5EF4-FFF2-40B4-BE49-F238E27FC236}">
                <a16:creationId xmlns:a16="http://schemas.microsoft.com/office/drawing/2014/main" id="{ADEEA051-27A4-C3E3-4888-D0347EE75883}"/>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365152" y="864662"/>
            <a:ext cx="1678977" cy="944425"/>
          </a:xfrm>
          <a:prstGeom prst="ellipse">
            <a:avLst/>
          </a:prstGeom>
          <a:ln>
            <a:noFill/>
          </a:ln>
          <a:effectLst>
            <a:softEdge rad="112500"/>
          </a:effectLst>
        </p:spPr>
      </p:pic>
      <p:pic>
        <p:nvPicPr>
          <p:cNvPr id="18" name="Picture 2" descr="게임 인터페이스 시작 버튼을 압살했다 형판 갈색에 대한 스톡 벡터 아트 및 기타 이미지 - iStock">
            <a:extLst>
              <a:ext uri="{FF2B5EF4-FFF2-40B4-BE49-F238E27FC236}">
                <a16:creationId xmlns:a16="http://schemas.microsoft.com/office/drawing/2014/main" id="{BB64CB40-5326-9555-3183-92C96C11215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37049" y="1700869"/>
            <a:ext cx="3349847" cy="368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25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par>
                          <p:cTn id="50" fill="hold">
                            <p:stCondLst>
                              <p:cond delay="2500"/>
                            </p:stCondLst>
                            <p:childTnLst>
                              <p:par>
                                <p:cTn id="51" presetID="8" presetClass="emph" presetSubtype="0" repeatCount="indefinite" fill="hold" nodeType="afterEffect">
                                  <p:stCondLst>
                                    <p:cond delay="0"/>
                                  </p:stCondLst>
                                  <p:childTnLst>
                                    <p:animRot by="21600000">
                                      <p:cBhvr>
                                        <p:cTn id="52" dur="2000" fill="hold"/>
                                        <p:tgtEl>
                                          <p:spTgt spid="80"/>
                                        </p:tgtEl>
                                        <p:attrNameLst>
                                          <p:attrName>r</p:attrName>
                                        </p:attrNameLst>
                                      </p:cBhvr>
                                    </p:animRo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5122"/>
                                        </p:tgtEl>
                                        <p:attrNameLst>
                                          <p:attrName>style.visibility</p:attrName>
                                        </p:attrNameLst>
                                      </p:cBhvr>
                                      <p:to>
                                        <p:strVal val="visible"/>
                                      </p:to>
                                    </p:set>
                                    <p:animEffect transition="in" filter="fade">
                                      <p:cBhvr>
                                        <p:cTn id="5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54"/>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42"/>
                                        </p:tgtEl>
                                        <p:attrNameLst>
                                          <p:attrName>ppt_w</p:attrName>
                                        </p:attrNameLst>
                                      </p:cBhvr>
                                      <p:tavLst>
                                        <p:tav tm="0">
                                          <p:val>
                                            <p:strVal val="ppt_w"/>
                                          </p:val>
                                        </p:tav>
                                        <p:tav tm="100000">
                                          <p:val>
                                            <p:fltVal val="0"/>
                                          </p:val>
                                        </p:tav>
                                      </p:tavLst>
                                    </p:anim>
                                    <p:anim calcmode="lin" valueType="num">
                                      <p:cBhvr>
                                        <p:cTn id="64" dur="500"/>
                                        <p:tgtEl>
                                          <p:spTgt spid="42"/>
                                        </p:tgtEl>
                                        <p:attrNameLst>
                                          <p:attrName>ppt_h</p:attrName>
                                        </p:attrNameLst>
                                      </p:cBhvr>
                                      <p:tavLst>
                                        <p:tav tm="0">
                                          <p:val>
                                            <p:strVal val="ppt_h"/>
                                          </p:val>
                                        </p:tav>
                                        <p:tav tm="100000">
                                          <p:val>
                                            <p:fltVal val="0"/>
                                          </p:val>
                                        </p:tav>
                                      </p:tavLst>
                                    </p:anim>
                                    <p:animEffect transition="out" filter="fade">
                                      <p:cBhvr>
                                        <p:cTn id="65" dur="500"/>
                                        <p:tgtEl>
                                          <p:spTgt spid="42"/>
                                        </p:tgtEl>
                                      </p:cBhvr>
                                    </p:animEffect>
                                    <p:set>
                                      <p:cBhvr>
                                        <p:cTn id="66"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7" name="bomb.wav"/>
                                        </p:tgtEl>
                                      </p:cMediaNode>
                                    </p:audio>
                                  </p:subTnLst>
                                </p:cTn>
                              </p:par>
                            </p:childTnLst>
                          </p:cTn>
                        </p:par>
                        <p:par>
                          <p:cTn id="67" fill="hold">
                            <p:stCondLst>
                              <p:cond delay="500"/>
                            </p:stCondLst>
                            <p:childTnLst>
                              <p:par>
                                <p:cTn id="68" presetID="42" presetClass="entr" presetSubtype="0" fill="hold" grpId="0"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250"/>
                                        <p:tgtEl>
                                          <p:spTgt spid="44"/>
                                        </p:tgtEl>
                                      </p:cBhvr>
                                    </p:animEffect>
                                    <p:anim calcmode="lin" valueType="num">
                                      <p:cBhvr>
                                        <p:cTn id="71" dur="250" fill="hold"/>
                                        <p:tgtEl>
                                          <p:spTgt spid="44"/>
                                        </p:tgtEl>
                                        <p:attrNameLst>
                                          <p:attrName>ppt_x</p:attrName>
                                        </p:attrNameLst>
                                      </p:cBhvr>
                                      <p:tavLst>
                                        <p:tav tm="0">
                                          <p:val>
                                            <p:strVal val="#ppt_x"/>
                                          </p:val>
                                        </p:tav>
                                        <p:tav tm="100000">
                                          <p:val>
                                            <p:strVal val="#ppt_x"/>
                                          </p:val>
                                        </p:tav>
                                      </p:tavLst>
                                    </p:anim>
                                    <p:anim calcmode="lin" valueType="num">
                                      <p:cBhvr>
                                        <p:cTn id="72" dur="250" fill="hold"/>
                                        <p:tgtEl>
                                          <p:spTgt spid="44"/>
                                        </p:tgtEl>
                                        <p:attrNameLst>
                                          <p:attrName>ppt_y</p:attrName>
                                        </p:attrNameLst>
                                      </p:cBhvr>
                                      <p:tavLst>
                                        <p:tav tm="0">
                                          <p:val>
                                            <p:strVal val="#ppt_y+.1"/>
                                          </p:val>
                                        </p:tav>
                                        <p:tav tm="100000">
                                          <p:val>
                                            <p:strVal val="#ppt_y"/>
                                          </p:val>
                                        </p:tav>
                                      </p:tavLst>
                                    </p:anim>
                                  </p:childTnLst>
                                </p:cTn>
                              </p:par>
                            </p:childTnLst>
                          </p:cTn>
                        </p:par>
                        <p:par>
                          <p:cTn id="73" fill="hold">
                            <p:stCondLst>
                              <p:cond delay="750"/>
                            </p:stCondLst>
                            <p:childTnLst>
                              <p:par>
                                <p:cTn id="74" presetID="53" presetClass="exit" presetSubtype="32" fill="hold" grpId="1" nodeType="afterEffect">
                                  <p:stCondLst>
                                    <p:cond delay="2250"/>
                                  </p:stCondLst>
                                  <p:childTnLst>
                                    <p:anim calcmode="lin" valueType="num">
                                      <p:cBhvr>
                                        <p:cTn id="75" dur="5000"/>
                                        <p:tgtEl>
                                          <p:spTgt spid="44"/>
                                        </p:tgtEl>
                                        <p:attrNameLst>
                                          <p:attrName>ppt_w</p:attrName>
                                        </p:attrNameLst>
                                      </p:cBhvr>
                                      <p:tavLst>
                                        <p:tav tm="0">
                                          <p:val>
                                            <p:strVal val="ppt_w"/>
                                          </p:val>
                                        </p:tav>
                                        <p:tav tm="100000">
                                          <p:val>
                                            <p:fltVal val="0"/>
                                          </p:val>
                                        </p:tav>
                                      </p:tavLst>
                                    </p:anim>
                                    <p:anim calcmode="lin" valueType="num">
                                      <p:cBhvr>
                                        <p:cTn id="76" dur="5000"/>
                                        <p:tgtEl>
                                          <p:spTgt spid="44"/>
                                        </p:tgtEl>
                                        <p:attrNameLst>
                                          <p:attrName>ppt_h</p:attrName>
                                        </p:attrNameLst>
                                      </p:cBhvr>
                                      <p:tavLst>
                                        <p:tav tm="0">
                                          <p:val>
                                            <p:strVal val="ppt_h"/>
                                          </p:val>
                                        </p:tav>
                                        <p:tav tm="100000">
                                          <p:val>
                                            <p:fltVal val="0"/>
                                          </p:val>
                                        </p:tav>
                                      </p:tavLst>
                                    </p:anim>
                                    <p:animEffect transition="out" filter="fade">
                                      <p:cBhvr>
                                        <p:cTn id="77" dur="5000"/>
                                        <p:tgtEl>
                                          <p:spTgt spid="44"/>
                                        </p:tgtEl>
                                      </p:cBhvr>
                                    </p:animEffect>
                                    <p:set>
                                      <p:cBhvr>
                                        <p:cTn id="78"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9" restart="whenNotActive" fill="hold" evtFilter="cancelBubble" nodeType="interactiveSeq">
                <p:stCondLst>
                  <p:cond evt="onClick" delay="0">
                    <p:tgtEl>
                      <p:spTgt spid="57"/>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51"/>
                                        </p:tgtEl>
                                        <p:attrNameLst>
                                          <p:attrName>ppt_w</p:attrName>
                                        </p:attrNameLst>
                                      </p:cBhvr>
                                      <p:tavLst>
                                        <p:tav tm="0">
                                          <p:val>
                                            <p:strVal val="ppt_w"/>
                                          </p:val>
                                        </p:tav>
                                        <p:tav tm="100000">
                                          <p:val>
                                            <p:fltVal val="0"/>
                                          </p:val>
                                        </p:tav>
                                      </p:tavLst>
                                    </p:anim>
                                    <p:anim calcmode="lin" valueType="num">
                                      <p:cBhvr>
                                        <p:cTn id="84" dur="500"/>
                                        <p:tgtEl>
                                          <p:spTgt spid="51"/>
                                        </p:tgtEl>
                                        <p:attrNameLst>
                                          <p:attrName>ppt_h</p:attrName>
                                        </p:attrNameLst>
                                      </p:cBhvr>
                                      <p:tavLst>
                                        <p:tav tm="0">
                                          <p:val>
                                            <p:strVal val="ppt_h"/>
                                          </p:val>
                                        </p:tav>
                                        <p:tav tm="100000">
                                          <p:val>
                                            <p:fltVal val="0"/>
                                          </p:val>
                                        </p:tav>
                                      </p:tavLst>
                                    </p:anim>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7" name="bomb.wav"/>
                                        </p:tgtEl>
                                      </p:cMediaNode>
                                    </p:audio>
                                  </p:subTnLst>
                                </p:cTn>
                              </p:par>
                            </p:childTnLst>
                          </p:cTn>
                        </p:par>
                        <p:par>
                          <p:cTn id="87" fill="hold">
                            <p:stCondLst>
                              <p:cond delay="500"/>
                            </p:stCondLst>
                            <p:childTnLst>
                              <p:par>
                                <p:cTn id="88" presetID="42" presetClass="entr" presetSubtype="0"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250"/>
                                        <p:tgtEl>
                                          <p:spTgt spid="10"/>
                                        </p:tgtEl>
                                      </p:cBhvr>
                                    </p:animEffect>
                                    <p:anim calcmode="lin" valueType="num">
                                      <p:cBhvr>
                                        <p:cTn id="91" dur="250" fill="hold"/>
                                        <p:tgtEl>
                                          <p:spTgt spid="10"/>
                                        </p:tgtEl>
                                        <p:attrNameLst>
                                          <p:attrName>ppt_x</p:attrName>
                                        </p:attrNameLst>
                                      </p:cBhvr>
                                      <p:tavLst>
                                        <p:tav tm="0">
                                          <p:val>
                                            <p:strVal val="#ppt_x"/>
                                          </p:val>
                                        </p:tav>
                                        <p:tav tm="100000">
                                          <p:val>
                                            <p:strVal val="#ppt_x"/>
                                          </p:val>
                                        </p:tav>
                                      </p:tavLst>
                                    </p:anim>
                                    <p:anim calcmode="lin" valueType="num">
                                      <p:cBhvr>
                                        <p:cTn id="92" dur="250" fill="hold"/>
                                        <p:tgtEl>
                                          <p:spTgt spid="10"/>
                                        </p:tgtEl>
                                        <p:attrNameLst>
                                          <p:attrName>ppt_y</p:attrName>
                                        </p:attrNameLst>
                                      </p:cBhvr>
                                      <p:tavLst>
                                        <p:tav tm="0">
                                          <p:val>
                                            <p:strVal val="#ppt_y+.1"/>
                                          </p:val>
                                        </p:tav>
                                        <p:tav tm="100000">
                                          <p:val>
                                            <p:strVal val="#ppt_y"/>
                                          </p:val>
                                        </p:tav>
                                      </p:tavLst>
                                    </p:anim>
                                  </p:childTnLst>
                                </p:cTn>
                              </p:par>
                            </p:childTnLst>
                          </p:cTn>
                        </p:par>
                        <p:par>
                          <p:cTn id="93" fill="hold">
                            <p:stCondLst>
                              <p:cond delay="750"/>
                            </p:stCondLst>
                            <p:childTnLst>
                              <p:par>
                                <p:cTn id="94" presetID="53" presetClass="exit" presetSubtype="32" fill="hold" grpId="1" nodeType="afterEffect">
                                  <p:stCondLst>
                                    <p:cond delay="2250"/>
                                  </p:stCondLst>
                                  <p:childTnLst>
                                    <p:anim calcmode="lin" valueType="num">
                                      <p:cBhvr>
                                        <p:cTn id="95" dur="5000"/>
                                        <p:tgtEl>
                                          <p:spTgt spid="10"/>
                                        </p:tgtEl>
                                        <p:attrNameLst>
                                          <p:attrName>ppt_w</p:attrName>
                                        </p:attrNameLst>
                                      </p:cBhvr>
                                      <p:tavLst>
                                        <p:tav tm="0">
                                          <p:val>
                                            <p:strVal val="ppt_w"/>
                                          </p:val>
                                        </p:tav>
                                        <p:tav tm="100000">
                                          <p:val>
                                            <p:fltVal val="0"/>
                                          </p:val>
                                        </p:tav>
                                      </p:tavLst>
                                    </p:anim>
                                    <p:anim calcmode="lin" valueType="num">
                                      <p:cBhvr>
                                        <p:cTn id="96" dur="5000"/>
                                        <p:tgtEl>
                                          <p:spTgt spid="10"/>
                                        </p:tgtEl>
                                        <p:attrNameLst>
                                          <p:attrName>ppt_h</p:attrName>
                                        </p:attrNameLst>
                                      </p:cBhvr>
                                      <p:tavLst>
                                        <p:tav tm="0">
                                          <p:val>
                                            <p:strVal val="ppt_h"/>
                                          </p:val>
                                        </p:tav>
                                        <p:tav tm="100000">
                                          <p:val>
                                            <p:fltVal val="0"/>
                                          </p:val>
                                        </p:tav>
                                      </p:tavLst>
                                    </p:anim>
                                    <p:animEffect transition="out" filter="fade">
                                      <p:cBhvr>
                                        <p:cTn id="97" dur="5000"/>
                                        <p:tgtEl>
                                          <p:spTgt spid="10"/>
                                        </p:tgtEl>
                                      </p:cBhvr>
                                    </p:animEffect>
                                    <p:set>
                                      <p:cBhvr>
                                        <p:cTn id="98"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9" restart="whenNotActive" fill="hold" evtFilter="cancelBubble" nodeType="interactiveSeq">
                <p:stCondLst>
                  <p:cond evt="onClick" delay="0">
                    <p:tgtEl>
                      <p:spTgt spid="55"/>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52"/>
                                        </p:tgtEl>
                                        <p:attrNameLst>
                                          <p:attrName>ppt_w</p:attrName>
                                        </p:attrNameLst>
                                      </p:cBhvr>
                                      <p:tavLst>
                                        <p:tav tm="0">
                                          <p:val>
                                            <p:strVal val="ppt_w"/>
                                          </p:val>
                                        </p:tav>
                                        <p:tav tm="100000">
                                          <p:val>
                                            <p:fltVal val="0"/>
                                          </p:val>
                                        </p:tav>
                                      </p:tavLst>
                                    </p:anim>
                                    <p:anim calcmode="lin" valueType="num">
                                      <p:cBhvr>
                                        <p:cTn id="104" dur="500"/>
                                        <p:tgtEl>
                                          <p:spTgt spid="52"/>
                                        </p:tgtEl>
                                        <p:attrNameLst>
                                          <p:attrName>ppt_h</p:attrName>
                                        </p:attrNameLst>
                                      </p:cBhvr>
                                      <p:tavLst>
                                        <p:tav tm="0">
                                          <p:val>
                                            <p:strVal val="ppt_h"/>
                                          </p:val>
                                        </p:tav>
                                        <p:tav tm="100000">
                                          <p:val>
                                            <p:fltVal val="0"/>
                                          </p:val>
                                        </p:tav>
                                      </p:tavLst>
                                    </p:anim>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7" name="bomb.wav"/>
                                        </p:tgtEl>
                                      </p:cMediaNode>
                                    </p:audio>
                                  </p:subTnLst>
                                </p:cTn>
                              </p:par>
                              <p:par>
                                <p:cTn id="107" presetID="42"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1000"/>
                                        <p:tgtEl>
                                          <p:spTgt spid="46"/>
                                        </p:tgtEl>
                                      </p:cBhvr>
                                    </p:animEffect>
                                    <p:anim calcmode="lin" valueType="num">
                                      <p:cBhvr>
                                        <p:cTn id="110" dur="1000" fill="hold"/>
                                        <p:tgtEl>
                                          <p:spTgt spid="46"/>
                                        </p:tgtEl>
                                        <p:attrNameLst>
                                          <p:attrName>ppt_x</p:attrName>
                                        </p:attrNameLst>
                                      </p:cBhvr>
                                      <p:tavLst>
                                        <p:tav tm="0">
                                          <p:val>
                                            <p:strVal val="#ppt_x"/>
                                          </p:val>
                                        </p:tav>
                                        <p:tav tm="100000">
                                          <p:val>
                                            <p:strVal val="#ppt_x"/>
                                          </p:val>
                                        </p:tav>
                                      </p:tavLst>
                                    </p:anim>
                                    <p:anim calcmode="lin" valueType="num">
                                      <p:cBhvr>
                                        <p:cTn id="111" dur="1000" fill="hold"/>
                                        <p:tgtEl>
                                          <p:spTgt spid="46"/>
                                        </p:tgtEl>
                                        <p:attrNameLst>
                                          <p:attrName>ppt_y</p:attrName>
                                        </p:attrNameLst>
                                      </p:cBhvr>
                                      <p:tavLst>
                                        <p:tav tm="0">
                                          <p:val>
                                            <p:strVal val="#ppt_y+.1"/>
                                          </p:val>
                                        </p:tav>
                                        <p:tav tm="100000">
                                          <p:val>
                                            <p:strVal val="#ppt_y"/>
                                          </p:val>
                                        </p:tav>
                                      </p:tavLst>
                                    </p:anim>
                                  </p:childTnLst>
                                </p:cTn>
                              </p:par>
                            </p:childTnLst>
                          </p:cTn>
                        </p:par>
                        <p:par>
                          <p:cTn id="112" fill="hold">
                            <p:stCondLst>
                              <p:cond delay="1000"/>
                            </p:stCondLst>
                            <p:childTnLst>
                              <p:par>
                                <p:cTn id="113" presetID="53" presetClass="exit" presetSubtype="32" fill="hold" grpId="1" nodeType="afterEffect">
                                  <p:stCondLst>
                                    <p:cond delay="1000"/>
                                  </p:stCondLst>
                                  <p:childTnLst>
                                    <p:anim calcmode="lin" valueType="num">
                                      <p:cBhvr>
                                        <p:cTn id="114" dur="5000"/>
                                        <p:tgtEl>
                                          <p:spTgt spid="46"/>
                                        </p:tgtEl>
                                        <p:attrNameLst>
                                          <p:attrName>ppt_w</p:attrName>
                                        </p:attrNameLst>
                                      </p:cBhvr>
                                      <p:tavLst>
                                        <p:tav tm="0">
                                          <p:val>
                                            <p:strVal val="ppt_w"/>
                                          </p:val>
                                        </p:tav>
                                        <p:tav tm="100000">
                                          <p:val>
                                            <p:fltVal val="0"/>
                                          </p:val>
                                        </p:tav>
                                      </p:tavLst>
                                    </p:anim>
                                    <p:anim calcmode="lin" valueType="num">
                                      <p:cBhvr>
                                        <p:cTn id="115" dur="5000"/>
                                        <p:tgtEl>
                                          <p:spTgt spid="46"/>
                                        </p:tgtEl>
                                        <p:attrNameLst>
                                          <p:attrName>ppt_h</p:attrName>
                                        </p:attrNameLst>
                                      </p:cBhvr>
                                      <p:tavLst>
                                        <p:tav tm="0">
                                          <p:val>
                                            <p:strVal val="ppt_h"/>
                                          </p:val>
                                        </p:tav>
                                        <p:tav tm="100000">
                                          <p:val>
                                            <p:fltVal val="0"/>
                                          </p:val>
                                        </p:tav>
                                      </p:tavLst>
                                    </p:anim>
                                    <p:animEffect transition="out" filter="fade">
                                      <p:cBhvr>
                                        <p:cTn id="116" dur="5000"/>
                                        <p:tgtEl>
                                          <p:spTgt spid="46"/>
                                        </p:tgtEl>
                                      </p:cBhvr>
                                    </p:animEffect>
                                    <p:set>
                                      <p:cBhvr>
                                        <p:cTn id="117"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8" restart="whenNotActive" fill="hold" evtFilter="cancelBubble" nodeType="interactiveSeq">
                <p:stCondLst>
                  <p:cond evt="onClick" delay="0">
                    <p:tgtEl>
                      <p:spTgt spid="56"/>
                    </p:tgtEl>
                  </p:cond>
                </p:stCondLst>
                <p:endSync evt="end" delay="0">
                  <p:rtn val="all"/>
                </p:endSync>
                <p:childTnLst>
                  <p:par>
                    <p:cTn id="119" fill="hold">
                      <p:stCondLst>
                        <p:cond delay="0"/>
                      </p:stCondLst>
                      <p:childTnLst>
                        <p:par>
                          <p:cTn id="120" fill="hold">
                            <p:stCondLst>
                              <p:cond delay="0"/>
                            </p:stCondLst>
                            <p:childTnLst>
                              <p:par>
                                <p:cTn id="121" presetID="21" presetClass="emph" presetSubtype="0" fill="hold" grpId="1" nodeType="clickEffect">
                                  <p:stCondLst>
                                    <p:cond delay="0"/>
                                  </p:stCondLst>
                                  <p:childTnLst>
                                    <p:animClr clrSpc="hsl" dir="cw">
                                      <p:cBhvr override="childStyle">
                                        <p:cTn id="122" dur="500" fill="hold"/>
                                        <p:tgtEl>
                                          <p:spTgt spid="43"/>
                                        </p:tgtEl>
                                        <p:attrNameLst>
                                          <p:attrName>style.color</p:attrName>
                                        </p:attrNameLst>
                                      </p:cBhvr>
                                      <p:by>
                                        <p:hsl h="7200000" s="0" l="0"/>
                                      </p:by>
                                    </p:animClr>
                                    <p:animClr clrSpc="hsl" dir="cw">
                                      <p:cBhvr>
                                        <p:cTn id="123" dur="500" fill="hold"/>
                                        <p:tgtEl>
                                          <p:spTgt spid="43"/>
                                        </p:tgtEl>
                                        <p:attrNameLst>
                                          <p:attrName>fillcolor</p:attrName>
                                        </p:attrNameLst>
                                      </p:cBhvr>
                                      <p:by>
                                        <p:hsl h="7200000" s="0" l="0"/>
                                      </p:by>
                                    </p:animClr>
                                    <p:animClr clrSpc="hsl" dir="cw">
                                      <p:cBhvr>
                                        <p:cTn id="124" dur="500" fill="hold"/>
                                        <p:tgtEl>
                                          <p:spTgt spid="43"/>
                                        </p:tgtEl>
                                        <p:attrNameLst>
                                          <p:attrName>stroke.color</p:attrName>
                                        </p:attrNameLst>
                                      </p:cBhvr>
                                      <p:by>
                                        <p:hsl h="7200000" s="0" l="0"/>
                                      </p:by>
                                    </p:animClr>
                                    <p:set>
                                      <p:cBhvr>
                                        <p:cTn id="125" dur="500" fill="hold"/>
                                        <p:tgtEl>
                                          <p:spTgt spid="43"/>
                                        </p:tgtEl>
                                        <p:attrNameLst>
                                          <p:attrName>fill.type</p:attrName>
                                        </p:attrNameLst>
                                      </p:cBhvr>
                                      <p:to>
                                        <p:strVal val="solid"/>
                                      </p:to>
                                    </p:set>
                                  </p:childTnLst>
                                  <p:subTnLst>
                                    <p:audio>
                                      <p:cMediaNode>
                                        <p:cTn display="0" masterRel="sameClick">
                                          <p:stCondLst>
                                            <p:cond evt="begin" delay="0">
                                              <p:tn val="121"/>
                                            </p:cond>
                                          </p:stCondLst>
                                          <p:endCondLst>
                                            <p:cond evt="onStopAudio" delay="0">
                                              <p:tgtEl>
                                                <p:sldTgt/>
                                              </p:tgtEl>
                                            </p:cond>
                                          </p:endCondLst>
                                        </p:cTn>
                                        <p:tgtEl>
                                          <p:sndTgt r:embed="rId8" name="applause.wav"/>
                                        </p:tgtEl>
                                      </p:cMediaNode>
                                    </p:audio>
                                  </p:subTnLst>
                                </p:cTn>
                              </p:par>
                            </p:childTnLst>
                          </p:cTn>
                        </p:par>
                        <p:par>
                          <p:cTn id="126" fill="hold">
                            <p:stCondLst>
                              <p:cond delay="500"/>
                            </p:stCondLst>
                            <p:childTnLst>
                              <p:par>
                                <p:cTn id="127" presetID="42" presetClass="entr" presetSubtype="0" fill="hold" grpId="0" nodeType="after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fade">
                                      <p:cBhvr>
                                        <p:cTn id="129" dur="10"/>
                                        <p:tgtEl>
                                          <p:spTgt spid="8"/>
                                        </p:tgtEl>
                                      </p:cBhvr>
                                    </p:animEffect>
                                    <p:anim calcmode="lin" valueType="num">
                                      <p:cBhvr>
                                        <p:cTn id="130" dur="10" fill="hold"/>
                                        <p:tgtEl>
                                          <p:spTgt spid="8"/>
                                        </p:tgtEl>
                                        <p:attrNameLst>
                                          <p:attrName>ppt_x</p:attrName>
                                        </p:attrNameLst>
                                      </p:cBhvr>
                                      <p:tavLst>
                                        <p:tav tm="0">
                                          <p:val>
                                            <p:strVal val="#ppt_x"/>
                                          </p:val>
                                        </p:tav>
                                        <p:tav tm="100000">
                                          <p:val>
                                            <p:strVal val="#ppt_x"/>
                                          </p:val>
                                        </p:tav>
                                      </p:tavLst>
                                    </p:anim>
                                    <p:anim calcmode="lin" valueType="num">
                                      <p:cBhvr>
                                        <p:cTn id="131"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32" fill="hold" display="0">
                  <p:stCondLst>
                    <p:cond delay="indefinite"/>
                  </p:stCondLst>
                  <p:endCondLst>
                    <p:cond evt="onStopAudio" delay="0">
                      <p:tgtEl>
                        <p:sldTgt/>
                      </p:tgtEl>
                    </p:cond>
                  </p:endCondLst>
                </p:cTn>
                <p:tgtEl>
                  <p:spTgt spid="2"/>
                </p:tgtEl>
              </p:cMediaNode>
            </p:audio>
            <p:video>
              <p:cMediaNode vol="80000">
                <p:cTn id="133" fill="hold" display="0">
                  <p:stCondLst>
                    <p:cond delay="indefinite"/>
                  </p:stCondLst>
                </p:cTn>
                <p:tgtEl>
                  <p:spTgt spid="17"/>
                </p:tgtEl>
              </p:cMediaNode>
            </p:video>
            <p:seq concurrent="1" nextAc="seek">
              <p:cTn id="134" restart="whenNotActive" fill="hold" evtFilter="cancelBubble" nodeType="interactiveSeq">
                <p:stCondLst>
                  <p:cond evt="onClick" delay="0">
                    <p:tgtEl>
                      <p:spTgt spid="18"/>
                    </p:tgtEl>
                  </p:cond>
                </p:stCondLst>
                <p:endSync evt="end" delay="0">
                  <p:rtn val="all"/>
                </p:endSync>
                <p:childTnLst>
                  <p:par>
                    <p:cTn id="135" fill="hold">
                      <p:stCondLst>
                        <p:cond delay="0"/>
                      </p:stCondLst>
                      <p:childTnLst>
                        <p:par>
                          <p:cTn id="136" fill="hold">
                            <p:stCondLst>
                              <p:cond delay="0"/>
                            </p:stCondLst>
                            <p:childTnLst>
                              <p:par>
                                <p:cTn id="137" presetID="1" presetClass="mediacall" presetSubtype="0" fill="hold" nodeType="clickEffect">
                                  <p:stCondLst>
                                    <p:cond delay="0"/>
                                  </p:stCondLst>
                                  <p:childTnLst>
                                    <p:cmd type="call" cmd="playFrom(0.0)">
                                      <p:cBhvr>
                                        <p:cTn id="138" dur="18065" fill="hold"/>
                                        <p:tgtEl>
                                          <p:spTgt spid="17"/>
                                        </p:tgtEl>
                                      </p:cBhvr>
                                    </p:cmd>
                                  </p:childTnLst>
                                </p:cTn>
                              </p:par>
                            </p:childTnLst>
                          </p:cTn>
                        </p:par>
                      </p:childTnLst>
                    </p:cTn>
                  </p:par>
                  <p:par>
                    <p:cTn id="139" fill="hold">
                      <p:stCondLst>
                        <p:cond delay="indefinite"/>
                      </p:stCondLst>
                      <p:childTnLst>
                        <p:par>
                          <p:cTn id="140" fill="hold">
                            <p:stCondLst>
                              <p:cond delay="0"/>
                            </p:stCondLst>
                            <p:childTnLst>
                              <p:par>
                                <p:cTn id="141" presetID="2" presetClass="mediacall" presetSubtype="0" fill="hold" nodeType="clickEffect">
                                  <p:stCondLst>
                                    <p:cond delay="0"/>
                                  </p:stCondLst>
                                  <p:childTnLst>
                                    <p:cmd type="call" cmd="togglePause">
                                      <p:cBhvr>
                                        <p:cTn id="142" dur="1" fill="hold"/>
                                        <p:tgtEl>
                                          <p:spTgt spid="17"/>
                                        </p:tgtEl>
                                      </p:cBhvr>
                                    </p:cmd>
                                  </p:childTnLst>
                                </p:cTn>
                              </p:par>
                            </p:childTnLst>
                          </p:cTn>
                        </p:par>
                      </p:childTnLst>
                    </p:cTn>
                  </p:par>
                </p:childTnLst>
              </p:cTn>
              <p:nextCondLst>
                <p:cond evt="onClick" delay="0">
                  <p:tgtEl>
                    <p:spTgt spid="18"/>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BFF8B-B215-3670-F335-A7F669BE5B7F}"/>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3EC3FFB3-CEF3-95A4-A339-FE7054F31D9C}"/>
              </a:ext>
            </a:extLst>
          </p:cNvPr>
          <p:cNvSpPr/>
          <p:nvPr/>
        </p:nvSpPr>
        <p:spPr>
          <a:xfrm>
            <a:off x="0" y="-27711"/>
            <a:ext cx="12192000" cy="6876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EB1EEF-D81A-E43A-DD55-8DEDE33A462C}"/>
              </a:ext>
            </a:extLst>
          </p:cNvPr>
          <p:cNvSpPr/>
          <p:nvPr/>
        </p:nvSpPr>
        <p:spPr>
          <a:xfrm>
            <a:off x="694585" y="139149"/>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AA41F6-EF76-2B4F-9288-5A568C0DF804}"/>
              </a:ext>
            </a:extLst>
          </p:cNvPr>
          <p:cNvSpPr/>
          <p:nvPr/>
        </p:nvSpPr>
        <p:spPr>
          <a:xfrm>
            <a:off x="586168" y="-27711"/>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8" name="Text Box 118">
            <a:extLst>
              <a:ext uri="{FF2B5EF4-FFF2-40B4-BE49-F238E27FC236}">
                <a16:creationId xmlns:a16="http://schemas.microsoft.com/office/drawing/2014/main" id="{7277CF9D-A9DE-9C62-19FA-1C0040170801}"/>
              </a:ext>
            </a:extLst>
          </p:cNvPr>
          <p:cNvSpPr txBox="1">
            <a:spLocks noChangeArrowheads="1"/>
          </p:cNvSpPr>
          <p:nvPr/>
        </p:nvSpPr>
        <p:spPr bwMode="auto">
          <a:xfrm>
            <a:off x="3945836" y="5737937"/>
            <a:ext cx="79825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đúng</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sp>
        <p:nvSpPr>
          <p:cNvPr id="10" name="Text Box 121">
            <a:extLst>
              <a:ext uri="{FF2B5EF4-FFF2-40B4-BE49-F238E27FC236}">
                <a16:creationId xmlns:a16="http://schemas.microsoft.com/office/drawing/2014/main" id="{CEFF900C-2F24-0DD8-8D21-F984445519C8}"/>
              </a:ext>
            </a:extLst>
          </p:cNvPr>
          <p:cNvSpPr txBox="1">
            <a:spLocks noChangeArrowheads="1"/>
          </p:cNvSpPr>
          <p:nvPr/>
        </p:nvSpPr>
        <p:spPr bwMode="auto">
          <a:xfrm>
            <a:off x="3285993" y="5749612"/>
            <a:ext cx="8332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pic>
        <p:nvPicPr>
          <p:cNvPr id="11" name="Picture 2" descr="Khung viền PowerPoint đẹp">
            <a:extLst>
              <a:ext uri="{FF2B5EF4-FFF2-40B4-BE49-F238E27FC236}">
                <a16:creationId xmlns:a16="http://schemas.microsoft.com/office/drawing/2014/main" id="{B273131B-DAB5-57A9-52CB-047C44D9C1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9645" y="-52064"/>
            <a:ext cx="9524187" cy="2951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010BABBA-35AB-6897-D427-266D0E8431E8}"/>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9523" y="587445"/>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17EEB487-692C-F420-F742-D850DD94F69B}"/>
              </a:ext>
            </a:extLst>
          </p:cNvPr>
          <p:cNvSpPr/>
          <p:nvPr/>
        </p:nvSpPr>
        <p:spPr>
          <a:xfrm>
            <a:off x="3408061" y="4665145"/>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schemeClr val="bg1"/>
                </a:solidFill>
                <a:latin typeface="Times New Roman" pitchFamily="18" charset="0"/>
                <a:cs typeface="Times New Roman" pitchFamily="18" charset="0"/>
              </a:rPr>
              <a:t>-125</a:t>
            </a:r>
          </a:p>
        </p:txBody>
      </p:sp>
      <p:sp>
        <p:nvSpPr>
          <p:cNvPr id="52" name="Rectangle: Rounded Corners 51">
            <a:extLst>
              <a:ext uri="{FF2B5EF4-FFF2-40B4-BE49-F238E27FC236}">
                <a16:creationId xmlns:a16="http://schemas.microsoft.com/office/drawing/2014/main" id="{206676E0-9B39-67EC-5126-6DB1F5339292}"/>
              </a:ext>
            </a:extLst>
          </p:cNvPr>
          <p:cNvSpPr/>
          <p:nvPr/>
        </p:nvSpPr>
        <p:spPr>
          <a:xfrm>
            <a:off x="8349789" y="466514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schemeClr val="bg1"/>
                </a:solidFill>
                <a:latin typeface="Times New Roman" pitchFamily="18" charset="0"/>
                <a:cs typeface="Times New Roman" pitchFamily="18" charset="0"/>
              </a:rPr>
              <a:t>125</a:t>
            </a:r>
          </a:p>
        </p:txBody>
      </p:sp>
      <p:sp>
        <p:nvSpPr>
          <p:cNvPr id="54" name="Oval 53">
            <a:extLst>
              <a:ext uri="{FF2B5EF4-FFF2-40B4-BE49-F238E27FC236}">
                <a16:creationId xmlns:a16="http://schemas.microsoft.com/office/drawing/2014/main" id="{EC24FD40-0DE2-6859-5432-AEF96FF39CAF}"/>
              </a:ext>
            </a:extLst>
          </p:cNvPr>
          <p:cNvSpPr/>
          <p:nvPr/>
        </p:nvSpPr>
        <p:spPr>
          <a:xfrm>
            <a:off x="2776310" y="3391076"/>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E3B848F5-D3EC-F7EA-F857-E78C421356AE}"/>
              </a:ext>
            </a:extLst>
          </p:cNvPr>
          <p:cNvSpPr/>
          <p:nvPr/>
        </p:nvSpPr>
        <p:spPr>
          <a:xfrm>
            <a:off x="7746211" y="4783671"/>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0D9A7D9B-CD04-CB96-83EF-1AD9488B462C}"/>
              </a:ext>
            </a:extLst>
          </p:cNvPr>
          <p:cNvSpPr/>
          <p:nvPr/>
        </p:nvSpPr>
        <p:spPr>
          <a:xfrm>
            <a:off x="7718051" y="3337917"/>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4D2E26FC-FFF4-F3FD-4599-357935B1125B}"/>
              </a:ext>
            </a:extLst>
          </p:cNvPr>
          <p:cNvSpPr/>
          <p:nvPr/>
        </p:nvSpPr>
        <p:spPr>
          <a:xfrm>
            <a:off x="2743201" y="4793168"/>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a:solidFill>
                  <a:schemeClr val="tx1"/>
                </a:solidFill>
                <a:latin typeface="Aharoni" panose="02010803020104030203" pitchFamily="2" charset="-79"/>
                <a:cs typeface="Aharoni" panose="02010803020104030203" pitchFamily="2" charset="-79"/>
              </a:rPr>
              <a:t>C</a:t>
            </a:r>
            <a:endParaRPr lang="en-US" sz="2400" b="1" dirty="0">
              <a:solidFill>
                <a:schemeClr val="tx1"/>
              </a:solidFill>
              <a:latin typeface="Aharoni" panose="02010803020104030203" pitchFamily="2" charset="-79"/>
              <a:cs typeface="Aharoni" panose="02010803020104030203" pitchFamily="2" charset="-79"/>
            </a:endParaRPr>
          </a:p>
        </p:txBody>
      </p:sp>
      <p:sp>
        <p:nvSpPr>
          <p:cNvPr id="58" name="TextBox 57">
            <a:extLst>
              <a:ext uri="{FF2B5EF4-FFF2-40B4-BE49-F238E27FC236}">
                <a16:creationId xmlns:a16="http://schemas.microsoft.com/office/drawing/2014/main" id="{175B8DC3-0615-657B-3A25-956A7C5BB1C7}"/>
              </a:ext>
            </a:extLst>
          </p:cNvPr>
          <p:cNvSpPr txBox="1"/>
          <p:nvPr/>
        </p:nvSpPr>
        <p:spPr>
          <a:xfrm>
            <a:off x="3713018" y="831273"/>
            <a:ext cx="5126183"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a16="http://schemas.microsoft.com/office/drawing/2014/main" id="{6F75F200-2CBA-9CE6-3DD8-962CDB00C058}"/>
              </a:ext>
            </a:extLst>
          </p:cNvPr>
          <p:cNvSpPr txBox="1"/>
          <p:nvPr/>
        </p:nvSpPr>
        <p:spPr>
          <a:xfrm>
            <a:off x="3478553" y="966983"/>
            <a:ext cx="7642181" cy="707886"/>
          </a:xfrm>
          <a:prstGeom prst="rect">
            <a:avLst/>
          </a:prstGeom>
          <a:noFill/>
        </p:spPr>
        <p:txBody>
          <a:bodyPr wrap="square" rtlCol="0">
            <a:spAutoFit/>
          </a:bodyPr>
          <a:lstStyle/>
          <a:p>
            <a:pPr algn="ctr"/>
            <a:r>
              <a:rPr lang="en-US" sz="4000" b="1" i="1" u="sng" dirty="0" err="1">
                <a:latin typeface="Times New Roman" panose="02020603050405020304" pitchFamily="18" charset="0"/>
                <a:cs typeface="Times New Roman" panose="02020603050405020304" pitchFamily="18" charset="0"/>
              </a:rPr>
              <a:t>Câu</a:t>
            </a:r>
            <a:r>
              <a:rPr lang="en-US" sz="4000" b="1" i="1" u="sng" dirty="0">
                <a:latin typeface="Times New Roman" panose="02020603050405020304" pitchFamily="18" charset="0"/>
                <a:cs typeface="Times New Roman" panose="02020603050405020304" pitchFamily="18" charset="0"/>
              </a:rPr>
              <a:t> 5</a:t>
            </a:r>
            <a:r>
              <a:rPr lang="en-US" sz="4000" b="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Tính </a:t>
            </a:r>
            <a:r>
              <a:rPr lang="en-US" sz="4000" dirty="0">
                <a:latin typeface="Times New Roman" panose="02020603050405020304" pitchFamily="18" charset="0"/>
                <a:cs typeface="Times New Roman" panose="02020603050405020304" pitchFamily="18" charset="0"/>
              </a:rPr>
              <a:t>31 - 94</a:t>
            </a:r>
            <a:endParaRPr lang="vi-VN" sz="4000"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8F15FD59-5100-CA35-0A46-C2D9155739FA}"/>
              </a:ext>
            </a:extLst>
          </p:cNvPr>
          <p:cNvSpPr/>
          <p:nvPr/>
        </p:nvSpPr>
        <p:spPr>
          <a:xfrm>
            <a:off x="-57781" y="139149"/>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0" name="Group 79">
            <a:extLst>
              <a:ext uri="{FF2B5EF4-FFF2-40B4-BE49-F238E27FC236}">
                <a16:creationId xmlns:a16="http://schemas.microsoft.com/office/drawing/2014/main" id="{CC64C2FB-0F00-3CE3-3ED3-BAB6AF84880F}"/>
              </a:ext>
            </a:extLst>
          </p:cNvPr>
          <p:cNvGrpSpPr/>
          <p:nvPr/>
        </p:nvGrpSpPr>
        <p:grpSpPr>
          <a:xfrm>
            <a:off x="-76515" y="139149"/>
            <a:ext cx="2527445" cy="2471561"/>
            <a:chOff x="-494973" y="1043791"/>
            <a:chExt cx="3009379" cy="2964766"/>
          </a:xfrm>
        </p:grpSpPr>
        <p:sp>
          <p:nvSpPr>
            <p:cNvPr id="81" name="Sun 80">
              <a:extLst>
                <a:ext uri="{FF2B5EF4-FFF2-40B4-BE49-F238E27FC236}">
                  <a16:creationId xmlns:a16="http://schemas.microsoft.com/office/drawing/2014/main" id="{F824F08C-7A91-BE8F-B170-B0116184B47C}"/>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6CCBB8D1-9668-9614-D846-73D95568E87E}"/>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83" name="Flowchart: Connector 82">
            <a:extLst>
              <a:ext uri="{FF2B5EF4-FFF2-40B4-BE49-F238E27FC236}">
                <a16:creationId xmlns:a16="http://schemas.microsoft.com/office/drawing/2014/main" id="{3EAB7571-3EE0-76E7-006E-F55D122B91EC}"/>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a16="http://schemas.microsoft.com/office/drawing/2014/main" id="{74950357-A1FA-99CD-ED7E-D588D6A309E3}"/>
              </a:ext>
            </a:extLst>
          </p:cNvPr>
          <p:cNvSpPr/>
          <p:nvPr/>
        </p:nvSpPr>
        <p:spPr>
          <a:xfrm>
            <a:off x="545711" y="737438"/>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0B5603CE-AC4E-45DA-9175-04BE065995CC}"/>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4A8667E-2D43-59C9-0052-45403BB63D26}"/>
              </a:ext>
            </a:extLst>
          </p:cNvPr>
          <p:cNvSpPr/>
          <p:nvPr/>
        </p:nvSpPr>
        <p:spPr>
          <a:xfrm>
            <a:off x="3453744" y="3210901"/>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63</a:t>
            </a:r>
          </a:p>
        </p:txBody>
      </p:sp>
      <p:sp>
        <p:nvSpPr>
          <p:cNvPr id="43" name="Rectangle: Rounded Corners 42">
            <a:extLst>
              <a:ext uri="{FF2B5EF4-FFF2-40B4-BE49-F238E27FC236}">
                <a16:creationId xmlns:a16="http://schemas.microsoft.com/office/drawing/2014/main" id="{E07BADDD-47CE-8242-28CD-6A68BD9FB98F}"/>
              </a:ext>
            </a:extLst>
          </p:cNvPr>
          <p:cNvSpPr/>
          <p:nvPr/>
        </p:nvSpPr>
        <p:spPr>
          <a:xfrm>
            <a:off x="8349788" y="3189823"/>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a:t>
            </a:r>
            <a:r>
              <a:rPr lang="en-US" sz="3200" b="1" dirty="0">
                <a:solidFill>
                  <a:schemeClr val="bg1"/>
                </a:solidFill>
                <a:latin typeface="Times New Roman" panose="02020603050405020304" pitchFamily="18" charset="0"/>
                <a:cs typeface="Times New Roman" panose="02020603050405020304" pitchFamily="18" charset="0"/>
              </a:rPr>
              <a:t>63</a:t>
            </a:r>
          </a:p>
        </p:txBody>
      </p:sp>
      <p:sp>
        <p:nvSpPr>
          <p:cNvPr id="44" name="Text Box 121">
            <a:extLst>
              <a:ext uri="{FF2B5EF4-FFF2-40B4-BE49-F238E27FC236}">
                <a16:creationId xmlns:a16="http://schemas.microsoft.com/office/drawing/2014/main" id="{BBD563A2-8AB6-33EB-088F-A41B09225C0A}"/>
              </a:ext>
            </a:extLst>
          </p:cNvPr>
          <p:cNvSpPr txBox="1">
            <a:spLocks noChangeArrowheads="1"/>
          </p:cNvSpPr>
          <p:nvPr/>
        </p:nvSpPr>
        <p:spPr bwMode="auto">
          <a:xfrm>
            <a:off x="4064001" y="5749612"/>
            <a:ext cx="802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sp>
        <p:nvSpPr>
          <p:cNvPr id="46" name="Text Box 121">
            <a:extLst>
              <a:ext uri="{FF2B5EF4-FFF2-40B4-BE49-F238E27FC236}">
                <a16:creationId xmlns:a16="http://schemas.microsoft.com/office/drawing/2014/main" id="{CF35A3A9-C4AB-88DE-CF3C-8F84B9A24F3A}"/>
              </a:ext>
            </a:extLst>
          </p:cNvPr>
          <p:cNvSpPr txBox="1">
            <a:spLocks noChangeArrowheads="1"/>
          </p:cNvSpPr>
          <p:nvPr/>
        </p:nvSpPr>
        <p:spPr bwMode="auto">
          <a:xfrm>
            <a:off x="4317314" y="5724244"/>
            <a:ext cx="77292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err="1">
                <a:ln/>
                <a:solidFill>
                  <a:srgbClr val="FF0000"/>
                </a:solidFill>
                <a:effectLst>
                  <a:reflection blurRad="6350" stA="55000" endA="300" endPos="45500" dir="5400000" sy="-100000" algn="bl" rotWithShape="0"/>
                </a:effectLst>
              </a:rPr>
              <a:t>sai</a:t>
            </a:r>
            <a:r>
              <a:rPr lang="en-US" altLang="en-US" sz="4000" b="1">
                <a:ln/>
                <a:solidFill>
                  <a:srgbClr val="FF0000"/>
                </a:solidFill>
                <a:effectLst>
                  <a:reflection blurRad="6350" stA="55000" endA="300" endPos="45500" dir="5400000" sy="-100000" algn="bl" rotWithShape="0"/>
                </a:effectLst>
              </a:rPr>
              <a:t> rồi!</a:t>
            </a:r>
            <a:endParaRPr lang="en-US" altLang="en-US" sz="4000" b="1" dirty="0">
              <a:ln/>
              <a:solidFill>
                <a:srgbClr val="FF0000"/>
              </a:solidFill>
              <a:effectLst>
                <a:reflection blurRad="6350" stA="55000" endA="300" endPos="45500" dir="5400000" sy="-100000" algn="bl" rotWithShape="0"/>
              </a:effectLst>
            </a:endParaRPr>
          </a:p>
        </p:txBody>
      </p:sp>
      <p:pic>
        <p:nvPicPr>
          <p:cNvPr id="2" name="Tieng-dong-ho-tich-tac-www_tiengdong_com">
            <a:hlinkClick r:id="" action="ppaction://media"/>
            <a:extLst>
              <a:ext uri="{FF2B5EF4-FFF2-40B4-BE49-F238E27FC236}">
                <a16:creationId xmlns:a16="http://schemas.microsoft.com/office/drawing/2014/main" id="{C03E6D54-7CD7-2742-09F9-B23F479F37D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7144" y="783787"/>
            <a:ext cx="609600" cy="609600"/>
          </a:xfrm>
          <a:prstGeom prst="rect">
            <a:avLst/>
          </a:prstGeom>
        </p:spPr>
      </p:pic>
      <p:pic>
        <p:nvPicPr>
          <p:cNvPr id="41" name="Picture 173">
            <a:extLst>
              <a:ext uri="{FF2B5EF4-FFF2-40B4-BE49-F238E27FC236}">
                <a16:creationId xmlns:a16="http://schemas.microsoft.com/office/drawing/2014/main" id="{B3BD53E7-5912-A651-30A2-2FA4EDC51DE7}"/>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878026" y="3751676"/>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a16="http://schemas.microsoft.com/office/drawing/2014/main" id="{1BE2CF45-BE1A-B992-FFE7-FC18687761B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0009" y="4464311"/>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57AA1EAA-B1B7-1C2E-3983-A8E86A7D31A7}"/>
              </a:ext>
            </a:extLst>
          </p:cNvPr>
          <p:cNvSpPr/>
          <p:nvPr/>
        </p:nvSpPr>
        <p:spPr>
          <a:xfrm>
            <a:off x="7253309" y="2305998"/>
            <a:ext cx="514590" cy="259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17" name="Đồng hồ đếm ngược 15 giây có âm thanh sinh động">
            <a:hlinkClick r:id="" action="ppaction://media"/>
            <a:extLst>
              <a:ext uri="{FF2B5EF4-FFF2-40B4-BE49-F238E27FC236}">
                <a16:creationId xmlns:a16="http://schemas.microsoft.com/office/drawing/2014/main" id="{612850C9-2FA2-C7E6-581D-0EFBB6119D4C}"/>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365152" y="864662"/>
            <a:ext cx="1678977" cy="944425"/>
          </a:xfrm>
          <a:prstGeom prst="ellipse">
            <a:avLst/>
          </a:prstGeom>
          <a:ln>
            <a:noFill/>
          </a:ln>
          <a:effectLst>
            <a:softEdge rad="112500"/>
          </a:effectLst>
        </p:spPr>
      </p:pic>
      <p:pic>
        <p:nvPicPr>
          <p:cNvPr id="18" name="Picture 2" descr="게임 인터페이스 시작 버튼을 압살했다 형판 갈색에 대한 스톡 벡터 아트 및 기타 이미지 - iStock">
            <a:extLst>
              <a:ext uri="{FF2B5EF4-FFF2-40B4-BE49-F238E27FC236}">
                <a16:creationId xmlns:a16="http://schemas.microsoft.com/office/drawing/2014/main" id="{4C770E89-1CD4-FAA0-BD6F-68459C5ABB1C}"/>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37049" y="1700869"/>
            <a:ext cx="3349847" cy="368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815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par>
                          <p:cTn id="50" fill="hold">
                            <p:stCondLst>
                              <p:cond delay="2500"/>
                            </p:stCondLst>
                            <p:childTnLst>
                              <p:par>
                                <p:cTn id="51" presetID="8" presetClass="emph" presetSubtype="0" repeatCount="indefinite" fill="hold" nodeType="afterEffect">
                                  <p:stCondLst>
                                    <p:cond delay="0"/>
                                  </p:stCondLst>
                                  <p:childTnLst>
                                    <p:animRot by="21600000">
                                      <p:cBhvr>
                                        <p:cTn id="52" dur="2000" fill="hold"/>
                                        <p:tgtEl>
                                          <p:spTgt spid="80"/>
                                        </p:tgtEl>
                                        <p:attrNameLst>
                                          <p:attrName>r</p:attrName>
                                        </p:attrNameLst>
                                      </p:cBhvr>
                                    </p:animRo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5122"/>
                                        </p:tgtEl>
                                        <p:attrNameLst>
                                          <p:attrName>style.visibility</p:attrName>
                                        </p:attrNameLst>
                                      </p:cBhvr>
                                      <p:to>
                                        <p:strVal val="visible"/>
                                      </p:to>
                                    </p:set>
                                    <p:animEffect transition="in" filter="fade">
                                      <p:cBhvr>
                                        <p:cTn id="5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54"/>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42"/>
                                        </p:tgtEl>
                                        <p:attrNameLst>
                                          <p:attrName>ppt_w</p:attrName>
                                        </p:attrNameLst>
                                      </p:cBhvr>
                                      <p:tavLst>
                                        <p:tav tm="0">
                                          <p:val>
                                            <p:strVal val="ppt_w"/>
                                          </p:val>
                                        </p:tav>
                                        <p:tav tm="100000">
                                          <p:val>
                                            <p:fltVal val="0"/>
                                          </p:val>
                                        </p:tav>
                                      </p:tavLst>
                                    </p:anim>
                                    <p:anim calcmode="lin" valueType="num">
                                      <p:cBhvr>
                                        <p:cTn id="64" dur="500"/>
                                        <p:tgtEl>
                                          <p:spTgt spid="42"/>
                                        </p:tgtEl>
                                        <p:attrNameLst>
                                          <p:attrName>ppt_h</p:attrName>
                                        </p:attrNameLst>
                                      </p:cBhvr>
                                      <p:tavLst>
                                        <p:tav tm="0">
                                          <p:val>
                                            <p:strVal val="ppt_h"/>
                                          </p:val>
                                        </p:tav>
                                        <p:tav tm="100000">
                                          <p:val>
                                            <p:fltVal val="0"/>
                                          </p:val>
                                        </p:tav>
                                      </p:tavLst>
                                    </p:anim>
                                    <p:animEffect transition="out" filter="fade">
                                      <p:cBhvr>
                                        <p:cTn id="65" dur="500"/>
                                        <p:tgtEl>
                                          <p:spTgt spid="42"/>
                                        </p:tgtEl>
                                      </p:cBhvr>
                                    </p:animEffect>
                                    <p:set>
                                      <p:cBhvr>
                                        <p:cTn id="66"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7" name="bomb.wav"/>
                                        </p:tgtEl>
                                      </p:cMediaNode>
                                    </p:audio>
                                  </p:subTnLst>
                                </p:cTn>
                              </p:par>
                            </p:childTnLst>
                          </p:cTn>
                        </p:par>
                        <p:par>
                          <p:cTn id="67" fill="hold">
                            <p:stCondLst>
                              <p:cond delay="500"/>
                            </p:stCondLst>
                            <p:childTnLst>
                              <p:par>
                                <p:cTn id="68" presetID="42" presetClass="entr" presetSubtype="0" fill="hold" grpId="0"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250"/>
                                        <p:tgtEl>
                                          <p:spTgt spid="44"/>
                                        </p:tgtEl>
                                      </p:cBhvr>
                                    </p:animEffect>
                                    <p:anim calcmode="lin" valueType="num">
                                      <p:cBhvr>
                                        <p:cTn id="71" dur="250" fill="hold"/>
                                        <p:tgtEl>
                                          <p:spTgt spid="44"/>
                                        </p:tgtEl>
                                        <p:attrNameLst>
                                          <p:attrName>ppt_x</p:attrName>
                                        </p:attrNameLst>
                                      </p:cBhvr>
                                      <p:tavLst>
                                        <p:tav tm="0">
                                          <p:val>
                                            <p:strVal val="#ppt_x"/>
                                          </p:val>
                                        </p:tav>
                                        <p:tav tm="100000">
                                          <p:val>
                                            <p:strVal val="#ppt_x"/>
                                          </p:val>
                                        </p:tav>
                                      </p:tavLst>
                                    </p:anim>
                                    <p:anim calcmode="lin" valueType="num">
                                      <p:cBhvr>
                                        <p:cTn id="72" dur="250" fill="hold"/>
                                        <p:tgtEl>
                                          <p:spTgt spid="44"/>
                                        </p:tgtEl>
                                        <p:attrNameLst>
                                          <p:attrName>ppt_y</p:attrName>
                                        </p:attrNameLst>
                                      </p:cBhvr>
                                      <p:tavLst>
                                        <p:tav tm="0">
                                          <p:val>
                                            <p:strVal val="#ppt_y+.1"/>
                                          </p:val>
                                        </p:tav>
                                        <p:tav tm="100000">
                                          <p:val>
                                            <p:strVal val="#ppt_y"/>
                                          </p:val>
                                        </p:tav>
                                      </p:tavLst>
                                    </p:anim>
                                  </p:childTnLst>
                                </p:cTn>
                              </p:par>
                            </p:childTnLst>
                          </p:cTn>
                        </p:par>
                        <p:par>
                          <p:cTn id="73" fill="hold">
                            <p:stCondLst>
                              <p:cond delay="750"/>
                            </p:stCondLst>
                            <p:childTnLst>
                              <p:par>
                                <p:cTn id="74" presetID="53" presetClass="exit" presetSubtype="32" fill="hold" grpId="1" nodeType="afterEffect">
                                  <p:stCondLst>
                                    <p:cond delay="2250"/>
                                  </p:stCondLst>
                                  <p:childTnLst>
                                    <p:anim calcmode="lin" valueType="num">
                                      <p:cBhvr>
                                        <p:cTn id="75" dur="5000"/>
                                        <p:tgtEl>
                                          <p:spTgt spid="44"/>
                                        </p:tgtEl>
                                        <p:attrNameLst>
                                          <p:attrName>ppt_w</p:attrName>
                                        </p:attrNameLst>
                                      </p:cBhvr>
                                      <p:tavLst>
                                        <p:tav tm="0">
                                          <p:val>
                                            <p:strVal val="ppt_w"/>
                                          </p:val>
                                        </p:tav>
                                        <p:tav tm="100000">
                                          <p:val>
                                            <p:fltVal val="0"/>
                                          </p:val>
                                        </p:tav>
                                      </p:tavLst>
                                    </p:anim>
                                    <p:anim calcmode="lin" valueType="num">
                                      <p:cBhvr>
                                        <p:cTn id="76" dur="5000"/>
                                        <p:tgtEl>
                                          <p:spTgt spid="44"/>
                                        </p:tgtEl>
                                        <p:attrNameLst>
                                          <p:attrName>ppt_h</p:attrName>
                                        </p:attrNameLst>
                                      </p:cBhvr>
                                      <p:tavLst>
                                        <p:tav tm="0">
                                          <p:val>
                                            <p:strVal val="ppt_h"/>
                                          </p:val>
                                        </p:tav>
                                        <p:tav tm="100000">
                                          <p:val>
                                            <p:fltVal val="0"/>
                                          </p:val>
                                        </p:tav>
                                      </p:tavLst>
                                    </p:anim>
                                    <p:animEffect transition="out" filter="fade">
                                      <p:cBhvr>
                                        <p:cTn id="77" dur="5000"/>
                                        <p:tgtEl>
                                          <p:spTgt spid="44"/>
                                        </p:tgtEl>
                                      </p:cBhvr>
                                    </p:animEffect>
                                    <p:set>
                                      <p:cBhvr>
                                        <p:cTn id="78"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9" restart="whenNotActive" fill="hold" evtFilter="cancelBubble" nodeType="interactiveSeq">
                <p:stCondLst>
                  <p:cond evt="onClick" delay="0">
                    <p:tgtEl>
                      <p:spTgt spid="57"/>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51"/>
                                        </p:tgtEl>
                                        <p:attrNameLst>
                                          <p:attrName>ppt_w</p:attrName>
                                        </p:attrNameLst>
                                      </p:cBhvr>
                                      <p:tavLst>
                                        <p:tav tm="0">
                                          <p:val>
                                            <p:strVal val="ppt_w"/>
                                          </p:val>
                                        </p:tav>
                                        <p:tav tm="100000">
                                          <p:val>
                                            <p:fltVal val="0"/>
                                          </p:val>
                                        </p:tav>
                                      </p:tavLst>
                                    </p:anim>
                                    <p:anim calcmode="lin" valueType="num">
                                      <p:cBhvr>
                                        <p:cTn id="84" dur="500"/>
                                        <p:tgtEl>
                                          <p:spTgt spid="51"/>
                                        </p:tgtEl>
                                        <p:attrNameLst>
                                          <p:attrName>ppt_h</p:attrName>
                                        </p:attrNameLst>
                                      </p:cBhvr>
                                      <p:tavLst>
                                        <p:tav tm="0">
                                          <p:val>
                                            <p:strVal val="ppt_h"/>
                                          </p:val>
                                        </p:tav>
                                        <p:tav tm="100000">
                                          <p:val>
                                            <p:fltVal val="0"/>
                                          </p:val>
                                        </p:tav>
                                      </p:tavLst>
                                    </p:anim>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7" name="bomb.wav"/>
                                        </p:tgtEl>
                                      </p:cMediaNode>
                                    </p:audio>
                                  </p:subTnLst>
                                </p:cTn>
                              </p:par>
                            </p:childTnLst>
                          </p:cTn>
                        </p:par>
                        <p:par>
                          <p:cTn id="87" fill="hold">
                            <p:stCondLst>
                              <p:cond delay="500"/>
                            </p:stCondLst>
                            <p:childTnLst>
                              <p:par>
                                <p:cTn id="88" presetID="42" presetClass="entr" presetSubtype="0"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250"/>
                                        <p:tgtEl>
                                          <p:spTgt spid="10"/>
                                        </p:tgtEl>
                                      </p:cBhvr>
                                    </p:animEffect>
                                    <p:anim calcmode="lin" valueType="num">
                                      <p:cBhvr>
                                        <p:cTn id="91" dur="250" fill="hold"/>
                                        <p:tgtEl>
                                          <p:spTgt spid="10"/>
                                        </p:tgtEl>
                                        <p:attrNameLst>
                                          <p:attrName>ppt_x</p:attrName>
                                        </p:attrNameLst>
                                      </p:cBhvr>
                                      <p:tavLst>
                                        <p:tav tm="0">
                                          <p:val>
                                            <p:strVal val="#ppt_x"/>
                                          </p:val>
                                        </p:tav>
                                        <p:tav tm="100000">
                                          <p:val>
                                            <p:strVal val="#ppt_x"/>
                                          </p:val>
                                        </p:tav>
                                      </p:tavLst>
                                    </p:anim>
                                    <p:anim calcmode="lin" valueType="num">
                                      <p:cBhvr>
                                        <p:cTn id="92" dur="250" fill="hold"/>
                                        <p:tgtEl>
                                          <p:spTgt spid="10"/>
                                        </p:tgtEl>
                                        <p:attrNameLst>
                                          <p:attrName>ppt_y</p:attrName>
                                        </p:attrNameLst>
                                      </p:cBhvr>
                                      <p:tavLst>
                                        <p:tav tm="0">
                                          <p:val>
                                            <p:strVal val="#ppt_y+.1"/>
                                          </p:val>
                                        </p:tav>
                                        <p:tav tm="100000">
                                          <p:val>
                                            <p:strVal val="#ppt_y"/>
                                          </p:val>
                                        </p:tav>
                                      </p:tavLst>
                                    </p:anim>
                                  </p:childTnLst>
                                </p:cTn>
                              </p:par>
                            </p:childTnLst>
                          </p:cTn>
                        </p:par>
                        <p:par>
                          <p:cTn id="93" fill="hold">
                            <p:stCondLst>
                              <p:cond delay="750"/>
                            </p:stCondLst>
                            <p:childTnLst>
                              <p:par>
                                <p:cTn id="94" presetID="53" presetClass="exit" presetSubtype="32" fill="hold" grpId="1" nodeType="afterEffect">
                                  <p:stCondLst>
                                    <p:cond delay="2250"/>
                                  </p:stCondLst>
                                  <p:childTnLst>
                                    <p:anim calcmode="lin" valueType="num">
                                      <p:cBhvr>
                                        <p:cTn id="95" dur="5000"/>
                                        <p:tgtEl>
                                          <p:spTgt spid="10"/>
                                        </p:tgtEl>
                                        <p:attrNameLst>
                                          <p:attrName>ppt_w</p:attrName>
                                        </p:attrNameLst>
                                      </p:cBhvr>
                                      <p:tavLst>
                                        <p:tav tm="0">
                                          <p:val>
                                            <p:strVal val="ppt_w"/>
                                          </p:val>
                                        </p:tav>
                                        <p:tav tm="100000">
                                          <p:val>
                                            <p:fltVal val="0"/>
                                          </p:val>
                                        </p:tav>
                                      </p:tavLst>
                                    </p:anim>
                                    <p:anim calcmode="lin" valueType="num">
                                      <p:cBhvr>
                                        <p:cTn id="96" dur="5000"/>
                                        <p:tgtEl>
                                          <p:spTgt spid="10"/>
                                        </p:tgtEl>
                                        <p:attrNameLst>
                                          <p:attrName>ppt_h</p:attrName>
                                        </p:attrNameLst>
                                      </p:cBhvr>
                                      <p:tavLst>
                                        <p:tav tm="0">
                                          <p:val>
                                            <p:strVal val="ppt_h"/>
                                          </p:val>
                                        </p:tav>
                                        <p:tav tm="100000">
                                          <p:val>
                                            <p:fltVal val="0"/>
                                          </p:val>
                                        </p:tav>
                                      </p:tavLst>
                                    </p:anim>
                                    <p:animEffect transition="out" filter="fade">
                                      <p:cBhvr>
                                        <p:cTn id="97" dur="5000"/>
                                        <p:tgtEl>
                                          <p:spTgt spid="10"/>
                                        </p:tgtEl>
                                      </p:cBhvr>
                                    </p:animEffect>
                                    <p:set>
                                      <p:cBhvr>
                                        <p:cTn id="98"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9" restart="whenNotActive" fill="hold" evtFilter="cancelBubble" nodeType="interactiveSeq">
                <p:stCondLst>
                  <p:cond evt="onClick" delay="0">
                    <p:tgtEl>
                      <p:spTgt spid="55"/>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52"/>
                                        </p:tgtEl>
                                        <p:attrNameLst>
                                          <p:attrName>ppt_w</p:attrName>
                                        </p:attrNameLst>
                                      </p:cBhvr>
                                      <p:tavLst>
                                        <p:tav tm="0">
                                          <p:val>
                                            <p:strVal val="ppt_w"/>
                                          </p:val>
                                        </p:tav>
                                        <p:tav tm="100000">
                                          <p:val>
                                            <p:fltVal val="0"/>
                                          </p:val>
                                        </p:tav>
                                      </p:tavLst>
                                    </p:anim>
                                    <p:anim calcmode="lin" valueType="num">
                                      <p:cBhvr>
                                        <p:cTn id="104" dur="500"/>
                                        <p:tgtEl>
                                          <p:spTgt spid="52"/>
                                        </p:tgtEl>
                                        <p:attrNameLst>
                                          <p:attrName>ppt_h</p:attrName>
                                        </p:attrNameLst>
                                      </p:cBhvr>
                                      <p:tavLst>
                                        <p:tav tm="0">
                                          <p:val>
                                            <p:strVal val="ppt_h"/>
                                          </p:val>
                                        </p:tav>
                                        <p:tav tm="100000">
                                          <p:val>
                                            <p:fltVal val="0"/>
                                          </p:val>
                                        </p:tav>
                                      </p:tavLst>
                                    </p:anim>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7" name="bomb.wav"/>
                                        </p:tgtEl>
                                      </p:cMediaNode>
                                    </p:audio>
                                  </p:subTnLst>
                                </p:cTn>
                              </p:par>
                              <p:par>
                                <p:cTn id="107" presetID="42"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1000"/>
                                        <p:tgtEl>
                                          <p:spTgt spid="46"/>
                                        </p:tgtEl>
                                      </p:cBhvr>
                                    </p:animEffect>
                                    <p:anim calcmode="lin" valueType="num">
                                      <p:cBhvr>
                                        <p:cTn id="110" dur="1000" fill="hold"/>
                                        <p:tgtEl>
                                          <p:spTgt spid="46"/>
                                        </p:tgtEl>
                                        <p:attrNameLst>
                                          <p:attrName>ppt_x</p:attrName>
                                        </p:attrNameLst>
                                      </p:cBhvr>
                                      <p:tavLst>
                                        <p:tav tm="0">
                                          <p:val>
                                            <p:strVal val="#ppt_x"/>
                                          </p:val>
                                        </p:tav>
                                        <p:tav tm="100000">
                                          <p:val>
                                            <p:strVal val="#ppt_x"/>
                                          </p:val>
                                        </p:tav>
                                      </p:tavLst>
                                    </p:anim>
                                    <p:anim calcmode="lin" valueType="num">
                                      <p:cBhvr>
                                        <p:cTn id="111" dur="1000" fill="hold"/>
                                        <p:tgtEl>
                                          <p:spTgt spid="46"/>
                                        </p:tgtEl>
                                        <p:attrNameLst>
                                          <p:attrName>ppt_y</p:attrName>
                                        </p:attrNameLst>
                                      </p:cBhvr>
                                      <p:tavLst>
                                        <p:tav tm="0">
                                          <p:val>
                                            <p:strVal val="#ppt_y+.1"/>
                                          </p:val>
                                        </p:tav>
                                        <p:tav tm="100000">
                                          <p:val>
                                            <p:strVal val="#ppt_y"/>
                                          </p:val>
                                        </p:tav>
                                      </p:tavLst>
                                    </p:anim>
                                  </p:childTnLst>
                                </p:cTn>
                              </p:par>
                            </p:childTnLst>
                          </p:cTn>
                        </p:par>
                        <p:par>
                          <p:cTn id="112" fill="hold">
                            <p:stCondLst>
                              <p:cond delay="1000"/>
                            </p:stCondLst>
                            <p:childTnLst>
                              <p:par>
                                <p:cTn id="113" presetID="53" presetClass="exit" presetSubtype="32" fill="hold" grpId="1" nodeType="afterEffect">
                                  <p:stCondLst>
                                    <p:cond delay="1000"/>
                                  </p:stCondLst>
                                  <p:childTnLst>
                                    <p:anim calcmode="lin" valueType="num">
                                      <p:cBhvr>
                                        <p:cTn id="114" dur="5000"/>
                                        <p:tgtEl>
                                          <p:spTgt spid="46"/>
                                        </p:tgtEl>
                                        <p:attrNameLst>
                                          <p:attrName>ppt_w</p:attrName>
                                        </p:attrNameLst>
                                      </p:cBhvr>
                                      <p:tavLst>
                                        <p:tav tm="0">
                                          <p:val>
                                            <p:strVal val="ppt_w"/>
                                          </p:val>
                                        </p:tav>
                                        <p:tav tm="100000">
                                          <p:val>
                                            <p:fltVal val="0"/>
                                          </p:val>
                                        </p:tav>
                                      </p:tavLst>
                                    </p:anim>
                                    <p:anim calcmode="lin" valueType="num">
                                      <p:cBhvr>
                                        <p:cTn id="115" dur="5000"/>
                                        <p:tgtEl>
                                          <p:spTgt spid="46"/>
                                        </p:tgtEl>
                                        <p:attrNameLst>
                                          <p:attrName>ppt_h</p:attrName>
                                        </p:attrNameLst>
                                      </p:cBhvr>
                                      <p:tavLst>
                                        <p:tav tm="0">
                                          <p:val>
                                            <p:strVal val="ppt_h"/>
                                          </p:val>
                                        </p:tav>
                                        <p:tav tm="100000">
                                          <p:val>
                                            <p:fltVal val="0"/>
                                          </p:val>
                                        </p:tav>
                                      </p:tavLst>
                                    </p:anim>
                                    <p:animEffect transition="out" filter="fade">
                                      <p:cBhvr>
                                        <p:cTn id="116" dur="5000"/>
                                        <p:tgtEl>
                                          <p:spTgt spid="46"/>
                                        </p:tgtEl>
                                      </p:cBhvr>
                                    </p:animEffect>
                                    <p:set>
                                      <p:cBhvr>
                                        <p:cTn id="117"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8" restart="whenNotActive" fill="hold" evtFilter="cancelBubble" nodeType="interactiveSeq">
                <p:stCondLst>
                  <p:cond evt="onClick" delay="0">
                    <p:tgtEl>
                      <p:spTgt spid="56"/>
                    </p:tgtEl>
                  </p:cond>
                </p:stCondLst>
                <p:endSync evt="end" delay="0">
                  <p:rtn val="all"/>
                </p:endSync>
                <p:childTnLst>
                  <p:par>
                    <p:cTn id="119" fill="hold">
                      <p:stCondLst>
                        <p:cond delay="0"/>
                      </p:stCondLst>
                      <p:childTnLst>
                        <p:par>
                          <p:cTn id="120" fill="hold">
                            <p:stCondLst>
                              <p:cond delay="0"/>
                            </p:stCondLst>
                            <p:childTnLst>
                              <p:par>
                                <p:cTn id="121" presetID="21" presetClass="emph" presetSubtype="0" fill="hold" grpId="1" nodeType="clickEffect">
                                  <p:stCondLst>
                                    <p:cond delay="0"/>
                                  </p:stCondLst>
                                  <p:childTnLst>
                                    <p:animClr clrSpc="hsl" dir="cw">
                                      <p:cBhvr override="childStyle">
                                        <p:cTn id="122" dur="500" fill="hold"/>
                                        <p:tgtEl>
                                          <p:spTgt spid="43"/>
                                        </p:tgtEl>
                                        <p:attrNameLst>
                                          <p:attrName>style.color</p:attrName>
                                        </p:attrNameLst>
                                      </p:cBhvr>
                                      <p:by>
                                        <p:hsl h="7200000" s="0" l="0"/>
                                      </p:by>
                                    </p:animClr>
                                    <p:animClr clrSpc="hsl" dir="cw">
                                      <p:cBhvr>
                                        <p:cTn id="123" dur="500" fill="hold"/>
                                        <p:tgtEl>
                                          <p:spTgt spid="43"/>
                                        </p:tgtEl>
                                        <p:attrNameLst>
                                          <p:attrName>fillcolor</p:attrName>
                                        </p:attrNameLst>
                                      </p:cBhvr>
                                      <p:by>
                                        <p:hsl h="7200000" s="0" l="0"/>
                                      </p:by>
                                    </p:animClr>
                                    <p:animClr clrSpc="hsl" dir="cw">
                                      <p:cBhvr>
                                        <p:cTn id="124" dur="500" fill="hold"/>
                                        <p:tgtEl>
                                          <p:spTgt spid="43"/>
                                        </p:tgtEl>
                                        <p:attrNameLst>
                                          <p:attrName>stroke.color</p:attrName>
                                        </p:attrNameLst>
                                      </p:cBhvr>
                                      <p:by>
                                        <p:hsl h="7200000" s="0" l="0"/>
                                      </p:by>
                                    </p:animClr>
                                    <p:set>
                                      <p:cBhvr>
                                        <p:cTn id="125" dur="500" fill="hold"/>
                                        <p:tgtEl>
                                          <p:spTgt spid="43"/>
                                        </p:tgtEl>
                                        <p:attrNameLst>
                                          <p:attrName>fill.type</p:attrName>
                                        </p:attrNameLst>
                                      </p:cBhvr>
                                      <p:to>
                                        <p:strVal val="solid"/>
                                      </p:to>
                                    </p:set>
                                  </p:childTnLst>
                                  <p:subTnLst>
                                    <p:audio>
                                      <p:cMediaNode>
                                        <p:cTn display="0" masterRel="sameClick">
                                          <p:stCondLst>
                                            <p:cond evt="begin" delay="0">
                                              <p:tn val="121"/>
                                            </p:cond>
                                          </p:stCondLst>
                                          <p:endCondLst>
                                            <p:cond evt="onStopAudio" delay="0">
                                              <p:tgtEl>
                                                <p:sldTgt/>
                                              </p:tgtEl>
                                            </p:cond>
                                          </p:endCondLst>
                                        </p:cTn>
                                        <p:tgtEl>
                                          <p:sndTgt r:embed="rId8" name="applause.wav"/>
                                        </p:tgtEl>
                                      </p:cMediaNode>
                                    </p:audio>
                                  </p:subTnLst>
                                </p:cTn>
                              </p:par>
                            </p:childTnLst>
                          </p:cTn>
                        </p:par>
                        <p:par>
                          <p:cTn id="126" fill="hold">
                            <p:stCondLst>
                              <p:cond delay="500"/>
                            </p:stCondLst>
                            <p:childTnLst>
                              <p:par>
                                <p:cTn id="127" presetID="42" presetClass="entr" presetSubtype="0" fill="hold" grpId="0" nodeType="after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fade">
                                      <p:cBhvr>
                                        <p:cTn id="129" dur="10"/>
                                        <p:tgtEl>
                                          <p:spTgt spid="8"/>
                                        </p:tgtEl>
                                      </p:cBhvr>
                                    </p:animEffect>
                                    <p:anim calcmode="lin" valueType="num">
                                      <p:cBhvr>
                                        <p:cTn id="130" dur="10" fill="hold"/>
                                        <p:tgtEl>
                                          <p:spTgt spid="8"/>
                                        </p:tgtEl>
                                        <p:attrNameLst>
                                          <p:attrName>ppt_x</p:attrName>
                                        </p:attrNameLst>
                                      </p:cBhvr>
                                      <p:tavLst>
                                        <p:tav tm="0">
                                          <p:val>
                                            <p:strVal val="#ppt_x"/>
                                          </p:val>
                                        </p:tav>
                                        <p:tav tm="100000">
                                          <p:val>
                                            <p:strVal val="#ppt_x"/>
                                          </p:val>
                                        </p:tav>
                                      </p:tavLst>
                                    </p:anim>
                                    <p:anim calcmode="lin" valueType="num">
                                      <p:cBhvr>
                                        <p:cTn id="131"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32" fill="hold" display="0">
                  <p:stCondLst>
                    <p:cond delay="indefinite"/>
                  </p:stCondLst>
                  <p:endCondLst>
                    <p:cond evt="onStopAudio" delay="0">
                      <p:tgtEl>
                        <p:sldTgt/>
                      </p:tgtEl>
                    </p:cond>
                  </p:endCondLst>
                </p:cTn>
                <p:tgtEl>
                  <p:spTgt spid="2"/>
                </p:tgtEl>
              </p:cMediaNode>
            </p:audio>
            <p:video>
              <p:cMediaNode vol="80000">
                <p:cTn id="133" fill="hold" display="0">
                  <p:stCondLst>
                    <p:cond delay="indefinite"/>
                  </p:stCondLst>
                </p:cTn>
                <p:tgtEl>
                  <p:spTgt spid="17"/>
                </p:tgtEl>
              </p:cMediaNode>
            </p:video>
            <p:seq concurrent="1" nextAc="seek">
              <p:cTn id="134" restart="whenNotActive" fill="hold" evtFilter="cancelBubble" nodeType="interactiveSeq">
                <p:stCondLst>
                  <p:cond evt="onClick" delay="0">
                    <p:tgtEl>
                      <p:spTgt spid="18"/>
                    </p:tgtEl>
                  </p:cond>
                </p:stCondLst>
                <p:endSync evt="end" delay="0">
                  <p:rtn val="all"/>
                </p:endSync>
                <p:childTnLst>
                  <p:par>
                    <p:cTn id="135" fill="hold">
                      <p:stCondLst>
                        <p:cond delay="0"/>
                      </p:stCondLst>
                      <p:childTnLst>
                        <p:par>
                          <p:cTn id="136" fill="hold">
                            <p:stCondLst>
                              <p:cond delay="0"/>
                            </p:stCondLst>
                            <p:childTnLst>
                              <p:par>
                                <p:cTn id="137" presetID="1" presetClass="mediacall" presetSubtype="0" fill="hold" nodeType="clickEffect">
                                  <p:stCondLst>
                                    <p:cond delay="0"/>
                                  </p:stCondLst>
                                  <p:childTnLst>
                                    <p:cmd type="call" cmd="playFrom(0.0)">
                                      <p:cBhvr>
                                        <p:cTn id="138" dur="18065" fill="hold"/>
                                        <p:tgtEl>
                                          <p:spTgt spid="17"/>
                                        </p:tgtEl>
                                      </p:cBhvr>
                                    </p:cmd>
                                  </p:childTnLst>
                                </p:cTn>
                              </p:par>
                            </p:childTnLst>
                          </p:cTn>
                        </p:par>
                      </p:childTnLst>
                    </p:cTn>
                  </p:par>
                  <p:par>
                    <p:cTn id="139" fill="hold">
                      <p:stCondLst>
                        <p:cond delay="indefinite"/>
                      </p:stCondLst>
                      <p:childTnLst>
                        <p:par>
                          <p:cTn id="140" fill="hold">
                            <p:stCondLst>
                              <p:cond delay="0"/>
                            </p:stCondLst>
                            <p:childTnLst>
                              <p:par>
                                <p:cTn id="141" presetID="2" presetClass="mediacall" presetSubtype="0" fill="hold" nodeType="clickEffect">
                                  <p:stCondLst>
                                    <p:cond delay="0"/>
                                  </p:stCondLst>
                                  <p:childTnLst>
                                    <p:cmd type="call" cmd="togglePause">
                                      <p:cBhvr>
                                        <p:cTn id="142" dur="1" fill="hold"/>
                                        <p:tgtEl>
                                          <p:spTgt spid="17"/>
                                        </p:tgtEl>
                                      </p:cBhvr>
                                    </p:cmd>
                                  </p:childTnLst>
                                </p:cTn>
                              </p:par>
                            </p:childTnLst>
                          </p:cTn>
                        </p:par>
                      </p:childTnLst>
                    </p:cTn>
                  </p:par>
                </p:childTnLst>
              </p:cTn>
              <p:nextCondLst>
                <p:cond evt="onClick" delay="0">
                  <p:tgtEl>
                    <p:spTgt spid="18"/>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B953B-A19D-A5ED-528E-4E87D9BF23D3}"/>
            </a:ext>
          </a:extLst>
        </p:cNvPr>
        <p:cNvGrpSpPr/>
        <p:nvPr/>
      </p:nvGrpSpPr>
      <p:grpSpPr>
        <a:xfrm>
          <a:off x="0" y="0"/>
          <a:ext cx="0" cy="0"/>
          <a:chOff x="0" y="0"/>
          <a:chExt cx="0" cy="0"/>
        </a:xfrm>
      </p:grpSpPr>
      <p:pic>
        <p:nvPicPr>
          <p:cNvPr id="8" name="SEA Games 30- Đánh bại đối thủ nhập tịch, Tú Chinh giành HCV 100m nữ (online-video-cutter.com)">
            <a:hlinkClick r:id="" action="ppaction://media"/>
            <a:extLst>
              <a:ext uri="{FF2B5EF4-FFF2-40B4-BE49-F238E27FC236}">
                <a16:creationId xmlns:a16="http://schemas.microsoft.com/office/drawing/2014/main" id="{FF8D92DB-E195-D8E9-3E09-D40E4E1B0F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8252" y="733647"/>
            <a:ext cx="10189608" cy="5511136"/>
          </a:xfrm>
          <a:prstGeom prst="rect">
            <a:avLst/>
          </a:prstGeom>
        </p:spPr>
      </p:pic>
    </p:spTree>
    <p:extLst>
      <p:ext uri="{BB962C8B-B14F-4D97-AF65-F5344CB8AC3E}">
        <p14:creationId xmlns:p14="http://schemas.microsoft.com/office/powerpoint/2010/main" val="20429394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9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4"/>
          <p:cNvSpPr txBox="1">
            <a:spLocks noChangeArrowheads="1"/>
          </p:cNvSpPr>
          <p:nvPr/>
        </p:nvSpPr>
        <p:spPr bwMode="auto">
          <a:xfrm>
            <a:off x="791299" y="767686"/>
            <a:ext cx="617302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800">
                <a:solidFill>
                  <a:schemeClr val="tx1"/>
                </a:solidFill>
                <a:latin typeface="Calibri" pitchFamily="34" charset="0"/>
              </a:defRPr>
            </a:lvl1pPr>
            <a:lvl2pPr marL="742950" indent="-285750" defTabSz="457200">
              <a:defRPr sz="2400">
                <a:solidFill>
                  <a:schemeClr val="tx1"/>
                </a:solidFill>
                <a:latin typeface="Calibri" pitchFamily="34" charset="0"/>
              </a:defRPr>
            </a:lvl2pPr>
            <a:lvl3pPr defTabSz="457200">
              <a:defRPr sz="2000">
                <a:solidFill>
                  <a:schemeClr val="tx1"/>
                </a:solidFill>
                <a:latin typeface="Calibri" pitchFamily="34" charset="0"/>
              </a:defRPr>
            </a:lvl3pPr>
            <a:lvl4pPr defTabSz="457200">
              <a:defRPr>
                <a:solidFill>
                  <a:schemeClr val="tx1"/>
                </a:solidFill>
                <a:latin typeface="Calibri" pitchFamily="34" charset="0"/>
              </a:defRPr>
            </a:lvl4pPr>
            <a:lvl5pPr defTabSz="457200">
              <a:defRPr>
                <a:solidFill>
                  <a:schemeClr val="tx1"/>
                </a:solidFill>
                <a:latin typeface="Calibri" pitchFamily="34" charset="0"/>
              </a:defRPr>
            </a:lvl5pPr>
            <a:lvl6pPr defTabSz="457200" eaLnBrk="0" fontAlgn="base" hangingPunct="0">
              <a:spcAft>
                <a:spcPct val="0"/>
              </a:spcAft>
              <a:buFont typeface="Arial" charset="0"/>
              <a:defRPr>
                <a:solidFill>
                  <a:schemeClr val="tx1"/>
                </a:solidFill>
                <a:latin typeface="Calibri" pitchFamily="34" charset="0"/>
              </a:defRPr>
            </a:lvl6pPr>
            <a:lvl7pPr defTabSz="457200" eaLnBrk="0" fontAlgn="base" hangingPunct="0">
              <a:spcAft>
                <a:spcPct val="0"/>
              </a:spcAft>
              <a:buFont typeface="Arial" charset="0"/>
              <a:defRPr>
                <a:solidFill>
                  <a:schemeClr val="tx1"/>
                </a:solidFill>
                <a:latin typeface="Calibri" pitchFamily="34" charset="0"/>
              </a:defRPr>
            </a:lvl7pPr>
            <a:lvl8pPr defTabSz="457200" eaLnBrk="0" fontAlgn="base" hangingPunct="0">
              <a:spcAft>
                <a:spcPct val="0"/>
              </a:spcAft>
              <a:buFont typeface="Arial" charset="0"/>
              <a:defRPr>
                <a:solidFill>
                  <a:schemeClr val="tx1"/>
                </a:solidFill>
                <a:latin typeface="Calibri" pitchFamily="34" charset="0"/>
              </a:defRPr>
            </a:lvl8pPr>
            <a:lvl9pPr defTabSz="457200" eaLnBrk="0" fontAlgn="base" hangingPunct="0">
              <a:spcAft>
                <a:spcPct val="0"/>
              </a:spcAft>
              <a:buFont typeface="Arial" charset="0"/>
              <a:defRPr>
                <a:solidFill>
                  <a:schemeClr val="tx1"/>
                </a:solidFill>
                <a:latin typeface="Calibri" pitchFamily="34" charset="0"/>
              </a:defRPr>
            </a:lvl9pPr>
          </a:lstStyle>
          <a:p>
            <a:pPr algn="just" eaLnBrk="1" hangingPunct="1"/>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Bản</a:t>
            </a:r>
            <a:r>
              <a:rPr lang="en-US" altLang="en-US" dirty="0">
                <a:latin typeface="Times New Roman" pitchFamily="18" charset="0"/>
                <a:cs typeface="Times New Roman" pitchFamily="18" charset="0"/>
              </a:rPr>
              <a:t> tin SEA Games 30, </a:t>
            </a:r>
            <a:r>
              <a:rPr lang="en-US" altLang="en-US" dirty="0" err="1">
                <a:latin typeface="Times New Roman" pitchFamily="18" charset="0"/>
                <a:cs typeface="Times New Roman" pitchFamily="18" charset="0"/>
              </a:rPr>
              <a:t>ngày</a:t>
            </a:r>
            <a:r>
              <a:rPr lang="en-US" altLang="en-US" dirty="0">
                <a:latin typeface="Times New Roman" pitchFamily="18" charset="0"/>
                <a:cs typeface="Times New Roman" pitchFamily="18" charset="0"/>
              </a:rPr>
              <a:t> 08/12/2019 </a:t>
            </a:r>
            <a:r>
              <a:rPr lang="en-US" altLang="en-US" dirty="0" err="1">
                <a:latin typeface="Times New Roman" pitchFamily="18" charset="0"/>
                <a:cs typeface="Times New Roman" pitchFamily="18" charset="0"/>
              </a:rPr>
              <a:t>viết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Chiều</a:t>
            </a:r>
            <a:r>
              <a:rPr lang="en-US" altLang="en-US" dirty="0">
                <a:latin typeface="Times New Roman" pitchFamily="18" charset="0"/>
                <a:cs typeface="Times New Roman" pitchFamily="18" charset="0"/>
              </a:rPr>
              <a:t> 08/12, </a:t>
            </a:r>
            <a:r>
              <a:rPr lang="en-US" altLang="en-US" dirty="0" err="1">
                <a:latin typeface="Times New Roman" pitchFamily="18" charset="0"/>
                <a:cs typeface="Times New Roman" pitchFamily="18" charset="0"/>
              </a:rPr>
              <a:t>vận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động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viên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Lê</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Tú</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Chinh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đã</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xuất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sắc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giành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tấm</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Huy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a:t>
            </a:r>
            <a:r>
              <a:rPr lang="vi-VN" altLang="en-US" dirty="0">
                <a:latin typeface="Times New Roman" pitchFamily="18" charset="0"/>
                <a:cs typeface="Times New Roman" pitchFamily="18" charset="0"/>
              </a:rPr>
              <a:t>ư</a:t>
            </a:r>
            <a:r>
              <a:rPr lang="en-US" altLang="en-US" dirty="0" err="1">
                <a:latin typeface="Times New Roman" pitchFamily="18" charset="0"/>
                <a:cs typeface="Times New Roman" pitchFamily="18" charset="0"/>
              </a:rPr>
              <a:t>ơng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Vàng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điền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kinh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nội</a:t>
            </a:r>
            <a:r>
              <a:rPr lang="en-US" altLang="en-US" dirty="0">
                <a:latin typeface="Times New Roman" pitchFamily="18" charset="0"/>
                <a:cs typeface="Times New Roman" pitchFamily="18" charset="0"/>
              </a:rPr>
              <a:t> dung </a:t>
            </a:r>
            <a:r>
              <a:rPr lang="en-US" altLang="en-US" dirty="0" err="1">
                <a:latin typeface="Times New Roman" pitchFamily="18" charset="0"/>
                <a:cs typeface="Times New Roman" pitchFamily="18" charset="0"/>
              </a:rPr>
              <a:t>chạy</a:t>
            </a:r>
            <a:r>
              <a:rPr lang="en-US" altLang="en-US" dirty="0">
                <a:latin typeface="Times New Roman" pitchFamily="18" charset="0"/>
                <a:cs typeface="Times New Roman" pitchFamily="18" charset="0"/>
              </a:rPr>
              <a:t> 100m </a:t>
            </a:r>
            <a:r>
              <a:rPr lang="en-US" altLang="en-US" dirty="0" err="1">
                <a:latin typeface="Times New Roman" pitchFamily="18" charset="0"/>
                <a:cs typeface="Times New Roman" pitchFamily="18" charset="0"/>
              </a:rPr>
              <a:t>nữ</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tại</a:t>
            </a:r>
            <a:r>
              <a:rPr lang="en-US" altLang="en-US" dirty="0">
                <a:latin typeface="Times New Roman" pitchFamily="18" charset="0"/>
                <a:cs typeface="Times New Roman" pitchFamily="18" charset="0"/>
              </a:rPr>
              <a:t> SEA Games 30 </a:t>
            </a:r>
            <a:r>
              <a:rPr lang="en-US" altLang="en-US" dirty="0" err="1">
                <a:latin typeface="Times New Roman" pitchFamily="18" charset="0"/>
                <a:cs typeface="Times New Roman" pitchFamily="18" charset="0"/>
              </a:rPr>
              <a:t>sau</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khi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bứt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tốc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ngoạn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mục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chiến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thắng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đối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thủ</a:t>
            </a:r>
            <a:r>
              <a:rPr lang="en-US" altLang="en-US" dirty="0">
                <a:latin typeface="Times New Roman" pitchFamily="18" charset="0"/>
                <a:cs typeface="Times New Roman" pitchFamily="18" charset="0"/>
              </a:rPr>
              <a:t> Kristina Marie Knott – </a:t>
            </a:r>
            <a:r>
              <a:rPr lang="en-US" altLang="en-US" dirty="0" err="1">
                <a:latin typeface="Times New Roman" pitchFamily="18" charset="0"/>
                <a:cs typeface="Times New Roman" pitchFamily="18" charset="0"/>
              </a:rPr>
              <a:t>chân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chạy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ng</a:t>
            </a:r>
            <a:r>
              <a:rPr lang="vi-VN" altLang="en-US" dirty="0">
                <a:latin typeface="Times New Roman" pitchFamily="18" charset="0"/>
                <a:cs typeface="Times New Roman" pitchFamily="18" charset="0"/>
              </a:rPr>
              <a:t>ư</a:t>
            </a:r>
            <a:r>
              <a:rPr lang="en-US" altLang="en-US" dirty="0" err="1">
                <a:latin typeface="Times New Roman" pitchFamily="18" charset="0"/>
                <a:cs typeface="Times New Roman" pitchFamily="18" charset="0"/>
              </a:rPr>
              <a:t>ời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Mỹ</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nhập</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quốc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tịch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Philipines</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Thành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tích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của</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Lê</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Tú</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Chinh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là</a:t>
            </a:r>
            <a:r>
              <a:rPr lang="en-US" altLang="en-US" dirty="0">
                <a:latin typeface="Times New Roman" pitchFamily="18" charset="0"/>
                <a:cs typeface="Times New Roman" pitchFamily="18" charset="0"/>
              </a:rPr>
              <a:t> 11,54 </a:t>
            </a:r>
            <a:r>
              <a:rPr lang="en-US" altLang="en-US" dirty="0" err="1">
                <a:latin typeface="Times New Roman" pitchFamily="18" charset="0"/>
                <a:cs typeface="Times New Roman" pitchFamily="18" charset="0"/>
              </a:rPr>
              <a:t>giây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và</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của</a:t>
            </a:r>
            <a:r>
              <a:rPr lang="en-US" altLang="en-US" dirty="0">
                <a:latin typeface="Times New Roman" pitchFamily="18" charset="0"/>
                <a:cs typeface="Times New Roman" pitchFamily="18" charset="0"/>
              </a:rPr>
              <a:t> Kristina Marie Knott  </a:t>
            </a:r>
            <a:r>
              <a:rPr lang="en-US" altLang="en-US" dirty="0" err="1">
                <a:latin typeface="Times New Roman" pitchFamily="18" charset="0"/>
                <a:cs typeface="Times New Roman" pitchFamily="18" charset="0"/>
              </a:rPr>
              <a:t>là</a:t>
            </a:r>
            <a:r>
              <a:rPr lang="en-US" altLang="en-US" dirty="0">
                <a:latin typeface="Times New Roman" pitchFamily="18" charset="0"/>
                <a:cs typeface="Times New Roman" pitchFamily="18" charset="0"/>
              </a:rPr>
              <a:t> 11,55 </a:t>
            </a:r>
            <a:r>
              <a:rPr lang="en-US" altLang="en-US" dirty="0" err="1">
                <a:latin typeface="Times New Roman" pitchFamily="18" charset="0"/>
                <a:cs typeface="Times New Roman" pitchFamily="18" charset="0"/>
              </a:rPr>
              <a:t>giây</a:t>
            </a:r>
            <a:r>
              <a:rPr lang="en-US" altLang="en-US" dirty="0">
                <a:latin typeface="Times New Roman" pitchFamily="18" charset="0"/>
                <a:cs typeface="Times New Roman" pitchFamily="18" charset="0"/>
              </a:rPr>
              <a:t>”.</a:t>
            </a:r>
          </a:p>
        </p:txBody>
      </p:sp>
      <p:pic>
        <p:nvPicPr>
          <p:cNvPr id="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8806" y="767686"/>
            <a:ext cx="4412459"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ộp_Văn_Bản 1"/>
          <p:cNvSpPr txBox="1"/>
          <p:nvPr/>
        </p:nvSpPr>
        <p:spPr>
          <a:xfrm>
            <a:off x="726558" y="5298892"/>
            <a:ext cx="10738884" cy="954107"/>
          </a:xfrm>
          <a:prstGeom prst="rect">
            <a:avLst/>
          </a:prstGeom>
          <a:noFill/>
        </p:spPr>
        <p:txBody>
          <a:bodyPr wrap="square" rtlCol="0">
            <a:spAutoFit/>
          </a:bodyPr>
          <a:lstStyle/>
          <a:p>
            <a:r>
              <a:rPr lang="en-US" altLang="en-US" sz="2800" b="1" dirty="0" err="1">
                <a:solidFill>
                  <a:schemeClr val="accent1"/>
                </a:solidFill>
                <a:latin typeface="Times New Roman" pitchFamily="18" charset="0"/>
                <a:cs typeface="Times New Roman" pitchFamily="18" charset="0"/>
              </a:rPr>
              <a:t>Vận</a:t>
            </a:r>
            <a:r>
              <a:rPr lang="en-US" altLang="en-US" sz="2800" b="1" dirty="0">
                <a:solidFill>
                  <a:schemeClr val="accent1"/>
                </a:solidFill>
                <a:latin typeface="Times New Roman" pitchFamily="18" charset="0"/>
                <a:cs typeface="Times New Roman" pitchFamily="18" charset="0"/>
              </a:rPr>
              <a:t> </a:t>
            </a:r>
            <a:r>
              <a:rPr lang="en-US" altLang="en-US" sz="2800" b="1" dirty="0" err="1">
                <a:solidFill>
                  <a:schemeClr val="accent1"/>
                </a:solidFill>
                <a:latin typeface="Times New Roman" pitchFamily="18" charset="0"/>
                <a:cs typeface="Times New Roman" pitchFamily="18" charset="0"/>
              </a:rPr>
              <a:t>động</a:t>
            </a:r>
            <a:r>
              <a:rPr lang="en-US" altLang="en-US" sz="2800" b="1" dirty="0">
                <a:solidFill>
                  <a:schemeClr val="accent1"/>
                </a:solidFill>
                <a:latin typeface="Times New Roman" pitchFamily="18" charset="0"/>
                <a:cs typeface="Times New Roman" pitchFamily="18" charset="0"/>
              </a:rPr>
              <a:t> </a:t>
            </a:r>
            <a:r>
              <a:rPr lang="en-US" altLang="en-US" sz="2800" b="1" dirty="0" err="1">
                <a:solidFill>
                  <a:schemeClr val="accent1"/>
                </a:solidFill>
                <a:latin typeface="Times New Roman" pitchFamily="18" charset="0"/>
                <a:cs typeface="Times New Roman" pitchFamily="18" charset="0"/>
              </a:rPr>
              <a:t>viên</a:t>
            </a:r>
            <a:r>
              <a:rPr lang="en-US" altLang="en-US" sz="2800" b="1" dirty="0">
                <a:solidFill>
                  <a:schemeClr val="accent1"/>
                </a:solidFill>
                <a:latin typeface="Times New Roman" pitchFamily="18" charset="0"/>
                <a:cs typeface="Times New Roman" pitchFamily="18" charset="0"/>
              </a:rPr>
              <a:t> Lê Tú Chinh </a:t>
            </a:r>
            <a:r>
              <a:rPr lang="en-US" altLang="en-US" sz="2800" b="1" dirty="0" err="1">
                <a:solidFill>
                  <a:schemeClr val="accent1"/>
                </a:solidFill>
                <a:latin typeface="Times New Roman" pitchFamily="18" charset="0"/>
                <a:cs typeface="Times New Roman" pitchFamily="18" charset="0"/>
              </a:rPr>
              <a:t>chạy</a:t>
            </a:r>
            <a:r>
              <a:rPr lang="en-US" altLang="en-US" sz="2800" b="1" dirty="0">
                <a:solidFill>
                  <a:schemeClr val="accent1"/>
                </a:solidFill>
                <a:latin typeface="Times New Roman" pitchFamily="18" charset="0"/>
                <a:cs typeface="Times New Roman" pitchFamily="18" charset="0"/>
              </a:rPr>
              <a:t> </a:t>
            </a:r>
            <a:r>
              <a:rPr lang="en-US" altLang="en-US" sz="2800" b="1" dirty="0" err="1">
                <a:solidFill>
                  <a:schemeClr val="accent1"/>
                </a:solidFill>
                <a:latin typeface="Times New Roman" pitchFamily="18" charset="0"/>
                <a:cs typeface="Times New Roman" pitchFamily="18" charset="0"/>
              </a:rPr>
              <a:t>nhanh</a:t>
            </a:r>
            <a:r>
              <a:rPr lang="en-US" altLang="en-US" sz="2800" b="1" dirty="0">
                <a:solidFill>
                  <a:schemeClr val="accent1"/>
                </a:solidFill>
                <a:latin typeface="Times New Roman" pitchFamily="18" charset="0"/>
                <a:cs typeface="Times New Roman" pitchFamily="18" charset="0"/>
              </a:rPr>
              <a:t> h</a:t>
            </a:r>
            <a:r>
              <a:rPr lang="vi-VN" altLang="en-US" sz="2800" b="1" dirty="0">
                <a:solidFill>
                  <a:schemeClr val="accent1"/>
                </a:solidFill>
                <a:latin typeface="Times New Roman" pitchFamily="18" charset="0"/>
                <a:cs typeface="Times New Roman" pitchFamily="18" charset="0"/>
              </a:rPr>
              <a:t>ơ</a:t>
            </a:r>
            <a:r>
              <a:rPr lang="en-US" altLang="en-US" sz="2800" b="1" dirty="0">
                <a:solidFill>
                  <a:schemeClr val="accent1"/>
                </a:solidFill>
                <a:latin typeface="Times New Roman" pitchFamily="18" charset="0"/>
                <a:cs typeface="Times New Roman" pitchFamily="18" charset="0"/>
              </a:rPr>
              <a:t>n</a:t>
            </a:r>
            <a:r>
              <a:rPr lang="en-US" alt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alt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Kristina</a:t>
            </a:r>
            <a:r>
              <a:rPr lang="en-US" altLang="en-US" sz="2800" b="1" dirty="0">
                <a:solidFill>
                  <a:schemeClr val="accent1"/>
                </a:solidFill>
                <a:latin typeface="Times New Roman" pitchFamily="18" charset="0"/>
                <a:cs typeface="Times New Roman" pitchFamily="18" charset="0"/>
              </a:rPr>
              <a:t> bao </a:t>
            </a:r>
            <a:r>
              <a:rPr lang="en-US" altLang="en-US" sz="2800" b="1" dirty="0" err="1">
                <a:solidFill>
                  <a:schemeClr val="accent1"/>
                </a:solidFill>
                <a:latin typeface="Times New Roman" pitchFamily="18" charset="0"/>
                <a:cs typeface="Times New Roman" pitchFamily="18" charset="0"/>
              </a:rPr>
              <a:t>nhiêu</a:t>
            </a:r>
            <a:r>
              <a:rPr lang="en-US" altLang="en-US" sz="2800" b="1" dirty="0">
                <a:solidFill>
                  <a:schemeClr val="accent1"/>
                </a:solidFill>
                <a:latin typeface="Times New Roman" pitchFamily="18" charset="0"/>
                <a:cs typeface="Times New Roman" pitchFamily="18" charset="0"/>
              </a:rPr>
              <a:t> </a:t>
            </a:r>
            <a:r>
              <a:rPr lang="en-US" altLang="en-US" sz="2800" b="1" dirty="0" err="1">
                <a:solidFill>
                  <a:schemeClr val="accent1"/>
                </a:solidFill>
                <a:latin typeface="Times New Roman" pitchFamily="18" charset="0"/>
                <a:cs typeface="Times New Roman" pitchFamily="18" charset="0"/>
              </a:rPr>
              <a:t>giây</a:t>
            </a:r>
            <a:r>
              <a:rPr lang="en-US" altLang="en-US" sz="2800" b="1" dirty="0">
                <a:solidFill>
                  <a:schemeClr val="accent1"/>
                </a:solidFill>
                <a:latin typeface="Times New Roman" pitchFamily="18" charset="0"/>
                <a:cs typeface="Times New Roman" pitchFamily="18" charset="0"/>
              </a:rPr>
              <a:t>?</a:t>
            </a:r>
          </a:p>
        </p:txBody>
      </p:sp>
      <p:pic>
        <p:nvPicPr>
          <p:cNvPr id="4" name="1">
            <a:hlinkClick r:id="" action="ppaction://media"/>
            <a:extLst>
              <a:ext uri="{FF2B5EF4-FFF2-40B4-BE49-F238E27FC236}">
                <a16:creationId xmlns:a16="http://schemas.microsoft.com/office/drawing/2014/main" id="{9EEEF5FA-7238-01B1-4204-F961E43B92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725" y="81611"/>
            <a:ext cx="406400" cy="406400"/>
          </a:xfrm>
          <a:prstGeom prst="rect">
            <a:avLst/>
          </a:prstGeom>
        </p:spPr>
      </p:pic>
      <p:pic>
        <p:nvPicPr>
          <p:cNvPr id="18" name="3">
            <a:hlinkClick r:id="" action="ppaction://media"/>
            <a:extLst>
              <a:ext uri="{FF2B5EF4-FFF2-40B4-BE49-F238E27FC236}">
                <a16:creationId xmlns:a16="http://schemas.microsoft.com/office/drawing/2014/main" id="{E1A329CF-A2BB-8AF4-5820-DAB230A5030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8099" y="81611"/>
            <a:ext cx="406400" cy="406400"/>
          </a:xfrm>
          <a:prstGeom prst="rect">
            <a:avLst/>
          </a:prstGeom>
        </p:spPr>
      </p:pic>
    </p:spTree>
    <p:extLst>
      <p:ext uri="{BB962C8B-B14F-4D97-AF65-F5344CB8AC3E}">
        <p14:creationId xmlns:p14="http://schemas.microsoft.com/office/powerpoint/2010/main" val="22751747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audio>
              <p:cMediaNode vol="80000">
                <p:cTn id="3"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21855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xml>PPT CD61
</file>

<file path=docProps/app.xml><?xml version="1.0" encoding="utf-8"?>
<Properties xmlns="http://schemas.openxmlformats.org/officeDocument/2006/extended-properties" xmlns:vt="http://schemas.openxmlformats.org/officeDocument/2006/docPropsVTypes">
  <Template/>
  <TotalTime>3069</TotalTime>
  <Words>1988</Words>
  <Application>Microsoft Office PowerPoint</Application>
  <PresentationFormat>Widescreen</PresentationFormat>
  <Paragraphs>242</Paragraphs>
  <Slides>33</Slides>
  <Notes>25</Notes>
  <HiddenSlides>0</HiddenSlides>
  <MMClips>12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5" baseType="lpstr">
      <vt:lpstr>等线</vt:lpstr>
      <vt:lpstr>等线 Light</vt:lpstr>
      <vt:lpstr>Aharoni</vt:lpstr>
      <vt:lpstr>Arial</vt:lpstr>
      <vt:lpstr>Calibri</vt:lpstr>
      <vt:lpstr>Calibri Light</vt:lpstr>
      <vt:lpstr>SegoeuiPc</vt:lpstr>
      <vt:lpstr>Times New Roman</vt:lpstr>
      <vt:lpstr>思源黑体 Heavy</vt:lpstr>
      <vt:lpstr>Office 主题​​</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 无</dc:creator>
  <cp:lastModifiedBy>Hiệp Trần Thị</cp:lastModifiedBy>
  <cp:revision>398</cp:revision>
  <dcterms:created xsi:type="dcterms:W3CDTF">2021-06-03T21:14:00Z</dcterms:created>
  <dcterms:modified xsi:type="dcterms:W3CDTF">2025-03-26T02:06:13Z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2052-11.1.0.10577</vt:lpwstr>
  </property>
</Properties>
</file>