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5"/>
  </p:notesMasterIdLst>
  <p:sldIdLst>
    <p:sldId id="304" r:id="rId2"/>
    <p:sldId id="256" r:id="rId3"/>
    <p:sldId id="261" r:id="rId4"/>
    <p:sldId id="257" r:id="rId5"/>
    <p:sldId id="298" r:id="rId6"/>
    <p:sldId id="299" r:id="rId7"/>
    <p:sldId id="300" r:id="rId8"/>
    <p:sldId id="305" r:id="rId9"/>
    <p:sldId id="301" r:id="rId10"/>
    <p:sldId id="302" r:id="rId11"/>
    <p:sldId id="307" r:id="rId12"/>
    <p:sldId id="303" r:id="rId13"/>
    <p:sldId id="306" r:id="rId14"/>
  </p:sldIdLst>
  <p:sldSz cx="9144000" cy="5143500" type="screen16x9"/>
  <p:notesSz cx="6858000" cy="9144000"/>
  <p:embeddedFontLst>
    <p:embeddedFont>
      <p:font typeface="Bebas Neue" charset="0"/>
      <p:regular r:id="rId16"/>
    </p:embeddedFont>
    <p:embeddedFont>
      <p:font typeface="Itim" charset="0"/>
      <p:regular r:id="rId17"/>
    </p:embeddedFont>
    <p:embeddedFont>
      <p:font typeface="Anek Gujarati" charset="0"/>
      <p:regular r:id="rId18"/>
      <p:bold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Comfortaa SemiBold" charset="0"/>
      <p:regular r:id="rId24"/>
      <p:bold r:id="rId25"/>
    </p:embeddedFont>
    <p:embeddedFont>
      <p:font typeface="Bakbak One" charset="0"/>
      <p:regular r:id="rId26"/>
    </p:embeddedFont>
    <p:embeddedFont>
      <p:font typeface="Bahnschrift" pitchFamily="3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15F"/>
    <a:srgbClr val="926F00"/>
    <a:srgbClr val="DCF1F6"/>
    <a:srgbClr val="F6BB00"/>
    <a:srgbClr val="3751E5"/>
    <a:srgbClr val="A1B5E5"/>
    <a:srgbClr val="221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405DEB2-7462-488D-9B66-483A03F77FAD}">
  <a:tblStyle styleId="{8405DEB2-7462-488D-9B66-483A03F77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4E49644-F829-46F6-BD1C-3043E68DBDD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85045" autoAdjust="0"/>
  </p:normalViewPr>
  <p:slideViewPr>
    <p:cSldViewPr snapToGrid="0">
      <p:cViewPr varScale="1">
        <p:scale>
          <a:sx n="76" d="100"/>
          <a:sy n="76" d="100"/>
        </p:scale>
        <p:origin x="-832" y="-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48035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Have students discuss</a:t>
            </a:r>
            <a:r>
              <a:rPr lang="en-US" baseline="0" dirty="0" smtClean="0"/>
              <a:t> in pairs in 2 minutes then lead intro the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new unit 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“Travelling in the future”.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8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d74c9e2a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d74c9e2a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WORK</a:t>
            </a:r>
            <a:r>
              <a:rPr lang="en-US" baseline="0" dirty="0" smtClean="0"/>
              <a:t> IN PAIRS in 1 minute then say bingo if your pair have finished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33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838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Call up to 3-4 pairs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1235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Pair</a:t>
            </a:r>
            <a:r>
              <a:rPr lang="en-US" baseline="0" dirty="0" smtClean="0"/>
              <a:t>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2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951502" y="717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074000" y="-288800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1" name="Google Shape;11;p2"/>
          <p:cNvSpPr/>
          <p:nvPr/>
        </p:nvSpPr>
        <p:spPr>
          <a:xfrm>
            <a:off x="8793252" y="348881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70607" y="2257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369552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442575" y="944975"/>
            <a:ext cx="620025" cy="1124375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 rot="-2397370">
            <a:off x="3545248" y="-584398"/>
            <a:ext cx="1010520" cy="997374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6" name="Google Shape;16;p2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13214" y="985900"/>
            <a:ext cx="4147800" cy="25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13214" y="3681825"/>
            <a:ext cx="4147800" cy="475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lt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189773" y="6830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3625602" y="46553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-10799680" flipH="1">
            <a:off x="7987179" y="319906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p26"/>
          <p:cNvGrpSpPr/>
          <p:nvPr/>
        </p:nvGrpSpPr>
        <p:grpSpPr>
          <a:xfrm>
            <a:off x="2701389" y="736487"/>
            <a:ext cx="3741328" cy="3742870"/>
            <a:chOff x="3601725" y="3116375"/>
            <a:chExt cx="253275" cy="253400"/>
          </a:xfrm>
        </p:grpSpPr>
        <p:sp>
          <p:nvSpPr>
            <p:cNvPr id="491" name="Google Shape;491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rgbClr val="D9DFF2">
                <a:alpha val="34520"/>
              </a:srgb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26"/>
          <p:cNvSpPr/>
          <p:nvPr/>
        </p:nvSpPr>
        <p:spPr>
          <a:xfrm rot="7802080">
            <a:off x="5238753" y="3308846"/>
            <a:ext cx="4195605" cy="20073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1" name="Google Shape;501;p26"/>
          <p:cNvSpPr/>
          <p:nvPr/>
        </p:nvSpPr>
        <p:spPr>
          <a:xfrm>
            <a:off x="6595800" y="-501775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2" name="Google Shape;502;p26"/>
          <p:cNvSpPr/>
          <p:nvPr/>
        </p:nvSpPr>
        <p:spPr>
          <a:xfrm>
            <a:off x="-551050" y="627750"/>
            <a:ext cx="964387" cy="1748853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3" name="Google Shape;503;p26"/>
          <p:cNvSpPr/>
          <p:nvPr/>
        </p:nvSpPr>
        <p:spPr>
          <a:xfrm rot="-2700000">
            <a:off x="2523063" y="-602314"/>
            <a:ext cx="1119389" cy="1104828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4" name="Google Shape;504;p26"/>
          <p:cNvSpPr/>
          <p:nvPr/>
        </p:nvSpPr>
        <p:spPr>
          <a:xfrm rot="10799680">
            <a:off x="-130646" y="46314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5" name="Google Shape;505;p26"/>
          <p:cNvSpPr/>
          <p:nvPr/>
        </p:nvSpPr>
        <p:spPr>
          <a:xfrm>
            <a:off x="1039702" y="1056449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8865552" y="26368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6442732" y="3205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>
            <a:off x="7369552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-175498" y="325453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26"/>
          <p:cNvGrpSpPr/>
          <p:nvPr/>
        </p:nvGrpSpPr>
        <p:grpSpPr>
          <a:xfrm flipH="1">
            <a:off x="8622323" y="1203763"/>
            <a:ext cx="416587" cy="596813"/>
            <a:chOff x="8555949" y="806163"/>
            <a:chExt cx="416587" cy="596813"/>
          </a:xfrm>
        </p:grpSpPr>
        <p:sp>
          <p:nvSpPr>
            <p:cNvPr id="511" name="Google Shape;511;p26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26"/>
          <p:cNvGrpSpPr/>
          <p:nvPr/>
        </p:nvGrpSpPr>
        <p:grpSpPr>
          <a:xfrm flipH="1">
            <a:off x="413323" y="1758575"/>
            <a:ext cx="400212" cy="418950"/>
            <a:chOff x="8555949" y="984025"/>
            <a:chExt cx="400212" cy="418950"/>
          </a:xfrm>
        </p:grpSpPr>
        <p:sp>
          <p:nvSpPr>
            <p:cNvPr id="516" name="Google Shape;516;p26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26"/>
          <p:cNvGrpSpPr/>
          <p:nvPr/>
        </p:nvGrpSpPr>
        <p:grpSpPr>
          <a:xfrm>
            <a:off x="8402289" y="4373147"/>
            <a:ext cx="461594" cy="461695"/>
            <a:chOff x="3601725" y="3116375"/>
            <a:chExt cx="253275" cy="253400"/>
          </a:xfrm>
        </p:grpSpPr>
        <p:sp>
          <p:nvSpPr>
            <p:cNvPr id="520" name="Google Shape;520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26"/>
          <p:cNvGrpSpPr/>
          <p:nvPr/>
        </p:nvGrpSpPr>
        <p:grpSpPr>
          <a:xfrm>
            <a:off x="280239" y="308647"/>
            <a:ext cx="461594" cy="461695"/>
            <a:chOff x="3601725" y="3116375"/>
            <a:chExt cx="253275" cy="253400"/>
          </a:xfrm>
        </p:grpSpPr>
        <p:sp>
          <p:nvSpPr>
            <p:cNvPr id="530" name="Google Shape;530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539;p26"/>
          <p:cNvSpPr/>
          <p:nvPr/>
        </p:nvSpPr>
        <p:spPr>
          <a:xfrm rot="598330" flipH="1">
            <a:off x="84176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6"/>
          <p:cNvSpPr/>
          <p:nvPr/>
        </p:nvSpPr>
        <p:spPr>
          <a:xfrm rot="-598330">
            <a:off x="5525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4385200" y="-35875"/>
            <a:ext cx="4758900" cy="52131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14300" dir="4200000" algn="bl" rotWithShape="0">
              <a:schemeClr val="dk1">
                <a:alpha val="1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525925" y="2175900"/>
            <a:ext cx="3904800" cy="13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7059475" y="1154500"/>
            <a:ext cx="13713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/>
          <p:nvPr/>
        </p:nvSpPr>
        <p:spPr>
          <a:xfrm rot="7802080">
            <a:off x="5238753" y="3521846"/>
            <a:ext cx="4195605" cy="20073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7" name="Google Shape;27;p3"/>
          <p:cNvSpPr/>
          <p:nvPr/>
        </p:nvSpPr>
        <p:spPr>
          <a:xfrm>
            <a:off x="6595800" y="-501775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8" name="Google Shape;28;p3"/>
          <p:cNvSpPr/>
          <p:nvPr/>
        </p:nvSpPr>
        <p:spPr>
          <a:xfrm rot="-4238987">
            <a:off x="4532162" y="-506466"/>
            <a:ext cx="1119366" cy="1104804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29" name="Google Shape;29;p3"/>
          <p:cNvGrpSpPr/>
          <p:nvPr/>
        </p:nvGrpSpPr>
        <p:grpSpPr>
          <a:xfrm rot="5400000">
            <a:off x="6674224" y="-129862"/>
            <a:ext cx="416587" cy="977813"/>
            <a:chOff x="8555949" y="425163"/>
            <a:chExt cx="416587" cy="977813"/>
          </a:xfrm>
        </p:grpSpPr>
        <p:sp>
          <p:nvSpPr>
            <p:cNvPr id="30" name="Google Shape;30;p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8879236" y="425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3"/>
          <p:cNvGrpSpPr/>
          <p:nvPr/>
        </p:nvGrpSpPr>
        <p:grpSpPr>
          <a:xfrm rot="5400000">
            <a:off x="8139343" y="4220094"/>
            <a:ext cx="1238412" cy="385925"/>
            <a:chOff x="8251149" y="734000"/>
            <a:chExt cx="1238412" cy="385925"/>
          </a:xfrm>
        </p:grpSpPr>
        <p:sp>
          <p:nvSpPr>
            <p:cNvPr id="35" name="Google Shape;35;p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/>
          <p:nvPr/>
        </p:nvSpPr>
        <p:spPr>
          <a:xfrm>
            <a:off x="4479682" y="46039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8651782" y="12069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5480357" y="8300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-10799680" flipH="1">
            <a:off x="193005" y="393656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43" name="Google Shape;43;p3"/>
          <p:cNvSpPr/>
          <p:nvPr/>
        </p:nvSpPr>
        <p:spPr>
          <a:xfrm flipH="1">
            <a:off x="-493158" y="-164900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44" name="Google Shape;44;p3"/>
          <p:cNvSpPr/>
          <p:nvPr/>
        </p:nvSpPr>
        <p:spPr>
          <a:xfrm flipH="1">
            <a:off x="-239664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971654" y="2231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222248" y="503913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3"/>
          <p:cNvGrpSpPr/>
          <p:nvPr/>
        </p:nvGrpSpPr>
        <p:grpSpPr>
          <a:xfrm rot="5400000">
            <a:off x="137099" y="469700"/>
            <a:ext cx="568987" cy="596813"/>
            <a:chOff x="8555949" y="806163"/>
            <a:chExt cx="568987" cy="596813"/>
          </a:xfrm>
        </p:grpSpPr>
        <p:sp>
          <p:nvSpPr>
            <p:cNvPr id="48" name="Google Shape;48;p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/>
          <p:nvPr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05" name="Google Shape;105;p6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06" name="Google Shape;106;p6"/>
          <p:cNvSpPr/>
          <p:nvPr/>
        </p:nvSpPr>
        <p:spPr>
          <a:xfrm>
            <a:off x="-299350" y="-370825"/>
            <a:ext cx="1019350" cy="1339700"/>
          </a:xfrm>
          <a:custGeom>
            <a:avLst/>
            <a:gdLst/>
            <a:ahLst/>
            <a:cxnLst/>
            <a:rect l="l" t="t" r="r" b="b"/>
            <a:pathLst>
              <a:path w="40774" h="53588" extrusionOk="0">
                <a:moveTo>
                  <a:pt x="33493" y="0"/>
                </a:moveTo>
                <a:cubicBezTo>
                  <a:pt x="44905" y="5708"/>
                  <a:pt x="41319" y="28589"/>
                  <a:pt x="33014" y="38277"/>
                </a:cubicBezTo>
                <a:cubicBezTo>
                  <a:pt x="25119" y="47487"/>
                  <a:pt x="12131" y="53588"/>
                  <a:pt x="0" y="53588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07" name="Google Shape;107;p6"/>
          <p:cNvSpPr/>
          <p:nvPr/>
        </p:nvSpPr>
        <p:spPr>
          <a:xfrm rot="10061061">
            <a:off x="8561918" y="4386800"/>
            <a:ext cx="1019363" cy="1339717"/>
          </a:xfrm>
          <a:custGeom>
            <a:avLst/>
            <a:gdLst/>
            <a:ahLst/>
            <a:cxnLst/>
            <a:rect l="l" t="t" r="r" b="b"/>
            <a:pathLst>
              <a:path w="40774" h="53588" extrusionOk="0">
                <a:moveTo>
                  <a:pt x="33493" y="0"/>
                </a:moveTo>
                <a:cubicBezTo>
                  <a:pt x="44905" y="5708"/>
                  <a:pt x="41319" y="28589"/>
                  <a:pt x="33014" y="38277"/>
                </a:cubicBezTo>
                <a:cubicBezTo>
                  <a:pt x="25119" y="47487"/>
                  <a:pt x="12131" y="53588"/>
                  <a:pt x="0" y="53588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108" name="Google Shape;108;p6"/>
          <p:cNvGrpSpPr/>
          <p:nvPr/>
        </p:nvGrpSpPr>
        <p:grpSpPr>
          <a:xfrm>
            <a:off x="8402289" y="308647"/>
            <a:ext cx="461594" cy="461695"/>
            <a:chOff x="3601725" y="3116375"/>
            <a:chExt cx="253275" cy="253400"/>
          </a:xfrm>
        </p:grpSpPr>
        <p:sp>
          <p:nvSpPr>
            <p:cNvPr id="109" name="Google Shape;109;p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6"/>
          <p:cNvSpPr/>
          <p:nvPr/>
        </p:nvSpPr>
        <p:spPr>
          <a:xfrm rot="-598330">
            <a:off x="5525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"/>
          <p:cNvSpPr/>
          <p:nvPr/>
        </p:nvSpPr>
        <p:spPr>
          <a:xfrm rot="598330" flipH="1">
            <a:off x="84176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"/>
          <p:cNvSpPr/>
          <p:nvPr/>
        </p:nvSpPr>
        <p:spPr>
          <a:xfrm>
            <a:off x="8732007" y="116173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"/>
          <p:cNvSpPr/>
          <p:nvPr/>
        </p:nvSpPr>
        <p:spPr>
          <a:xfrm>
            <a:off x="-247631" y="2320058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4" hasCustomPrompt="1"/>
          </p:nvPr>
        </p:nvSpPr>
        <p:spPr>
          <a:xfrm>
            <a:off x="341925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5" hasCustomPrompt="1"/>
          </p:nvPr>
        </p:nvSpPr>
        <p:spPr>
          <a:xfrm>
            <a:off x="341925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6" hasCustomPrompt="1"/>
          </p:nvPr>
        </p:nvSpPr>
        <p:spPr>
          <a:xfrm>
            <a:off x="611850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7" hasCustomPrompt="1"/>
          </p:nvPr>
        </p:nvSpPr>
        <p:spPr>
          <a:xfrm>
            <a:off x="611850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1"/>
          </p:nvPr>
        </p:nvSpPr>
        <p:spPr>
          <a:xfrm>
            <a:off x="72000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8"/>
          </p:nvPr>
        </p:nvSpPr>
        <p:spPr>
          <a:xfrm>
            <a:off x="341925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9"/>
          </p:nvPr>
        </p:nvSpPr>
        <p:spPr>
          <a:xfrm>
            <a:off x="611850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subTitle" idx="13"/>
          </p:nvPr>
        </p:nvSpPr>
        <p:spPr>
          <a:xfrm>
            <a:off x="72000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14"/>
          </p:nvPr>
        </p:nvSpPr>
        <p:spPr>
          <a:xfrm>
            <a:off x="341925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5"/>
          </p:nvPr>
        </p:nvSpPr>
        <p:spPr>
          <a:xfrm>
            <a:off x="611850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/>
          <p:nvPr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3" name="Google Shape;223;p13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4" name="Google Shape;224;p13"/>
          <p:cNvSpPr/>
          <p:nvPr/>
        </p:nvSpPr>
        <p:spPr>
          <a:xfrm>
            <a:off x="8562625" y="-288800"/>
            <a:ext cx="693775" cy="68475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5" name="Google Shape;225;p13"/>
          <p:cNvSpPr/>
          <p:nvPr/>
        </p:nvSpPr>
        <p:spPr>
          <a:xfrm rot="5400000">
            <a:off x="8198450" y="3915325"/>
            <a:ext cx="2405873" cy="2374576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6" name="Google Shape;226;p13"/>
          <p:cNvSpPr/>
          <p:nvPr/>
        </p:nvSpPr>
        <p:spPr>
          <a:xfrm rot="-2499097">
            <a:off x="-356375" y="-879421"/>
            <a:ext cx="3899477" cy="1866001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7" name="Google Shape;227;p13"/>
          <p:cNvSpPr/>
          <p:nvPr/>
        </p:nvSpPr>
        <p:spPr>
          <a:xfrm>
            <a:off x="8569919" y="79208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>
            <a:off x="-247631" y="132848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>
            <a:off x="6970800" y="4870899"/>
            <a:ext cx="679178" cy="17022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13"/>
          <p:cNvGrpSpPr/>
          <p:nvPr/>
        </p:nvGrpSpPr>
        <p:grpSpPr>
          <a:xfrm rot="5400000">
            <a:off x="8079424" y="104713"/>
            <a:ext cx="568987" cy="596813"/>
            <a:chOff x="8555949" y="806163"/>
            <a:chExt cx="568987" cy="596813"/>
          </a:xfrm>
        </p:grpSpPr>
        <p:sp>
          <p:nvSpPr>
            <p:cNvPr id="231" name="Google Shape;231;p1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13"/>
          <p:cNvGrpSpPr/>
          <p:nvPr/>
        </p:nvGrpSpPr>
        <p:grpSpPr>
          <a:xfrm rot="5400000">
            <a:off x="-273432" y="3251019"/>
            <a:ext cx="1238412" cy="385925"/>
            <a:chOff x="8251149" y="734000"/>
            <a:chExt cx="1238412" cy="385925"/>
          </a:xfrm>
        </p:grpSpPr>
        <p:sp>
          <p:nvSpPr>
            <p:cNvPr id="236" name="Google Shape;236;p1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 txBox="1">
            <a:spLocks noGrp="1"/>
          </p:cNvSpPr>
          <p:nvPr>
            <p:ph type="title" hasCustomPrompt="1"/>
          </p:nvPr>
        </p:nvSpPr>
        <p:spPr>
          <a:xfrm>
            <a:off x="798388" y="25517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5" name="Google Shape;385;p21"/>
          <p:cNvSpPr txBox="1">
            <a:spLocks noGrp="1"/>
          </p:cNvSpPr>
          <p:nvPr>
            <p:ph type="subTitle" idx="1"/>
          </p:nvPr>
        </p:nvSpPr>
        <p:spPr>
          <a:xfrm>
            <a:off x="798388" y="3509223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title" idx="2" hasCustomPrompt="1"/>
          </p:nvPr>
        </p:nvSpPr>
        <p:spPr>
          <a:xfrm>
            <a:off x="2825700" y="840714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21"/>
          <p:cNvSpPr txBox="1">
            <a:spLocks noGrp="1"/>
          </p:cNvSpPr>
          <p:nvPr>
            <p:ph type="subTitle" idx="3"/>
          </p:nvPr>
        </p:nvSpPr>
        <p:spPr>
          <a:xfrm>
            <a:off x="2825700" y="1615651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21"/>
          <p:cNvSpPr txBox="1">
            <a:spLocks noGrp="1"/>
          </p:cNvSpPr>
          <p:nvPr>
            <p:ph type="title" idx="4" hasCustomPrompt="1"/>
          </p:nvPr>
        </p:nvSpPr>
        <p:spPr>
          <a:xfrm>
            <a:off x="4853013" y="25517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9" name="Google Shape;389;p21"/>
          <p:cNvSpPr txBox="1">
            <a:spLocks noGrp="1"/>
          </p:cNvSpPr>
          <p:nvPr>
            <p:ph type="subTitle" idx="5"/>
          </p:nvPr>
        </p:nvSpPr>
        <p:spPr>
          <a:xfrm>
            <a:off x="4853013" y="3509223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●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○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■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●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○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■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●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○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nek Gujarati"/>
              <a:buChar char="■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8" r:id="rId6"/>
    <p:sldLayoutId id="2147483659" r:id="rId7"/>
    <p:sldLayoutId id="2147483660" r:id="rId8"/>
    <p:sldLayoutId id="2147483667" r:id="rId9"/>
    <p:sldLayoutId id="214748367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hdphoto" Target="../media/hdphoto1.wdp"/><Relationship Id="rId1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notesSlide" Target="../notesSlides/notesSlide4.xml"/><Relationship Id="rId4" Type="http://schemas.microsoft.com/office/2007/relationships/media" Target="../media/media2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20010E-0EE3-EEEC-CADA-4A05ABEC5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37" b="17675"/>
          <a:stretch/>
        </p:blipFill>
        <p:spPr>
          <a:xfrm>
            <a:off x="0" y="0"/>
            <a:ext cx="9144000" cy="3404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7A98B1-59BA-035C-E468-4FC8344E15CA}"/>
              </a:ext>
            </a:extLst>
          </p:cNvPr>
          <p:cNvSpPr txBox="1"/>
          <p:nvPr/>
        </p:nvSpPr>
        <p:spPr>
          <a:xfrm>
            <a:off x="675250" y="4515581"/>
            <a:ext cx="76035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about traffic in the future?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06522D-6E5B-12BB-250F-A28BEE7F68E5}"/>
              </a:ext>
            </a:extLst>
          </p:cNvPr>
          <p:cNvSpPr txBox="1"/>
          <p:nvPr/>
        </p:nvSpPr>
        <p:spPr>
          <a:xfrm>
            <a:off x="675250" y="4076765"/>
            <a:ext cx="685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people 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travel every day?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5912FF-58A1-ED92-C2DE-C22E382B9E17}"/>
              </a:ext>
            </a:extLst>
          </p:cNvPr>
          <p:cNvSpPr txBox="1"/>
          <p:nvPr/>
        </p:nvSpPr>
        <p:spPr>
          <a:xfrm>
            <a:off x="675250" y="3615100"/>
            <a:ext cx="685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you think about the traffic in the picture?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BD6BC5-B3C7-2758-4029-76518A15A6F5}"/>
              </a:ext>
            </a:extLst>
          </p:cNvPr>
          <p:cNvSpPr txBox="1"/>
          <p:nvPr/>
        </p:nvSpPr>
        <p:spPr>
          <a:xfrm rot="1242116">
            <a:off x="-2100636" y="1404967"/>
            <a:ext cx="65410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IS</a:t>
            </a:r>
            <a:b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THAT </a:t>
            </a:r>
            <a:b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VEHICLE ?</a:t>
            </a:r>
            <a:endParaRPr lang="en-US" sz="3200" b="1" dirty="0">
              <a:ln>
                <a:solidFill>
                  <a:srgbClr val="221F4A"/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FACFD2-BA2F-A071-F4BE-4E3C6B5A0A64}"/>
              </a:ext>
            </a:extLst>
          </p:cNvPr>
          <p:cNvSpPr txBox="1"/>
          <p:nvPr/>
        </p:nvSpPr>
        <p:spPr>
          <a:xfrm>
            <a:off x="2346960" y="126742"/>
            <a:ext cx="68681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1.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has two wheels and you pedal it.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2.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has four wheels. It runs on petrol or electricity, and can carry up to eight passengers.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3.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carries many passengers and runs on tracks.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4.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sails on the sea. It needs wind to sail.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5.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travels in space. It can even carry people to the moon.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821B63A-D43D-C0D3-125D-69EF1E3BBDEE}"/>
              </a:ext>
            </a:extLst>
          </p:cNvPr>
          <p:cNvSpPr/>
          <p:nvPr/>
        </p:nvSpPr>
        <p:spPr>
          <a:xfrm>
            <a:off x="2580640" y="579120"/>
            <a:ext cx="207264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</a:t>
            </a:r>
            <a:r>
              <a:rPr lang="en-US" sz="2400" b="1">
                <a:solidFill>
                  <a:srgbClr val="221F4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icycle / bike</a:t>
            </a:r>
            <a:endParaRPr lang="en-US" sz="1800" b="1">
              <a:solidFill>
                <a:srgbClr val="221F4A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193F201-3623-76E0-820B-06CC085785E7}"/>
              </a:ext>
            </a:extLst>
          </p:cNvPr>
          <p:cNvSpPr/>
          <p:nvPr/>
        </p:nvSpPr>
        <p:spPr>
          <a:xfrm>
            <a:off x="2580640" y="1763018"/>
            <a:ext cx="104648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Car</a:t>
            </a:r>
            <a:endParaRPr lang="en-US" sz="1800" b="1">
              <a:solidFill>
                <a:srgbClr val="221F4A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38FDE28-BFF5-8409-B62D-785C13C78EC3}"/>
              </a:ext>
            </a:extLst>
          </p:cNvPr>
          <p:cNvSpPr/>
          <p:nvPr/>
        </p:nvSpPr>
        <p:spPr>
          <a:xfrm>
            <a:off x="2580640" y="2733556"/>
            <a:ext cx="121920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Train</a:t>
            </a:r>
            <a:endParaRPr lang="en-US" sz="1800" b="1">
              <a:solidFill>
                <a:srgbClr val="221F4A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9440414-D755-651C-35FB-097314BEB0E1}"/>
              </a:ext>
            </a:extLst>
          </p:cNvPr>
          <p:cNvSpPr/>
          <p:nvPr/>
        </p:nvSpPr>
        <p:spPr>
          <a:xfrm>
            <a:off x="2580640" y="3612774"/>
            <a:ext cx="164592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</a:rPr>
              <a:t>Sail boat</a:t>
            </a:r>
            <a:endParaRPr lang="en-US" sz="1800" b="1">
              <a:solidFill>
                <a:srgbClr val="221F4A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7538DB9-AE66-F878-9BEF-C30B5FA989BC}"/>
              </a:ext>
            </a:extLst>
          </p:cNvPr>
          <p:cNvSpPr/>
          <p:nvPr/>
        </p:nvSpPr>
        <p:spPr>
          <a:xfrm>
            <a:off x="2590800" y="4557911"/>
            <a:ext cx="272288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Rocket / Spaceship</a:t>
            </a:r>
            <a:endParaRPr lang="en-US" sz="1800" b="1">
              <a:solidFill>
                <a:srgbClr val="221F4A"/>
              </a:solidFill>
            </a:endParaRPr>
          </a:p>
        </p:txBody>
      </p:sp>
      <p:grpSp>
        <p:nvGrpSpPr>
          <p:cNvPr id="10" name="Google Shape;1209;p39">
            <a:extLst>
              <a:ext uri="{FF2B5EF4-FFF2-40B4-BE49-F238E27FC236}">
                <a16:creationId xmlns:a16="http://schemas.microsoft.com/office/drawing/2014/main" xmlns="" id="{C0EEE8B5-3A55-C871-0047-E19E0A88739D}"/>
              </a:ext>
            </a:extLst>
          </p:cNvPr>
          <p:cNvGrpSpPr/>
          <p:nvPr/>
        </p:nvGrpSpPr>
        <p:grpSpPr>
          <a:xfrm>
            <a:off x="-28851" y="3175460"/>
            <a:ext cx="2030371" cy="3191621"/>
            <a:chOff x="1121150" y="2471775"/>
            <a:chExt cx="1861189" cy="2925677"/>
          </a:xfrm>
        </p:grpSpPr>
        <p:sp>
          <p:nvSpPr>
            <p:cNvPr id="11" name="Google Shape;1210;p39">
              <a:extLst>
                <a:ext uri="{FF2B5EF4-FFF2-40B4-BE49-F238E27FC236}">
                  <a16:creationId xmlns:a16="http://schemas.microsoft.com/office/drawing/2014/main" xmlns="" id="{9C0A3940-1BEE-53D8-1988-A1A0312FC28B}"/>
                </a:ext>
              </a:extLst>
            </p:cNvPr>
            <p:cNvSpPr/>
            <p:nvPr/>
          </p:nvSpPr>
          <p:spPr>
            <a:xfrm>
              <a:off x="1321663" y="3451942"/>
              <a:ext cx="25865" cy="26387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14" y="0"/>
                  </a:moveTo>
                  <a:cubicBezTo>
                    <a:pt x="93" y="0"/>
                    <a:pt x="72" y="6"/>
                    <a:pt x="55" y="19"/>
                  </a:cubicBezTo>
                  <a:cubicBezTo>
                    <a:pt x="11" y="52"/>
                    <a:pt x="1" y="118"/>
                    <a:pt x="44" y="162"/>
                  </a:cubicBezTo>
                  <a:lnTo>
                    <a:pt x="198" y="370"/>
                  </a:lnTo>
                  <a:cubicBezTo>
                    <a:pt x="220" y="392"/>
                    <a:pt x="252" y="403"/>
                    <a:pt x="274" y="403"/>
                  </a:cubicBezTo>
                  <a:cubicBezTo>
                    <a:pt x="296" y="403"/>
                    <a:pt x="330" y="403"/>
                    <a:pt x="340" y="381"/>
                  </a:cubicBezTo>
                  <a:cubicBezTo>
                    <a:pt x="384" y="348"/>
                    <a:pt x="395" y="282"/>
                    <a:pt x="362" y="238"/>
                  </a:cubicBezTo>
                  <a:lnTo>
                    <a:pt x="198" y="41"/>
                  </a:lnTo>
                  <a:cubicBezTo>
                    <a:pt x="178" y="14"/>
                    <a:pt x="146" y="0"/>
                    <a:pt x="114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11;p39">
              <a:extLst>
                <a:ext uri="{FF2B5EF4-FFF2-40B4-BE49-F238E27FC236}">
                  <a16:creationId xmlns:a16="http://schemas.microsoft.com/office/drawing/2014/main" xmlns="" id="{F5B8B58F-4A0C-324A-161D-228D36413A91}"/>
                </a:ext>
              </a:extLst>
            </p:cNvPr>
            <p:cNvSpPr/>
            <p:nvPr/>
          </p:nvSpPr>
          <p:spPr>
            <a:xfrm>
              <a:off x="1121150" y="2565958"/>
              <a:ext cx="600180" cy="845764"/>
            </a:xfrm>
            <a:custGeom>
              <a:avLst/>
              <a:gdLst/>
              <a:ahLst/>
              <a:cxnLst/>
              <a:rect l="l" t="t" r="r" b="b"/>
              <a:pathLst>
                <a:path w="9189" h="12949" extrusionOk="0">
                  <a:moveTo>
                    <a:pt x="7532" y="0"/>
                  </a:moveTo>
                  <a:cubicBezTo>
                    <a:pt x="7357" y="0"/>
                    <a:pt x="7171" y="0"/>
                    <a:pt x="6996" y="11"/>
                  </a:cubicBezTo>
                  <a:cubicBezTo>
                    <a:pt x="6940" y="11"/>
                    <a:pt x="6897" y="66"/>
                    <a:pt x="6908" y="121"/>
                  </a:cubicBezTo>
                  <a:cubicBezTo>
                    <a:pt x="6908" y="176"/>
                    <a:pt x="6952" y="220"/>
                    <a:pt x="7006" y="220"/>
                  </a:cubicBezTo>
                  <a:cubicBezTo>
                    <a:pt x="7182" y="208"/>
                    <a:pt x="7357" y="208"/>
                    <a:pt x="7522" y="208"/>
                  </a:cubicBezTo>
                  <a:cubicBezTo>
                    <a:pt x="7576" y="208"/>
                    <a:pt x="7632" y="164"/>
                    <a:pt x="7632" y="110"/>
                  </a:cubicBezTo>
                  <a:cubicBezTo>
                    <a:pt x="7632" y="44"/>
                    <a:pt x="7588" y="0"/>
                    <a:pt x="7532" y="0"/>
                  </a:cubicBezTo>
                  <a:close/>
                  <a:moveTo>
                    <a:pt x="8574" y="88"/>
                  </a:moveTo>
                  <a:cubicBezTo>
                    <a:pt x="8519" y="88"/>
                    <a:pt x="8465" y="121"/>
                    <a:pt x="8465" y="176"/>
                  </a:cubicBezTo>
                  <a:cubicBezTo>
                    <a:pt x="8453" y="230"/>
                    <a:pt x="8487" y="285"/>
                    <a:pt x="8541" y="296"/>
                  </a:cubicBezTo>
                  <a:cubicBezTo>
                    <a:pt x="8717" y="318"/>
                    <a:pt x="8881" y="351"/>
                    <a:pt x="9045" y="395"/>
                  </a:cubicBezTo>
                  <a:lnTo>
                    <a:pt x="9067" y="395"/>
                  </a:lnTo>
                  <a:cubicBezTo>
                    <a:pt x="9123" y="395"/>
                    <a:pt x="9166" y="362"/>
                    <a:pt x="9177" y="318"/>
                  </a:cubicBezTo>
                  <a:cubicBezTo>
                    <a:pt x="9188" y="263"/>
                    <a:pt x="9155" y="208"/>
                    <a:pt x="9101" y="198"/>
                  </a:cubicBezTo>
                  <a:cubicBezTo>
                    <a:pt x="8925" y="154"/>
                    <a:pt x="8750" y="121"/>
                    <a:pt x="8574" y="88"/>
                  </a:cubicBezTo>
                  <a:close/>
                  <a:moveTo>
                    <a:pt x="5971" y="130"/>
                  </a:moveTo>
                  <a:cubicBezTo>
                    <a:pt x="5966" y="130"/>
                    <a:pt x="5960" y="131"/>
                    <a:pt x="5954" y="132"/>
                  </a:cubicBezTo>
                  <a:cubicBezTo>
                    <a:pt x="5778" y="164"/>
                    <a:pt x="5614" y="208"/>
                    <a:pt x="5439" y="252"/>
                  </a:cubicBezTo>
                  <a:cubicBezTo>
                    <a:pt x="5384" y="263"/>
                    <a:pt x="5351" y="329"/>
                    <a:pt x="5373" y="384"/>
                  </a:cubicBezTo>
                  <a:cubicBezTo>
                    <a:pt x="5384" y="427"/>
                    <a:pt x="5417" y="461"/>
                    <a:pt x="5471" y="461"/>
                  </a:cubicBezTo>
                  <a:cubicBezTo>
                    <a:pt x="5471" y="461"/>
                    <a:pt x="5483" y="461"/>
                    <a:pt x="5493" y="449"/>
                  </a:cubicBezTo>
                  <a:cubicBezTo>
                    <a:pt x="5658" y="406"/>
                    <a:pt x="5822" y="373"/>
                    <a:pt x="5998" y="340"/>
                  </a:cubicBezTo>
                  <a:cubicBezTo>
                    <a:pt x="6053" y="329"/>
                    <a:pt x="6085" y="274"/>
                    <a:pt x="6075" y="220"/>
                  </a:cubicBezTo>
                  <a:cubicBezTo>
                    <a:pt x="6065" y="170"/>
                    <a:pt x="6020" y="130"/>
                    <a:pt x="5971" y="130"/>
                  </a:cubicBezTo>
                  <a:close/>
                  <a:moveTo>
                    <a:pt x="4478" y="585"/>
                  </a:moveTo>
                  <a:cubicBezTo>
                    <a:pt x="4466" y="585"/>
                    <a:pt x="4453" y="588"/>
                    <a:pt x="4441" y="592"/>
                  </a:cubicBezTo>
                  <a:cubicBezTo>
                    <a:pt x="4287" y="669"/>
                    <a:pt x="4123" y="746"/>
                    <a:pt x="3970" y="822"/>
                  </a:cubicBezTo>
                  <a:cubicBezTo>
                    <a:pt x="3914" y="844"/>
                    <a:pt x="3892" y="910"/>
                    <a:pt x="3926" y="954"/>
                  </a:cubicBezTo>
                  <a:cubicBezTo>
                    <a:pt x="3936" y="998"/>
                    <a:pt x="3980" y="1020"/>
                    <a:pt x="4014" y="1020"/>
                  </a:cubicBezTo>
                  <a:cubicBezTo>
                    <a:pt x="4035" y="1020"/>
                    <a:pt x="4046" y="1009"/>
                    <a:pt x="4057" y="998"/>
                  </a:cubicBezTo>
                  <a:cubicBezTo>
                    <a:pt x="4211" y="921"/>
                    <a:pt x="4364" y="856"/>
                    <a:pt x="4528" y="790"/>
                  </a:cubicBezTo>
                  <a:cubicBezTo>
                    <a:pt x="4572" y="768"/>
                    <a:pt x="4606" y="702"/>
                    <a:pt x="4584" y="647"/>
                  </a:cubicBezTo>
                  <a:cubicBezTo>
                    <a:pt x="4567" y="613"/>
                    <a:pt x="4523" y="585"/>
                    <a:pt x="4478" y="585"/>
                  </a:cubicBezTo>
                  <a:close/>
                  <a:moveTo>
                    <a:pt x="3129" y="1351"/>
                  </a:moveTo>
                  <a:cubicBezTo>
                    <a:pt x="3109" y="1351"/>
                    <a:pt x="3088" y="1358"/>
                    <a:pt x="3071" y="1370"/>
                  </a:cubicBezTo>
                  <a:cubicBezTo>
                    <a:pt x="2928" y="1480"/>
                    <a:pt x="2786" y="1590"/>
                    <a:pt x="2654" y="1699"/>
                  </a:cubicBezTo>
                  <a:cubicBezTo>
                    <a:pt x="2610" y="1733"/>
                    <a:pt x="2610" y="1798"/>
                    <a:pt x="2643" y="1842"/>
                  </a:cubicBezTo>
                  <a:cubicBezTo>
                    <a:pt x="2665" y="1864"/>
                    <a:pt x="2686" y="1875"/>
                    <a:pt x="2720" y="1875"/>
                  </a:cubicBezTo>
                  <a:cubicBezTo>
                    <a:pt x="2742" y="1875"/>
                    <a:pt x="2764" y="1875"/>
                    <a:pt x="2786" y="1853"/>
                  </a:cubicBezTo>
                  <a:cubicBezTo>
                    <a:pt x="2917" y="1743"/>
                    <a:pt x="3049" y="1634"/>
                    <a:pt x="3191" y="1535"/>
                  </a:cubicBezTo>
                  <a:cubicBezTo>
                    <a:pt x="3235" y="1502"/>
                    <a:pt x="3246" y="1448"/>
                    <a:pt x="3213" y="1392"/>
                  </a:cubicBezTo>
                  <a:cubicBezTo>
                    <a:pt x="3193" y="1366"/>
                    <a:pt x="3161" y="1351"/>
                    <a:pt x="3129" y="1351"/>
                  </a:cubicBezTo>
                  <a:close/>
                  <a:moveTo>
                    <a:pt x="1978" y="2400"/>
                  </a:moveTo>
                  <a:cubicBezTo>
                    <a:pt x="1951" y="2400"/>
                    <a:pt x="1921" y="2411"/>
                    <a:pt x="1897" y="2434"/>
                  </a:cubicBezTo>
                  <a:cubicBezTo>
                    <a:pt x="1787" y="2566"/>
                    <a:pt x="1667" y="2697"/>
                    <a:pt x="1558" y="2840"/>
                  </a:cubicBezTo>
                  <a:cubicBezTo>
                    <a:pt x="1524" y="2883"/>
                    <a:pt x="1536" y="2949"/>
                    <a:pt x="1580" y="2983"/>
                  </a:cubicBezTo>
                  <a:cubicBezTo>
                    <a:pt x="1601" y="3004"/>
                    <a:pt x="1623" y="3004"/>
                    <a:pt x="1645" y="3004"/>
                  </a:cubicBezTo>
                  <a:cubicBezTo>
                    <a:pt x="1678" y="3004"/>
                    <a:pt x="1700" y="2993"/>
                    <a:pt x="1722" y="2971"/>
                  </a:cubicBezTo>
                  <a:cubicBezTo>
                    <a:pt x="1831" y="2829"/>
                    <a:pt x="1941" y="2697"/>
                    <a:pt x="2051" y="2566"/>
                  </a:cubicBezTo>
                  <a:cubicBezTo>
                    <a:pt x="2094" y="2533"/>
                    <a:pt x="2084" y="2467"/>
                    <a:pt x="2040" y="2423"/>
                  </a:cubicBezTo>
                  <a:cubicBezTo>
                    <a:pt x="2025" y="2408"/>
                    <a:pt x="2002" y="2400"/>
                    <a:pt x="1978" y="2400"/>
                  </a:cubicBezTo>
                  <a:close/>
                  <a:moveTo>
                    <a:pt x="1065" y="3668"/>
                  </a:moveTo>
                  <a:cubicBezTo>
                    <a:pt x="1030" y="3668"/>
                    <a:pt x="998" y="3688"/>
                    <a:pt x="976" y="3717"/>
                  </a:cubicBezTo>
                  <a:cubicBezTo>
                    <a:pt x="888" y="3870"/>
                    <a:pt x="812" y="4024"/>
                    <a:pt x="735" y="4189"/>
                  </a:cubicBezTo>
                  <a:cubicBezTo>
                    <a:pt x="713" y="4232"/>
                    <a:pt x="735" y="4298"/>
                    <a:pt x="779" y="4320"/>
                  </a:cubicBezTo>
                  <a:cubicBezTo>
                    <a:pt x="790" y="4331"/>
                    <a:pt x="812" y="4331"/>
                    <a:pt x="823" y="4331"/>
                  </a:cubicBezTo>
                  <a:cubicBezTo>
                    <a:pt x="866" y="4331"/>
                    <a:pt x="900" y="4309"/>
                    <a:pt x="922" y="4276"/>
                  </a:cubicBezTo>
                  <a:cubicBezTo>
                    <a:pt x="988" y="4123"/>
                    <a:pt x="1075" y="3969"/>
                    <a:pt x="1152" y="3816"/>
                  </a:cubicBezTo>
                  <a:cubicBezTo>
                    <a:pt x="1185" y="3772"/>
                    <a:pt x="1163" y="3706"/>
                    <a:pt x="1119" y="3684"/>
                  </a:cubicBezTo>
                  <a:cubicBezTo>
                    <a:pt x="1101" y="3673"/>
                    <a:pt x="1082" y="3668"/>
                    <a:pt x="1065" y="3668"/>
                  </a:cubicBezTo>
                  <a:close/>
                  <a:moveTo>
                    <a:pt x="437" y="5091"/>
                  </a:moveTo>
                  <a:cubicBezTo>
                    <a:pt x="395" y="5091"/>
                    <a:pt x="357" y="5121"/>
                    <a:pt x="340" y="5164"/>
                  </a:cubicBezTo>
                  <a:cubicBezTo>
                    <a:pt x="286" y="5329"/>
                    <a:pt x="242" y="5504"/>
                    <a:pt x="198" y="5668"/>
                  </a:cubicBezTo>
                  <a:cubicBezTo>
                    <a:pt x="187" y="5723"/>
                    <a:pt x="220" y="5778"/>
                    <a:pt x="274" y="5789"/>
                  </a:cubicBezTo>
                  <a:cubicBezTo>
                    <a:pt x="286" y="5800"/>
                    <a:pt x="286" y="5800"/>
                    <a:pt x="296" y="5800"/>
                  </a:cubicBezTo>
                  <a:cubicBezTo>
                    <a:pt x="340" y="5800"/>
                    <a:pt x="384" y="5767"/>
                    <a:pt x="395" y="5712"/>
                  </a:cubicBezTo>
                  <a:cubicBezTo>
                    <a:pt x="439" y="5548"/>
                    <a:pt x="483" y="5383"/>
                    <a:pt x="538" y="5219"/>
                  </a:cubicBezTo>
                  <a:cubicBezTo>
                    <a:pt x="559" y="5175"/>
                    <a:pt x="527" y="5109"/>
                    <a:pt x="472" y="5098"/>
                  </a:cubicBezTo>
                  <a:cubicBezTo>
                    <a:pt x="460" y="5093"/>
                    <a:pt x="449" y="5091"/>
                    <a:pt x="437" y="5091"/>
                  </a:cubicBezTo>
                  <a:close/>
                  <a:moveTo>
                    <a:pt x="132" y="6611"/>
                  </a:moveTo>
                  <a:cubicBezTo>
                    <a:pt x="77" y="6611"/>
                    <a:pt x="33" y="6655"/>
                    <a:pt x="23" y="6710"/>
                  </a:cubicBezTo>
                  <a:cubicBezTo>
                    <a:pt x="23" y="6787"/>
                    <a:pt x="11" y="6864"/>
                    <a:pt x="11" y="6951"/>
                  </a:cubicBezTo>
                  <a:cubicBezTo>
                    <a:pt x="1" y="7039"/>
                    <a:pt x="1" y="7137"/>
                    <a:pt x="1" y="7236"/>
                  </a:cubicBezTo>
                  <a:cubicBezTo>
                    <a:pt x="1" y="7291"/>
                    <a:pt x="45" y="7335"/>
                    <a:pt x="99" y="7335"/>
                  </a:cubicBezTo>
                  <a:cubicBezTo>
                    <a:pt x="154" y="7335"/>
                    <a:pt x="198" y="7291"/>
                    <a:pt x="198" y="7236"/>
                  </a:cubicBezTo>
                  <a:cubicBezTo>
                    <a:pt x="209" y="7149"/>
                    <a:pt x="209" y="7050"/>
                    <a:pt x="209" y="6962"/>
                  </a:cubicBezTo>
                  <a:cubicBezTo>
                    <a:pt x="220" y="6886"/>
                    <a:pt x="220" y="6808"/>
                    <a:pt x="231" y="6732"/>
                  </a:cubicBezTo>
                  <a:cubicBezTo>
                    <a:pt x="231" y="6666"/>
                    <a:pt x="198" y="6622"/>
                    <a:pt x="132" y="6611"/>
                  </a:cubicBezTo>
                  <a:close/>
                  <a:moveTo>
                    <a:pt x="181" y="8166"/>
                  </a:moveTo>
                  <a:cubicBezTo>
                    <a:pt x="176" y="8166"/>
                    <a:pt x="170" y="8167"/>
                    <a:pt x="165" y="8168"/>
                  </a:cubicBezTo>
                  <a:cubicBezTo>
                    <a:pt x="110" y="8179"/>
                    <a:pt x="77" y="8234"/>
                    <a:pt x="88" y="8289"/>
                  </a:cubicBezTo>
                  <a:cubicBezTo>
                    <a:pt x="110" y="8464"/>
                    <a:pt x="154" y="8628"/>
                    <a:pt x="198" y="8804"/>
                  </a:cubicBezTo>
                  <a:cubicBezTo>
                    <a:pt x="209" y="8848"/>
                    <a:pt x="252" y="8881"/>
                    <a:pt x="296" y="8881"/>
                  </a:cubicBezTo>
                  <a:lnTo>
                    <a:pt x="318" y="8881"/>
                  </a:lnTo>
                  <a:cubicBezTo>
                    <a:pt x="374" y="8870"/>
                    <a:pt x="406" y="8804"/>
                    <a:pt x="395" y="8749"/>
                  </a:cubicBezTo>
                  <a:cubicBezTo>
                    <a:pt x="352" y="8585"/>
                    <a:pt x="318" y="8421"/>
                    <a:pt x="286" y="8256"/>
                  </a:cubicBezTo>
                  <a:cubicBezTo>
                    <a:pt x="276" y="8207"/>
                    <a:pt x="231" y="8166"/>
                    <a:pt x="181" y="8166"/>
                  </a:cubicBezTo>
                  <a:close/>
                  <a:moveTo>
                    <a:pt x="635" y="9662"/>
                  </a:moveTo>
                  <a:cubicBezTo>
                    <a:pt x="621" y="9662"/>
                    <a:pt x="607" y="9665"/>
                    <a:pt x="593" y="9670"/>
                  </a:cubicBezTo>
                  <a:cubicBezTo>
                    <a:pt x="538" y="9692"/>
                    <a:pt x="516" y="9747"/>
                    <a:pt x="538" y="9802"/>
                  </a:cubicBezTo>
                  <a:cubicBezTo>
                    <a:pt x="603" y="9955"/>
                    <a:pt x="681" y="10120"/>
                    <a:pt x="757" y="10284"/>
                  </a:cubicBezTo>
                  <a:cubicBezTo>
                    <a:pt x="779" y="10317"/>
                    <a:pt x="812" y="10339"/>
                    <a:pt x="845" y="10339"/>
                  </a:cubicBezTo>
                  <a:cubicBezTo>
                    <a:pt x="866" y="10339"/>
                    <a:pt x="878" y="10339"/>
                    <a:pt x="888" y="10328"/>
                  </a:cubicBezTo>
                  <a:cubicBezTo>
                    <a:pt x="944" y="10306"/>
                    <a:pt x="966" y="10241"/>
                    <a:pt x="944" y="10185"/>
                  </a:cubicBezTo>
                  <a:cubicBezTo>
                    <a:pt x="866" y="10032"/>
                    <a:pt x="790" y="9878"/>
                    <a:pt x="724" y="9725"/>
                  </a:cubicBezTo>
                  <a:cubicBezTo>
                    <a:pt x="708" y="9684"/>
                    <a:pt x="674" y="9662"/>
                    <a:pt x="635" y="9662"/>
                  </a:cubicBezTo>
                  <a:close/>
                  <a:moveTo>
                    <a:pt x="1351" y="11041"/>
                  </a:moveTo>
                  <a:cubicBezTo>
                    <a:pt x="1335" y="11041"/>
                    <a:pt x="1319" y="11045"/>
                    <a:pt x="1305" y="11052"/>
                  </a:cubicBezTo>
                  <a:cubicBezTo>
                    <a:pt x="1251" y="11084"/>
                    <a:pt x="1239" y="11150"/>
                    <a:pt x="1273" y="11194"/>
                  </a:cubicBezTo>
                  <a:cubicBezTo>
                    <a:pt x="1360" y="11337"/>
                    <a:pt x="1448" y="11490"/>
                    <a:pt x="1546" y="11644"/>
                  </a:cubicBezTo>
                  <a:cubicBezTo>
                    <a:pt x="1568" y="11666"/>
                    <a:pt x="1601" y="11688"/>
                    <a:pt x="1634" y="11688"/>
                  </a:cubicBezTo>
                  <a:cubicBezTo>
                    <a:pt x="1656" y="11688"/>
                    <a:pt x="1678" y="11676"/>
                    <a:pt x="1689" y="11666"/>
                  </a:cubicBezTo>
                  <a:cubicBezTo>
                    <a:pt x="1744" y="11633"/>
                    <a:pt x="1755" y="11567"/>
                    <a:pt x="1722" y="11523"/>
                  </a:cubicBezTo>
                  <a:cubicBezTo>
                    <a:pt x="1623" y="11381"/>
                    <a:pt x="1524" y="11227"/>
                    <a:pt x="1437" y="11096"/>
                  </a:cubicBezTo>
                  <a:cubicBezTo>
                    <a:pt x="1422" y="11058"/>
                    <a:pt x="1386" y="11041"/>
                    <a:pt x="1351" y="11041"/>
                  </a:cubicBezTo>
                  <a:close/>
                  <a:moveTo>
                    <a:pt x="2235" y="12326"/>
                  </a:moveTo>
                  <a:cubicBezTo>
                    <a:pt x="2215" y="12326"/>
                    <a:pt x="2193" y="12332"/>
                    <a:pt x="2172" y="12346"/>
                  </a:cubicBezTo>
                  <a:cubicBezTo>
                    <a:pt x="2128" y="12378"/>
                    <a:pt x="2116" y="12444"/>
                    <a:pt x="2150" y="12488"/>
                  </a:cubicBezTo>
                  <a:cubicBezTo>
                    <a:pt x="2259" y="12631"/>
                    <a:pt x="2358" y="12773"/>
                    <a:pt x="2467" y="12904"/>
                  </a:cubicBezTo>
                  <a:cubicBezTo>
                    <a:pt x="2489" y="12938"/>
                    <a:pt x="2522" y="12948"/>
                    <a:pt x="2555" y="12948"/>
                  </a:cubicBezTo>
                  <a:cubicBezTo>
                    <a:pt x="2577" y="12948"/>
                    <a:pt x="2599" y="12938"/>
                    <a:pt x="2610" y="12926"/>
                  </a:cubicBezTo>
                  <a:cubicBezTo>
                    <a:pt x="2654" y="12894"/>
                    <a:pt x="2665" y="12828"/>
                    <a:pt x="2632" y="12784"/>
                  </a:cubicBezTo>
                  <a:cubicBezTo>
                    <a:pt x="2522" y="12641"/>
                    <a:pt x="2423" y="12510"/>
                    <a:pt x="2314" y="12368"/>
                  </a:cubicBezTo>
                  <a:cubicBezTo>
                    <a:pt x="2294" y="12341"/>
                    <a:pt x="2266" y="12326"/>
                    <a:pt x="2235" y="123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12;p39">
              <a:extLst>
                <a:ext uri="{FF2B5EF4-FFF2-40B4-BE49-F238E27FC236}">
                  <a16:creationId xmlns:a16="http://schemas.microsoft.com/office/drawing/2014/main" xmlns="" id="{769C1170-450B-BEA0-701A-E0A490888552}"/>
                </a:ext>
              </a:extLst>
            </p:cNvPr>
            <p:cNvSpPr/>
            <p:nvPr/>
          </p:nvSpPr>
          <p:spPr>
            <a:xfrm>
              <a:off x="1771349" y="2598419"/>
              <a:ext cx="30176" cy="19856"/>
            </a:xfrm>
            <a:custGeom>
              <a:avLst/>
              <a:gdLst/>
              <a:ahLst/>
              <a:cxnLst/>
              <a:rect l="l" t="t" r="r" b="b"/>
              <a:pathLst>
                <a:path w="462" h="304" extrusionOk="0">
                  <a:moveTo>
                    <a:pt x="118" y="1"/>
                  </a:moveTo>
                  <a:cubicBezTo>
                    <a:pt x="73" y="1"/>
                    <a:pt x="29" y="30"/>
                    <a:pt x="11" y="73"/>
                  </a:cubicBezTo>
                  <a:cubicBezTo>
                    <a:pt x="1" y="117"/>
                    <a:pt x="23" y="183"/>
                    <a:pt x="77" y="205"/>
                  </a:cubicBezTo>
                  <a:cubicBezTo>
                    <a:pt x="154" y="237"/>
                    <a:pt x="231" y="259"/>
                    <a:pt x="308" y="303"/>
                  </a:cubicBezTo>
                  <a:lnTo>
                    <a:pt x="352" y="303"/>
                  </a:lnTo>
                  <a:cubicBezTo>
                    <a:pt x="384" y="303"/>
                    <a:pt x="428" y="281"/>
                    <a:pt x="439" y="249"/>
                  </a:cubicBezTo>
                  <a:cubicBezTo>
                    <a:pt x="461" y="194"/>
                    <a:pt x="439" y="139"/>
                    <a:pt x="396" y="106"/>
                  </a:cubicBezTo>
                  <a:cubicBezTo>
                    <a:pt x="308" y="73"/>
                    <a:pt x="231" y="40"/>
                    <a:pt x="154" y="8"/>
                  </a:cubicBezTo>
                  <a:cubicBezTo>
                    <a:pt x="143" y="3"/>
                    <a:pt x="130" y="1"/>
                    <a:pt x="118" y="1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13;p39">
              <a:extLst>
                <a:ext uri="{FF2B5EF4-FFF2-40B4-BE49-F238E27FC236}">
                  <a16:creationId xmlns:a16="http://schemas.microsoft.com/office/drawing/2014/main" xmlns="" id="{0CED0200-8E75-B9E2-2BF5-59E072FC9179}"/>
                </a:ext>
              </a:extLst>
            </p:cNvPr>
            <p:cNvSpPr/>
            <p:nvPr/>
          </p:nvSpPr>
          <p:spPr>
            <a:xfrm>
              <a:off x="2233249" y="2632839"/>
              <a:ext cx="30829" cy="18354"/>
            </a:xfrm>
            <a:custGeom>
              <a:avLst/>
              <a:gdLst/>
              <a:ahLst/>
              <a:cxnLst/>
              <a:rect l="l" t="t" r="r" b="b"/>
              <a:pathLst>
                <a:path w="472" h="281" extrusionOk="0">
                  <a:moveTo>
                    <a:pt x="364" y="0"/>
                  </a:moveTo>
                  <a:cubicBezTo>
                    <a:pt x="353" y="0"/>
                    <a:pt x="341" y="2"/>
                    <a:pt x="329" y="7"/>
                  </a:cubicBezTo>
                  <a:lnTo>
                    <a:pt x="88" y="83"/>
                  </a:lnTo>
                  <a:cubicBezTo>
                    <a:pt x="33" y="95"/>
                    <a:pt x="0" y="149"/>
                    <a:pt x="12" y="204"/>
                  </a:cubicBezTo>
                  <a:cubicBezTo>
                    <a:pt x="33" y="248"/>
                    <a:pt x="66" y="281"/>
                    <a:pt x="110" y="281"/>
                  </a:cubicBezTo>
                  <a:lnTo>
                    <a:pt x="143" y="281"/>
                  </a:lnTo>
                  <a:lnTo>
                    <a:pt x="384" y="204"/>
                  </a:lnTo>
                  <a:cubicBezTo>
                    <a:pt x="439" y="182"/>
                    <a:pt x="472" y="127"/>
                    <a:pt x="461" y="73"/>
                  </a:cubicBezTo>
                  <a:cubicBezTo>
                    <a:pt x="443" y="29"/>
                    <a:pt x="406" y="0"/>
                    <a:pt x="364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4;p39">
              <a:extLst>
                <a:ext uri="{FF2B5EF4-FFF2-40B4-BE49-F238E27FC236}">
                  <a16:creationId xmlns:a16="http://schemas.microsoft.com/office/drawing/2014/main" xmlns="" id="{B08B96B2-0791-D20F-25B5-3B1AEB60F041}"/>
                </a:ext>
              </a:extLst>
            </p:cNvPr>
            <p:cNvSpPr/>
            <p:nvPr/>
          </p:nvSpPr>
          <p:spPr>
            <a:xfrm>
              <a:off x="2315609" y="2578825"/>
              <a:ext cx="610891" cy="651713"/>
            </a:xfrm>
            <a:custGeom>
              <a:avLst/>
              <a:gdLst/>
              <a:ahLst/>
              <a:cxnLst/>
              <a:rect l="l" t="t" r="r" b="b"/>
              <a:pathLst>
                <a:path w="9353" h="9978" extrusionOk="0">
                  <a:moveTo>
                    <a:pt x="3256" y="1"/>
                  </a:moveTo>
                  <a:cubicBezTo>
                    <a:pt x="3202" y="1"/>
                    <a:pt x="3158" y="45"/>
                    <a:pt x="3158" y="99"/>
                  </a:cubicBezTo>
                  <a:cubicBezTo>
                    <a:pt x="3158" y="165"/>
                    <a:pt x="3202" y="209"/>
                    <a:pt x="3256" y="209"/>
                  </a:cubicBezTo>
                  <a:cubicBezTo>
                    <a:pt x="3443" y="209"/>
                    <a:pt x="3618" y="220"/>
                    <a:pt x="3782" y="230"/>
                  </a:cubicBezTo>
                  <a:lnTo>
                    <a:pt x="3794" y="230"/>
                  </a:lnTo>
                  <a:cubicBezTo>
                    <a:pt x="3848" y="230"/>
                    <a:pt x="3892" y="187"/>
                    <a:pt x="3892" y="132"/>
                  </a:cubicBezTo>
                  <a:cubicBezTo>
                    <a:pt x="3904" y="77"/>
                    <a:pt x="3860" y="33"/>
                    <a:pt x="3804" y="23"/>
                  </a:cubicBezTo>
                  <a:cubicBezTo>
                    <a:pt x="3629" y="11"/>
                    <a:pt x="3443" y="1"/>
                    <a:pt x="3256" y="1"/>
                  </a:cubicBezTo>
                  <a:close/>
                  <a:moveTo>
                    <a:pt x="2198" y="75"/>
                  </a:moveTo>
                  <a:cubicBezTo>
                    <a:pt x="2193" y="75"/>
                    <a:pt x="2187" y="76"/>
                    <a:pt x="2182" y="77"/>
                  </a:cubicBezTo>
                  <a:cubicBezTo>
                    <a:pt x="2018" y="99"/>
                    <a:pt x="1831" y="121"/>
                    <a:pt x="1655" y="154"/>
                  </a:cubicBezTo>
                  <a:cubicBezTo>
                    <a:pt x="1601" y="165"/>
                    <a:pt x="1557" y="220"/>
                    <a:pt x="1568" y="274"/>
                  </a:cubicBezTo>
                  <a:cubicBezTo>
                    <a:pt x="1579" y="330"/>
                    <a:pt x="1623" y="362"/>
                    <a:pt x="1677" y="362"/>
                  </a:cubicBezTo>
                  <a:lnTo>
                    <a:pt x="1689" y="362"/>
                  </a:lnTo>
                  <a:cubicBezTo>
                    <a:pt x="1875" y="330"/>
                    <a:pt x="2050" y="296"/>
                    <a:pt x="2215" y="274"/>
                  </a:cubicBezTo>
                  <a:cubicBezTo>
                    <a:pt x="2269" y="274"/>
                    <a:pt x="2313" y="220"/>
                    <a:pt x="2303" y="165"/>
                  </a:cubicBezTo>
                  <a:cubicBezTo>
                    <a:pt x="2293" y="116"/>
                    <a:pt x="2248" y="75"/>
                    <a:pt x="2198" y="75"/>
                  </a:cubicBezTo>
                  <a:close/>
                  <a:moveTo>
                    <a:pt x="4847" y="218"/>
                  </a:moveTo>
                  <a:cubicBezTo>
                    <a:pt x="4799" y="218"/>
                    <a:pt x="4756" y="249"/>
                    <a:pt x="4737" y="296"/>
                  </a:cubicBezTo>
                  <a:cubicBezTo>
                    <a:pt x="4725" y="352"/>
                    <a:pt x="4759" y="406"/>
                    <a:pt x="4813" y="417"/>
                  </a:cubicBezTo>
                  <a:cubicBezTo>
                    <a:pt x="4978" y="472"/>
                    <a:pt x="5142" y="527"/>
                    <a:pt x="5295" y="593"/>
                  </a:cubicBezTo>
                  <a:cubicBezTo>
                    <a:pt x="5317" y="593"/>
                    <a:pt x="5329" y="603"/>
                    <a:pt x="5339" y="603"/>
                  </a:cubicBezTo>
                  <a:cubicBezTo>
                    <a:pt x="5383" y="603"/>
                    <a:pt x="5417" y="571"/>
                    <a:pt x="5438" y="537"/>
                  </a:cubicBezTo>
                  <a:cubicBezTo>
                    <a:pt x="5460" y="483"/>
                    <a:pt x="5427" y="417"/>
                    <a:pt x="5383" y="406"/>
                  </a:cubicBezTo>
                  <a:cubicBezTo>
                    <a:pt x="5208" y="330"/>
                    <a:pt x="5044" y="274"/>
                    <a:pt x="4868" y="220"/>
                  </a:cubicBezTo>
                  <a:cubicBezTo>
                    <a:pt x="4861" y="218"/>
                    <a:pt x="4854" y="218"/>
                    <a:pt x="4847" y="218"/>
                  </a:cubicBezTo>
                  <a:close/>
                  <a:moveTo>
                    <a:pt x="639" y="389"/>
                  </a:moveTo>
                  <a:cubicBezTo>
                    <a:pt x="627" y="389"/>
                    <a:pt x="615" y="391"/>
                    <a:pt x="603" y="395"/>
                  </a:cubicBezTo>
                  <a:cubicBezTo>
                    <a:pt x="439" y="439"/>
                    <a:pt x="264" y="483"/>
                    <a:pt x="88" y="527"/>
                  </a:cubicBezTo>
                  <a:cubicBezTo>
                    <a:pt x="33" y="549"/>
                    <a:pt x="0" y="603"/>
                    <a:pt x="22" y="659"/>
                  </a:cubicBezTo>
                  <a:cubicBezTo>
                    <a:pt x="33" y="702"/>
                    <a:pt x="77" y="735"/>
                    <a:pt x="121" y="735"/>
                  </a:cubicBezTo>
                  <a:lnTo>
                    <a:pt x="142" y="735"/>
                  </a:lnTo>
                  <a:cubicBezTo>
                    <a:pt x="318" y="680"/>
                    <a:pt x="493" y="637"/>
                    <a:pt x="658" y="593"/>
                  </a:cubicBezTo>
                  <a:cubicBezTo>
                    <a:pt x="713" y="581"/>
                    <a:pt x="746" y="527"/>
                    <a:pt x="735" y="472"/>
                  </a:cubicBezTo>
                  <a:cubicBezTo>
                    <a:pt x="726" y="420"/>
                    <a:pt x="683" y="389"/>
                    <a:pt x="639" y="389"/>
                  </a:cubicBezTo>
                  <a:close/>
                  <a:moveTo>
                    <a:pt x="6288" y="889"/>
                  </a:moveTo>
                  <a:cubicBezTo>
                    <a:pt x="6253" y="889"/>
                    <a:pt x="6217" y="903"/>
                    <a:pt x="6195" y="932"/>
                  </a:cubicBezTo>
                  <a:cubicBezTo>
                    <a:pt x="6162" y="987"/>
                    <a:pt x="6173" y="1042"/>
                    <a:pt x="6228" y="1075"/>
                  </a:cubicBezTo>
                  <a:cubicBezTo>
                    <a:pt x="6370" y="1173"/>
                    <a:pt x="6513" y="1272"/>
                    <a:pt x="6655" y="1382"/>
                  </a:cubicBezTo>
                  <a:cubicBezTo>
                    <a:pt x="6677" y="1393"/>
                    <a:pt x="6699" y="1404"/>
                    <a:pt x="6721" y="1404"/>
                  </a:cubicBezTo>
                  <a:cubicBezTo>
                    <a:pt x="6743" y="1404"/>
                    <a:pt x="6776" y="1382"/>
                    <a:pt x="6798" y="1360"/>
                  </a:cubicBezTo>
                  <a:cubicBezTo>
                    <a:pt x="6830" y="1316"/>
                    <a:pt x="6820" y="1251"/>
                    <a:pt x="6776" y="1217"/>
                  </a:cubicBezTo>
                  <a:cubicBezTo>
                    <a:pt x="6633" y="1108"/>
                    <a:pt x="6491" y="998"/>
                    <a:pt x="6337" y="900"/>
                  </a:cubicBezTo>
                  <a:cubicBezTo>
                    <a:pt x="6323" y="892"/>
                    <a:pt x="6305" y="889"/>
                    <a:pt x="6288" y="889"/>
                  </a:cubicBezTo>
                  <a:close/>
                  <a:moveTo>
                    <a:pt x="7509" y="1908"/>
                  </a:moveTo>
                  <a:cubicBezTo>
                    <a:pt x="7483" y="1908"/>
                    <a:pt x="7456" y="1919"/>
                    <a:pt x="7434" y="1941"/>
                  </a:cubicBezTo>
                  <a:cubicBezTo>
                    <a:pt x="7390" y="1974"/>
                    <a:pt x="7390" y="2040"/>
                    <a:pt x="7434" y="2084"/>
                  </a:cubicBezTo>
                  <a:cubicBezTo>
                    <a:pt x="7543" y="2204"/>
                    <a:pt x="7664" y="2347"/>
                    <a:pt x="7773" y="2479"/>
                  </a:cubicBezTo>
                  <a:cubicBezTo>
                    <a:pt x="7795" y="2500"/>
                    <a:pt x="7817" y="2522"/>
                    <a:pt x="7850" y="2522"/>
                  </a:cubicBezTo>
                  <a:cubicBezTo>
                    <a:pt x="7872" y="2522"/>
                    <a:pt x="7894" y="2511"/>
                    <a:pt x="7916" y="2500"/>
                  </a:cubicBezTo>
                  <a:cubicBezTo>
                    <a:pt x="7960" y="2457"/>
                    <a:pt x="7971" y="2391"/>
                    <a:pt x="7927" y="2347"/>
                  </a:cubicBezTo>
                  <a:cubicBezTo>
                    <a:pt x="7817" y="2215"/>
                    <a:pt x="7697" y="2072"/>
                    <a:pt x="7576" y="1941"/>
                  </a:cubicBezTo>
                  <a:cubicBezTo>
                    <a:pt x="7560" y="1919"/>
                    <a:pt x="7535" y="1908"/>
                    <a:pt x="7509" y="1908"/>
                  </a:cubicBezTo>
                  <a:close/>
                  <a:moveTo>
                    <a:pt x="8447" y="3197"/>
                  </a:moveTo>
                  <a:cubicBezTo>
                    <a:pt x="8430" y="3197"/>
                    <a:pt x="8413" y="3202"/>
                    <a:pt x="8399" y="3213"/>
                  </a:cubicBezTo>
                  <a:cubicBezTo>
                    <a:pt x="8343" y="3235"/>
                    <a:pt x="8321" y="3300"/>
                    <a:pt x="8355" y="3344"/>
                  </a:cubicBezTo>
                  <a:cubicBezTo>
                    <a:pt x="8443" y="3498"/>
                    <a:pt x="8519" y="3663"/>
                    <a:pt x="8596" y="3816"/>
                  </a:cubicBezTo>
                  <a:cubicBezTo>
                    <a:pt x="8607" y="3860"/>
                    <a:pt x="8650" y="3882"/>
                    <a:pt x="8684" y="3882"/>
                  </a:cubicBezTo>
                  <a:cubicBezTo>
                    <a:pt x="8694" y="3882"/>
                    <a:pt x="8716" y="3870"/>
                    <a:pt x="8728" y="3870"/>
                  </a:cubicBezTo>
                  <a:cubicBezTo>
                    <a:pt x="8782" y="3849"/>
                    <a:pt x="8804" y="3783"/>
                    <a:pt x="8782" y="3728"/>
                  </a:cubicBezTo>
                  <a:cubicBezTo>
                    <a:pt x="8706" y="3563"/>
                    <a:pt x="8618" y="3410"/>
                    <a:pt x="8530" y="3246"/>
                  </a:cubicBezTo>
                  <a:cubicBezTo>
                    <a:pt x="8516" y="3217"/>
                    <a:pt x="8481" y="3197"/>
                    <a:pt x="8447" y="3197"/>
                  </a:cubicBezTo>
                  <a:close/>
                  <a:moveTo>
                    <a:pt x="9034" y="4669"/>
                  </a:moveTo>
                  <a:cubicBezTo>
                    <a:pt x="9027" y="4669"/>
                    <a:pt x="9020" y="4670"/>
                    <a:pt x="9013" y="4671"/>
                  </a:cubicBezTo>
                  <a:cubicBezTo>
                    <a:pt x="8957" y="4693"/>
                    <a:pt x="8925" y="4748"/>
                    <a:pt x="8947" y="4803"/>
                  </a:cubicBezTo>
                  <a:cubicBezTo>
                    <a:pt x="8991" y="4956"/>
                    <a:pt x="9023" y="5120"/>
                    <a:pt x="9045" y="5285"/>
                  </a:cubicBezTo>
                  <a:lnTo>
                    <a:pt x="9056" y="5318"/>
                  </a:lnTo>
                  <a:cubicBezTo>
                    <a:pt x="9067" y="5362"/>
                    <a:pt x="9111" y="5395"/>
                    <a:pt x="9155" y="5395"/>
                  </a:cubicBezTo>
                  <a:lnTo>
                    <a:pt x="9177" y="5395"/>
                  </a:lnTo>
                  <a:cubicBezTo>
                    <a:pt x="9232" y="5383"/>
                    <a:pt x="9264" y="5329"/>
                    <a:pt x="9254" y="5274"/>
                  </a:cubicBezTo>
                  <a:lnTo>
                    <a:pt x="9254" y="5252"/>
                  </a:lnTo>
                  <a:cubicBezTo>
                    <a:pt x="9221" y="5077"/>
                    <a:pt x="9188" y="4912"/>
                    <a:pt x="9144" y="4748"/>
                  </a:cubicBezTo>
                  <a:cubicBezTo>
                    <a:pt x="9125" y="4700"/>
                    <a:pt x="9081" y="4669"/>
                    <a:pt x="9034" y="4669"/>
                  </a:cubicBezTo>
                  <a:close/>
                  <a:moveTo>
                    <a:pt x="9242" y="6250"/>
                  </a:moveTo>
                  <a:cubicBezTo>
                    <a:pt x="9188" y="6250"/>
                    <a:pt x="9144" y="6294"/>
                    <a:pt x="9144" y="6360"/>
                  </a:cubicBezTo>
                  <a:cubicBezTo>
                    <a:pt x="9144" y="6524"/>
                    <a:pt x="9133" y="6699"/>
                    <a:pt x="9122" y="6875"/>
                  </a:cubicBezTo>
                  <a:cubicBezTo>
                    <a:pt x="9111" y="6930"/>
                    <a:pt x="9155" y="6984"/>
                    <a:pt x="9210" y="6984"/>
                  </a:cubicBezTo>
                  <a:lnTo>
                    <a:pt x="9221" y="6984"/>
                  </a:lnTo>
                  <a:cubicBezTo>
                    <a:pt x="9276" y="6984"/>
                    <a:pt x="9320" y="6952"/>
                    <a:pt x="9320" y="6896"/>
                  </a:cubicBezTo>
                  <a:cubicBezTo>
                    <a:pt x="9342" y="6721"/>
                    <a:pt x="9342" y="6535"/>
                    <a:pt x="9352" y="6360"/>
                  </a:cubicBezTo>
                  <a:cubicBezTo>
                    <a:pt x="9352" y="6294"/>
                    <a:pt x="9298" y="6250"/>
                    <a:pt x="9242" y="6250"/>
                  </a:cubicBezTo>
                  <a:close/>
                  <a:moveTo>
                    <a:pt x="9033" y="7833"/>
                  </a:moveTo>
                  <a:cubicBezTo>
                    <a:pt x="8991" y="7833"/>
                    <a:pt x="8955" y="7862"/>
                    <a:pt x="8947" y="7905"/>
                  </a:cubicBezTo>
                  <a:cubicBezTo>
                    <a:pt x="8903" y="8081"/>
                    <a:pt x="8848" y="8245"/>
                    <a:pt x="8793" y="8410"/>
                  </a:cubicBezTo>
                  <a:cubicBezTo>
                    <a:pt x="8771" y="8465"/>
                    <a:pt x="8804" y="8519"/>
                    <a:pt x="8859" y="8541"/>
                  </a:cubicBezTo>
                  <a:cubicBezTo>
                    <a:pt x="8870" y="8552"/>
                    <a:pt x="8881" y="8552"/>
                    <a:pt x="8892" y="8552"/>
                  </a:cubicBezTo>
                  <a:cubicBezTo>
                    <a:pt x="8935" y="8552"/>
                    <a:pt x="8969" y="8519"/>
                    <a:pt x="8991" y="8475"/>
                  </a:cubicBezTo>
                  <a:cubicBezTo>
                    <a:pt x="9045" y="8311"/>
                    <a:pt x="9100" y="8136"/>
                    <a:pt x="9144" y="7960"/>
                  </a:cubicBezTo>
                  <a:cubicBezTo>
                    <a:pt x="9155" y="7905"/>
                    <a:pt x="9122" y="7851"/>
                    <a:pt x="9067" y="7839"/>
                  </a:cubicBezTo>
                  <a:cubicBezTo>
                    <a:pt x="9055" y="7835"/>
                    <a:pt x="9044" y="7833"/>
                    <a:pt x="9033" y="7833"/>
                  </a:cubicBezTo>
                  <a:close/>
                  <a:moveTo>
                    <a:pt x="8466" y="9320"/>
                  </a:moveTo>
                  <a:cubicBezTo>
                    <a:pt x="8427" y="9320"/>
                    <a:pt x="8392" y="9337"/>
                    <a:pt x="8377" y="9374"/>
                  </a:cubicBezTo>
                  <a:cubicBezTo>
                    <a:pt x="8289" y="9528"/>
                    <a:pt x="8201" y="9681"/>
                    <a:pt x="8114" y="9824"/>
                  </a:cubicBezTo>
                  <a:cubicBezTo>
                    <a:pt x="8080" y="9868"/>
                    <a:pt x="8092" y="9934"/>
                    <a:pt x="8136" y="9966"/>
                  </a:cubicBezTo>
                  <a:cubicBezTo>
                    <a:pt x="8157" y="9978"/>
                    <a:pt x="8179" y="9978"/>
                    <a:pt x="8201" y="9978"/>
                  </a:cubicBezTo>
                  <a:cubicBezTo>
                    <a:pt x="8234" y="9978"/>
                    <a:pt x="8267" y="9966"/>
                    <a:pt x="8278" y="9934"/>
                  </a:cubicBezTo>
                  <a:cubicBezTo>
                    <a:pt x="8377" y="9780"/>
                    <a:pt x="8475" y="9627"/>
                    <a:pt x="8552" y="9473"/>
                  </a:cubicBezTo>
                  <a:cubicBezTo>
                    <a:pt x="8585" y="9418"/>
                    <a:pt x="8563" y="9352"/>
                    <a:pt x="8519" y="9330"/>
                  </a:cubicBezTo>
                  <a:cubicBezTo>
                    <a:pt x="8502" y="9324"/>
                    <a:pt x="8483" y="9320"/>
                    <a:pt x="8466" y="93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5;p39">
              <a:extLst>
                <a:ext uri="{FF2B5EF4-FFF2-40B4-BE49-F238E27FC236}">
                  <a16:creationId xmlns:a16="http://schemas.microsoft.com/office/drawing/2014/main" xmlns="" id="{25FF5617-3430-162B-E5EE-78D6C7F4BA6A}"/>
                </a:ext>
              </a:extLst>
            </p:cNvPr>
            <p:cNvSpPr/>
            <p:nvPr/>
          </p:nvSpPr>
          <p:spPr>
            <a:xfrm>
              <a:off x="2788939" y="3272655"/>
              <a:ext cx="26583" cy="25212"/>
            </a:xfrm>
            <a:custGeom>
              <a:avLst/>
              <a:gdLst/>
              <a:ahLst/>
              <a:cxnLst/>
              <a:rect l="l" t="t" r="r" b="b"/>
              <a:pathLst>
                <a:path w="407" h="386" extrusionOk="0">
                  <a:moveTo>
                    <a:pt x="301" y="0"/>
                  </a:moveTo>
                  <a:cubicBezTo>
                    <a:pt x="273" y="0"/>
                    <a:pt x="243" y="11"/>
                    <a:pt x="219" y="35"/>
                  </a:cubicBezTo>
                  <a:cubicBezTo>
                    <a:pt x="165" y="89"/>
                    <a:pt x="110" y="155"/>
                    <a:pt x="44" y="210"/>
                  </a:cubicBezTo>
                  <a:cubicBezTo>
                    <a:pt x="0" y="254"/>
                    <a:pt x="0" y="320"/>
                    <a:pt x="44" y="352"/>
                  </a:cubicBezTo>
                  <a:cubicBezTo>
                    <a:pt x="66" y="374"/>
                    <a:pt x="88" y="385"/>
                    <a:pt x="121" y="385"/>
                  </a:cubicBezTo>
                  <a:cubicBezTo>
                    <a:pt x="143" y="385"/>
                    <a:pt x="165" y="374"/>
                    <a:pt x="187" y="363"/>
                  </a:cubicBezTo>
                  <a:cubicBezTo>
                    <a:pt x="253" y="298"/>
                    <a:pt x="307" y="232"/>
                    <a:pt x="373" y="166"/>
                  </a:cubicBezTo>
                  <a:cubicBezTo>
                    <a:pt x="406" y="133"/>
                    <a:pt x="406" y="67"/>
                    <a:pt x="362" y="23"/>
                  </a:cubicBezTo>
                  <a:cubicBezTo>
                    <a:pt x="347" y="8"/>
                    <a:pt x="325" y="0"/>
                    <a:pt x="301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6;p39">
              <a:extLst>
                <a:ext uri="{FF2B5EF4-FFF2-40B4-BE49-F238E27FC236}">
                  <a16:creationId xmlns:a16="http://schemas.microsoft.com/office/drawing/2014/main" xmlns="" id="{92457A4C-9E00-B288-6A00-0E5A677C75F1}"/>
                </a:ext>
              </a:extLst>
            </p:cNvPr>
            <p:cNvSpPr/>
            <p:nvPr/>
          </p:nvSpPr>
          <p:spPr>
            <a:xfrm>
              <a:off x="1338123" y="2472102"/>
              <a:ext cx="1500286" cy="1500351"/>
            </a:xfrm>
            <a:custGeom>
              <a:avLst/>
              <a:gdLst/>
              <a:ahLst/>
              <a:cxnLst/>
              <a:rect l="l" t="t" r="r" b="b"/>
              <a:pathLst>
                <a:path w="22970" h="22971" extrusionOk="0">
                  <a:moveTo>
                    <a:pt x="11480" y="1"/>
                  </a:moveTo>
                  <a:cubicBezTo>
                    <a:pt x="5143" y="1"/>
                    <a:pt x="0" y="5143"/>
                    <a:pt x="0" y="11491"/>
                  </a:cubicBezTo>
                  <a:cubicBezTo>
                    <a:pt x="0" y="17828"/>
                    <a:pt x="5143" y="22970"/>
                    <a:pt x="11480" y="22970"/>
                  </a:cubicBezTo>
                  <a:cubicBezTo>
                    <a:pt x="17828" y="22970"/>
                    <a:pt x="22970" y="17828"/>
                    <a:pt x="22970" y="11491"/>
                  </a:cubicBezTo>
                  <a:cubicBezTo>
                    <a:pt x="22970" y="5143"/>
                    <a:pt x="17828" y="1"/>
                    <a:pt x="11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7;p39">
              <a:extLst>
                <a:ext uri="{FF2B5EF4-FFF2-40B4-BE49-F238E27FC236}">
                  <a16:creationId xmlns:a16="http://schemas.microsoft.com/office/drawing/2014/main" xmlns="" id="{A400FD56-75F8-B40F-AD58-6E5853272A20}"/>
                </a:ext>
              </a:extLst>
            </p:cNvPr>
            <p:cNvSpPr/>
            <p:nvPr/>
          </p:nvSpPr>
          <p:spPr>
            <a:xfrm>
              <a:off x="1471297" y="2472102"/>
              <a:ext cx="622387" cy="1498130"/>
            </a:xfrm>
            <a:custGeom>
              <a:avLst/>
              <a:gdLst/>
              <a:ahLst/>
              <a:cxnLst/>
              <a:rect l="l" t="t" r="r" b="b"/>
              <a:pathLst>
                <a:path w="9529" h="22937" extrusionOk="0">
                  <a:moveTo>
                    <a:pt x="9186" y="0"/>
                  </a:moveTo>
                  <a:cubicBezTo>
                    <a:pt x="9184" y="0"/>
                    <a:pt x="9181" y="0"/>
                    <a:pt x="9178" y="1"/>
                  </a:cubicBezTo>
                  <a:cubicBezTo>
                    <a:pt x="7215" y="187"/>
                    <a:pt x="5351" y="933"/>
                    <a:pt x="3871" y="2237"/>
                  </a:cubicBezTo>
                  <a:cubicBezTo>
                    <a:pt x="2654" y="3312"/>
                    <a:pt x="1711" y="4705"/>
                    <a:pt x="1097" y="6206"/>
                  </a:cubicBezTo>
                  <a:cubicBezTo>
                    <a:pt x="154" y="8454"/>
                    <a:pt x="1" y="10986"/>
                    <a:pt x="373" y="13377"/>
                  </a:cubicBezTo>
                  <a:cubicBezTo>
                    <a:pt x="736" y="15657"/>
                    <a:pt x="1569" y="17905"/>
                    <a:pt x="3049" y="19692"/>
                  </a:cubicBezTo>
                  <a:cubicBezTo>
                    <a:pt x="4441" y="21380"/>
                    <a:pt x="6437" y="22619"/>
                    <a:pt x="8630" y="22883"/>
                  </a:cubicBezTo>
                  <a:cubicBezTo>
                    <a:pt x="8903" y="22915"/>
                    <a:pt x="9178" y="22937"/>
                    <a:pt x="9451" y="22937"/>
                  </a:cubicBezTo>
                  <a:cubicBezTo>
                    <a:pt x="9529" y="22937"/>
                    <a:pt x="9529" y="22805"/>
                    <a:pt x="9451" y="22805"/>
                  </a:cubicBezTo>
                  <a:cubicBezTo>
                    <a:pt x="7248" y="22795"/>
                    <a:pt x="5154" y="21731"/>
                    <a:pt x="3641" y="20164"/>
                  </a:cubicBezTo>
                  <a:cubicBezTo>
                    <a:pt x="2062" y="18529"/>
                    <a:pt x="1119" y="16370"/>
                    <a:pt x="648" y="14166"/>
                  </a:cubicBezTo>
                  <a:cubicBezTo>
                    <a:pt x="154" y="11820"/>
                    <a:pt x="166" y="9331"/>
                    <a:pt x="911" y="7039"/>
                  </a:cubicBezTo>
                  <a:cubicBezTo>
                    <a:pt x="1437" y="5461"/>
                    <a:pt x="2314" y="3959"/>
                    <a:pt x="3487" y="2775"/>
                  </a:cubicBezTo>
                  <a:cubicBezTo>
                    <a:pt x="4803" y="1437"/>
                    <a:pt x="6503" y="571"/>
                    <a:pt x="8345" y="242"/>
                  </a:cubicBezTo>
                  <a:cubicBezTo>
                    <a:pt x="8618" y="187"/>
                    <a:pt x="8903" y="154"/>
                    <a:pt x="9178" y="132"/>
                  </a:cubicBezTo>
                  <a:cubicBezTo>
                    <a:pt x="9251" y="122"/>
                    <a:pt x="9254" y="0"/>
                    <a:pt x="9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8;p39">
              <a:extLst>
                <a:ext uri="{FF2B5EF4-FFF2-40B4-BE49-F238E27FC236}">
                  <a16:creationId xmlns:a16="http://schemas.microsoft.com/office/drawing/2014/main" xmlns="" id="{25619CE3-BED3-4B49-E481-E7804B1415B8}"/>
                </a:ext>
              </a:extLst>
            </p:cNvPr>
            <p:cNvSpPr/>
            <p:nvPr/>
          </p:nvSpPr>
          <p:spPr>
            <a:xfrm>
              <a:off x="1725564" y="2472167"/>
              <a:ext cx="376868" cy="1504923"/>
            </a:xfrm>
            <a:custGeom>
              <a:avLst/>
              <a:gdLst/>
              <a:ahLst/>
              <a:cxnLst/>
              <a:rect l="l" t="t" r="r" b="b"/>
              <a:pathLst>
                <a:path w="5770" h="23041" extrusionOk="0">
                  <a:moveTo>
                    <a:pt x="5287" y="1"/>
                  </a:moveTo>
                  <a:cubicBezTo>
                    <a:pt x="5276" y="1"/>
                    <a:pt x="5264" y="4"/>
                    <a:pt x="5251" y="11"/>
                  </a:cubicBezTo>
                  <a:cubicBezTo>
                    <a:pt x="4572" y="406"/>
                    <a:pt x="3969" y="921"/>
                    <a:pt x="3431" y="1491"/>
                  </a:cubicBezTo>
                  <a:cubicBezTo>
                    <a:pt x="2839" y="2105"/>
                    <a:pt x="2313" y="2784"/>
                    <a:pt x="1864" y="3498"/>
                  </a:cubicBezTo>
                  <a:cubicBezTo>
                    <a:pt x="1436" y="4177"/>
                    <a:pt x="1053" y="4890"/>
                    <a:pt x="790" y="5646"/>
                  </a:cubicBezTo>
                  <a:cubicBezTo>
                    <a:pt x="461" y="6545"/>
                    <a:pt x="285" y="7488"/>
                    <a:pt x="164" y="8431"/>
                  </a:cubicBezTo>
                  <a:cubicBezTo>
                    <a:pt x="44" y="9440"/>
                    <a:pt x="0" y="10459"/>
                    <a:pt x="11" y="11468"/>
                  </a:cubicBezTo>
                  <a:cubicBezTo>
                    <a:pt x="22" y="12476"/>
                    <a:pt x="66" y="13485"/>
                    <a:pt x="154" y="14483"/>
                  </a:cubicBezTo>
                  <a:cubicBezTo>
                    <a:pt x="241" y="15459"/>
                    <a:pt x="384" y="16435"/>
                    <a:pt x="625" y="17378"/>
                  </a:cubicBezTo>
                  <a:cubicBezTo>
                    <a:pt x="844" y="18243"/>
                    <a:pt x="1119" y="19121"/>
                    <a:pt x="1579" y="19888"/>
                  </a:cubicBezTo>
                  <a:cubicBezTo>
                    <a:pt x="2401" y="21237"/>
                    <a:pt x="3717" y="22190"/>
                    <a:pt x="5131" y="22816"/>
                  </a:cubicBezTo>
                  <a:cubicBezTo>
                    <a:pt x="5307" y="22892"/>
                    <a:pt x="5482" y="22969"/>
                    <a:pt x="5668" y="23035"/>
                  </a:cubicBezTo>
                  <a:cubicBezTo>
                    <a:pt x="5676" y="23039"/>
                    <a:pt x="5684" y="23040"/>
                    <a:pt x="5692" y="23040"/>
                  </a:cubicBezTo>
                  <a:cubicBezTo>
                    <a:pt x="5751" y="23040"/>
                    <a:pt x="5769" y="22934"/>
                    <a:pt x="5701" y="22914"/>
                  </a:cubicBezTo>
                  <a:cubicBezTo>
                    <a:pt x="4254" y="22355"/>
                    <a:pt x="2883" y="21500"/>
                    <a:pt x="1962" y="20228"/>
                  </a:cubicBezTo>
                  <a:cubicBezTo>
                    <a:pt x="1458" y="19537"/>
                    <a:pt x="1151" y="18737"/>
                    <a:pt x="910" y="17915"/>
                  </a:cubicBezTo>
                  <a:cubicBezTo>
                    <a:pt x="636" y="16994"/>
                    <a:pt x="461" y="16040"/>
                    <a:pt x="351" y="15075"/>
                  </a:cubicBezTo>
                  <a:cubicBezTo>
                    <a:pt x="230" y="14111"/>
                    <a:pt x="186" y="13146"/>
                    <a:pt x="154" y="12169"/>
                  </a:cubicBezTo>
                  <a:cubicBezTo>
                    <a:pt x="132" y="11183"/>
                    <a:pt x="132" y="10196"/>
                    <a:pt x="208" y="9209"/>
                  </a:cubicBezTo>
                  <a:cubicBezTo>
                    <a:pt x="296" y="8223"/>
                    <a:pt x="449" y="7247"/>
                    <a:pt x="712" y="6293"/>
                  </a:cubicBezTo>
                  <a:cubicBezTo>
                    <a:pt x="932" y="5525"/>
                    <a:pt x="1250" y="4802"/>
                    <a:pt x="1645" y="4100"/>
                  </a:cubicBezTo>
                  <a:cubicBezTo>
                    <a:pt x="2061" y="3366"/>
                    <a:pt x="2554" y="2675"/>
                    <a:pt x="3103" y="2028"/>
                  </a:cubicBezTo>
                  <a:cubicBezTo>
                    <a:pt x="3629" y="1425"/>
                    <a:pt x="4210" y="855"/>
                    <a:pt x="4868" y="406"/>
                  </a:cubicBezTo>
                  <a:cubicBezTo>
                    <a:pt x="5010" y="307"/>
                    <a:pt x="5164" y="208"/>
                    <a:pt x="5317" y="121"/>
                  </a:cubicBezTo>
                  <a:cubicBezTo>
                    <a:pt x="5372" y="84"/>
                    <a:pt x="5343" y="1"/>
                    <a:pt x="5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9;p39">
              <a:extLst>
                <a:ext uri="{FF2B5EF4-FFF2-40B4-BE49-F238E27FC236}">
                  <a16:creationId xmlns:a16="http://schemas.microsoft.com/office/drawing/2014/main" xmlns="" id="{51DAF0E1-CE5C-F88F-1233-9537E96A5BA3}"/>
                </a:ext>
              </a:extLst>
            </p:cNvPr>
            <p:cNvSpPr/>
            <p:nvPr/>
          </p:nvSpPr>
          <p:spPr>
            <a:xfrm>
              <a:off x="2051350" y="2472102"/>
              <a:ext cx="49835" cy="1498130"/>
            </a:xfrm>
            <a:custGeom>
              <a:avLst/>
              <a:gdLst/>
              <a:ahLst/>
              <a:cxnLst/>
              <a:rect l="l" t="t" r="r" b="b"/>
              <a:pathLst>
                <a:path w="763" h="22937" extrusionOk="0">
                  <a:moveTo>
                    <a:pt x="297" y="1"/>
                  </a:moveTo>
                  <a:cubicBezTo>
                    <a:pt x="264" y="1"/>
                    <a:pt x="231" y="23"/>
                    <a:pt x="231" y="66"/>
                  </a:cubicBezTo>
                  <a:cubicBezTo>
                    <a:pt x="88" y="3016"/>
                    <a:pt x="12" y="5976"/>
                    <a:pt x="12" y="8937"/>
                  </a:cubicBezTo>
                  <a:cubicBezTo>
                    <a:pt x="0" y="11941"/>
                    <a:pt x="77" y="14955"/>
                    <a:pt x="253" y="17959"/>
                  </a:cubicBezTo>
                  <a:cubicBezTo>
                    <a:pt x="341" y="19604"/>
                    <a:pt x="461" y="21238"/>
                    <a:pt x="626" y="22871"/>
                  </a:cubicBezTo>
                  <a:cubicBezTo>
                    <a:pt x="631" y="22915"/>
                    <a:pt x="666" y="22937"/>
                    <a:pt x="699" y="22937"/>
                  </a:cubicBezTo>
                  <a:cubicBezTo>
                    <a:pt x="732" y="22937"/>
                    <a:pt x="763" y="22915"/>
                    <a:pt x="757" y="22871"/>
                  </a:cubicBezTo>
                  <a:cubicBezTo>
                    <a:pt x="461" y="19933"/>
                    <a:pt x="297" y="16973"/>
                    <a:pt x="209" y="14024"/>
                  </a:cubicBezTo>
                  <a:cubicBezTo>
                    <a:pt x="121" y="11008"/>
                    <a:pt x="110" y="8004"/>
                    <a:pt x="187" y="4990"/>
                  </a:cubicBezTo>
                  <a:cubicBezTo>
                    <a:pt x="220" y="3345"/>
                    <a:pt x="285" y="1711"/>
                    <a:pt x="363" y="66"/>
                  </a:cubicBezTo>
                  <a:cubicBezTo>
                    <a:pt x="363" y="23"/>
                    <a:pt x="330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0;p39">
              <a:extLst>
                <a:ext uri="{FF2B5EF4-FFF2-40B4-BE49-F238E27FC236}">
                  <a16:creationId xmlns:a16="http://schemas.microsoft.com/office/drawing/2014/main" xmlns="" id="{0FFC01F7-2EAE-D597-A3C1-82BE53E7D132}"/>
                </a:ext>
              </a:extLst>
            </p:cNvPr>
            <p:cNvSpPr/>
            <p:nvPr/>
          </p:nvSpPr>
          <p:spPr>
            <a:xfrm>
              <a:off x="2071270" y="2471775"/>
              <a:ext cx="416971" cy="1504662"/>
            </a:xfrm>
            <a:custGeom>
              <a:avLst/>
              <a:gdLst/>
              <a:ahLst/>
              <a:cxnLst/>
              <a:rect l="l" t="t" r="r" b="b"/>
              <a:pathLst>
                <a:path w="6384" h="23037" extrusionOk="0">
                  <a:moveTo>
                    <a:pt x="78" y="1"/>
                  </a:moveTo>
                  <a:cubicBezTo>
                    <a:pt x="18" y="1"/>
                    <a:pt x="0" y="108"/>
                    <a:pt x="68" y="137"/>
                  </a:cubicBezTo>
                  <a:cubicBezTo>
                    <a:pt x="1527" y="741"/>
                    <a:pt x="2777" y="1749"/>
                    <a:pt x="3719" y="3010"/>
                  </a:cubicBezTo>
                  <a:cubicBezTo>
                    <a:pt x="4706" y="4325"/>
                    <a:pt x="5353" y="5872"/>
                    <a:pt x="5737" y="7461"/>
                  </a:cubicBezTo>
                  <a:cubicBezTo>
                    <a:pt x="5945" y="8338"/>
                    <a:pt x="6088" y="9227"/>
                    <a:pt x="6164" y="10126"/>
                  </a:cubicBezTo>
                  <a:cubicBezTo>
                    <a:pt x="6241" y="11057"/>
                    <a:pt x="6263" y="12000"/>
                    <a:pt x="6186" y="12932"/>
                  </a:cubicBezTo>
                  <a:cubicBezTo>
                    <a:pt x="6022" y="14796"/>
                    <a:pt x="5408" y="16594"/>
                    <a:pt x="4487" y="18206"/>
                  </a:cubicBezTo>
                  <a:cubicBezTo>
                    <a:pt x="3555" y="19840"/>
                    <a:pt x="2316" y="21275"/>
                    <a:pt x="891" y="22481"/>
                  </a:cubicBezTo>
                  <a:cubicBezTo>
                    <a:pt x="704" y="22635"/>
                    <a:pt x="529" y="22788"/>
                    <a:pt x="343" y="22931"/>
                  </a:cubicBezTo>
                  <a:cubicBezTo>
                    <a:pt x="291" y="22974"/>
                    <a:pt x="333" y="23036"/>
                    <a:pt x="385" y="23036"/>
                  </a:cubicBezTo>
                  <a:cubicBezTo>
                    <a:pt x="400" y="23036"/>
                    <a:pt x="416" y="23031"/>
                    <a:pt x="430" y="23019"/>
                  </a:cubicBezTo>
                  <a:cubicBezTo>
                    <a:pt x="1932" y="21846"/>
                    <a:pt x="3259" y="20432"/>
                    <a:pt x="4268" y="18809"/>
                  </a:cubicBezTo>
                  <a:cubicBezTo>
                    <a:pt x="5276" y="17230"/>
                    <a:pt x="5967" y="15443"/>
                    <a:pt x="6241" y="13579"/>
                  </a:cubicBezTo>
                  <a:cubicBezTo>
                    <a:pt x="6373" y="12636"/>
                    <a:pt x="6383" y="11683"/>
                    <a:pt x="6329" y="10740"/>
                  </a:cubicBezTo>
                  <a:cubicBezTo>
                    <a:pt x="6285" y="9819"/>
                    <a:pt x="6175" y="8908"/>
                    <a:pt x="5989" y="8009"/>
                  </a:cubicBezTo>
                  <a:cubicBezTo>
                    <a:pt x="5649" y="6365"/>
                    <a:pt x="5068" y="4742"/>
                    <a:pt x="4125" y="3350"/>
                  </a:cubicBezTo>
                  <a:cubicBezTo>
                    <a:pt x="3248" y="2045"/>
                    <a:pt x="2063" y="949"/>
                    <a:pt x="638" y="258"/>
                  </a:cubicBezTo>
                  <a:cubicBezTo>
                    <a:pt x="463" y="171"/>
                    <a:pt x="287" y="83"/>
                    <a:pt x="101" y="6"/>
                  </a:cubicBezTo>
                  <a:cubicBezTo>
                    <a:pt x="93" y="2"/>
                    <a:pt x="85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1;p39">
              <a:extLst>
                <a:ext uri="{FF2B5EF4-FFF2-40B4-BE49-F238E27FC236}">
                  <a16:creationId xmlns:a16="http://schemas.microsoft.com/office/drawing/2014/main" xmlns="" id="{018BEFDD-8C03-C25D-05CA-665AB1D7AC91}"/>
                </a:ext>
              </a:extLst>
            </p:cNvPr>
            <p:cNvSpPr/>
            <p:nvPr/>
          </p:nvSpPr>
          <p:spPr>
            <a:xfrm>
              <a:off x="2071401" y="2472102"/>
              <a:ext cx="635254" cy="1504662"/>
            </a:xfrm>
            <a:custGeom>
              <a:avLst/>
              <a:gdLst/>
              <a:ahLst/>
              <a:cxnLst/>
              <a:rect l="l" t="t" r="r" b="b"/>
              <a:pathLst>
                <a:path w="9726" h="23037" extrusionOk="0">
                  <a:moveTo>
                    <a:pt x="88" y="1"/>
                  </a:moveTo>
                  <a:cubicBezTo>
                    <a:pt x="0" y="1"/>
                    <a:pt x="0" y="132"/>
                    <a:pt x="88" y="132"/>
                  </a:cubicBezTo>
                  <a:cubicBezTo>
                    <a:pt x="965" y="132"/>
                    <a:pt x="1842" y="363"/>
                    <a:pt x="2654" y="680"/>
                  </a:cubicBezTo>
                  <a:cubicBezTo>
                    <a:pt x="3586" y="1043"/>
                    <a:pt x="4474" y="1536"/>
                    <a:pt x="5285" y="2106"/>
                  </a:cubicBezTo>
                  <a:cubicBezTo>
                    <a:pt x="6064" y="2654"/>
                    <a:pt x="6798" y="3290"/>
                    <a:pt x="7401" y="4025"/>
                  </a:cubicBezTo>
                  <a:cubicBezTo>
                    <a:pt x="8059" y="4814"/>
                    <a:pt x="8498" y="5779"/>
                    <a:pt x="8815" y="6744"/>
                  </a:cubicBezTo>
                  <a:cubicBezTo>
                    <a:pt x="9539" y="8959"/>
                    <a:pt x="9561" y="11359"/>
                    <a:pt x="9166" y="13629"/>
                  </a:cubicBezTo>
                  <a:cubicBezTo>
                    <a:pt x="8969" y="14769"/>
                    <a:pt x="8662" y="15888"/>
                    <a:pt x="8213" y="16951"/>
                  </a:cubicBezTo>
                  <a:cubicBezTo>
                    <a:pt x="7774" y="17971"/>
                    <a:pt x="7204" y="18968"/>
                    <a:pt x="6458" y="19791"/>
                  </a:cubicBezTo>
                  <a:cubicBezTo>
                    <a:pt x="5767" y="20558"/>
                    <a:pt x="4923" y="21194"/>
                    <a:pt x="4013" y="21698"/>
                  </a:cubicBezTo>
                  <a:cubicBezTo>
                    <a:pt x="3103" y="22213"/>
                    <a:pt x="2127" y="22598"/>
                    <a:pt x="1108" y="22805"/>
                  </a:cubicBezTo>
                  <a:cubicBezTo>
                    <a:pt x="867" y="22849"/>
                    <a:pt x="626" y="22883"/>
                    <a:pt x="384" y="22904"/>
                  </a:cubicBezTo>
                  <a:cubicBezTo>
                    <a:pt x="310" y="22915"/>
                    <a:pt x="307" y="23037"/>
                    <a:pt x="376" y="23037"/>
                  </a:cubicBezTo>
                  <a:cubicBezTo>
                    <a:pt x="379" y="23037"/>
                    <a:pt x="381" y="23036"/>
                    <a:pt x="384" y="23036"/>
                  </a:cubicBezTo>
                  <a:cubicBezTo>
                    <a:pt x="1415" y="22937"/>
                    <a:pt x="2402" y="22619"/>
                    <a:pt x="3333" y="22191"/>
                  </a:cubicBezTo>
                  <a:cubicBezTo>
                    <a:pt x="4310" y="21742"/>
                    <a:pt x="5219" y="21150"/>
                    <a:pt x="6008" y="20427"/>
                  </a:cubicBezTo>
                  <a:cubicBezTo>
                    <a:pt x="7675" y="18892"/>
                    <a:pt x="8629" y="16688"/>
                    <a:pt x="9122" y="14517"/>
                  </a:cubicBezTo>
                  <a:cubicBezTo>
                    <a:pt x="9638" y="12226"/>
                    <a:pt x="9726" y="9780"/>
                    <a:pt x="9166" y="7500"/>
                  </a:cubicBezTo>
                  <a:cubicBezTo>
                    <a:pt x="8903" y="6437"/>
                    <a:pt x="8498" y="5351"/>
                    <a:pt x="7872" y="4441"/>
                  </a:cubicBezTo>
                  <a:cubicBezTo>
                    <a:pt x="7357" y="3674"/>
                    <a:pt x="6666" y="3016"/>
                    <a:pt x="5943" y="2435"/>
                  </a:cubicBezTo>
                  <a:cubicBezTo>
                    <a:pt x="5153" y="1810"/>
                    <a:pt x="4276" y="1272"/>
                    <a:pt x="3355" y="845"/>
                  </a:cubicBezTo>
                  <a:cubicBezTo>
                    <a:pt x="2522" y="451"/>
                    <a:pt x="1623" y="144"/>
                    <a:pt x="702" y="34"/>
                  </a:cubicBezTo>
                  <a:cubicBezTo>
                    <a:pt x="494" y="12"/>
                    <a:pt x="297" y="1"/>
                    <a:pt x="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2;p39">
              <a:extLst>
                <a:ext uri="{FF2B5EF4-FFF2-40B4-BE49-F238E27FC236}">
                  <a16:creationId xmlns:a16="http://schemas.microsoft.com/office/drawing/2014/main" xmlns="" id="{F622B655-4E5B-B3B6-333D-0C2D2D546C29}"/>
                </a:ext>
              </a:extLst>
            </p:cNvPr>
            <p:cNvSpPr/>
            <p:nvPr/>
          </p:nvSpPr>
          <p:spPr>
            <a:xfrm>
              <a:off x="1333159" y="3248358"/>
              <a:ext cx="1510997" cy="8622"/>
            </a:xfrm>
            <a:custGeom>
              <a:avLst/>
              <a:gdLst/>
              <a:ahLst/>
              <a:cxnLst/>
              <a:rect l="l" t="t" r="r" b="b"/>
              <a:pathLst>
                <a:path w="23134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23046" y="132"/>
                  </a:lnTo>
                  <a:cubicBezTo>
                    <a:pt x="23134" y="132"/>
                    <a:pt x="23134" y="0"/>
                    <a:pt x="23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3;p39">
              <a:extLst>
                <a:ext uri="{FF2B5EF4-FFF2-40B4-BE49-F238E27FC236}">
                  <a16:creationId xmlns:a16="http://schemas.microsoft.com/office/drawing/2014/main" xmlns="" id="{F9871097-0C38-193F-0EC2-775D66B0E7B4}"/>
                </a:ext>
              </a:extLst>
            </p:cNvPr>
            <p:cNvSpPr/>
            <p:nvPr/>
          </p:nvSpPr>
          <p:spPr>
            <a:xfrm>
              <a:off x="1443408" y="2824862"/>
              <a:ext cx="1272532" cy="9275"/>
            </a:xfrm>
            <a:custGeom>
              <a:avLst/>
              <a:gdLst/>
              <a:ahLst/>
              <a:cxnLst/>
              <a:rect l="l" t="t" r="r" b="b"/>
              <a:pathLst>
                <a:path w="19483" h="142" extrusionOk="0">
                  <a:moveTo>
                    <a:pt x="365" y="0"/>
                  </a:moveTo>
                  <a:cubicBezTo>
                    <a:pt x="283" y="0"/>
                    <a:pt x="201" y="1"/>
                    <a:pt x="121" y="5"/>
                  </a:cubicBezTo>
                  <a:lnTo>
                    <a:pt x="88" y="5"/>
                  </a:lnTo>
                  <a:cubicBezTo>
                    <a:pt x="0" y="5"/>
                    <a:pt x="0" y="137"/>
                    <a:pt x="88" y="137"/>
                  </a:cubicBezTo>
                  <a:lnTo>
                    <a:pt x="18617" y="137"/>
                  </a:lnTo>
                  <a:cubicBezTo>
                    <a:pt x="18785" y="137"/>
                    <a:pt x="18953" y="141"/>
                    <a:pt x="19121" y="141"/>
                  </a:cubicBezTo>
                  <a:cubicBezTo>
                    <a:pt x="19205" y="141"/>
                    <a:pt x="19289" y="140"/>
                    <a:pt x="19373" y="137"/>
                  </a:cubicBezTo>
                  <a:lnTo>
                    <a:pt x="19406" y="137"/>
                  </a:lnTo>
                  <a:cubicBezTo>
                    <a:pt x="19483" y="137"/>
                    <a:pt x="19483" y="5"/>
                    <a:pt x="19406" y="5"/>
                  </a:cubicBezTo>
                  <a:lnTo>
                    <a:pt x="866" y="5"/>
                  </a:lnTo>
                  <a:cubicBezTo>
                    <a:pt x="698" y="5"/>
                    <a:pt x="530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4;p39">
              <a:extLst>
                <a:ext uri="{FF2B5EF4-FFF2-40B4-BE49-F238E27FC236}">
                  <a16:creationId xmlns:a16="http://schemas.microsoft.com/office/drawing/2014/main" xmlns="" id="{95FA61DC-E4F3-45DF-B37A-9D1F0C0381B3}"/>
                </a:ext>
              </a:extLst>
            </p:cNvPr>
            <p:cNvSpPr/>
            <p:nvPr/>
          </p:nvSpPr>
          <p:spPr>
            <a:xfrm>
              <a:off x="1506436" y="3671593"/>
              <a:ext cx="1163717" cy="8687"/>
            </a:xfrm>
            <a:custGeom>
              <a:avLst/>
              <a:gdLst/>
              <a:ahLst/>
              <a:cxnLst/>
              <a:rect l="l" t="t" r="r" b="b"/>
              <a:pathLst>
                <a:path w="17817" h="133" extrusionOk="0">
                  <a:moveTo>
                    <a:pt x="77" y="0"/>
                  </a:moveTo>
                  <a:cubicBezTo>
                    <a:pt x="0" y="0"/>
                    <a:pt x="0" y="132"/>
                    <a:pt x="77" y="132"/>
                  </a:cubicBezTo>
                  <a:lnTo>
                    <a:pt x="17728" y="132"/>
                  </a:lnTo>
                  <a:cubicBezTo>
                    <a:pt x="17816" y="132"/>
                    <a:pt x="17816" y="0"/>
                    <a:pt x="177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xmlns="" id="{2F0DD6DB-3DED-203B-4AF3-1AA5C535AD4A}"/>
                </a:ext>
              </a:extLst>
            </p:cNvPr>
            <p:cNvSpPr/>
            <p:nvPr/>
          </p:nvSpPr>
          <p:spPr>
            <a:xfrm>
              <a:off x="1576583" y="2816959"/>
              <a:ext cx="362433" cy="130695"/>
            </a:xfrm>
            <a:custGeom>
              <a:avLst/>
              <a:gdLst/>
              <a:ahLst/>
              <a:cxnLst/>
              <a:rect l="l" t="t" r="r" b="b"/>
              <a:pathLst>
                <a:path w="5549" h="2001" extrusionOk="0">
                  <a:moveTo>
                    <a:pt x="3192" y="1"/>
                  </a:moveTo>
                  <a:cubicBezTo>
                    <a:pt x="2957" y="1"/>
                    <a:pt x="2715" y="78"/>
                    <a:pt x="2511" y="203"/>
                  </a:cubicBezTo>
                  <a:cubicBezTo>
                    <a:pt x="2182" y="411"/>
                    <a:pt x="1930" y="729"/>
                    <a:pt x="1689" y="1047"/>
                  </a:cubicBezTo>
                  <a:cubicBezTo>
                    <a:pt x="1700" y="817"/>
                    <a:pt x="1480" y="619"/>
                    <a:pt x="1261" y="609"/>
                  </a:cubicBezTo>
                  <a:cubicBezTo>
                    <a:pt x="1245" y="607"/>
                    <a:pt x="1230" y="606"/>
                    <a:pt x="1214" y="606"/>
                  </a:cubicBezTo>
                  <a:cubicBezTo>
                    <a:pt x="1003" y="606"/>
                    <a:pt x="812" y="740"/>
                    <a:pt x="669" y="894"/>
                  </a:cubicBezTo>
                  <a:cubicBezTo>
                    <a:pt x="296" y="1299"/>
                    <a:pt x="77" y="1793"/>
                    <a:pt x="1" y="2001"/>
                  </a:cubicBezTo>
                  <a:lnTo>
                    <a:pt x="5296" y="1957"/>
                  </a:lnTo>
                  <a:cubicBezTo>
                    <a:pt x="5548" y="1628"/>
                    <a:pt x="5362" y="1091"/>
                    <a:pt x="5000" y="904"/>
                  </a:cubicBezTo>
                  <a:cubicBezTo>
                    <a:pt x="4881" y="848"/>
                    <a:pt x="4751" y="822"/>
                    <a:pt x="4620" y="822"/>
                  </a:cubicBezTo>
                  <a:cubicBezTo>
                    <a:pt x="4342" y="822"/>
                    <a:pt x="4057" y="938"/>
                    <a:pt x="3849" y="1124"/>
                  </a:cubicBezTo>
                  <a:cubicBezTo>
                    <a:pt x="4123" y="838"/>
                    <a:pt x="3980" y="312"/>
                    <a:pt x="3641" y="115"/>
                  </a:cubicBezTo>
                  <a:cubicBezTo>
                    <a:pt x="3504" y="36"/>
                    <a:pt x="3350" y="1"/>
                    <a:pt x="3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xmlns="" id="{C55E0FC7-234D-7A12-FF44-2D4609A0A315}"/>
                </a:ext>
              </a:extLst>
            </p:cNvPr>
            <p:cNvSpPr/>
            <p:nvPr/>
          </p:nvSpPr>
          <p:spPr>
            <a:xfrm>
              <a:off x="2205294" y="5247685"/>
              <a:ext cx="377455" cy="146110"/>
            </a:xfrm>
            <a:custGeom>
              <a:avLst/>
              <a:gdLst/>
              <a:ahLst/>
              <a:cxnLst/>
              <a:rect l="l" t="t" r="r" b="b"/>
              <a:pathLst>
                <a:path w="5779" h="2237" extrusionOk="0">
                  <a:moveTo>
                    <a:pt x="1777" y="0"/>
                  </a:moveTo>
                  <a:lnTo>
                    <a:pt x="1744" y="604"/>
                  </a:lnTo>
                  <a:cubicBezTo>
                    <a:pt x="55" y="856"/>
                    <a:pt x="1" y="2237"/>
                    <a:pt x="1" y="2237"/>
                  </a:cubicBezTo>
                  <a:lnTo>
                    <a:pt x="5702" y="2226"/>
                  </a:lnTo>
                  <a:lnTo>
                    <a:pt x="5778" y="12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xmlns="" id="{60A748D2-7073-94D8-0E07-00C253CEC89F}"/>
                </a:ext>
              </a:extLst>
            </p:cNvPr>
            <p:cNvSpPr/>
            <p:nvPr/>
          </p:nvSpPr>
          <p:spPr>
            <a:xfrm>
              <a:off x="2257545" y="5287657"/>
              <a:ext cx="63813" cy="35989"/>
            </a:xfrm>
            <a:custGeom>
              <a:avLst/>
              <a:gdLst/>
              <a:ahLst/>
              <a:cxnLst/>
              <a:rect l="l" t="t" r="r" b="b"/>
              <a:pathLst>
                <a:path w="977" h="551" extrusionOk="0">
                  <a:moveTo>
                    <a:pt x="75" y="0"/>
                  </a:moveTo>
                  <a:cubicBezTo>
                    <a:pt x="45" y="0"/>
                    <a:pt x="12" y="27"/>
                    <a:pt x="12" y="46"/>
                  </a:cubicBezTo>
                  <a:cubicBezTo>
                    <a:pt x="1" y="90"/>
                    <a:pt x="23" y="112"/>
                    <a:pt x="56" y="134"/>
                  </a:cubicBezTo>
                  <a:cubicBezTo>
                    <a:pt x="330" y="244"/>
                    <a:pt x="604" y="387"/>
                    <a:pt x="856" y="540"/>
                  </a:cubicBezTo>
                  <a:cubicBezTo>
                    <a:pt x="867" y="547"/>
                    <a:pt x="877" y="550"/>
                    <a:pt x="887" y="550"/>
                  </a:cubicBezTo>
                  <a:cubicBezTo>
                    <a:pt x="940" y="550"/>
                    <a:pt x="977" y="467"/>
                    <a:pt x="922" y="430"/>
                  </a:cubicBezTo>
                  <a:cubicBezTo>
                    <a:pt x="659" y="265"/>
                    <a:pt x="374" y="123"/>
                    <a:pt x="89" y="2"/>
                  </a:cubicBezTo>
                  <a:cubicBezTo>
                    <a:pt x="84" y="1"/>
                    <a:pt x="80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xmlns="" id="{1D55160C-F550-5A04-BB88-E94CCB34EF84}"/>
                </a:ext>
              </a:extLst>
            </p:cNvPr>
            <p:cNvSpPr/>
            <p:nvPr/>
          </p:nvSpPr>
          <p:spPr>
            <a:xfrm>
              <a:off x="2280471" y="5279493"/>
              <a:ext cx="60155" cy="36968"/>
            </a:xfrm>
            <a:custGeom>
              <a:avLst/>
              <a:gdLst/>
              <a:ahLst/>
              <a:cxnLst/>
              <a:rect l="l" t="t" r="r" b="b"/>
              <a:pathLst>
                <a:path w="921" h="566" extrusionOk="0">
                  <a:moveTo>
                    <a:pt x="103" y="1"/>
                  </a:moveTo>
                  <a:cubicBezTo>
                    <a:pt x="41" y="1"/>
                    <a:pt x="0" y="88"/>
                    <a:pt x="67" y="117"/>
                  </a:cubicBezTo>
                  <a:cubicBezTo>
                    <a:pt x="308" y="270"/>
                    <a:pt x="549" y="412"/>
                    <a:pt x="790" y="555"/>
                  </a:cubicBezTo>
                  <a:cubicBezTo>
                    <a:pt x="803" y="562"/>
                    <a:pt x="815" y="566"/>
                    <a:pt x="826" y="566"/>
                  </a:cubicBezTo>
                  <a:cubicBezTo>
                    <a:pt x="885" y="566"/>
                    <a:pt x="921" y="483"/>
                    <a:pt x="856" y="446"/>
                  </a:cubicBezTo>
                  <a:cubicBezTo>
                    <a:pt x="615" y="303"/>
                    <a:pt x="373" y="149"/>
                    <a:pt x="132" y="7"/>
                  </a:cubicBezTo>
                  <a:cubicBezTo>
                    <a:pt x="122" y="3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xmlns="" id="{E6107AAB-187E-C28B-641A-DD8EC2A92511}"/>
                </a:ext>
              </a:extLst>
            </p:cNvPr>
            <p:cNvSpPr/>
            <p:nvPr/>
          </p:nvSpPr>
          <p:spPr>
            <a:xfrm>
              <a:off x="2357802" y="5247685"/>
              <a:ext cx="377521" cy="146110"/>
            </a:xfrm>
            <a:custGeom>
              <a:avLst/>
              <a:gdLst/>
              <a:ahLst/>
              <a:cxnLst/>
              <a:rect l="l" t="t" r="r" b="b"/>
              <a:pathLst>
                <a:path w="5780" h="2237" extrusionOk="0">
                  <a:moveTo>
                    <a:pt x="1777" y="0"/>
                  </a:moveTo>
                  <a:lnTo>
                    <a:pt x="1744" y="604"/>
                  </a:lnTo>
                  <a:cubicBezTo>
                    <a:pt x="56" y="856"/>
                    <a:pt x="1" y="2237"/>
                    <a:pt x="1" y="2237"/>
                  </a:cubicBezTo>
                  <a:lnTo>
                    <a:pt x="5702" y="2226"/>
                  </a:lnTo>
                  <a:lnTo>
                    <a:pt x="5779" y="12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xmlns="" id="{1977325B-CED5-1264-67E7-CA2900B62544}"/>
                </a:ext>
              </a:extLst>
            </p:cNvPr>
            <p:cNvSpPr/>
            <p:nvPr/>
          </p:nvSpPr>
          <p:spPr>
            <a:xfrm>
              <a:off x="2410119" y="5287657"/>
              <a:ext cx="63813" cy="35989"/>
            </a:xfrm>
            <a:custGeom>
              <a:avLst/>
              <a:gdLst/>
              <a:ahLst/>
              <a:cxnLst/>
              <a:rect l="l" t="t" r="r" b="b"/>
              <a:pathLst>
                <a:path w="977" h="551" extrusionOk="0">
                  <a:moveTo>
                    <a:pt x="75" y="0"/>
                  </a:moveTo>
                  <a:cubicBezTo>
                    <a:pt x="44" y="0"/>
                    <a:pt x="11" y="27"/>
                    <a:pt x="11" y="46"/>
                  </a:cubicBezTo>
                  <a:cubicBezTo>
                    <a:pt x="1" y="90"/>
                    <a:pt x="23" y="112"/>
                    <a:pt x="55" y="134"/>
                  </a:cubicBezTo>
                  <a:cubicBezTo>
                    <a:pt x="330" y="244"/>
                    <a:pt x="603" y="387"/>
                    <a:pt x="856" y="540"/>
                  </a:cubicBezTo>
                  <a:cubicBezTo>
                    <a:pt x="866" y="547"/>
                    <a:pt x="877" y="550"/>
                    <a:pt x="887" y="550"/>
                  </a:cubicBezTo>
                  <a:cubicBezTo>
                    <a:pt x="939" y="550"/>
                    <a:pt x="977" y="467"/>
                    <a:pt x="922" y="430"/>
                  </a:cubicBezTo>
                  <a:cubicBezTo>
                    <a:pt x="658" y="265"/>
                    <a:pt x="373" y="123"/>
                    <a:pt x="88" y="2"/>
                  </a:cubicBezTo>
                  <a:cubicBezTo>
                    <a:pt x="84" y="1"/>
                    <a:pt x="7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31;p39">
              <a:extLst>
                <a:ext uri="{FF2B5EF4-FFF2-40B4-BE49-F238E27FC236}">
                  <a16:creationId xmlns:a16="http://schemas.microsoft.com/office/drawing/2014/main" xmlns="" id="{6E64ADA9-0C54-E988-5CBB-EA06B37FACBD}"/>
                </a:ext>
              </a:extLst>
            </p:cNvPr>
            <p:cNvSpPr/>
            <p:nvPr/>
          </p:nvSpPr>
          <p:spPr>
            <a:xfrm>
              <a:off x="2432978" y="5279493"/>
              <a:ext cx="60155" cy="36968"/>
            </a:xfrm>
            <a:custGeom>
              <a:avLst/>
              <a:gdLst/>
              <a:ahLst/>
              <a:cxnLst/>
              <a:rect l="l" t="t" r="r" b="b"/>
              <a:pathLst>
                <a:path w="921" h="566" extrusionOk="0">
                  <a:moveTo>
                    <a:pt x="104" y="1"/>
                  </a:moveTo>
                  <a:cubicBezTo>
                    <a:pt x="41" y="1"/>
                    <a:pt x="0" y="88"/>
                    <a:pt x="67" y="117"/>
                  </a:cubicBezTo>
                  <a:cubicBezTo>
                    <a:pt x="308" y="270"/>
                    <a:pt x="550" y="412"/>
                    <a:pt x="791" y="555"/>
                  </a:cubicBezTo>
                  <a:cubicBezTo>
                    <a:pt x="803" y="562"/>
                    <a:pt x="815" y="566"/>
                    <a:pt x="826" y="566"/>
                  </a:cubicBezTo>
                  <a:cubicBezTo>
                    <a:pt x="885" y="566"/>
                    <a:pt x="921" y="483"/>
                    <a:pt x="857" y="446"/>
                  </a:cubicBezTo>
                  <a:cubicBezTo>
                    <a:pt x="615" y="303"/>
                    <a:pt x="374" y="149"/>
                    <a:pt x="133" y="7"/>
                  </a:cubicBezTo>
                  <a:cubicBezTo>
                    <a:pt x="123" y="3"/>
                    <a:pt x="113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32;p39">
              <a:extLst>
                <a:ext uri="{FF2B5EF4-FFF2-40B4-BE49-F238E27FC236}">
                  <a16:creationId xmlns:a16="http://schemas.microsoft.com/office/drawing/2014/main" xmlns="" id="{78217C55-4EC7-6485-C6EB-9CD38E6E469D}"/>
                </a:ext>
              </a:extLst>
            </p:cNvPr>
            <p:cNvSpPr/>
            <p:nvPr/>
          </p:nvSpPr>
          <p:spPr>
            <a:xfrm>
              <a:off x="2154480" y="3836968"/>
              <a:ext cx="686787" cy="1415115"/>
            </a:xfrm>
            <a:custGeom>
              <a:avLst/>
              <a:gdLst/>
              <a:ahLst/>
              <a:cxnLst/>
              <a:rect l="l" t="t" r="r" b="b"/>
              <a:pathLst>
                <a:path w="10515" h="21666" extrusionOk="0">
                  <a:moveTo>
                    <a:pt x="5509" y="8314"/>
                  </a:moveTo>
                  <a:lnTo>
                    <a:pt x="5093" y="15388"/>
                  </a:lnTo>
                  <a:lnTo>
                    <a:pt x="4222" y="12477"/>
                  </a:lnTo>
                  <a:cubicBezTo>
                    <a:pt x="4222" y="12477"/>
                    <a:pt x="5380" y="8992"/>
                    <a:pt x="5509" y="8314"/>
                  </a:cubicBezTo>
                  <a:close/>
                  <a:moveTo>
                    <a:pt x="9210" y="1"/>
                  </a:moveTo>
                  <a:lnTo>
                    <a:pt x="3498" y="1240"/>
                  </a:lnTo>
                  <a:lnTo>
                    <a:pt x="636" y="9463"/>
                  </a:lnTo>
                  <a:cubicBezTo>
                    <a:pt x="461" y="10065"/>
                    <a:pt x="318" y="10679"/>
                    <a:pt x="219" y="11293"/>
                  </a:cubicBezTo>
                  <a:cubicBezTo>
                    <a:pt x="0" y="12565"/>
                    <a:pt x="99" y="13870"/>
                    <a:pt x="482" y="15098"/>
                  </a:cubicBezTo>
                  <a:lnTo>
                    <a:pt x="2500" y="21599"/>
                  </a:lnTo>
                  <a:lnTo>
                    <a:pt x="4727" y="21599"/>
                  </a:lnTo>
                  <a:lnTo>
                    <a:pt x="4726" y="21621"/>
                  </a:lnTo>
                  <a:lnTo>
                    <a:pt x="8990" y="21665"/>
                  </a:lnTo>
                  <a:cubicBezTo>
                    <a:pt x="8990" y="21665"/>
                    <a:pt x="10515" y="4003"/>
                    <a:pt x="10416" y="3224"/>
                  </a:cubicBezTo>
                  <a:cubicBezTo>
                    <a:pt x="10306" y="2435"/>
                    <a:pt x="9210" y="1"/>
                    <a:pt x="9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33;p39">
              <a:extLst>
                <a:ext uri="{FF2B5EF4-FFF2-40B4-BE49-F238E27FC236}">
                  <a16:creationId xmlns:a16="http://schemas.microsoft.com/office/drawing/2014/main" xmlns="" id="{EA64C66F-9303-A926-6468-756DC1EC5BE1}"/>
                </a:ext>
              </a:extLst>
            </p:cNvPr>
            <p:cNvSpPr/>
            <p:nvPr/>
          </p:nvSpPr>
          <p:spPr>
            <a:xfrm>
              <a:off x="2458843" y="4004564"/>
              <a:ext cx="288627" cy="1251762"/>
            </a:xfrm>
            <a:custGeom>
              <a:avLst/>
              <a:gdLst/>
              <a:ahLst/>
              <a:cxnLst/>
              <a:rect l="l" t="t" r="r" b="b"/>
              <a:pathLst>
                <a:path w="4419" h="19165" extrusionOk="0">
                  <a:moveTo>
                    <a:pt x="191" y="1"/>
                  </a:moveTo>
                  <a:cubicBezTo>
                    <a:pt x="151" y="1"/>
                    <a:pt x="112" y="31"/>
                    <a:pt x="132" y="77"/>
                  </a:cubicBezTo>
                  <a:cubicBezTo>
                    <a:pt x="270" y="525"/>
                    <a:pt x="595" y="941"/>
                    <a:pt x="996" y="1186"/>
                  </a:cubicBezTo>
                  <a:lnTo>
                    <a:pt x="996" y="1186"/>
                  </a:lnTo>
                  <a:cubicBezTo>
                    <a:pt x="964" y="2205"/>
                    <a:pt x="921" y="3213"/>
                    <a:pt x="866" y="4232"/>
                  </a:cubicBezTo>
                  <a:cubicBezTo>
                    <a:pt x="811" y="5460"/>
                    <a:pt x="746" y="6678"/>
                    <a:pt x="690" y="7906"/>
                  </a:cubicBezTo>
                  <a:cubicBezTo>
                    <a:pt x="614" y="9199"/>
                    <a:pt x="548" y="10493"/>
                    <a:pt x="471" y="11797"/>
                  </a:cubicBezTo>
                  <a:cubicBezTo>
                    <a:pt x="395" y="13037"/>
                    <a:pt x="318" y="14275"/>
                    <a:pt x="241" y="15525"/>
                  </a:cubicBezTo>
                  <a:cubicBezTo>
                    <a:pt x="176" y="16589"/>
                    <a:pt x="98" y="17652"/>
                    <a:pt x="22" y="18716"/>
                  </a:cubicBezTo>
                  <a:cubicBezTo>
                    <a:pt x="22" y="18826"/>
                    <a:pt x="11" y="18935"/>
                    <a:pt x="0" y="19055"/>
                  </a:cubicBezTo>
                  <a:cubicBezTo>
                    <a:pt x="0" y="19089"/>
                    <a:pt x="33" y="19111"/>
                    <a:pt x="66" y="19111"/>
                  </a:cubicBezTo>
                  <a:cubicBezTo>
                    <a:pt x="1316" y="19132"/>
                    <a:pt x="2554" y="19143"/>
                    <a:pt x="3804" y="19165"/>
                  </a:cubicBezTo>
                  <a:lnTo>
                    <a:pt x="4330" y="19165"/>
                  </a:lnTo>
                  <a:cubicBezTo>
                    <a:pt x="4418" y="19165"/>
                    <a:pt x="4418" y="19045"/>
                    <a:pt x="4330" y="19045"/>
                  </a:cubicBezTo>
                  <a:cubicBezTo>
                    <a:pt x="3092" y="19023"/>
                    <a:pt x="1842" y="19011"/>
                    <a:pt x="592" y="18990"/>
                  </a:cubicBezTo>
                  <a:lnTo>
                    <a:pt x="137" y="18990"/>
                  </a:lnTo>
                  <a:cubicBezTo>
                    <a:pt x="211" y="17980"/>
                    <a:pt x="275" y="16962"/>
                    <a:pt x="340" y="15953"/>
                  </a:cubicBezTo>
                  <a:lnTo>
                    <a:pt x="570" y="12269"/>
                  </a:lnTo>
                  <a:cubicBezTo>
                    <a:pt x="647" y="10975"/>
                    <a:pt x="712" y="9682"/>
                    <a:pt x="790" y="8388"/>
                  </a:cubicBezTo>
                  <a:cubicBezTo>
                    <a:pt x="855" y="7149"/>
                    <a:pt x="921" y="5899"/>
                    <a:pt x="975" y="4660"/>
                  </a:cubicBezTo>
                  <a:cubicBezTo>
                    <a:pt x="1031" y="3608"/>
                    <a:pt x="1075" y="2555"/>
                    <a:pt x="1118" y="1491"/>
                  </a:cubicBezTo>
                  <a:cubicBezTo>
                    <a:pt x="1118" y="1382"/>
                    <a:pt x="1129" y="1272"/>
                    <a:pt x="1129" y="1152"/>
                  </a:cubicBezTo>
                  <a:cubicBezTo>
                    <a:pt x="1129" y="1130"/>
                    <a:pt x="1118" y="1108"/>
                    <a:pt x="1097" y="1097"/>
                  </a:cubicBezTo>
                  <a:cubicBezTo>
                    <a:pt x="702" y="877"/>
                    <a:pt x="383" y="472"/>
                    <a:pt x="252" y="44"/>
                  </a:cubicBezTo>
                  <a:cubicBezTo>
                    <a:pt x="243" y="14"/>
                    <a:pt x="21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34;p39">
              <a:extLst>
                <a:ext uri="{FF2B5EF4-FFF2-40B4-BE49-F238E27FC236}">
                  <a16:creationId xmlns:a16="http://schemas.microsoft.com/office/drawing/2014/main" xmlns="" id="{35FE30D9-DFC9-1A77-7B49-09EEEC843610}"/>
                </a:ext>
              </a:extLst>
            </p:cNvPr>
            <p:cNvSpPr/>
            <p:nvPr/>
          </p:nvSpPr>
          <p:spPr>
            <a:xfrm>
              <a:off x="2404371" y="2948567"/>
              <a:ext cx="311553" cy="239706"/>
            </a:xfrm>
            <a:custGeom>
              <a:avLst/>
              <a:gdLst/>
              <a:ahLst/>
              <a:cxnLst/>
              <a:rect l="l" t="t" r="r" b="b"/>
              <a:pathLst>
                <a:path w="4770" h="3670" extrusionOk="0">
                  <a:moveTo>
                    <a:pt x="2218" y="0"/>
                  </a:moveTo>
                  <a:cubicBezTo>
                    <a:pt x="2113" y="0"/>
                    <a:pt x="2008" y="12"/>
                    <a:pt x="1909" y="41"/>
                  </a:cubicBezTo>
                  <a:cubicBezTo>
                    <a:pt x="1678" y="117"/>
                    <a:pt x="1470" y="304"/>
                    <a:pt x="1426" y="556"/>
                  </a:cubicBezTo>
                  <a:cubicBezTo>
                    <a:pt x="1264" y="480"/>
                    <a:pt x="1086" y="420"/>
                    <a:pt x="905" y="420"/>
                  </a:cubicBezTo>
                  <a:cubicBezTo>
                    <a:pt x="878" y="420"/>
                    <a:pt x="850" y="421"/>
                    <a:pt x="823" y="424"/>
                  </a:cubicBezTo>
                  <a:cubicBezTo>
                    <a:pt x="625" y="436"/>
                    <a:pt x="418" y="534"/>
                    <a:pt x="308" y="709"/>
                  </a:cubicBezTo>
                  <a:cubicBezTo>
                    <a:pt x="187" y="885"/>
                    <a:pt x="187" y="1148"/>
                    <a:pt x="318" y="1301"/>
                  </a:cubicBezTo>
                  <a:cubicBezTo>
                    <a:pt x="111" y="1422"/>
                    <a:pt x="1" y="1696"/>
                    <a:pt x="67" y="1937"/>
                  </a:cubicBezTo>
                  <a:cubicBezTo>
                    <a:pt x="132" y="2178"/>
                    <a:pt x="362" y="2354"/>
                    <a:pt x="593" y="2354"/>
                  </a:cubicBezTo>
                  <a:lnTo>
                    <a:pt x="3958" y="3669"/>
                  </a:lnTo>
                  <a:cubicBezTo>
                    <a:pt x="4156" y="3593"/>
                    <a:pt x="4309" y="3418"/>
                    <a:pt x="4419" y="3231"/>
                  </a:cubicBezTo>
                  <a:cubicBezTo>
                    <a:pt x="4518" y="3045"/>
                    <a:pt x="4584" y="2826"/>
                    <a:pt x="4628" y="2617"/>
                  </a:cubicBezTo>
                  <a:cubicBezTo>
                    <a:pt x="4715" y="2200"/>
                    <a:pt x="4770" y="1751"/>
                    <a:pt x="4594" y="1367"/>
                  </a:cubicBezTo>
                  <a:cubicBezTo>
                    <a:pt x="4430" y="1028"/>
                    <a:pt x="4123" y="808"/>
                    <a:pt x="3816" y="611"/>
                  </a:cubicBezTo>
                  <a:cubicBezTo>
                    <a:pt x="3444" y="380"/>
                    <a:pt x="3049" y="161"/>
                    <a:pt x="2632" y="51"/>
                  </a:cubicBezTo>
                  <a:cubicBezTo>
                    <a:pt x="2496" y="21"/>
                    <a:pt x="2356" y="0"/>
                    <a:pt x="2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35;p39">
              <a:extLst>
                <a:ext uri="{FF2B5EF4-FFF2-40B4-BE49-F238E27FC236}">
                  <a16:creationId xmlns:a16="http://schemas.microsoft.com/office/drawing/2014/main" xmlns="" id="{690AB1E0-09DE-7ECD-DB87-1F0B01A663E3}"/>
                </a:ext>
              </a:extLst>
            </p:cNvPr>
            <p:cNvSpPr/>
            <p:nvPr/>
          </p:nvSpPr>
          <p:spPr>
            <a:xfrm>
              <a:off x="2531864" y="3214722"/>
              <a:ext cx="128213" cy="154731"/>
            </a:xfrm>
            <a:custGeom>
              <a:avLst/>
              <a:gdLst/>
              <a:ahLst/>
              <a:cxnLst/>
              <a:rect l="l" t="t" r="r" b="b"/>
              <a:pathLst>
                <a:path w="1963" h="2369" extrusionOk="0">
                  <a:moveTo>
                    <a:pt x="1963" y="1"/>
                  </a:moveTo>
                  <a:lnTo>
                    <a:pt x="0" y="757"/>
                  </a:lnTo>
                  <a:lnTo>
                    <a:pt x="0" y="2369"/>
                  </a:lnTo>
                  <a:lnTo>
                    <a:pt x="1963" y="2369"/>
                  </a:lnTo>
                  <a:lnTo>
                    <a:pt x="1963" y="1"/>
                  </a:ln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36;p39">
              <a:extLst>
                <a:ext uri="{FF2B5EF4-FFF2-40B4-BE49-F238E27FC236}">
                  <a16:creationId xmlns:a16="http://schemas.microsoft.com/office/drawing/2014/main" xmlns="" id="{836A99DE-A35C-81F9-E76A-C97BD5CE306D}"/>
                </a:ext>
              </a:extLst>
            </p:cNvPr>
            <p:cNvSpPr/>
            <p:nvPr/>
          </p:nvSpPr>
          <p:spPr>
            <a:xfrm>
              <a:off x="2448784" y="3002712"/>
              <a:ext cx="236375" cy="296595"/>
            </a:xfrm>
            <a:custGeom>
              <a:avLst/>
              <a:gdLst/>
              <a:ahLst/>
              <a:cxnLst/>
              <a:rect l="l" t="t" r="r" b="b"/>
              <a:pathLst>
                <a:path w="3619" h="4541" extrusionOk="0">
                  <a:moveTo>
                    <a:pt x="1762" y="0"/>
                  </a:moveTo>
                  <a:cubicBezTo>
                    <a:pt x="829" y="0"/>
                    <a:pt x="184" y="377"/>
                    <a:pt x="99" y="1262"/>
                  </a:cubicBezTo>
                  <a:cubicBezTo>
                    <a:pt x="1" y="2095"/>
                    <a:pt x="1" y="2577"/>
                    <a:pt x="1" y="3027"/>
                  </a:cubicBezTo>
                  <a:cubicBezTo>
                    <a:pt x="1" y="4353"/>
                    <a:pt x="1195" y="4540"/>
                    <a:pt x="1195" y="4540"/>
                  </a:cubicBezTo>
                  <a:cubicBezTo>
                    <a:pt x="1220" y="4541"/>
                    <a:pt x="1244" y="4541"/>
                    <a:pt x="1268" y="4541"/>
                  </a:cubicBezTo>
                  <a:cubicBezTo>
                    <a:pt x="3485" y="4541"/>
                    <a:pt x="3399" y="2545"/>
                    <a:pt x="3399" y="2545"/>
                  </a:cubicBezTo>
                  <a:lnTo>
                    <a:pt x="3509" y="1613"/>
                  </a:lnTo>
                  <a:cubicBezTo>
                    <a:pt x="3619" y="637"/>
                    <a:pt x="2971" y="78"/>
                    <a:pt x="1930" y="1"/>
                  </a:cubicBezTo>
                  <a:lnTo>
                    <a:pt x="1843" y="1"/>
                  </a:lnTo>
                  <a:cubicBezTo>
                    <a:pt x="1816" y="1"/>
                    <a:pt x="1789" y="0"/>
                    <a:pt x="1762" y="0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37;p39">
              <a:extLst>
                <a:ext uri="{FF2B5EF4-FFF2-40B4-BE49-F238E27FC236}">
                  <a16:creationId xmlns:a16="http://schemas.microsoft.com/office/drawing/2014/main" xmlns="" id="{235A30F3-4020-2F89-50AE-619EF4394E4E}"/>
                </a:ext>
              </a:extLst>
            </p:cNvPr>
            <p:cNvSpPr/>
            <p:nvPr/>
          </p:nvSpPr>
          <p:spPr>
            <a:xfrm>
              <a:off x="2472428" y="3141570"/>
              <a:ext cx="18680" cy="17439"/>
            </a:xfrm>
            <a:custGeom>
              <a:avLst/>
              <a:gdLst/>
              <a:ahLst/>
              <a:cxnLst/>
              <a:rect l="l" t="t" r="r" b="b"/>
              <a:pathLst>
                <a:path w="286" h="267" extrusionOk="0">
                  <a:moveTo>
                    <a:pt x="133" y="1"/>
                  </a:moveTo>
                  <a:cubicBezTo>
                    <a:pt x="64" y="1"/>
                    <a:pt x="0" y="53"/>
                    <a:pt x="0" y="122"/>
                  </a:cubicBezTo>
                  <a:cubicBezTo>
                    <a:pt x="0" y="200"/>
                    <a:pt x="55" y="265"/>
                    <a:pt x="132" y="265"/>
                  </a:cubicBezTo>
                  <a:cubicBezTo>
                    <a:pt x="138" y="266"/>
                    <a:pt x="144" y="267"/>
                    <a:pt x="151" y="267"/>
                  </a:cubicBezTo>
                  <a:cubicBezTo>
                    <a:pt x="221" y="267"/>
                    <a:pt x="285" y="215"/>
                    <a:pt x="285" y="144"/>
                  </a:cubicBezTo>
                  <a:cubicBezTo>
                    <a:pt x="285" y="68"/>
                    <a:pt x="231" y="2"/>
                    <a:pt x="154" y="2"/>
                  </a:cubicBezTo>
                  <a:cubicBezTo>
                    <a:pt x="147" y="1"/>
                    <a:pt x="140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38;p39">
              <a:extLst>
                <a:ext uri="{FF2B5EF4-FFF2-40B4-BE49-F238E27FC236}">
                  <a16:creationId xmlns:a16="http://schemas.microsoft.com/office/drawing/2014/main" xmlns="" id="{0D91B03E-B3F7-B478-893A-B5928A7DDECE}"/>
                </a:ext>
              </a:extLst>
            </p:cNvPr>
            <p:cNvSpPr/>
            <p:nvPr/>
          </p:nvSpPr>
          <p:spPr>
            <a:xfrm>
              <a:off x="2557663" y="3147383"/>
              <a:ext cx="19333" cy="17962"/>
            </a:xfrm>
            <a:custGeom>
              <a:avLst/>
              <a:gdLst/>
              <a:ahLst/>
              <a:cxnLst/>
              <a:rect l="l" t="t" r="r" b="b"/>
              <a:pathLst>
                <a:path w="296" h="275" extrusionOk="0">
                  <a:moveTo>
                    <a:pt x="154" y="1"/>
                  </a:moveTo>
                  <a:cubicBezTo>
                    <a:pt x="76" y="1"/>
                    <a:pt x="11" y="55"/>
                    <a:pt x="11" y="133"/>
                  </a:cubicBezTo>
                  <a:cubicBezTo>
                    <a:pt x="0" y="198"/>
                    <a:pt x="66" y="264"/>
                    <a:pt x="142" y="275"/>
                  </a:cubicBezTo>
                  <a:cubicBezTo>
                    <a:pt x="219" y="275"/>
                    <a:pt x="285" y="220"/>
                    <a:pt x="296" y="143"/>
                  </a:cubicBezTo>
                  <a:cubicBezTo>
                    <a:pt x="296" y="77"/>
                    <a:pt x="241" y="1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39;p39">
              <a:extLst>
                <a:ext uri="{FF2B5EF4-FFF2-40B4-BE49-F238E27FC236}">
                  <a16:creationId xmlns:a16="http://schemas.microsoft.com/office/drawing/2014/main" xmlns="" id="{3A6DE6BC-1C9D-C13C-F984-60BD5F7CFBD3}"/>
                </a:ext>
              </a:extLst>
            </p:cNvPr>
            <p:cNvSpPr/>
            <p:nvPr/>
          </p:nvSpPr>
          <p:spPr>
            <a:xfrm>
              <a:off x="2563018" y="3121323"/>
              <a:ext cx="37948" cy="9928"/>
            </a:xfrm>
            <a:custGeom>
              <a:avLst/>
              <a:gdLst/>
              <a:ahLst/>
              <a:cxnLst/>
              <a:rect l="l" t="t" r="r" b="b"/>
              <a:pathLst>
                <a:path w="581" h="152" extrusionOk="0">
                  <a:moveTo>
                    <a:pt x="272" y="0"/>
                  </a:moveTo>
                  <a:cubicBezTo>
                    <a:pt x="193" y="0"/>
                    <a:pt x="113" y="20"/>
                    <a:pt x="38" y="60"/>
                  </a:cubicBezTo>
                  <a:cubicBezTo>
                    <a:pt x="1" y="79"/>
                    <a:pt x="28" y="130"/>
                    <a:pt x="64" y="130"/>
                  </a:cubicBezTo>
                  <a:cubicBezTo>
                    <a:pt x="70" y="130"/>
                    <a:pt x="76" y="128"/>
                    <a:pt x="82" y="125"/>
                  </a:cubicBezTo>
                  <a:cubicBezTo>
                    <a:pt x="141" y="91"/>
                    <a:pt x="208" y="74"/>
                    <a:pt x="273" y="74"/>
                  </a:cubicBezTo>
                  <a:cubicBezTo>
                    <a:pt x="353" y="74"/>
                    <a:pt x="433" y="99"/>
                    <a:pt x="499" y="147"/>
                  </a:cubicBezTo>
                  <a:cubicBezTo>
                    <a:pt x="505" y="150"/>
                    <a:pt x="511" y="152"/>
                    <a:pt x="517" y="152"/>
                  </a:cubicBezTo>
                  <a:cubicBezTo>
                    <a:pt x="553" y="152"/>
                    <a:pt x="580" y="100"/>
                    <a:pt x="543" y="82"/>
                  </a:cubicBezTo>
                  <a:cubicBezTo>
                    <a:pt x="459" y="28"/>
                    <a:pt x="366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0;p39">
              <a:extLst>
                <a:ext uri="{FF2B5EF4-FFF2-40B4-BE49-F238E27FC236}">
                  <a16:creationId xmlns:a16="http://schemas.microsoft.com/office/drawing/2014/main" xmlns="" id="{DD1DCB90-1557-4A0F-C703-A39596D8C9F4}"/>
                </a:ext>
              </a:extLst>
            </p:cNvPr>
            <p:cNvSpPr/>
            <p:nvPr/>
          </p:nvSpPr>
          <p:spPr>
            <a:xfrm>
              <a:off x="2467072" y="3117665"/>
              <a:ext cx="37230" cy="9601"/>
            </a:xfrm>
            <a:custGeom>
              <a:avLst/>
              <a:gdLst/>
              <a:ahLst/>
              <a:cxnLst/>
              <a:rect l="l" t="t" r="r" b="b"/>
              <a:pathLst>
                <a:path w="570" h="147" extrusionOk="0">
                  <a:moveTo>
                    <a:pt x="275" y="1"/>
                  </a:moveTo>
                  <a:cubicBezTo>
                    <a:pt x="192" y="1"/>
                    <a:pt x="110" y="20"/>
                    <a:pt x="38" y="61"/>
                  </a:cubicBezTo>
                  <a:cubicBezTo>
                    <a:pt x="0" y="80"/>
                    <a:pt x="28" y="131"/>
                    <a:pt x="64" y="131"/>
                  </a:cubicBezTo>
                  <a:cubicBezTo>
                    <a:pt x="70" y="131"/>
                    <a:pt x="76" y="130"/>
                    <a:pt x="82" y="127"/>
                  </a:cubicBezTo>
                  <a:cubicBezTo>
                    <a:pt x="143" y="91"/>
                    <a:pt x="211" y="74"/>
                    <a:pt x="279" y="74"/>
                  </a:cubicBezTo>
                  <a:cubicBezTo>
                    <a:pt x="357" y="74"/>
                    <a:pt x="434" y="97"/>
                    <a:pt x="499" y="138"/>
                  </a:cubicBezTo>
                  <a:cubicBezTo>
                    <a:pt x="507" y="144"/>
                    <a:pt x="515" y="147"/>
                    <a:pt x="522" y="147"/>
                  </a:cubicBezTo>
                  <a:cubicBezTo>
                    <a:pt x="553" y="147"/>
                    <a:pt x="569" y="99"/>
                    <a:pt x="543" y="72"/>
                  </a:cubicBezTo>
                  <a:cubicBezTo>
                    <a:pt x="461" y="25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1;p39">
              <a:extLst>
                <a:ext uri="{FF2B5EF4-FFF2-40B4-BE49-F238E27FC236}">
                  <a16:creationId xmlns:a16="http://schemas.microsoft.com/office/drawing/2014/main" xmlns="" id="{CDB05E25-58C8-7A0A-003C-B2B8BE6CC6E5}"/>
                </a:ext>
              </a:extLst>
            </p:cNvPr>
            <p:cNvSpPr/>
            <p:nvPr/>
          </p:nvSpPr>
          <p:spPr>
            <a:xfrm>
              <a:off x="2468117" y="3079718"/>
              <a:ext cx="45851" cy="21293"/>
            </a:xfrm>
            <a:custGeom>
              <a:avLst/>
              <a:gdLst/>
              <a:ahLst/>
              <a:cxnLst/>
              <a:rect l="l" t="t" r="r" b="b"/>
              <a:pathLst>
                <a:path w="702" h="326" extrusionOk="0">
                  <a:moveTo>
                    <a:pt x="351" y="0"/>
                  </a:moveTo>
                  <a:cubicBezTo>
                    <a:pt x="277" y="0"/>
                    <a:pt x="203" y="6"/>
                    <a:pt x="132" y="17"/>
                  </a:cubicBezTo>
                  <a:cubicBezTo>
                    <a:pt x="55" y="28"/>
                    <a:pt x="0" y="105"/>
                    <a:pt x="12" y="192"/>
                  </a:cubicBezTo>
                  <a:cubicBezTo>
                    <a:pt x="21" y="272"/>
                    <a:pt x="95" y="325"/>
                    <a:pt x="167" y="325"/>
                  </a:cubicBezTo>
                  <a:cubicBezTo>
                    <a:pt x="173" y="325"/>
                    <a:pt x="180" y="325"/>
                    <a:pt x="187" y="324"/>
                  </a:cubicBezTo>
                  <a:cubicBezTo>
                    <a:pt x="242" y="313"/>
                    <a:pt x="297" y="307"/>
                    <a:pt x="352" y="307"/>
                  </a:cubicBezTo>
                  <a:cubicBezTo>
                    <a:pt x="406" y="307"/>
                    <a:pt x="461" y="313"/>
                    <a:pt x="516" y="324"/>
                  </a:cubicBezTo>
                  <a:lnTo>
                    <a:pt x="538" y="324"/>
                  </a:lnTo>
                  <a:cubicBezTo>
                    <a:pt x="614" y="324"/>
                    <a:pt x="680" y="269"/>
                    <a:pt x="691" y="192"/>
                  </a:cubicBezTo>
                  <a:cubicBezTo>
                    <a:pt x="702" y="116"/>
                    <a:pt x="648" y="28"/>
                    <a:pt x="570" y="17"/>
                  </a:cubicBezTo>
                  <a:cubicBezTo>
                    <a:pt x="499" y="6"/>
                    <a:pt x="425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42;p39">
              <a:extLst>
                <a:ext uri="{FF2B5EF4-FFF2-40B4-BE49-F238E27FC236}">
                  <a16:creationId xmlns:a16="http://schemas.microsoft.com/office/drawing/2014/main" xmlns="" id="{E68344D1-ED5B-16C3-770E-4D52C4CFD000}"/>
                </a:ext>
              </a:extLst>
            </p:cNvPr>
            <p:cNvSpPr/>
            <p:nvPr/>
          </p:nvSpPr>
          <p:spPr>
            <a:xfrm>
              <a:off x="2561189" y="3089058"/>
              <a:ext cx="46635" cy="21293"/>
            </a:xfrm>
            <a:custGeom>
              <a:avLst/>
              <a:gdLst/>
              <a:ahLst/>
              <a:cxnLst/>
              <a:rect l="l" t="t" r="r" b="b"/>
              <a:pathLst>
                <a:path w="714" h="326" extrusionOk="0">
                  <a:moveTo>
                    <a:pt x="357" y="0"/>
                  </a:moveTo>
                  <a:cubicBezTo>
                    <a:pt x="286" y="0"/>
                    <a:pt x="215" y="6"/>
                    <a:pt x="144" y="17"/>
                  </a:cubicBezTo>
                  <a:cubicBezTo>
                    <a:pt x="56" y="27"/>
                    <a:pt x="1" y="105"/>
                    <a:pt x="12" y="192"/>
                  </a:cubicBezTo>
                  <a:cubicBezTo>
                    <a:pt x="32" y="273"/>
                    <a:pt x="98" y="325"/>
                    <a:pt x="176" y="325"/>
                  </a:cubicBezTo>
                  <a:cubicBezTo>
                    <a:pt x="183" y="325"/>
                    <a:pt x="191" y="325"/>
                    <a:pt x="198" y="324"/>
                  </a:cubicBezTo>
                  <a:cubicBezTo>
                    <a:pt x="247" y="313"/>
                    <a:pt x="300" y="307"/>
                    <a:pt x="353" y="307"/>
                  </a:cubicBezTo>
                  <a:cubicBezTo>
                    <a:pt x="407" y="307"/>
                    <a:pt x="461" y="313"/>
                    <a:pt x="516" y="324"/>
                  </a:cubicBezTo>
                  <a:lnTo>
                    <a:pt x="538" y="324"/>
                  </a:lnTo>
                  <a:cubicBezTo>
                    <a:pt x="615" y="324"/>
                    <a:pt x="680" y="269"/>
                    <a:pt x="692" y="192"/>
                  </a:cubicBezTo>
                  <a:cubicBezTo>
                    <a:pt x="714" y="115"/>
                    <a:pt x="658" y="27"/>
                    <a:pt x="571" y="17"/>
                  </a:cubicBezTo>
                  <a:cubicBezTo>
                    <a:pt x="500" y="6"/>
                    <a:pt x="428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43;p39">
              <a:extLst>
                <a:ext uri="{FF2B5EF4-FFF2-40B4-BE49-F238E27FC236}">
                  <a16:creationId xmlns:a16="http://schemas.microsoft.com/office/drawing/2014/main" xmlns="" id="{93C9DA8D-CFE9-9190-3173-1F46914B4290}"/>
                </a:ext>
              </a:extLst>
            </p:cNvPr>
            <p:cNvSpPr/>
            <p:nvPr/>
          </p:nvSpPr>
          <p:spPr>
            <a:xfrm>
              <a:off x="2649298" y="3155547"/>
              <a:ext cx="54473" cy="65315"/>
            </a:xfrm>
            <a:custGeom>
              <a:avLst/>
              <a:gdLst/>
              <a:ahLst/>
              <a:cxnLst/>
              <a:rect l="l" t="t" r="r" b="b"/>
              <a:pathLst>
                <a:path w="834" h="1000" extrusionOk="0">
                  <a:moveTo>
                    <a:pt x="388" y="1"/>
                  </a:moveTo>
                  <a:cubicBezTo>
                    <a:pt x="277" y="1"/>
                    <a:pt x="165" y="39"/>
                    <a:pt x="66" y="95"/>
                  </a:cubicBezTo>
                  <a:lnTo>
                    <a:pt x="1" y="928"/>
                  </a:lnTo>
                  <a:cubicBezTo>
                    <a:pt x="87" y="975"/>
                    <a:pt x="184" y="1000"/>
                    <a:pt x="280" y="1000"/>
                  </a:cubicBezTo>
                  <a:cubicBezTo>
                    <a:pt x="365" y="1000"/>
                    <a:pt x="449" y="980"/>
                    <a:pt x="527" y="939"/>
                  </a:cubicBezTo>
                  <a:cubicBezTo>
                    <a:pt x="680" y="863"/>
                    <a:pt x="812" y="698"/>
                    <a:pt x="822" y="500"/>
                  </a:cubicBezTo>
                  <a:cubicBezTo>
                    <a:pt x="834" y="315"/>
                    <a:pt x="735" y="117"/>
                    <a:pt x="571" y="40"/>
                  </a:cubicBezTo>
                  <a:cubicBezTo>
                    <a:pt x="512" y="13"/>
                    <a:pt x="450" y="1"/>
                    <a:pt x="388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4;p39">
              <a:extLst>
                <a:ext uri="{FF2B5EF4-FFF2-40B4-BE49-F238E27FC236}">
                  <a16:creationId xmlns:a16="http://schemas.microsoft.com/office/drawing/2014/main" xmlns="" id="{D2FF8DA5-6F3E-4DBC-986C-250391926434}"/>
                </a:ext>
              </a:extLst>
            </p:cNvPr>
            <p:cNvSpPr/>
            <p:nvPr/>
          </p:nvSpPr>
          <p:spPr>
            <a:xfrm>
              <a:off x="2659617" y="3173966"/>
              <a:ext cx="32331" cy="18549"/>
            </a:xfrm>
            <a:custGeom>
              <a:avLst/>
              <a:gdLst/>
              <a:ahLst/>
              <a:cxnLst/>
              <a:rect l="l" t="t" r="r" b="b"/>
              <a:pathLst>
                <a:path w="495" h="284" extrusionOk="0">
                  <a:moveTo>
                    <a:pt x="316" y="1"/>
                  </a:moveTo>
                  <a:cubicBezTo>
                    <a:pt x="264" y="1"/>
                    <a:pt x="212" y="14"/>
                    <a:pt x="160" y="43"/>
                  </a:cubicBezTo>
                  <a:cubicBezTo>
                    <a:pt x="94" y="87"/>
                    <a:pt x="28" y="153"/>
                    <a:pt x="7" y="240"/>
                  </a:cubicBezTo>
                  <a:cubicBezTo>
                    <a:pt x="0" y="266"/>
                    <a:pt x="24" y="284"/>
                    <a:pt x="46" y="284"/>
                  </a:cubicBezTo>
                  <a:cubicBezTo>
                    <a:pt x="63" y="284"/>
                    <a:pt x="79" y="275"/>
                    <a:pt x="84" y="252"/>
                  </a:cubicBezTo>
                  <a:cubicBezTo>
                    <a:pt x="94" y="197"/>
                    <a:pt x="150" y="142"/>
                    <a:pt x="204" y="109"/>
                  </a:cubicBezTo>
                  <a:cubicBezTo>
                    <a:pt x="242" y="90"/>
                    <a:pt x="284" y="78"/>
                    <a:pt x="326" y="78"/>
                  </a:cubicBezTo>
                  <a:cubicBezTo>
                    <a:pt x="356" y="78"/>
                    <a:pt x="385" y="84"/>
                    <a:pt x="413" y="98"/>
                  </a:cubicBezTo>
                  <a:cubicBezTo>
                    <a:pt x="419" y="101"/>
                    <a:pt x="425" y="103"/>
                    <a:pt x="431" y="103"/>
                  </a:cubicBezTo>
                  <a:cubicBezTo>
                    <a:pt x="467" y="103"/>
                    <a:pt x="494" y="51"/>
                    <a:pt x="456" y="33"/>
                  </a:cubicBezTo>
                  <a:cubicBezTo>
                    <a:pt x="410" y="12"/>
                    <a:pt x="363" y="1"/>
                    <a:pt x="31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5;p39">
              <a:extLst>
                <a:ext uri="{FF2B5EF4-FFF2-40B4-BE49-F238E27FC236}">
                  <a16:creationId xmlns:a16="http://schemas.microsoft.com/office/drawing/2014/main" xmlns="" id="{768E4F5E-897D-EC88-964C-5301CB52C3AD}"/>
                </a:ext>
              </a:extLst>
            </p:cNvPr>
            <p:cNvSpPr/>
            <p:nvPr/>
          </p:nvSpPr>
          <p:spPr>
            <a:xfrm>
              <a:off x="2524679" y="3277097"/>
              <a:ext cx="71193" cy="26322"/>
            </a:xfrm>
            <a:custGeom>
              <a:avLst/>
              <a:gdLst/>
              <a:ahLst/>
              <a:cxnLst/>
              <a:rect l="l" t="t" r="r" b="b"/>
              <a:pathLst>
                <a:path w="1090" h="403" extrusionOk="0">
                  <a:moveTo>
                    <a:pt x="1033" y="0"/>
                  </a:moveTo>
                  <a:cubicBezTo>
                    <a:pt x="1025" y="0"/>
                    <a:pt x="1017" y="3"/>
                    <a:pt x="1009" y="10"/>
                  </a:cubicBezTo>
                  <a:cubicBezTo>
                    <a:pt x="782" y="209"/>
                    <a:pt x="489" y="326"/>
                    <a:pt x="188" y="326"/>
                  </a:cubicBezTo>
                  <a:cubicBezTo>
                    <a:pt x="140" y="326"/>
                    <a:pt x="92" y="323"/>
                    <a:pt x="45" y="317"/>
                  </a:cubicBezTo>
                  <a:cubicBezTo>
                    <a:pt x="42" y="317"/>
                    <a:pt x="39" y="316"/>
                    <a:pt x="37" y="316"/>
                  </a:cubicBezTo>
                  <a:cubicBezTo>
                    <a:pt x="1" y="316"/>
                    <a:pt x="3" y="394"/>
                    <a:pt x="45" y="394"/>
                  </a:cubicBezTo>
                  <a:cubicBezTo>
                    <a:pt x="95" y="400"/>
                    <a:pt x="146" y="403"/>
                    <a:pt x="196" y="403"/>
                  </a:cubicBezTo>
                  <a:cubicBezTo>
                    <a:pt x="517" y="403"/>
                    <a:pt x="827" y="283"/>
                    <a:pt x="1064" y="65"/>
                  </a:cubicBezTo>
                  <a:cubicBezTo>
                    <a:pt x="1090" y="39"/>
                    <a:pt x="1062" y="0"/>
                    <a:pt x="1033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46;p39">
              <a:extLst>
                <a:ext uri="{FF2B5EF4-FFF2-40B4-BE49-F238E27FC236}">
                  <a16:creationId xmlns:a16="http://schemas.microsoft.com/office/drawing/2014/main" xmlns="" id="{E8E98F43-537A-063B-2D47-E2A29434D0FF}"/>
                </a:ext>
              </a:extLst>
            </p:cNvPr>
            <p:cNvSpPr/>
            <p:nvPr/>
          </p:nvSpPr>
          <p:spPr>
            <a:xfrm>
              <a:off x="2503909" y="3144444"/>
              <a:ext cx="25603" cy="56367"/>
            </a:xfrm>
            <a:custGeom>
              <a:avLst/>
              <a:gdLst/>
              <a:ahLst/>
              <a:cxnLst/>
              <a:rect l="l" t="t" r="r" b="b"/>
              <a:pathLst>
                <a:path w="392" h="863" extrusionOk="0">
                  <a:moveTo>
                    <a:pt x="340" y="0"/>
                  </a:moveTo>
                  <a:cubicBezTo>
                    <a:pt x="326" y="0"/>
                    <a:pt x="312" y="7"/>
                    <a:pt x="307" y="24"/>
                  </a:cubicBezTo>
                  <a:cubicBezTo>
                    <a:pt x="285" y="134"/>
                    <a:pt x="264" y="232"/>
                    <a:pt x="253" y="331"/>
                  </a:cubicBezTo>
                  <a:cubicBezTo>
                    <a:pt x="242" y="353"/>
                    <a:pt x="242" y="375"/>
                    <a:pt x="242" y="407"/>
                  </a:cubicBezTo>
                  <a:cubicBezTo>
                    <a:pt x="231" y="419"/>
                    <a:pt x="231" y="463"/>
                    <a:pt x="220" y="473"/>
                  </a:cubicBezTo>
                  <a:cubicBezTo>
                    <a:pt x="215" y="488"/>
                    <a:pt x="202" y="492"/>
                    <a:pt x="186" y="492"/>
                  </a:cubicBezTo>
                  <a:cubicBezTo>
                    <a:pt x="166" y="492"/>
                    <a:pt x="140" y="485"/>
                    <a:pt x="121" y="485"/>
                  </a:cubicBezTo>
                  <a:cubicBezTo>
                    <a:pt x="44" y="495"/>
                    <a:pt x="0" y="550"/>
                    <a:pt x="34" y="627"/>
                  </a:cubicBezTo>
                  <a:cubicBezTo>
                    <a:pt x="44" y="660"/>
                    <a:pt x="78" y="692"/>
                    <a:pt x="110" y="726"/>
                  </a:cubicBezTo>
                  <a:cubicBezTo>
                    <a:pt x="143" y="770"/>
                    <a:pt x="165" y="813"/>
                    <a:pt x="198" y="846"/>
                  </a:cubicBezTo>
                  <a:cubicBezTo>
                    <a:pt x="206" y="857"/>
                    <a:pt x="217" y="862"/>
                    <a:pt x="226" y="862"/>
                  </a:cubicBezTo>
                  <a:cubicBezTo>
                    <a:pt x="254" y="862"/>
                    <a:pt x="277" y="824"/>
                    <a:pt x="253" y="792"/>
                  </a:cubicBezTo>
                  <a:cubicBezTo>
                    <a:pt x="231" y="758"/>
                    <a:pt x="198" y="726"/>
                    <a:pt x="176" y="692"/>
                  </a:cubicBezTo>
                  <a:cubicBezTo>
                    <a:pt x="154" y="660"/>
                    <a:pt x="110" y="627"/>
                    <a:pt x="100" y="594"/>
                  </a:cubicBezTo>
                  <a:cubicBezTo>
                    <a:pt x="94" y="572"/>
                    <a:pt x="107" y="567"/>
                    <a:pt x="125" y="567"/>
                  </a:cubicBezTo>
                  <a:cubicBezTo>
                    <a:pt x="143" y="567"/>
                    <a:pt x="165" y="572"/>
                    <a:pt x="176" y="572"/>
                  </a:cubicBezTo>
                  <a:cubicBezTo>
                    <a:pt x="198" y="572"/>
                    <a:pt x="231" y="561"/>
                    <a:pt x="264" y="550"/>
                  </a:cubicBezTo>
                  <a:cubicBezTo>
                    <a:pt x="285" y="528"/>
                    <a:pt x="297" y="495"/>
                    <a:pt x="307" y="463"/>
                  </a:cubicBezTo>
                  <a:cubicBezTo>
                    <a:pt x="307" y="419"/>
                    <a:pt x="319" y="375"/>
                    <a:pt x="329" y="320"/>
                  </a:cubicBezTo>
                  <a:cubicBezTo>
                    <a:pt x="351" y="232"/>
                    <a:pt x="363" y="134"/>
                    <a:pt x="385" y="46"/>
                  </a:cubicBezTo>
                  <a:cubicBezTo>
                    <a:pt x="391" y="19"/>
                    <a:pt x="364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47;p39">
              <a:extLst>
                <a:ext uri="{FF2B5EF4-FFF2-40B4-BE49-F238E27FC236}">
                  <a16:creationId xmlns:a16="http://schemas.microsoft.com/office/drawing/2014/main" xmlns="" id="{CE9900D7-74E0-72BD-5ADC-557E9565F43A}"/>
                </a:ext>
              </a:extLst>
            </p:cNvPr>
            <p:cNvSpPr/>
            <p:nvPr/>
          </p:nvSpPr>
          <p:spPr>
            <a:xfrm>
              <a:off x="2525397" y="3203749"/>
              <a:ext cx="40887" cy="31221"/>
            </a:xfrm>
            <a:custGeom>
              <a:avLst/>
              <a:gdLst/>
              <a:ahLst/>
              <a:cxnLst/>
              <a:rect l="l" t="t" r="r" b="b"/>
              <a:pathLst>
                <a:path w="626" h="478" extrusionOk="0">
                  <a:moveTo>
                    <a:pt x="481" y="1"/>
                  </a:moveTo>
                  <a:cubicBezTo>
                    <a:pt x="449" y="1"/>
                    <a:pt x="422" y="17"/>
                    <a:pt x="395" y="26"/>
                  </a:cubicBezTo>
                  <a:cubicBezTo>
                    <a:pt x="285" y="91"/>
                    <a:pt x="165" y="157"/>
                    <a:pt x="56" y="212"/>
                  </a:cubicBezTo>
                  <a:cubicBezTo>
                    <a:pt x="34" y="223"/>
                    <a:pt x="22" y="245"/>
                    <a:pt x="12" y="256"/>
                  </a:cubicBezTo>
                  <a:cubicBezTo>
                    <a:pt x="0" y="289"/>
                    <a:pt x="0" y="333"/>
                    <a:pt x="34" y="355"/>
                  </a:cubicBezTo>
                  <a:cubicBezTo>
                    <a:pt x="88" y="420"/>
                    <a:pt x="176" y="464"/>
                    <a:pt x="263" y="476"/>
                  </a:cubicBezTo>
                  <a:cubicBezTo>
                    <a:pt x="275" y="477"/>
                    <a:pt x="288" y="477"/>
                    <a:pt x="300" y="477"/>
                  </a:cubicBezTo>
                  <a:cubicBezTo>
                    <a:pt x="391" y="477"/>
                    <a:pt x="491" y="443"/>
                    <a:pt x="549" y="366"/>
                  </a:cubicBezTo>
                  <a:cubicBezTo>
                    <a:pt x="614" y="278"/>
                    <a:pt x="626" y="157"/>
                    <a:pt x="570" y="59"/>
                  </a:cubicBezTo>
                  <a:cubicBezTo>
                    <a:pt x="560" y="37"/>
                    <a:pt x="538" y="4"/>
                    <a:pt x="505" y="4"/>
                  </a:cubicBezTo>
                  <a:cubicBezTo>
                    <a:pt x="497" y="2"/>
                    <a:pt x="489" y="1"/>
                    <a:pt x="481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48;p39">
              <a:extLst>
                <a:ext uri="{FF2B5EF4-FFF2-40B4-BE49-F238E27FC236}">
                  <a16:creationId xmlns:a16="http://schemas.microsoft.com/office/drawing/2014/main" xmlns="" id="{96FFD29B-6492-828F-B273-33B1EBF3B9E6}"/>
                </a:ext>
              </a:extLst>
            </p:cNvPr>
            <p:cNvSpPr/>
            <p:nvPr/>
          </p:nvSpPr>
          <p:spPr>
            <a:xfrm>
              <a:off x="2437354" y="2988343"/>
              <a:ext cx="252834" cy="187519"/>
            </a:xfrm>
            <a:custGeom>
              <a:avLst/>
              <a:gdLst/>
              <a:ahLst/>
              <a:cxnLst/>
              <a:rect l="l" t="t" r="r" b="b"/>
              <a:pathLst>
                <a:path w="3871" h="2871" extrusionOk="0">
                  <a:moveTo>
                    <a:pt x="1934" y="0"/>
                  </a:moveTo>
                  <a:cubicBezTo>
                    <a:pt x="1589" y="0"/>
                    <a:pt x="1246" y="69"/>
                    <a:pt x="910" y="166"/>
                  </a:cubicBezTo>
                  <a:cubicBezTo>
                    <a:pt x="691" y="243"/>
                    <a:pt x="471" y="331"/>
                    <a:pt x="296" y="484"/>
                  </a:cubicBezTo>
                  <a:cubicBezTo>
                    <a:pt x="120" y="638"/>
                    <a:pt x="0" y="868"/>
                    <a:pt x="22" y="1098"/>
                  </a:cubicBezTo>
                  <a:cubicBezTo>
                    <a:pt x="44" y="1230"/>
                    <a:pt x="120" y="1362"/>
                    <a:pt x="241" y="1405"/>
                  </a:cubicBezTo>
                  <a:cubicBezTo>
                    <a:pt x="267" y="1413"/>
                    <a:pt x="293" y="1417"/>
                    <a:pt x="318" y="1417"/>
                  </a:cubicBezTo>
                  <a:cubicBezTo>
                    <a:pt x="436" y="1417"/>
                    <a:pt x="551" y="1340"/>
                    <a:pt x="614" y="1240"/>
                  </a:cubicBezTo>
                  <a:cubicBezTo>
                    <a:pt x="702" y="1120"/>
                    <a:pt x="724" y="977"/>
                    <a:pt x="746" y="835"/>
                  </a:cubicBezTo>
                  <a:cubicBezTo>
                    <a:pt x="848" y="919"/>
                    <a:pt x="991" y="972"/>
                    <a:pt x="1126" y="972"/>
                  </a:cubicBezTo>
                  <a:cubicBezTo>
                    <a:pt x="1149" y="972"/>
                    <a:pt x="1172" y="970"/>
                    <a:pt x="1195" y="967"/>
                  </a:cubicBezTo>
                  <a:cubicBezTo>
                    <a:pt x="1360" y="945"/>
                    <a:pt x="1502" y="857"/>
                    <a:pt x="1590" y="714"/>
                  </a:cubicBezTo>
                  <a:cubicBezTo>
                    <a:pt x="1645" y="879"/>
                    <a:pt x="1842" y="955"/>
                    <a:pt x="2006" y="955"/>
                  </a:cubicBezTo>
                  <a:cubicBezTo>
                    <a:pt x="2141" y="955"/>
                    <a:pt x="2276" y="923"/>
                    <a:pt x="2407" y="923"/>
                  </a:cubicBezTo>
                  <a:cubicBezTo>
                    <a:pt x="2446" y="923"/>
                    <a:pt x="2484" y="926"/>
                    <a:pt x="2522" y="933"/>
                  </a:cubicBezTo>
                  <a:cubicBezTo>
                    <a:pt x="2741" y="967"/>
                    <a:pt x="2927" y="1131"/>
                    <a:pt x="3015" y="1328"/>
                  </a:cubicBezTo>
                  <a:cubicBezTo>
                    <a:pt x="3114" y="1526"/>
                    <a:pt x="3124" y="1756"/>
                    <a:pt x="3081" y="1975"/>
                  </a:cubicBezTo>
                  <a:cubicBezTo>
                    <a:pt x="3059" y="2129"/>
                    <a:pt x="3015" y="2271"/>
                    <a:pt x="3004" y="2425"/>
                  </a:cubicBezTo>
                  <a:cubicBezTo>
                    <a:pt x="3004" y="2578"/>
                    <a:pt x="3059" y="2743"/>
                    <a:pt x="3190" y="2819"/>
                  </a:cubicBezTo>
                  <a:cubicBezTo>
                    <a:pt x="3236" y="2854"/>
                    <a:pt x="3291" y="2870"/>
                    <a:pt x="3347" y="2870"/>
                  </a:cubicBezTo>
                  <a:cubicBezTo>
                    <a:pt x="3399" y="2870"/>
                    <a:pt x="3450" y="2857"/>
                    <a:pt x="3497" y="2831"/>
                  </a:cubicBezTo>
                  <a:cubicBezTo>
                    <a:pt x="3585" y="2787"/>
                    <a:pt x="3738" y="2611"/>
                    <a:pt x="3760" y="2480"/>
                  </a:cubicBezTo>
                  <a:lnTo>
                    <a:pt x="3848" y="1635"/>
                  </a:lnTo>
                  <a:cubicBezTo>
                    <a:pt x="3870" y="1197"/>
                    <a:pt x="3673" y="780"/>
                    <a:pt x="3355" y="495"/>
                  </a:cubicBezTo>
                  <a:cubicBezTo>
                    <a:pt x="3037" y="199"/>
                    <a:pt x="2610" y="46"/>
                    <a:pt x="2182" y="13"/>
                  </a:cubicBezTo>
                  <a:cubicBezTo>
                    <a:pt x="2099" y="4"/>
                    <a:pt x="201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49;p39">
              <a:extLst>
                <a:ext uri="{FF2B5EF4-FFF2-40B4-BE49-F238E27FC236}">
                  <a16:creationId xmlns:a16="http://schemas.microsoft.com/office/drawing/2014/main" xmlns="" id="{9D8938F9-596F-60FB-F66F-0634211211D9}"/>
                </a:ext>
              </a:extLst>
            </p:cNvPr>
            <p:cNvSpPr/>
            <p:nvPr/>
          </p:nvSpPr>
          <p:spPr>
            <a:xfrm>
              <a:off x="2371453" y="3312823"/>
              <a:ext cx="335915" cy="630943"/>
            </a:xfrm>
            <a:custGeom>
              <a:avLst/>
              <a:gdLst/>
              <a:ahLst/>
              <a:cxnLst/>
              <a:rect l="l" t="t" r="r" b="b"/>
              <a:pathLst>
                <a:path w="5143" h="9660" extrusionOk="0">
                  <a:moveTo>
                    <a:pt x="4419" y="0"/>
                  </a:moveTo>
                  <a:lnTo>
                    <a:pt x="3169" y="877"/>
                  </a:lnTo>
                  <a:lnTo>
                    <a:pt x="2456" y="241"/>
                  </a:lnTo>
                  <a:lnTo>
                    <a:pt x="2040" y="735"/>
                  </a:lnTo>
                  <a:cubicBezTo>
                    <a:pt x="2040" y="735"/>
                    <a:pt x="1360" y="1568"/>
                    <a:pt x="1195" y="2697"/>
                  </a:cubicBezTo>
                  <a:cubicBezTo>
                    <a:pt x="1075" y="3509"/>
                    <a:pt x="1151" y="4178"/>
                    <a:pt x="888" y="4836"/>
                  </a:cubicBezTo>
                  <a:cubicBezTo>
                    <a:pt x="55" y="6875"/>
                    <a:pt x="1" y="9539"/>
                    <a:pt x="483" y="9660"/>
                  </a:cubicBezTo>
                  <a:lnTo>
                    <a:pt x="4397" y="9660"/>
                  </a:lnTo>
                  <a:lnTo>
                    <a:pt x="5142" y="2061"/>
                  </a:lnTo>
                  <a:lnTo>
                    <a:pt x="5142" y="757"/>
                  </a:lnTo>
                  <a:lnTo>
                    <a:pt x="4813" y="680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50;p39">
              <a:extLst>
                <a:ext uri="{FF2B5EF4-FFF2-40B4-BE49-F238E27FC236}">
                  <a16:creationId xmlns:a16="http://schemas.microsoft.com/office/drawing/2014/main" xmlns="" id="{BE3F84CC-E53A-9B4A-2007-6C668AEDAB20}"/>
                </a:ext>
              </a:extLst>
            </p:cNvPr>
            <p:cNvSpPr/>
            <p:nvPr/>
          </p:nvSpPr>
          <p:spPr>
            <a:xfrm>
              <a:off x="2476673" y="3437377"/>
              <a:ext cx="114693" cy="484180"/>
            </a:xfrm>
            <a:custGeom>
              <a:avLst/>
              <a:gdLst/>
              <a:ahLst/>
              <a:cxnLst/>
              <a:rect l="l" t="t" r="r" b="b"/>
              <a:pathLst>
                <a:path w="1756" h="7413" extrusionOk="0">
                  <a:moveTo>
                    <a:pt x="1755" y="1"/>
                  </a:moveTo>
                  <a:lnTo>
                    <a:pt x="1459" y="67"/>
                  </a:lnTo>
                  <a:lnTo>
                    <a:pt x="1350" y="56"/>
                  </a:lnTo>
                  <a:cubicBezTo>
                    <a:pt x="1350" y="56"/>
                    <a:pt x="1" y="6415"/>
                    <a:pt x="45" y="6470"/>
                  </a:cubicBezTo>
                  <a:cubicBezTo>
                    <a:pt x="100" y="6513"/>
                    <a:pt x="702" y="7412"/>
                    <a:pt x="702" y="7412"/>
                  </a:cubicBezTo>
                  <a:lnTo>
                    <a:pt x="1755" y="5955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51;p39">
              <a:extLst>
                <a:ext uri="{FF2B5EF4-FFF2-40B4-BE49-F238E27FC236}">
                  <a16:creationId xmlns:a16="http://schemas.microsoft.com/office/drawing/2014/main" xmlns="" id="{70DA3098-7869-134C-9CA2-760627D44B52}"/>
                </a:ext>
              </a:extLst>
            </p:cNvPr>
            <p:cNvSpPr/>
            <p:nvPr/>
          </p:nvSpPr>
          <p:spPr>
            <a:xfrm>
              <a:off x="2552568" y="3382971"/>
              <a:ext cx="55256" cy="58783"/>
            </a:xfrm>
            <a:custGeom>
              <a:avLst/>
              <a:gdLst/>
              <a:ahLst/>
              <a:cxnLst/>
              <a:rect l="l" t="t" r="r" b="b"/>
              <a:pathLst>
                <a:path w="846" h="900" extrusionOk="0">
                  <a:moveTo>
                    <a:pt x="264" y="1"/>
                  </a:moveTo>
                  <a:lnTo>
                    <a:pt x="1" y="516"/>
                  </a:lnTo>
                  <a:cubicBezTo>
                    <a:pt x="23" y="549"/>
                    <a:pt x="188" y="889"/>
                    <a:pt x="188" y="889"/>
                  </a:cubicBezTo>
                  <a:lnTo>
                    <a:pt x="527" y="900"/>
                  </a:lnTo>
                  <a:lnTo>
                    <a:pt x="846" y="538"/>
                  </a:lnTo>
                  <a:lnTo>
                    <a:pt x="527" y="34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52;p39">
              <a:extLst>
                <a:ext uri="{FF2B5EF4-FFF2-40B4-BE49-F238E27FC236}">
                  <a16:creationId xmlns:a16="http://schemas.microsoft.com/office/drawing/2014/main" xmlns="" id="{CAF84C8C-126E-FA0C-4D1B-F74434DFF26E}"/>
                </a:ext>
              </a:extLst>
            </p:cNvPr>
            <p:cNvSpPr/>
            <p:nvPr/>
          </p:nvSpPr>
          <p:spPr>
            <a:xfrm>
              <a:off x="2576865" y="3359588"/>
              <a:ext cx="110709" cy="74590"/>
            </a:xfrm>
            <a:custGeom>
              <a:avLst/>
              <a:gdLst/>
              <a:ahLst/>
              <a:cxnLst/>
              <a:rect l="l" t="t" r="r" b="b"/>
              <a:pathLst>
                <a:path w="1695" h="1142" extrusionOk="0">
                  <a:moveTo>
                    <a:pt x="1642" y="1"/>
                  </a:moveTo>
                  <a:cubicBezTo>
                    <a:pt x="1631" y="1"/>
                    <a:pt x="1620" y="6"/>
                    <a:pt x="1614" y="19"/>
                  </a:cubicBezTo>
                  <a:cubicBezTo>
                    <a:pt x="1357" y="415"/>
                    <a:pt x="1036" y="770"/>
                    <a:pt x="653" y="1052"/>
                  </a:cubicBezTo>
                  <a:lnTo>
                    <a:pt x="653" y="1052"/>
                  </a:lnTo>
                  <a:cubicBezTo>
                    <a:pt x="409" y="782"/>
                    <a:pt x="218" y="472"/>
                    <a:pt x="79" y="139"/>
                  </a:cubicBezTo>
                  <a:cubicBezTo>
                    <a:pt x="74" y="117"/>
                    <a:pt x="58" y="107"/>
                    <a:pt x="42" y="107"/>
                  </a:cubicBezTo>
                  <a:cubicBezTo>
                    <a:pt x="21" y="107"/>
                    <a:pt x="0" y="125"/>
                    <a:pt x="13" y="151"/>
                  </a:cubicBezTo>
                  <a:cubicBezTo>
                    <a:pt x="155" y="512"/>
                    <a:pt x="364" y="841"/>
                    <a:pt x="616" y="1126"/>
                  </a:cubicBezTo>
                  <a:cubicBezTo>
                    <a:pt x="624" y="1134"/>
                    <a:pt x="637" y="1142"/>
                    <a:pt x="648" y="1142"/>
                  </a:cubicBezTo>
                  <a:cubicBezTo>
                    <a:pt x="652" y="1142"/>
                    <a:pt x="657" y="1141"/>
                    <a:pt x="660" y="1137"/>
                  </a:cubicBezTo>
                  <a:cubicBezTo>
                    <a:pt x="1066" y="841"/>
                    <a:pt x="1417" y="480"/>
                    <a:pt x="1680" y="52"/>
                  </a:cubicBezTo>
                  <a:cubicBezTo>
                    <a:pt x="1695" y="29"/>
                    <a:pt x="1667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53;p39">
              <a:extLst>
                <a:ext uri="{FF2B5EF4-FFF2-40B4-BE49-F238E27FC236}">
                  <a16:creationId xmlns:a16="http://schemas.microsoft.com/office/drawing/2014/main" xmlns="" id="{E347FF53-AC54-1AA0-4E33-5E5C6E1B39B9}"/>
                </a:ext>
              </a:extLst>
            </p:cNvPr>
            <p:cNvSpPr/>
            <p:nvPr/>
          </p:nvSpPr>
          <p:spPr>
            <a:xfrm>
              <a:off x="2498488" y="3367034"/>
              <a:ext cx="80207" cy="66883"/>
            </a:xfrm>
            <a:custGeom>
              <a:avLst/>
              <a:gdLst/>
              <a:ahLst/>
              <a:cxnLst/>
              <a:rect l="l" t="t" r="r" b="b"/>
              <a:pathLst>
                <a:path w="1228" h="1024" extrusionOk="0">
                  <a:moveTo>
                    <a:pt x="1179" y="0"/>
                  </a:moveTo>
                  <a:cubicBezTo>
                    <a:pt x="1167" y="0"/>
                    <a:pt x="1155" y="7"/>
                    <a:pt x="1147" y="25"/>
                  </a:cubicBezTo>
                  <a:cubicBezTo>
                    <a:pt x="1070" y="190"/>
                    <a:pt x="994" y="344"/>
                    <a:pt x="917" y="508"/>
                  </a:cubicBezTo>
                  <a:cubicBezTo>
                    <a:pt x="873" y="595"/>
                    <a:pt x="840" y="673"/>
                    <a:pt x="797" y="760"/>
                  </a:cubicBezTo>
                  <a:cubicBezTo>
                    <a:pt x="785" y="804"/>
                    <a:pt x="763" y="837"/>
                    <a:pt x="741" y="881"/>
                  </a:cubicBezTo>
                  <a:cubicBezTo>
                    <a:pt x="724" y="915"/>
                    <a:pt x="707" y="943"/>
                    <a:pt x="674" y="943"/>
                  </a:cubicBezTo>
                  <a:cubicBezTo>
                    <a:pt x="665" y="943"/>
                    <a:pt x="655" y="941"/>
                    <a:pt x="643" y="936"/>
                  </a:cubicBezTo>
                  <a:cubicBezTo>
                    <a:pt x="588" y="924"/>
                    <a:pt x="533" y="881"/>
                    <a:pt x="490" y="848"/>
                  </a:cubicBezTo>
                  <a:cubicBezTo>
                    <a:pt x="434" y="804"/>
                    <a:pt x="380" y="760"/>
                    <a:pt x="336" y="717"/>
                  </a:cubicBezTo>
                  <a:cubicBezTo>
                    <a:pt x="237" y="639"/>
                    <a:pt x="149" y="552"/>
                    <a:pt x="73" y="453"/>
                  </a:cubicBezTo>
                  <a:cubicBezTo>
                    <a:pt x="68" y="446"/>
                    <a:pt x="62" y="443"/>
                    <a:pt x="55" y="443"/>
                  </a:cubicBezTo>
                  <a:cubicBezTo>
                    <a:pt x="31" y="443"/>
                    <a:pt x="1" y="482"/>
                    <a:pt x="18" y="508"/>
                  </a:cubicBezTo>
                  <a:cubicBezTo>
                    <a:pt x="117" y="617"/>
                    <a:pt x="215" y="727"/>
                    <a:pt x="325" y="815"/>
                  </a:cubicBezTo>
                  <a:cubicBezTo>
                    <a:pt x="380" y="859"/>
                    <a:pt x="434" y="902"/>
                    <a:pt x="490" y="936"/>
                  </a:cubicBezTo>
                  <a:cubicBezTo>
                    <a:pt x="544" y="980"/>
                    <a:pt x="599" y="1023"/>
                    <a:pt x="675" y="1023"/>
                  </a:cubicBezTo>
                  <a:cubicBezTo>
                    <a:pt x="741" y="1023"/>
                    <a:pt x="785" y="968"/>
                    <a:pt x="818" y="914"/>
                  </a:cubicBezTo>
                  <a:cubicBezTo>
                    <a:pt x="862" y="815"/>
                    <a:pt x="906" y="727"/>
                    <a:pt x="950" y="629"/>
                  </a:cubicBezTo>
                  <a:cubicBezTo>
                    <a:pt x="1038" y="442"/>
                    <a:pt x="1125" y="256"/>
                    <a:pt x="1213" y="59"/>
                  </a:cubicBezTo>
                  <a:cubicBezTo>
                    <a:pt x="1228" y="29"/>
                    <a:pt x="1203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54;p39">
              <a:extLst>
                <a:ext uri="{FF2B5EF4-FFF2-40B4-BE49-F238E27FC236}">
                  <a16:creationId xmlns:a16="http://schemas.microsoft.com/office/drawing/2014/main" xmlns="" id="{4DC26148-E0B0-507E-41E4-D467F35E4FCF}"/>
                </a:ext>
              </a:extLst>
            </p:cNvPr>
            <p:cNvSpPr/>
            <p:nvPr/>
          </p:nvSpPr>
          <p:spPr>
            <a:xfrm>
              <a:off x="2266885" y="3369385"/>
              <a:ext cx="231346" cy="822185"/>
            </a:xfrm>
            <a:custGeom>
              <a:avLst/>
              <a:gdLst/>
              <a:ahLst/>
              <a:cxnLst/>
              <a:rect l="l" t="t" r="r" b="b"/>
              <a:pathLst>
                <a:path w="3542" h="12588" extrusionOk="0">
                  <a:moveTo>
                    <a:pt x="3542" y="1"/>
                  </a:moveTo>
                  <a:cubicBezTo>
                    <a:pt x="3542" y="1"/>
                    <a:pt x="2423" y="209"/>
                    <a:pt x="1952" y="516"/>
                  </a:cubicBezTo>
                  <a:lnTo>
                    <a:pt x="1580" y="5592"/>
                  </a:lnTo>
                  <a:lnTo>
                    <a:pt x="1" y="12587"/>
                  </a:lnTo>
                  <a:lnTo>
                    <a:pt x="472" y="12587"/>
                  </a:lnTo>
                  <a:lnTo>
                    <a:pt x="1897" y="8794"/>
                  </a:lnTo>
                  <a:lnTo>
                    <a:pt x="2106" y="8158"/>
                  </a:lnTo>
                  <a:lnTo>
                    <a:pt x="2292" y="7149"/>
                  </a:lnTo>
                  <a:lnTo>
                    <a:pt x="3322" y="1097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55;p39">
              <a:extLst>
                <a:ext uri="{FF2B5EF4-FFF2-40B4-BE49-F238E27FC236}">
                  <a16:creationId xmlns:a16="http://schemas.microsoft.com/office/drawing/2014/main" xmlns="" id="{AD99484F-4C8C-DCC3-7FEF-13F071BB8AAF}"/>
                </a:ext>
              </a:extLst>
            </p:cNvPr>
            <p:cNvSpPr/>
            <p:nvPr/>
          </p:nvSpPr>
          <p:spPr>
            <a:xfrm>
              <a:off x="2074993" y="3400148"/>
              <a:ext cx="350219" cy="488556"/>
            </a:xfrm>
            <a:custGeom>
              <a:avLst/>
              <a:gdLst/>
              <a:ahLst/>
              <a:cxnLst/>
              <a:rect l="l" t="t" r="r" b="b"/>
              <a:pathLst>
                <a:path w="5362" h="7480" extrusionOk="0">
                  <a:moveTo>
                    <a:pt x="4956" y="1"/>
                  </a:moveTo>
                  <a:cubicBezTo>
                    <a:pt x="4956" y="1"/>
                    <a:pt x="4123" y="330"/>
                    <a:pt x="3926" y="1284"/>
                  </a:cubicBezTo>
                  <a:cubicBezTo>
                    <a:pt x="3761" y="2073"/>
                    <a:pt x="3805" y="4693"/>
                    <a:pt x="3805" y="4693"/>
                  </a:cubicBezTo>
                  <a:lnTo>
                    <a:pt x="691" y="4189"/>
                  </a:lnTo>
                  <a:lnTo>
                    <a:pt x="1" y="6426"/>
                  </a:lnTo>
                  <a:cubicBezTo>
                    <a:pt x="1" y="6426"/>
                    <a:pt x="2149" y="7018"/>
                    <a:pt x="3355" y="7303"/>
                  </a:cubicBezTo>
                  <a:cubicBezTo>
                    <a:pt x="3925" y="7437"/>
                    <a:pt x="4295" y="7479"/>
                    <a:pt x="4536" y="7479"/>
                  </a:cubicBezTo>
                  <a:cubicBezTo>
                    <a:pt x="4943" y="7479"/>
                    <a:pt x="4978" y="7358"/>
                    <a:pt x="4978" y="7358"/>
                  </a:cubicBezTo>
                  <a:lnTo>
                    <a:pt x="5361" y="275"/>
                  </a:lnTo>
                  <a:lnTo>
                    <a:pt x="4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56;p39">
              <a:extLst>
                <a:ext uri="{FF2B5EF4-FFF2-40B4-BE49-F238E27FC236}">
                  <a16:creationId xmlns:a16="http://schemas.microsoft.com/office/drawing/2014/main" xmlns="" id="{BA59097C-86E5-CEC8-F5F5-C13E85181242}"/>
                </a:ext>
              </a:extLst>
            </p:cNvPr>
            <p:cNvSpPr/>
            <p:nvPr/>
          </p:nvSpPr>
          <p:spPr>
            <a:xfrm>
              <a:off x="2265840" y="3459780"/>
              <a:ext cx="116391" cy="726042"/>
            </a:xfrm>
            <a:custGeom>
              <a:avLst/>
              <a:gdLst/>
              <a:ahLst/>
              <a:cxnLst/>
              <a:rect l="l" t="t" r="r" b="b"/>
              <a:pathLst>
                <a:path w="1782" h="11116" extrusionOk="0">
                  <a:moveTo>
                    <a:pt x="1656" y="1"/>
                  </a:moveTo>
                  <a:cubicBezTo>
                    <a:pt x="1637" y="1"/>
                    <a:pt x="1618" y="14"/>
                    <a:pt x="1618" y="42"/>
                  </a:cubicBezTo>
                  <a:cubicBezTo>
                    <a:pt x="1639" y="1226"/>
                    <a:pt x="1672" y="2410"/>
                    <a:pt x="1694" y="3594"/>
                  </a:cubicBezTo>
                  <a:cubicBezTo>
                    <a:pt x="1694" y="3802"/>
                    <a:pt x="1639" y="4011"/>
                    <a:pt x="1596" y="4208"/>
                  </a:cubicBezTo>
                  <a:cubicBezTo>
                    <a:pt x="1518" y="4625"/>
                    <a:pt x="1420" y="5030"/>
                    <a:pt x="1321" y="5436"/>
                  </a:cubicBezTo>
                  <a:cubicBezTo>
                    <a:pt x="1080" y="6434"/>
                    <a:pt x="817" y="7432"/>
                    <a:pt x="576" y="8429"/>
                  </a:cubicBezTo>
                  <a:cubicBezTo>
                    <a:pt x="356" y="9295"/>
                    <a:pt x="105" y="10183"/>
                    <a:pt x="5" y="11082"/>
                  </a:cubicBezTo>
                  <a:cubicBezTo>
                    <a:pt x="0" y="11104"/>
                    <a:pt x="17" y="11115"/>
                    <a:pt x="36" y="11115"/>
                  </a:cubicBezTo>
                  <a:cubicBezTo>
                    <a:pt x="55" y="11115"/>
                    <a:pt x="77" y="11104"/>
                    <a:pt x="83" y="11082"/>
                  </a:cubicBezTo>
                  <a:cubicBezTo>
                    <a:pt x="170" y="10282"/>
                    <a:pt x="390" y="9503"/>
                    <a:pt x="576" y="8725"/>
                  </a:cubicBezTo>
                  <a:cubicBezTo>
                    <a:pt x="828" y="7717"/>
                    <a:pt x="1091" y="6719"/>
                    <a:pt x="1333" y="5710"/>
                  </a:cubicBezTo>
                  <a:cubicBezTo>
                    <a:pt x="1431" y="5293"/>
                    <a:pt x="1540" y="4877"/>
                    <a:pt x="1628" y="4449"/>
                  </a:cubicBezTo>
                  <a:cubicBezTo>
                    <a:pt x="1683" y="4197"/>
                    <a:pt x="1760" y="3923"/>
                    <a:pt x="1771" y="3649"/>
                  </a:cubicBezTo>
                  <a:cubicBezTo>
                    <a:pt x="1782" y="3463"/>
                    <a:pt x="1760" y="3265"/>
                    <a:pt x="1760" y="3079"/>
                  </a:cubicBezTo>
                  <a:cubicBezTo>
                    <a:pt x="1749" y="2695"/>
                    <a:pt x="1738" y="2311"/>
                    <a:pt x="1738" y="1928"/>
                  </a:cubicBezTo>
                  <a:cubicBezTo>
                    <a:pt x="1727" y="1292"/>
                    <a:pt x="1705" y="667"/>
                    <a:pt x="1694" y="42"/>
                  </a:cubicBezTo>
                  <a:cubicBezTo>
                    <a:pt x="1694" y="14"/>
                    <a:pt x="1675" y="1"/>
                    <a:pt x="1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57;p39">
              <a:extLst>
                <a:ext uri="{FF2B5EF4-FFF2-40B4-BE49-F238E27FC236}">
                  <a16:creationId xmlns:a16="http://schemas.microsoft.com/office/drawing/2014/main" xmlns="" id="{7FEC339D-2FE2-7FAE-C875-C629F48E4B34}"/>
                </a:ext>
              </a:extLst>
            </p:cNvPr>
            <p:cNvSpPr/>
            <p:nvPr/>
          </p:nvSpPr>
          <p:spPr>
            <a:xfrm>
              <a:off x="2369297" y="3899278"/>
              <a:ext cx="47288" cy="44480"/>
            </a:xfrm>
            <a:custGeom>
              <a:avLst/>
              <a:gdLst/>
              <a:ahLst/>
              <a:cxnLst/>
              <a:rect l="l" t="t" r="r" b="b"/>
              <a:pathLst>
                <a:path w="724" h="681" extrusionOk="0">
                  <a:moveTo>
                    <a:pt x="724" y="1"/>
                  </a:moveTo>
                  <a:lnTo>
                    <a:pt x="724" y="1"/>
                  </a:lnTo>
                  <a:cubicBezTo>
                    <a:pt x="548" y="23"/>
                    <a:pt x="362" y="45"/>
                    <a:pt x="176" y="67"/>
                  </a:cubicBezTo>
                  <a:cubicBezTo>
                    <a:pt x="132" y="77"/>
                    <a:pt x="77" y="77"/>
                    <a:pt x="44" y="121"/>
                  </a:cubicBezTo>
                  <a:cubicBezTo>
                    <a:pt x="0" y="165"/>
                    <a:pt x="0" y="231"/>
                    <a:pt x="12" y="297"/>
                  </a:cubicBezTo>
                  <a:cubicBezTo>
                    <a:pt x="44" y="450"/>
                    <a:pt x="307" y="681"/>
                    <a:pt x="516" y="681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58;p39">
              <a:extLst>
                <a:ext uri="{FF2B5EF4-FFF2-40B4-BE49-F238E27FC236}">
                  <a16:creationId xmlns:a16="http://schemas.microsoft.com/office/drawing/2014/main" xmlns="" id="{3EDCFB84-4E62-CFB6-668F-81FF296946E8}"/>
                </a:ext>
              </a:extLst>
            </p:cNvPr>
            <p:cNvSpPr/>
            <p:nvPr/>
          </p:nvSpPr>
          <p:spPr>
            <a:xfrm>
              <a:off x="2382164" y="3897906"/>
              <a:ext cx="194835" cy="8622"/>
            </a:xfrm>
            <a:custGeom>
              <a:avLst/>
              <a:gdLst/>
              <a:ahLst/>
              <a:cxnLst/>
              <a:rect l="l" t="t" r="r" b="b"/>
              <a:pathLst>
                <a:path w="2983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2906" y="132"/>
                  </a:lnTo>
                  <a:cubicBezTo>
                    <a:pt x="2983" y="132"/>
                    <a:pt x="2983" y="0"/>
                    <a:pt x="2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59;p39">
              <a:extLst>
                <a:ext uri="{FF2B5EF4-FFF2-40B4-BE49-F238E27FC236}">
                  <a16:creationId xmlns:a16="http://schemas.microsoft.com/office/drawing/2014/main" xmlns="" id="{26FE6C91-C593-6DE9-FA9E-A63E59AE39BF}"/>
                </a:ext>
              </a:extLst>
            </p:cNvPr>
            <p:cNvSpPr/>
            <p:nvPr/>
          </p:nvSpPr>
          <p:spPr>
            <a:xfrm>
              <a:off x="1696173" y="4055117"/>
              <a:ext cx="456225" cy="390584"/>
            </a:xfrm>
            <a:custGeom>
              <a:avLst/>
              <a:gdLst/>
              <a:ahLst/>
              <a:cxnLst/>
              <a:rect l="l" t="t" r="r" b="b"/>
              <a:pathLst>
                <a:path w="6985" h="5980" extrusionOk="0">
                  <a:moveTo>
                    <a:pt x="5381" y="1"/>
                  </a:moveTo>
                  <a:cubicBezTo>
                    <a:pt x="5375" y="1"/>
                    <a:pt x="5368" y="2"/>
                    <a:pt x="5362" y="5"/>
                  </a:cubicBezTo>
                  <a:lnTo>
                    <a:pt x="34" y="2329"/>
                  </a:lnTo>
                  <a:cubicBezTo>
                    <a:pt x="12" y="2340"/>
                    <a:pt x="0" y="2362"/>
                    <a:pt x="12" y="2384"/>
                  </a:cubicBezTo>
                  <a:lnTo>
                    <a:pt x="1557" y="5958"/>
                  </a:lnTo>
                  <a:cubicBezTo>
                    <a:pt x="1569" y="5980"/>
                    <a:pt x="1601" y="5980"/>
                    <a:pt x="1623" y="5980"/>
                  </a:cubicBezTo>
                  <a:lnTo>
                    <a:pt x="6951" y="3656"/>
                  </a:lnTo>
                  <a:cubicBezTo>
                    <a:pt x="6973" y="3645"/>
                    <a:pt x="6985" y="3612"/>
                    <a:pt x="6973" y="3590"/>
                  </a:cubicBezTo>
                  <a:lnTo>
                    <a:pt x="5428" y="27"/>
                  </a:lnTo>
                  <a:cubicBezTo>
                    <a:pt x="5419" y="11"/>
                    <a:pt x="5400" y="1"/>
                    <a:pt x="5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60;p39">
              <a:extLst>
                <a:ext uri="{FF2B5EF4-FFF2-40B4-BE49-F238E27FC236}">
                  <a16:creationId xmlns:a16="http://schemas.microsoft.com/office/drawing/2014/main" xmlns="" id="{D077566D-5B92-C0A7-4889-E8E85554E51F}"/>
                </a:ext>
              </a:extLst>
            </p:cNvPr>
            <p:cNvSpPr/>
            <p:nvPr/>
          </p:nvSpPr>
          <p:spPr>
            <a:xfrm>
              <a:off x="1638893" y="3781125"/>
              <a:ext cx="269294" cy="333760"/>
            </a:xfrm>
            <a:custGeom>
              <a:avLst/>
              <a:gdLst/>
              <a:ahLst/>
              <a:cxnLst/>
              <a:rect l="l" t="t" r="r" b="b"/>
              <a:pathLst>
                <a:path w="4123" h="5110" extrusionOk="0">
                  <a:moveTo>
                    <a:pt x="811" y="0"/>
                  </a:moveTo>
                  <a:lnTo>
                    <a:pt x="0" y="2149"/>
                  </a:lnTo>
                  <a:lnTo>
                    <a:pt x="2653" y="5110"/>
                  </a:lnTo>
                  <a:lnTo>
                    <a:pt x="4123" y="3235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61;p39">
              <a:extLst>
                <a:ext uri="{FF2B5EF4-FFF2-40B4-BE49-F238E27FC236}">
                  <a16:creationId xmlns:a16="http://schemas.microsoft.com/office/drawing/2014/main" xmlns="" id="{A2F5D664-0604-85D1-E5A8-96F37891E252}"/>
                </a:ext>
              </a:extLst>
            </p:cNvPr>
            <p:cNvSpPr/>
            <p:nvPr/>
          </p:nvSpPr>
          <p:spPr>
            <a:xfrm>
              <a:off x="1853710" y="4011030"/>
              <a:ext cx="141146" cy="158062"/>
            </a:xfrm>
            <a:custGeom>
              <a:avLst/>
              <a:gdLst/>
              <a:ahLst/>
              <a:cxnLst/>
              <a:rect l="l" t="t" r="r" b="b"/>
              <a:pathLst>
                <a:path w="2161" h="2420" extrusionOk="0">
                  <a:moveTo>
                    <a:pt x="614" y="0"/>
                  </a:moveTo>
                  <a:lnTo>
                    <a:pt x="0" y="778"/>
                  </a:lnTo>
                  <a:cubicBezTo>
                    <a:pt x="77" y="1009"/>
                    <a:pt x="384" y="1338"/>
                    <a:pt x="604" y="1426"/>
                  </a:cubicBezTo>
                  <a:cubicBezTo>
                    <a:pt x="701" y="1467"/>
                    <a:pt x="807" y="1487"/>
                    <a:pt x="913" y="1487"/>
                  </a:cubicBezTo>
                  <a:cubicBezTo>
                    <a:pt x="1057" y="1487"/>
                    <a:pt x="1201" y="1451"/>
                    <a:pt x="1327" y="1382"/>
                  </a:cubicBezTo>
                  <a:cubicBezTo>
                    <a:pt x="1382" y="1711"/>
                    <a:pt x="1535" y="2028"/>
                    <a:pt x="1744" y="2281"/>
                  </a:cubicBezTo>
                  <a:cubicBezTo>
                    <a:pt x="1800" y="2346"/>
                    <a:pt x="1880" y="2419"/>
                    <a:pt x="1964" y="2419"/>
                  </a:cubicBezTo>
                  <a:cubicBezTo>
                    <a:pt x="1978" y="2419"/>
                    <a:pt x="1993" y="2417"/>
                    <a:pt x="2007" y="2412"/>
                  </a:cubicBezTo>
                  <a:cubicBezTo>
                    <a:pt x="2139" y="2379"/>
                    <a:pt x="2161" y="2204"/>
                    <a:pt x="2149" y="2072"/>
                  </a:cubicBezTo>
                  <a:cubicBezTo>
                    <a:pt x="2139" y="1864"/>
                    <a:pt x="2117" y="1667"/>
                    <a:pt x="2073" y="1458"/>
                  </a:cubicBezTo>
                  <a:cubicBezTo>
                    <a:pt x="2040" y="1239"/>
                    <a:pt x="1974" y="1020"/>
                    <a:pt x="1854" y="834"/>
                  </a:cubicBezTo>
                  <a:cubicBezTo>
                    <a:pt x="1634" y="505"/>
                    <a:pt x="977" y="154"/>
                    <a:pt x="614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62;p39">
              <a:extLst>
                <a:ext uri="{FF2B5EF4-FFF2-40B4-BE49-F238E27FC236}">
                  <a16:creationId xmlns:a16="http://schemas.microsoft.com/office/drawing/2014/main" xmlns="" id="{E0E9636B-7C24-F528-A2DD-7CBEC79BF0DC}"/>
                </a:ext>
              </a:extLst>
            </p:cNvPr>
            <p:cNvSpPr/>
            <p:nvPr/>
          </p:nvSpPr>
          <p:spPr>
            <a:xfrm>
              <a:off x="1675403" y="3254824"/>
              <a:ext cx="179094" cy="382485"/>
            </a:xfrm>
            <a:custGeom>
              <a:avLst/>
              <a:gdLst/>
              <a:ahLst/>
              <a:cxnLst/>
              <a:rect l="l" t="t" r="r" b="b"/>
              <a:pathLst>
                <a:path w="2742" h="5856" extrusionOk="0">
                  <a:moveTo>
                    <a:pt x="768" y="1"/>
                  </a:moveTo>
                  <a:lnTo>
                    <a:pt x="1" y="5855"/>
                  </a:lnTo>
                  <a:cubicBezTo>
                    <a:pt x="527" y="5756"/>
                    <a:pt x="1020" y="5559"/>
                    <a:pt x="1470" y="5274"/>
                  </a:cubicBezTo>
                  <a:cubicBezTo>
                    <a:pt x="1382" y="5000"/>
                    <a:pt x="1294" y="4737"/>
                    <a:pt x="1195" y="4474"/>
                  </a:cubicBezTo>
                  <a:lnTo>
                    <a:pt x="1195" y="4474"/>
                  </a:lnTo>
                  <a:cubicBezTo>
                    <a:pt x="1327" y="4682"/>
                    <a:pt x="1448" y="4890"/>
                    <a:pt x="1568" y="5088"/>
                  </a:cubicBezTo>
                  <a:cubicBezTo>
                    <a:pt x="2029" y="4781"/>
                    <a:pt x="2435" y="4386"/>
                    <a:pt x="2742" y="3914"/>
                  </a:cubicBezTo>
                  <a:cubicBezTo>
                    <a:pt x="1492" y="3048"/>
                    <a:pt x="724" y="1524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63;p39">
              <a:extLst>
                <a:ext uri="{FF2B5EF4-FFF2-40B4-BE49-F238E27FC236}">
                  <a16:creationId xmlns:a16="http://schemas.microsoft.com/office/drawing/2014/main" xmlns="" id="{003D28BE-5BB2-A626-82DF-9FD26989BFF4}"/>
                </a:ext>
              </a:extLst>
            </p:cNvPr>
            <p:cNvSpPr/>
            <p:nvPr/>
          </p:nvSpPr>
          <p:spPr>
            <a:xfrm>
              <a:off x="1406180" y="2998924"/>
              <a:ext cx="332323" cy="523957"/>
            </a:xfrm>
            <a:custGeom>
              <a:avLst/>
              <a:gdLst/>
              <a:ahLst/>
              <a:cxnLst/>
              <a:rect l="l" t="t" r="r" b="b"/>
              <a:pathLst>
                <a:path w="5088" h="8022" extrusionOk="0">
                  <a:moveTo>
                    <a:pt x="2402" y="1"/>
                  </a:moveTo>
                  <a:cubicBezTo>
                    <a:pt x="2303" y="1"/>
                    <a:pt x="2213" y="9"/>
                    <a:pt x="2138" y="26"/>
                  </a:cubicBezTo>
                  <a:cubicBezTo>
                    <a:pt x="1612" y="158"/>
                    <a:pt x="1151" y="498"/>
                    <a:pt x="834" y="925"/>
                  </a:cubicBezTo>
                  <a:cubicBezTo>
                    <a:pt x="176" y="1792"/>
                    <a:pt x="33" y="2920"/>
                    <a:pt x="33" y="4006"/>
                  </a:cubicBezTo>
                  <a:cubicBezTo>
                    <a:pt x="33" y="5081"/>
                    <a:pt x="176" y="6166"/>
                    <a:pt x="0" y="7230"/>
                  </a:cubicBezTo>
                  <a:cubicBezTo>
                    <a:pt x="1414" y="7493"/>
                    <a:pt x="2829" y="7744"/>
                    <a:pt x="4254" y="8008"/>
                  </a:cubicBezTo>
                  <a:cubicBezTo>
                    <a:pt x="4298" y="8013"/>
                    <a:pt x="4348" y="8022"/>
                    <a:pt x="4397" y="8022"/>
                  </a:cubicBezTo>
                  <a:cubicBezTo>
                    <a:pt x="4446" y="8022"/>
                    <a:pt x="4496" y="8013"/>
                    <a:pt x="4539" y="7986"/>
                  </a:cubicBezTo>
                  <a:cubicBezTo>
                    <a:pt x="4627" y="7920"/>
                    <a:pt x="4649" y="7800"/>
                    <a:pt x="4660" y="7690"/>
                  </a:cubicBezTo>
                  <a:cubicBezTo>
                    <a:pt x="4912" y="5410"/>
                    <a:pt x="5088" y="1956"/>
                    <a:pt x="4265" y="607"/>
                  </a:cubicBezTo>
                  <a:cubicBezTo>
                    <a:pt x="3936" y="288"/>
                    <a:pt x="2995" y="1"/>
                    <a:pt x="2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64;p39">
              <a:extLst>
                <a:ext uri="{FF2B5EF4-FFF2-40B4-BE49-F238E27FC236}">
                  <a16:creationId xmlns:a16="http://schemas.microsoft.com/office/drawing/2014/main" xmlns="" id="{841F1F94-A708-27A2-1050-61DD7B884F02}"/>
                </a:ext>
              </a:extLst>
            </p:cNvPr>
            <p:cNvSpPr/>
            <p:nvPr/>
          </p:nvSpPr>
          <p:spPr>
            <a:xfrm>
              <a:off x="1501407" y="3247640"/>
              <a:ext cx="120376" cy="143301"/>
            </a:xfrm>
            <a:custGeom>
              <a:avLst/>
              <a:gdLst/>
              <a:ahLst/>
              <a:cxnLst/>
              <a:rect l="l" t="t" r="r" b="b"/>
              <a:pathLst>
                <a:path w="1843" h="2194" extrusionOk="0">
                  <a:moveTo>
                    <a:pt x="0" y="1"/>
                  </a:moveTo>
                  <a:lnTo>
                    <a:pt x="33" y="2194"/>
                  </a:lnTo>
                  <a:lnTo>
                    <a:pt x="1842" y="2194"/>
                  </a:lnTo>
                  <a:lnTo>
                    <a:pt x="1842" y="6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65;p39">
              <a:extLst>
                <a:ext uri="{FF2B5EF4-FFF2-40B4-BE49-F238E27FC236}">
                  <a16:creationId xmlns:a16="http://schemas.microsoft.com/office/drawing/2014/main" xmlns="" id="{604F8ADB-B855-39FD-3C4A-31A7354B1A4C}"/>
                </a:ext>
              </a:extLst>
            </p:cNvPr>
            <p:cNvSpPr/>
            <p:nvPr/>
          </p:nvSpPr>
          <p:spPr>
            <a:xfrm>
              <a:off x="1476327" y="3032038"/>
              <a:ext cx="229909" cy="288758"/>
            </a:xfrm>
            <a:custGeom>
              <a:avLst/>
              <a:gdLst/>
              <a:ahLst/>
              <a:cxnLst/>
              <a:rect l="l" t="t" r="r" b="b"/>
              <a:pathLst>
                <a:path w="3520" h="4421" extrusionOk="0">
                  <a:moveTo>
                    <a:pt x="1813" y="0"/>
                  </a:moveTo>
                  <a:cubicBezTo>
                    <a:pt x="1786" y="0"/>
                    <a:pt x="1760" y="1"/>
                    <a:pt x="1733" y="1"/>
                  </a:cubicBezTo>
                  <a:lnTo>
                    <a:pt x="1645" y="1"/>
                  </a:lnTo>
                  <a:cubicBezTo>
                    <a:pt x="637" y="79"/>
                    <a:pt x="1" y="627"/>
                    <a:pt x="99" y="1570"/>
                  </a:cubicBezTo>
                  <a:lnTo>
                    <a:pt x="220" y="2479"/>
                  </a:lnTo>
                  <a:cubicBezTo>
                    <a:pt x="220" y="2479"/>
                    <a:pt x="134" y="4421"/>
                    <a:pt x="2285" y="4421"/>
                  </a:cubicBezTo>
                  <a:cubicBezTo>
                    <a:pt x="2309" y="4421"/>
                    <a:pt x="2333" y="4421"/>
                    <a:pt x="2358" y="4420"/>
                  </a:cubicBezTo>
                  <a:cubicBezTo>
                    <a:pt x="2358" y="4420"/>
                    <a:pt x="3520" y="4245"/>
                    <a:pt x="3520" y="2951"/>
                  </a:cubicBezTo>
                  <a:cubicBezTo>
                    <a:pt x="3520" y="2513"/>
                    <a:pt x="3520" y="2041"/>
                    <a:pt x="3432" y="1219"/>
                  </a:cubicBezTo>
                  <a:cubicBezTo>
                    <a:pt x="3347" y="367"/>
                    <a:pt x="2713" y="0"/>
                    <a:pt x="1813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66;p39">
              <a:extLst>
                <a:ext uri="{FF2B5EF4-FFF2-40B4-BE49-F238E27FC236}">
                  <a16:creationId xmlns:a16="http://schemas.microsoft.com/office/drawing/2014/main" xmlns="" id="{562A6245-A21C-D20B-8E7A-A2F996375DDA}"/>
                </a:ext>
              </a:extLst>
            </p:cNvPr>
            <p:cNvSpPr/>
            <p:nvPr/>
          </p:nvSpPr>
          <p:spPr>
            <a:xfrm>
              <a:off x="1665410" y="3167369"/>
              <a:ext cx="18680" cy="17374"/>
            </a:xfrm>
            <a:custGeom>
              <a:avLst/>
              <a:gdLst/>
              <a:ahLst/>
              <a:cxnLst/>
              <a:rect l="l" t="t" r="r" b="b"/>
              <a:pathLst>
                <a:path w="286" h="266" extrusionOk="0">
                  <a:moveTo>
                    <a:pt x="152" y="0"/>
                  </a:moveTo>
                  <a:cubicBezTo>
                    <a:pt x="145" y="0"/>
                    <a:pt x="139" y="1"/>
                    <a:pt x="132" y="2"/>
                  </a:cubicBezTo>
                  <a:cubicBezTo>
                    <a:pt x="55" y="2"/>
                    <a:pt x="0" y="68"/>
                    <a:pt x="0" y="144"/>
                  </a:cubicBezTo>
                  <a:cubicBezTo>
                    <a:pt x="0" y="210"/>
                    <a:pt x="66" y="265"/>
                    <a:pt x="142" y="265"/>
                  </a:cubicBezTo>
                  <a:cubicBezTo>
                    <a:pt x="220" y="254"/>
                    <a:pt x="285" y="188"/>
                    <a:pt x="274" y="122"/>
                  </a:cubicBezTo>
                  <a:cubicBezTo>
                    <a:pt x="274" y="53"/>
                    <a:pt x="219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7;p39">
              <a:extLst>
                <a:ext uri="{FF2B5EF4-FFF2-40B4-BE49-F238E27FC236}">
                  <a16:creationId xmlns:a16="http://schemas.microsoft.com/office/drawing/2014/main" xmlns="" id="{F4044131-D266-63FB-70C2-44D0C4F0856C}"/>
                </a:ext>
              </a:extLst>
            </p:cNvPr>
            <p:cNvSpPr/>
            <p:nvPr/>
          </p:nvSpPr>
          <p:spPr>
            <a:xfrm>
              <a:off x="1581613" y="3173117"/>
              <a:ext cx="18680" cy="17308"/>
            </a:xfrm>
            <a:custGeom>
              <a:avLst/>
              <a:gdLst/>
              <a:ahLst/>
              <a:cxnLst/>
              <a:rect l="l" t="t" r="r" b="b"/>
              <a:pathLst>
                <a:path w="286" h="265" extrusionOk="0">
                  <a:moveTo>
                    <a:pt x="152" y="0"/>
                  </a:moveTo>
                  <a:cubicBezTo>
                    <a:pt x="145" y="0"/>
                    <a:pt x="138" y="1"/>
                    <a:pt x="132" y="2"/>
                  </a:cubicBezTo>
                  <a:cubicBezTo>
                    <a:pt x="66" y="2"/>
                    <a:pt x="0" y="67"/>
                    <a:pt x="11" y="144"/>
                  </a:cubicBezTo>
                  <a:cubicBezTo>
                    <a:pt x="11" y="210"/>
                    <a:pt x="77" y="265"/>
                    <a:pt x="154" y="265"/>
                  </a:cubicBezTo>
                  <a:cubicBezTo>
                    <a:pt x="231" y="253"/>
                    <a:pt x="285" y="188"/>
                    <a:pt x="285" y="122"/>
                  </a:cubicBezTo>
                  <a:cubicBezTo>
                    <a:pt x="276" y="52"/>
                    <a:pt x="220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8;p39">
              <a:extLst>
                <a:ext uri="{FF2B5EF4-FFF2-40B4-BE49-F238E27FC236}">
                  <a16:creationId xmlns:a16="http://schemas.microsoft.com/office/drawing/2014/main" xmlns="" id="{DF87BD58-9D90-2761-8DBC-2B4638BE43C2}"/>
                </a:ext>
              </a:extLst>
            </p:cNvPr>
            <p:cNvSpPr/>
            <p:nvPr/>
          </p:nvSpPr>
          <p:spPr>
            <a:xfrm>
              <a:off x="1557969" y="3146403"/>
              <a:ext cx="37295" cy="11757"/>
            </a:xfrm>
            <a:custGeom>
              <a:avLst/>
              <a:gdLst/>
              <a:ahLst/>
              <a:cxnLst/>
              <a:rect l="l" t="t" r="r" b="b"/>
              <a:pathLst>
                <a:path w="571" h="180" extrusionOk="0">
                  <a:moveTo>
                    <a:pt x="305" y="0"/>
                  </a:moveTo>
                  <a:cubicBezTo>
                    <a:pt x="208" y="0"/>
                    <a:pt x="111" y="28"/>
                    <a:pt x="33" y="82"/>
                  </a:cubicBezTo>
                  <a:cubicBezTo>
                    <a:pt x="11" y="92"/>
                    <a:pt x="1" y="126"/>
                    <a:pt x="23" y="158"/>
                  </a:cubicBezTo>
                  <a:cubicBezTo>
                    <a:pt x="33" y="169"/>
                    <a:pt x="45" y="180"/>
                    <a:pt x="66" y="180"/>
                  </a:cubicBezTo>
                  <a:cubicBezTo>
                    <a:pt x="77" y="180"/>
                    <a:pt x="88" y="169"/>
                    <a:pt x="88" y="169"/>
                  </a:cubicBezTo>
                  <a:cubicBezTo>
                    <a:pt x="155" y="127"/>
                    <a:pt x="232" y="104"/>
                    <a:pt x="309" y="104"/>
                  </a:cubicBezTo>
                  <a:cubicBezTo>
                    <a:pt x="369" y="104"/>
                    <a:pt x="429" y="118"/>
                    <a:pt x="483" y="148"/>
                  </a:cubicBezTo>
                  <a:cubicBezTo>
                    <a:pt x="495" y="151"/>
                    <a:pt x="505" y="154"/>
                    <a:pt x="515" y="154"/>
                  </a:cubicBezTo>
                  <a:cubicBezTo>
                    <a:pt x="531" y="154"/>
                    <a:pt x="545" y="146"/>
                    <a:pt x="559" y="126"/>
                  </a:cubicBezTo>
                  <a:cubicBezTo>
                    <a:pt x="571" y="104"/>
                    <a:pt x="559" y="70"/>
                    <a:pt x="537" y="60"/>
                  </a:cubicBezTo>
                  <a:cubicBezTo>
                    <a:pt x="467" y="20"/>
                    <a:pt x="386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9;p39">
              <a:extLst>
                <a:ext uri="{FF2B5EF4-FFF2-40B4-BE49-F238E27FC236}">
                  <a16:creationId xmlns:a16="http://schemas.microsoft.com/office/drawing/2014/main" xmlns="" id="{1A653F5C-EBDB-64FB-808A-29F193F359A3}"/>
                </a:ext>
              </a:extLst>
            </p:cNvPr>
            <p:cNvSpPr/>
            <p:nvPr/>
          </p:nvSpPr>
          <p:spPr>
            <a:xfrm>
              <a:off x="1651760" y="3142811"/>
              <a:ext cx="37295" cy="11104"/>
            </a:xfrm>
            <a:custGeom>
              <a:avLst/>
              <a:gdLst/>
              <a:ahLst/>
              <a:cxnLst/>
              <a:rect l="l" t="t" r="r" b="b"/>
              <a:pathLst>
                <a:path w="571" h="170" extrusionOk="0">
                  <a:moveTo>
                    <a:pt x="306" y="0"/>
                  </a:moveTo>
                  <a:cubicBezTo>
                    <a:pt x="208" y="0"/>
                    <a:pt x="111" y="28"/>
                    <a:pt x="34" y="81"/>
                  </a:cubicBezTo>
                  <a:cubicBezTo>
                    <a:pt x="12" y="93"/>
                    <a:pt x="0" y="125"/>
                    <a:pt x="22" y="147"/>
                  </a:cubicBezTo>
                  <a:cubicBezTo>
                    <a:pt x="34" y="169"/>
                    <a:pt x="44" y="169"/>
                    <a:pt x="66" y="169"/>
                  </a:cubicBezTo>
                  <a:lnTo>
                    <a:pt x="88" y="169"/>
                  </a:lnTo>
                  <a:cubicBezTo>
                    <a:pt x="156" y="127"/>
                    <a:pt x="233" y="104"/>
                    <a:pt x="310" y="104"/>
                  </a:cubicBezTo>
                  <a:cubicBezTo>
                    <a:pt x="370" y="104"/>
                    <a:pt x="430" y="118"/>
                    <a:pt x="483" y="147"/>
                  </a:cubicBezTo>
                  <a:cubicBezTo>
                    <a:pt x="489" y="150"/>
                    <a:pt x="496" y="152"/>
                    <a:pt x="502" y="152"/>
                  </a:cubicBezTo>
                  <a:cubicBezTo>
                    <a:pt x="521" y="152"/>
                    <a:pt x="541" y="141"/>
                    <a:pt x="549" y="125"/>
                  </a:cubicBezTo>
                  <a:cubicBezTo>
                    <a:pt x="571" y="103"/>
                    <a:pt x="560" y="71"/>
                    <a:pt x="538" y="60"/>
                  </a:cubicBezTo>
                  <a:cubicBezTo>
                    <a:pt x="468" y="20"/>
                    <a:pt x="387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70;p39">
              <a:extLst>
                <a:ext uri="{FF2B5EF4-FFF2-40B4-BE49-F238E27FC236}">
                  <a16:creationId xmlns:a16="http://schemas.microsoft.com/office/drawing/2014/main" xmlns="" id="{F9CE4EAE-D057-D58C-FD5D-B4B9D27FA466}"/>
                </a:ext>
              </a:extLst>
            </p:cNvPr>
            <p:cNvSpPr/>
            <p:nvPr/>
          </p:nvSpPr>
          <p:spPr>
            <a:xfrm>
              <a:off x="1642485" y="3106300"/>
              <a:ext cx="45916" cy="21815"/>
            </a:xfrm>
            <a:custGeom>
              <a:avLst/>
              <a:gdLst/>
              <a:ahLst/>
              <a:cxnLst/>
              <a:rect l="l" t="t" r="r" b="b"/>
              <a:pathLst>
                <a:path w="703" h="334" extrusionOk="0">
                  <a:moveTo>
                    <a:pt x="371" y="1"/>
                  </a:moveTo>
                  <a:cubicBezTo>
                    <a:pt x="296" y="1"/>
                    <a:pt x="221" y="9"/>
                    <a:pt x="142" y="27"/>
                  </a:cubicBezTo>
                  <a:cubicBezTo>
                    <a:pt x="55" y="38"/>
                    <a:pt x="0" y="114"/>
                    <a:pt x="11" y="202"/>
                  </a:cubicBezTo>
                  <a:cubicBezTo>
                    <a:pt x="33" y="279"/>
                    <a:pt x="99" y="334"/>
                    <a:pt x="164" y="334"/>
                  </a:cubicBezTo>
                  <a:cubicBezTo>
                    <a:pt x="176" y="334"/>
                    <a:pt x="186" y="323"/>
                    <a:pt x="198" y="323"/>
                  </a:cubicBezTo>
                  <a:cubicBezTo>
                    <a:pt x="247" y="317"/>
                    <a:pt x="299" y="314"/>
                    <a:pt x="351" y="314"/>
                  </a:cubicBezTo>
                  <a:cubicBezTo>
                    <a:pt x="403" y="314"/>
                    <a:pt x="455" y="317"/>
                    <a:pt x="505" y="323"/>
                  </a:cubicBezTo>
                  <a:cubicBezTo>
                    <a:pt x="512" y="324"/>
                    <a:pt x="519" y="324"/>
                    <a:pt x="526" y="324"/>
                  </a:cubicBezTo>
                  <a:cubicBezTo>
                    <a:pt x="605" y="324"/>
                    <a:pt x="671" y="273"/>
                    <a:pt x="691" y="202"/>
                  </a:cubicBezTo>
                  <a:cubicBezTo>
                    <a:pt x="702" y="114"/>
                    <a:pt x="647" y="38"/>
                    <a:pt x="559" y="16"/>
                  </a:cubicBezTo>
                  <a:cubicBezTo>
                    <a:pt x="495" y="6"/>
                    <a:pt x="43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71;p39">
              <a:extLst>
                <a:ext uri="{FF2B5EF4-FFF2-40B4-BE49-F238E27FC236}">
                  <a16:creationId xmlns:a16="http://schemas.microsoft.com/office/drawing/2014/main" xmlns="" id="{8684B2C3-92CA-6BFC-01D2-4BD5029D357F}"/>
                </a:ext>
              </a:extLst>
            </p:cNvPr>
            <p:cNvSpPr/>
            <p:nvPr/>
          </p:nvSpPr>
          <p:spPr>
            <a:xfrm>
              <a:off x="1551503" y="3115510"/>
              <a:ext cx="45916" cy="21293"/>
            </a:xfrm>
            <a:custGeom>
              <a:avLst/>
              <a:gdLst/>
              <a:ahLst/>
              <a:cxnLst/>
              <a:rect l="l" t="t" r="r" b="b"/>
              <a:pathLst>
                <a:path w="703" h="326" extrusionOk="0">
                  <a:moveTo>
                    <a:pt x="356" y="1"/>
                  </a:moveTo>
                  <a:cubicBezTo>
                    <a:pt x="286" y="1"/>
                    <a:pt x="215" y="6"/>
                    <a:pt x="144" y="17"/>
                  </a:cubicBezTo>
                  <a:cubicBezTo>
                    <a:pt x="56" y="39"/>
                    <a:pt x="1" y="116"/>
                    <a:pt x="22" y="204"/>
                  </a:cubicBezTo>
                  <a:cubicBezTo>
                    <a:pt x="34" y="270"/>
                    <a:pt x="100" y="324"/>
                    <a:pt x="165" y="324"/>
                  </a:cubicBezTo>
                  <a:lnTo>
                    <a:pt x="198" y="324"/>
                  </a:lnTo>
                  <a:cubicBezTo>
                    <a:pt x="247" y="313"/>
                    <a:pt x="300" y="308"/>
                    <a:pt x="352" y="308"/>
                  </a:cubicBezTo>
                  <a:cubicBezTo>
                    <a:pt x="404" y="308"/>
                    <a:pt x="456" y="313"/>
                    <a:pt x="505" y="324"/>
                  </a:cubicBezTo>
                  <a:cubicBezTo>
                    <a:pt x="513" y="325"/>
                    <a:pt x="520" y="326"/>
                    <a:pt x="528" y="326"/>
                  </a:cubicBezTo>
                  <a:cubicBezTo>
                    <a:pt x="606" y="326"/>
                    <a:pt x="672" y="273"/>
                    <a:pt x="692" y="193"/>
                  </a:cubicBezTo>
                  <a:cubicBezTo>
                    <a:pt x="702" y="116"/>
                    <a:pt x="648" y="28"/>
                    <a:pt x="560" y="17"/>
                  </a:cubicBezTo>
                  <a:cubicBezTo>
                    <a:pt x="494" y="6"/>
                    <a:pt x="426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72;p39">
              <a:extLst>
                <a:ext uri="{FF2B5EF4-FFF2-40B4-BE49-F238E27FC236}">
                  <a16:creationId xmlns:a16="http://schemas.microsoft.com/office/drawing/2014/main" xmlns="" id="{D30ADFF1-14EE-5673-47F9-BE4FD9A2EA2E}"/>
                </a:ext>
              </a:extLst>
            </p:cNvPr>
            <p:cNvSpPr/>
            <p:nvPr/>
          </p:nvSpPr>
          <p:spPr>
            <a:xfrm>
              <a:off x="1459149" y="3005782"/>
              <a:ext cx="196990" cy="196337"/>
            </a:xfrm>
            <a:custGeom>
              <a:avLst/>
              <a:gdLst/>
              <a:ahLst/>
              <a:cxnLst/>
              <a:rect l="l" t="t" r="r" b="b"/>
              <a:pathLst>
                <a:path w="3016" h="3006" extrusionOk="0">
                  <a:moveTo>
                    <a:pt x="1927" y="1"/>
                  </a:moveTo>
                  <a:cubicBezTo>
                    <a:pt x="1618" y="1"/>
                    <a:pt x="1280" y="73"/>
                    <a:pt x="965" y="294"/>
                  </a:cubicBezTo>
                  <a:cubicBezTo>
                    <a:pt x="55" y="930"/>
                    <a:pt x="1" y="2103"/>
                    <a:pt x="1" y="2103"/>
                  </a:cubicBezTo>
                  <a:lnTo>
                    <a:pt x="461" y="2903"/>
                  </a:lnTo>
                  <a:cubicBezTo>
                    <a:pt x="545" y="2975"/>
                    <a:pt x="633" y="3006"/>
                    <a:pt x="725" y="3006"/>
                  </a:cubicBezTo>
                  <a:cubicBezTo>
                    <a:pt x="1208" y="3006"/>
                    <a:pt x="1775" y="2129"/>
                    <a:pt x="2172" y="1687"/>
                  </a:cubicBezTo>
                  <a:cubicBezTo>
                    <a:pt x="2511" y="1314"/>
                    <a:pt x="2906" y="776"/>
                    <a:pt x="3015" y="272"/>
                  </a:cubicBezTo>
                  <a:cubicBezTo>
                    <a:pt x="3015" y="272"/>
                    <a:pt x="2525" y="1"/>
                    <a:pt x="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73;p39">
              <a:extLst>
                <a:ext uri="{FF2B5EF4-FFF2-40B4-BE49-F238E27FC236}">
                  <a16:creationId xmlns:a16="http://schemas.microsoft.com/office/drawing/2014/main" xmlns="" id="{B9319250-10FA-B82B-1741-7F5DA6C1EEAF}"/>
                </a:ext>
              </a:extLst>
            </p:cNvPr>
            <p:cNvSpPr/>
            <p:nvPr/>
          </p:nvSpPr>
          <p:spPr>
            <a:xfrm>
              <a:off x="1459149" y="3185592"/>
              <a:ext cx="50227" cy="63747"/>
            </a:xfrm>
            <a:custGeom>
              <a:avLst/>
              <a:gdLst/>
              <a:ahLst/>
              <a:cxnLst/>
              <a:rect l="l" t="t" r="r" b="b"/>
              <a:pathLst>
                <a:path w="769" h="976" extrusionOk="0">
                  <a:moveTo>
                    <a:pt x="428" y="1"/>
                  </a:moveTo>
                  <a:cubicBezTo>
                    <a:pt x="377" y="1"/>
                    <a:pt x="325" y="10"/>
                    <a:pt x="274" y="30"/>
                  </a:cubicBezTo>
                  <a:cubicBezTo>
                    <a:pt x="110" y="96"/>
                    <a:pt x="1" y="282"/>
                    <a:pt x="1" y="468"/>
                  </a:cubicBezTo>
                  <a:cubicBezTo>
                    <a:pt x="1" y="644"/>
                    <a:pt x="110" y="819"/>
                    <a:pt x="264" y="907"/>
                  </a:cubicBezTo>
                  <a:cubicBezTo>
                    <a:pt x="346" y="954"/>
                    <a:pt x="438" y="976"/>
                    <a:pt x="530" y="976"/>
                  </a:cubicBezTo>
                  <a:cubicBezTo>
                    <a:pt x="611" y="976"/>
                    <a:pt x="692" y="959"/>
                    <a:pt x="768" y="929"/>
                  </a:cubicBezTo>
                  <a:lnTo>
                    <a:pt x="757" y="106"/>
                  </a:lnTo>
                  <a:cubicBezTo>
                    <a:pt x="658" y="46"/>
                    <a:pt x="544" y="1"/>
                    <a:pt x="428" y="1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74;p39">
              <a:extLst>
                <a:ext uri="{FF2B5EF4-FFF2-40B4-BE49-F238E27FC236}">
                  <a16:creationId xmlns:a16="http://schemas.microsoft.com/office/drawing/2014/main" xmlns="" id="{E9205443-3EE0-13DA-7523-B64071DE9F1B}"/>
                </a:ext>
              </a:extLst>
            </p:cNvPr>
            <p:cNvSpPr/>
            <p:nvPr/>
          </p:nvSpPr>
          <p:spPr>
            <a:xfrm>
              <a:off x="1469861" y="3198132"/>
              <a:ext cx="32331" cy="19529"/>
            </a:xfrm>
            <a:custGeom>
              <a:avLst/>
              <a:gdLst/>
              <a:ahLst/>
              <a:cxnLst/>
              <a:rect l="l" t="t" r="r" b="b"/>
              <a:pathLst>
                <a:path w="495" h="299" extrusionOk="0">
                  <a:moveTo>
                    <a:pt x="180" y="1"/>
                  </a:moveTo>
                  <a:cubicBezTo>
                    <a:pt x="131" y="1"/>
                    <a:pt x="81" y="12"/>
                    <a:pt x="34" y="35"/>
                  </a:cubicBezTo>
                  <a:cubicBezTo>
                    <a:pt x="12" y="46"/>
                    <a:pt x="1" y="79"/>
                    <a:pt x="12" y="101"/>
                  </a:cubicBezTo>
                  <a:cubicBezTo>
                    <a:pt x="20" y="117"/>
                    <a:pt x="40" y="127"/>
                    <a:pt x="63" y="127"/>
                  </a:cubicBezTo>
                  <a:cubicBezTo>
                    <a:pt x="71" y="127"/>
                    <a:pt x="80" y="126"/>
                    <a:pt x="88" y="123"/>
                  </a:cubicBezTo>
                  <a:cubicBezTo>
                    <a:pt x="118" y="108"/>
                    <a:pt x="148" y="102"/>
                    <a:pt x="175" y="102"/>
                  </a:cubicBezTo>
                  <a:cubicBezTo>
                    <a:pt x="209" y="102"/>
                    <a:pt x="240" y="111"/>
                    <a:pt x="264" y="123"/>
                  </a:cubicBezTo>
                  <a:cubicBezTo>
                    <a:pt x="319" y="145"/>
                    <a:pt x="373" y="211"/>
                    <a:pt x="385" y="265"/>
                  </a:cubicBezTo>
                  <a:cubicBezTo>
                    <a:pt x="395" y="287"/>
                    <a:pt x="417" y="298"/>
                    <a:pt x="439" y="298"/>
                  </a:cubicBezTo>
                  <a:lnTo>
                    <a:pt x="451" y="298"/>
                  </a:lnTo>
                  <a:cubicBezTo>
                    <a:pt x="473" y="287"/>
                    <a:pt x="495" y="265"/>
                    <a:pt x="483" y="233"/>
                  </a:cubicBezTo>
                  <a:cubicBezTo>
                    <a:pt x="473" y="155"/>
                    <a:pt x="395" y="68"/>
                    <a:pt x="297" y="24"/>
                  </a:cubicBezTo>
                  <a:cubicBezTo>
                    <a:pt x="261" y="9"/>
                    <a:pt x="221" y="1"/>
                    <a:pt x="180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75;p39">
              <a:extLst>
                <a:ext uri="{FF2B5EF4-FFF2-40B4-BE49-F238E27FC236}">
                  <a16:creationId xmlns:a16="http://schemas.microsoft.com/office/drawing/2014/main" xmlns="" id="{76A71440-89CA-AE88-CAC4-0129F1D8849C}"/>
                </a:ext>
              </a:extLst>
            </p:cNvPr>
            <p:cNvSpPr/>
            <p:nvPr/>
          </p:nvSpPr>
          <p:spPr>
            <a:xfrm>
              <a:off x="1562933" y="3298128"/>
              <a:ext cx="70279" cy="27628"/>
            </a:xfrm>
            <a:custGeom>
              <a:avLst/>
              <a:gdLst/>
              <a:ahLst/>
              <a:cxnLst/>
              <a:rect l="l" t="t" r="r" b="b"/>
              <a:pathLst>
                <a:path w="1076" h="423" extrusionOk="0">
                  <a:moveTo>
                    <a:pt x="62" y="1"/>
                  </a:moveTo>
                  <a:cubicBezTo>
                    <a:pt x="48" y="1"/>
                    <a:pt x="34" y="6"/>
                    <a:pt x="23" y="17"/>
                  </a:cubicBezTo>
                  <a:cubicBezTo>
                    <a:pt x="1" y="39"/>
                    <a:pt x="12" y="72"/>
                    <a:pt x="23" y="94"/>
                  </a:cubicBezTo>
                  <a:cubicBezTo>
                    <a:pt x="264" y="302"/>
                    <a:pt x="571" y="423"/>
                    <a:pt x="889" y="423"/>
                  </a:cubicBezTo>
                  <a:cubicBezTo>
                    <a:pt x="933" y="423"/>
                    <a:pt x="977" y="423"/>
                    <a:pt x="1032" y="412"/>
                  </a:cubicBezTo>
                  <a:cubicBezTo>
                    <a:pt x="1054" y="412"/>
                    <a:pt x="1075" y="390"/>
                    <a:pt x="1075" y="357"/>
                  </a:cubicBezTo>
                  <a:cubicBezTo>
                    <a:pt x="1075" y="324"/>
                    <a:pt x="1043" y="313"/>
                    <a:pt x="1021" y="313"/>
                  </a:cubicBezTo>
                  <a:cubicBezTo>
                    <a:pt x="981" y="317"/>
                    <a:pt x="941" y="319"/>
                    <a:pt x="901" y="319"/>
                  </a:cubicBezTo>
                  <a:cubicBezTo>
                    <a:pt x="602" y="319"/>
                    <a:pt x="313" y="211"/>
                    <a:pt x="100" y="17"/>
                  </a:cubicBezTo>
                  <a:cubicBezTo>
                    <a:pt x="89" y="6"/>
                    <a:pt x="75" y="1"/>
                    <a:pt x="62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76;p39">
              <a:extLst>
                <a:ext uri="{FF2B5EF4-FFF2-40B4-BE49-F238E27FC236}">
                  <a16:creationId xmlns:a16="http://schemas.microsoft.com/office/drawing/2014/main" xmlns="" id="{8EFBCD05-AE6E-B4D4-520A-AB48E06C1668}"/>
                </a:ext>
              </a:extLst>
            </p:cNvPr>
            <p:cNvSpPr/>
            <p:nvPr/>
          </p:nvSpPr>
          <p:spPr>
            <a:xfrm>
              <a:off x="1628443" y="3169655"/>
              <a:ext cx="24820" cy="55452"/>
            </a:xfrm>
            <a:custGeom>
              <a:avLst/>
              <a:gdLst/>
              <a:ahLst/>
              <a:cxnLst/>
              <a:rect l="l" t="t" r="r" b="b"/>
              <a:pathLst>
                <a:path w="380" h="849" extrusionOk="0">
                  <a:moveTo>
                    <a:pt x="46" y="1"/>
                  </a:moveTo>
                  <a:cubicBezTo>
                    <a:pt x="25" y="1"/>
                    <a:pt x="0" y="22"/>
                    <a:pt x="7" y="55"/>
                  </a:cubicBezTo>
                  <a:cubicBezTo>
                    <a:pt x="18" y="142"/>
                    <a:pt x="40" y="230"/>
                    <a:pt x="51" y="318"/>
                  </a:cubicBezTo>
                  <a:cubicBezTo>
                    <a:pt x="62" y="362"/>
                    <a:pt x="72" y="406"/>
                    <a:pt x="72" y="449"/>
                  </a:cubicBezTo>
                  <a:cubicBezTo>
                    <a:pt x="84" y="482"/>
                    <a:pt x="84" y="515"/>
                    <a:pt x="116" y="537"/>
                  </a:cubicBezTo>
                  <a:cubicBezTo>
                    <a:pt x="150" y="559"/>
                    <a:pt x="172" y="559"/>
                    <a:pt x="204" y="559"/>
                  </a:cubicBezTo>
                  <a:cubicBezTo>
                    <a:pt x="210" y="559"/>
                    <a:pt x="227" y="556"/>
                    <a:pt x="244" y="556"/>
                  </a:cubicBezTo>
                  <a:cubicBezTo>
                    <a:pt x="260" y="556"/>
                    <a:pt x="276" y="559"/>
                    <a:pt x="281" y="570"/>
                  </a:cubicBezTo>
                  <a:cubicBezTo>
                    <a:pt x="281" y="591"/>
                    <a:pt x="248" y="613"/>
                    <a:pt x="248" y="625"/>
                  </a:cubicBezTo>
                  <a:cubicBezTo>
                    <a:pt x="237" y="635"/>
                    <a:pt x="226" y="657"/>
                    <a:pt x="215" y="669"/>
                  </a:cubicBezTo>
                  <a:cubicBezTo>
                    <a:pt x="182" y="701"/>
                    <a:pt x="150" y="745"/>
                    <a:pt x="128" y="778"/>
                  </a:cubicBezTo>
                  <a:cubicBezTo>
                    <a:pt x="103" y="811"/>
                    <a:pt x="127" y="849"/>
                    <a:pt x="154" y="849"/>
                  </a:cubicBezTo>
                  <a:cubicBezTo>
                    <a:pt x="164" y="849"/>
                    <a:pt x="174" y="844"/>
                    <a:pt x="182" y="833"/>
                  </a:cubicBezTo>
                  <a:cubicBezTo>
                    <a:pt x="215" y="789"/>
                    <a:pt x="237" y="756"/>
                    <a:pt x="270" y="712"/>
                  </a:cubicBezTo>
                  <a:cubicBezTo>
                    <a:pt x="292" y="679"/>
                    <a:pt x="325" y="647"/>
                    <a:pt x="347" y="613"/>
                  </a:cubicBezTo>
                  <a:cubicBezTo>
                    <a:pt x="379" y="548"/>
                    <a:pt x="325" y="482"/>
                    <a:pt x="259" y="482"/>
                  </a:cubicBezTo>
                  <a:cubicBezTo>
                    <a:pt x="245" y="482"/>
                    <a:pt x="215" y="487"/>
                    <a:pt x="191" y="487"/>
                  </a:cubicBezTo>
                  <a:cubicBezTo>
                    <a:pt x="178" y="487"/>
                    <a:pt x="167" y="486"/>
                    <a:pt x="160" y="482"/>
                  </a:cubicBezTo>
                  <a:cubicBezTo>
                    <a:pt x="150" y="460"/>
                    <a:pt x="150" y="416"/>
                    <a:pt x="150" y="406"/>
                  </a:cubicBezTo>
                  <a:cubicBezTo>
                    <a:pt x="138" y="384"/>
                    <a:pt x="138" y="350"/>
                    <a:pt x="128" y="328"/>
                  </a:cubicBezTo>
                  <a:cubicBezTo>
                    <a:pt x="116" y="230"/>
                    <a:pt x="94" y="131"/>
                    <a:pt x="72" y="33"/>
                  </a:cubicBezTo>
                  <a:cubicBezTo>
                    <a:pt x="72" y="10"/>
                    <a:pt x="60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77;p39">
              <a:extLst>
                <a:ext uri="{FF2B5EF4-FFF2-40B4-BE49-F238E27FC236}">
                  <a16:creationId xmlns:a16="http://schemas.microsoft.com/office/drawing/2014/main" xmlns="" id="{88FFD3A4-F0D9-CD6D-EC69-1D135B8757D1}"/>
                </a:ext>
              </a:extLst>
            </p:cNvPr>
            <p:cNvSpPr/>
            <p:nvPr/>
          </p:nvSpPr>
          <p:spPr>
            <a:xfrm>
              <a:off x="1590169" y="3228111"/>
              <a:ext cx="42324" cy="32135"/>
            </a:xfrm>
            <a:custGeom>
              <a:avLst/>
              <a:gdLst/>
              <a:ahLst/>
              <a:cxnLst/>
              <a:rect l="l" t="t" r="r" b="b"/>
              <a:pathLst>
                <a:path w="648" h="492" extrusionOk="0">
                  <a:moveTo>
                    <a:pt x="151" y="1"/>
                  </a:moveTo>
                  <a:cubicBezTo>
                    <a:pt x="144" y="1"/>
                    <a:pt x="138" y="2"/>
                    <a:pt x="132" y="3"/>
                  </a:cubicBezTo>
                  <a:cubicBezTo>
                    <a:pt x="100" y="15"/>
                    <a:pt x="78" y="37"/>
                    <a:pt x="56" y="69"/>
                  </a:cubicBezTo>
                  <a:cubicBezTo>
                    <a:pt x="1" y="157"/>
                    <a:pt x="12" y="288"/>
                    <a:pt x="88" y="376"/>
                  </a:cubicBezTo>
                  <a:cubicBezTo>
                    <a:pt x="143" y="449"/>
                    <a:pt x="235" y="491"/>
                    <a:pt x="321" y="491"/>
                  </a:cubicBezTo>
                  <a:cubicBezTo>
                    <a:pt x="339" y="491"/>
                    <a:pt x="357" y="490"/>
                    <a:pt x="373" y="486"/>
                  </a:cubicBezTo>
                  <a:cubicBezTo>
                    <a:pt x="483" y="475"/>
                    <a:pt x="593" y="410"/>
                    <a:pt x="648" y="322"/>
                  </a:cubicBezTo>
                  <a:lnTo>
                    <a:pt x="615" y="245"/>
                  </a:lnTo>
                  <a:cubicBezTo>
                    <a:pt x="494" y="168"/>
                    <a:pt x="363" y="103"/>
                    <a:pt x="242" y="37"/>
                  </a:cubicBezTo>
                  <a:cubicBezTo>
                    <a:pt x="215" y="19"/>
                    <a:pt x="181" y="1"/>
                    <a:pt x="151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78;p39">
              <a:extLst>
                <a:ext uri="{FF2B5EF4-FFF2-40B4-BE49-F238E27FC236}">
                  <a16:creationId xmlns:a16="http://schemas.microsoft.com/office/drawing/2014/main" xmlns="" id="{C0B3957C-E30B-710F-3452-049A0556F9FE}"/>
                </a:ext>
              </a:extLst>
            </p:cNvPr>
            <p:cNvSpPr/>
            <p:nvPr/>
          </p:nvSpPr>
          <p:spPr>
            <a:xfrm>
              <a:off x="1416173" y="5097267"/>
              <a:ext cx="375300" cy="280789"/>
            </a:xfrm>
            <a:custGeom>
              <a:avLst/>
              <a:gdLst/>
              <a:ahLst/>
              <a:cxnLst/>
              <a:rect l="l" t="t" r="r" b="b"/>
              <a:pathLst>
                <a:path w="5746" h="4299" extrusionOk="0">
                  <a:moveTo>
                    <a:pt x="801" y="1"/>
                  </a:moveTo>
                  <a:lnTo>
                    <a:pt x="1" y="2062"/>
                  </a:lnTo>
                  <a:lnTo>
                    <a:pt x="5252" y="4299"/>
                  </a:lnTo>
                  <a:cubicBezTo>
                    <a:pt x="5252" y="4299"/>
                    <a:pt x="5746" y="2995"/>
                    <a:pt x="4277" y="2106"/>
                  </a:cubicBezTo>
                  <a:lnTo>
                    <a:pt x="4485" y="1547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79;p39">
              <a:extLst>
                <a:ext uri="{FF2B5EF4-FFF2-40B4-BE49-F238E27FC236}">
                  <a16:creationId xmlns:a16="http://schemas.microsoft.com/office/drawing/2014/main" xmlns="" id="{ABDC3BA6-94B8-EDE6-3AAA-FEC8D1EB5211}"/>
                </a:ext>
              </a:extLst>
            </p:cNvPr>
            <p:cNvSpPr/>
            <p:nvPr/>
          </p:nvSpPr>
          <p:spPr>
            <a:xfrm>
              <a:off x="1449809" y="5241284"/>
              <a:ext cx="383203" cy="156168"/>
            </a:xfrm>
            <a:custGeom>
              <a:avLst/>
              <a:gdLst/>
              <a:ahLst/>
              <a:cxnLst/>
              <a:rect l="l" t="t" r="r" b="b"/>
              <a:pathLst>
                <a:path w="5867" h="2391" extrusionOk="0">
                  <a:moveTo>
                    <a:pt x="3992" y="0"/>
                  </a:moveTo>
                  <a:lnTo>
                    <a:pt x="1" y="176"/>
                  </a:lnTo>
                  <a:lnTo>
                    <a:pt x="166" y="2390"/>
                  </a:lnTo>
                  <a:lnTo>
                    <a:pt x="5867" y="2160"/>
                  </a:lnTo>
                  <a:cubicBezTo>
                    <a:pt x="5867" y="2160"/>
                    <a:pt x="5757" y="778"/>
                    <a:pt x="4047" y="603"/>
                  </a:cubicBezTo>
                  <a:lnTo>
                    <a:pt x="39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80;p39">
              <a:extLst>
                <a:ext uri="{FF2B5EF4-FFF2-40B4-BE49-F238E27FC236}">
                  <a16:creationId xmlns:a16="http://schemas.microsoft.com/office/drawing/2014/main" xmlns="" id="{EAA919C8-6CCA-F0BB-5316-3A42BCD497EB}"/>
                </a:ext>
              </a:extLst>
            </p:cNvPr>
            <p:cNvSpPr/>
            <p:nvPr/>
          </p:nvSpPr>
          <p:spPr>
            <a:xfrm>
              <a:off x="1684155" y="5267018"/>
              <a:ext cx="62180" cy="37491"/>
            </a:xfrm>
            <a:custGeom>
              <a:avLst/>
              <a:gdLst/>
              <a:ahLst/>
              <a:cxnLst/>
              <a:rect l="l" t="t" r="r" b="b"/>
              <a:pathLst>
                <a:path w="952" h="574" extrusionOk="0">
                  <a:moveTo>
                    <a:pt x="879" y="0"/>
                  </a:moveTo>
                  <a:cubicBezTo>
                    <a:pt x="867" y="0"/>
                    <a:pt x="854" y="4"/>
                    <a:pt x="842" y="11"/>
                  </a:cubicBezTo>
                  <a:cubicBezTo>
                    <a:pt x="568" y="132"/>
                    <a:pt x="305" y="286"/>
                    <a:pt x="64" y="450"/>
                  </a:cubicBezTo>
                  <a:cubicBezTo>
                    <a:pt x="1" y="486"/>
                    <a:pt x="34" y="574"/>
                    <a:pt x="90" y="574"/>
                  </a:cubicBezTo>
                  <a:cubicBezTo>
                    <a:pt x="102" y="574"/>
                    <a:pt x="116" y="570"/>
                    <a:pt x="130" y="560"/>
                  </a:cubicBezTo>
                  <a:cubicBezTo>
                    <a:pt x="371" y="396"/>
                    <a:pt x="634" y="242"/>
                    <a:pt x="908" y="121"/>
                  </a:cubicBezTo>
                  <a:cubicBezTo>
                    <a:pt x="941" y="99"/>
                    <a:pt x="952" y="55"/>
                    <a:pt x="930" y="33"/>
                  </a:cubicBezTo>
                  <a:cubicBezTo>
                    <a:pt x="923" y="12"/>
                    <a:pt x="902" y="0"/>
                    <a:pt x="8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81;p39">
              <a:extLst>
                <a:ext uri="{FF2B5EF4-FFF2-40B4-BE49-F238E27FC236}">
                  <a16:creationId xmlns:a16="http://schemas.microsoft.com/office/drawing/2014/main" xmlns="" id="{8D2D0D41-64A1-9CCE-8028-A0E3F9AE36D6}"/>
                </a:ext>
              </a:extLst>
            </p:cNvPr>
            <p:cNvSpPr/>
            <p:nvPr/>
          </p:nvSpPr>
          <p:spPr>
            <a:xfrm>
              <a:off x="1665345" y="5259899"/>
              <a:ext cx="57412" cy="37948"/>
            </a:xfrm>
            <a:custGeom>
              <a:avLst/>
              <a:gdLst/>
              <a:ahLst/>
              <a:cxnLst/>
              <a:rect l="l" t="t" r="r" b="b"/>
              <a:pathLst>
                <a:path w="879" h="581" extrusionOk="0">
                  <a:moveTo>
                    <a:pt x="789" y="1"/>
                  </a:moveTo>
                  <a:cubicBezTo>
                    <a:pt x="779" y="1"/>
                    <a:pt x="768" y="4"/>
                    <a:pt x="757" y="11"/>
                  </a:cubicBezTo>
                  <a:cubicBezTo>
                    <a:pt x="528" y="154"/>
                    <a:pt x="297" y="307"/>
                    <a:pt x="56" y="461"/>
                  </a:cubicBezTo>
                  <a:cubicBezTo>
                    <a:pt x="0" y="497"/>
                    <a:pt x="38" y="580"/>
                    <a:pt x="90" y="580"/>
                  </a:cubicBezTo>
                  <a:cubicBezTo>
                    <a:pt x="100" y="580"/>
                    <a:pt x="111" y="577"/>
                    <a:pt x="121" y="570"/>
                  </a:cubicBezTo>
                  <a:cubicBezTo>
                    <a:pt x="352" y="417"/>
                    <a:pt x="593" y="274"/>
                    <a:pt x="823" y="120"/>
                  </a:cubicBezTo>
                  <a:cubicBezTo>
                    <a:pt x="878" y="84"/>
                    <a:pt x="841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82;p39">
              <a:extLst>
                <a:ext uri="{FF2B5EF4-FFF2-40B4-BE49-F238E27FC236}">
                  <a16:creationId xmlns:a16="http://schemas.microsoft.com/office/drawing/2014/main" xmlns="" id="{62B3CFB4-94FF-F3E6-C580-7CC5FC5A21E8}"/>
                </a:ext>
              </a:extLst>
            </p:cNvPr>
            <p:cNvSpPr/>
            <p:nvPr/>
          </p:nvSpPr>
          <p:spPr>
            <a:xfrm>
              <a:off x="1300175" y="3842716"/>
              <a:ext cx="630943" cy="1414396"/>
            </a:xfrm>
            <a:custGeom>
              <a:avLst/>
              <a:gdLst/>
              <a:ahLst/>
              <a:cxnLst/>
              <a:rect l="l" t="t" r="r" b="b"/>
              <a:pathLst>
                <a:path w="9660" h="21655" extrusionOk="0">
                  <a:moveTo>
                    <a:pt x="1086" y="0"/>
                  </a:moveTo>
                  <a:cubicBezTo>
                    <a:pt x="1086" y="0"/>
                    <a:pt x="45" y="1886"/>
                    <a:pt x="11" y="3279"/>
                  </a:cubicBezTo>
                  <a:cubicBezTo>
                    <a:pt x="1" y="4057"/>
                    <a:pt x="2193" y="21654"/>
                    <a:pt x="2193" y="21654"/>
                  </a:cubicBezTo>
                  <a:lnTo>
                    <a:pt x="6689" y="21413"/>
                  </a:lnTo>
                  <a:lnTo>
                    <a:pt x="4825" y="4890"/>
                  </a:lnTo>
                  <a:lnTo>
                    <a:pt x="6754" y="11227"/>
                  </a:lnTo>
                  <a:lnTo>
                    <a:pt x="9659" y="7039"/>
                  </a:lnTo>
                  <a:lnTo>
                    <a:pt x="6918" y="78"/>
                  </a:lnTo>
                  <a:lnTo>
                    <a:pt x="10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83;p39">
              <a:extLst>
                <a:ext uri="{FF2B5EF4-FFF2-40B4-BE49-F238E27FC236}">
                  <a16:creationId xmlns:a16="http://schemas.microsoft.com/office/drawing/2014/main" xmlns="" id="{56773984-07B9-0058-24EC-AEC63CBAC01F}"/>
                </a:ext>
              </a:extLst>
            </p:cNvPr>
            <p:cNvSpPr/>
            <p:nvPr/>
          </p:nvSpPr>
          <p:spPr>
            <a:xfrm>
              <a:off x="1590169" y="4293186"/>
              <a:ext cx="411093" cy="882928"/>
            </a:xfrm>
            <a:custGeom>
              <a:avLst/>
              <a:gdLst/>
              <a:ahLst/>
              <a:cxnLst/>
              <a:rect l="l" t="t" r="r" b="b"/>
              <a:pathLst>
                <a:path w="6294" h="13518" extrusionOk="0">
                  <a:moveTo>
                    <a:pt x="5165" y="0"/>
                  </a:moveTo>
                  <a:lnTo>
                    <a:pt x="2314" y="4330"/>
                  </a:lnTo>
                  <a:cubicBezTo>
                    <a:pt x="2314" y="4330"/>
                    <a:pt x="2610" y="5307"/>
                    <a:pt x="2457" y="6249"/>
                  </a:cubicBezTo>
                  <a:cubicBezTo>
                    <a:pt x="2303" y="7192"/>
                    <a:pt x="1" y="10372"/>
                    <a:pt x="1" y="10372"/>
                  </a:cubicBezTo>
                  <a:lnTo>
                    <a:pt x="2040" y="13518"/>
                  </a:lnTo>
                  <a:cubicBezTo>
                    <a:pt x="3915" y="11588"/>
                    <a:pt x="6294" y="9220"/>
                    <a:pt x="6228" y="5307"/>
                  </a:cubicBezTo>
                  <a:cubicBezTo>
                    <a:pt x="6206" y="3475"/>
                    <a:pt x="5867" y="1688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84;p39">
              <a:extLst>
                <a:ext uri="{FF2B5EF4-FFF2-40B4-BE49-F238E27FC236}">
                  <a16:creationId xmlns:a16="http://schemas.microsoft.com/office/drawing/2014/main" xmlns="" id="{B805CE39-6A83-6DF0-10FA-2630EA9F63B7}"/>
                </a:ext>
              </a:extLst>
            </p:cNvPr>
            <p:cNvSpPr/>
            <p:nvPr/>
          </p:nvSpPr>
          <p:spPr>
            <a:xfrm>
              <a:off x="1437661" y="3999012"/>
              <a:ext cx="303715" cy="1262408"/>
            </a:xfrm>
            <a:custGeom>
              <a:avLst/>
              <a:gdLst/>
              <a:ahLst/>
              <a:cxnLst/>
              <a:rect l="l" t="t" r="r" b="b"/>
              <a:pathLst>
                <a:path w="4650" h="19328" extrusionOk="0">
                  <a:moveTo>
                    <a:pt x="3442" y="1"/>
                  </a:moveTo>
                  <a:cubicBezTo>
                    <a:pt x="3414" y="1"/>
                    <a:pt x="3387" y="17"/>
                    <a:pt x="3378" y="53"/>
                  </a:cubicBezTo>
                  <a:cubicBezTo>
                    <a:pt x="3268" y="480"/>
                    <a:pt x="2961" y="897"/>
                    <a:pt x="2577" y="1138"/>
                  </a:cubicBezTo>
                  <a:cubicBezTo>
                    <a:pt x="2566" y="1149"/>
                    <a:pt x="2544" y="1171"/>
                    <a:pt x="2555" y="1193"/>
                  </a:cubicBezTo>
                  <a:cubicBezTo>
                    <a:pt x="2632" y="2212"/>
                    <a:pt x="2730" y="3243"/>
                    <a:pt x="2829" y="4263"/>
                  </a:cubicBezTo>
                  <a:cubicBezTo>
                    <a:pt x="2950" y="5479"/>
                    <a:pt x="3081" y="6697"/>
                    <a:pt x="3224" y="7913"/>
                  </a:cubicBezTo>
                  <a:cubicBezTo>
                    <a:pt x="3366" y="9207"/>
                    <a:pt x="3520" y="10501"/>
                    <a:pt x="3663" y="11795"/>
                  </a:cubicBezTo>
                  <a:cubicBezTo>
                    <a:pt x="3816" y="13034"/>
                    <a:pt x="3958" y="14262"/>
                    <a:pt x="4101" y="15500"/>
                  </a:cubicBezTo>
                  <a:cubicBezTo>
                    <a:pt x="4233" y="16564"/>
                    <a:pt x="4353" y="17617"/>
                    <a:pt x="4485" y="18680"/>
                  </a:cubicBezTo>
                  <a:cubicBezTo>
                    <a:pt x="4494" y="18769"/>
                    <a:pt x="4503" y="18867"/>
                    <a:pt x="4512" y="18959"/>
                  </a:cubicBezTo>
                  <a:lnTo>
                    <a:pt x="4512" y="18959"/>
                  </a:lnTo>
                  <a:cubicBezTo>
                    <a:pt x="4031" y="18989"/>
                    <a:pt x="3551" y="19010"/>
                    <a:pt x="3071" y="19031"/>
                  </a:cubicBezTo>
                  <a:cubicBezTo>
                    <a:pt x="2259" y="19075"/>
                    <a:pt x="1448" y="19118"/>
                    <a:pt x="647" y="19162"/>
                  </a:cubicBezTo>
                  <a:lnTo>
                    <a:pt x="88" y="19196"/>
                  </a:lnTo>
                  <a:cubicBezTo>
                    <a:pt x="1" y="19196"/>
                    <a:pt x="1" y="19327"/>
                    <a:pt x="88" y="19327"/>
                  </a:cubicBezTo>
                  <a:cubicBezTo>
                    <a:pt x="593" y="19294"/>
                    <a:pt x="1097" y="19272"/>
                    <a:pt x="1601" y="19239"/>
                  </a:cubicBezTo>
                  <a:cubicBezTo>
                    <a:pt x="2413" y="19196"/>
                    <a:pt x="3213" y="19152"/>
                    <a:pt x="4024" y="19118"/>
                  </a:cubicBezTo>
                  <a:lnTo>
                    <a:pt x="4584" y="19086"/>
                  </a:lnTo>
                  <a:cubicBezTo>
                    <a:pt x="4616" y="19086"/>
                    <a:pt x="4649" y="19053"/>
                    <a:pt x="4649" y="19020"/>
                  </a:cubicBezTo>
                  <a:cubicBezTo>
                    <a:pt x="4528" y="17990"/>
                    <a:pt x="4408" y="16959"/>
                    <a:pt x="4287" y="15939"/>
                  </a:cubicBezTo>
                  <a:cubicBezTo>
                    <a:pt x="4145" y="14711"/>
                    <a:pt x="3992" y="13494"/>
                    <a:pt x="3849" y="12266"/>
                  </a:cubicBezTo>
                  <a:cubicBezTo>
                    <a:pt x="3695" y="10973"/>
                    <a:pt x="3553" y="9690"/>
                    <a:pt x="3400" y="8396"/>
                  </a:cubicBezTo>
                  <a:cubicBezTo>
                    <a:pt x="3268" y="7157"/>
                    <a:pt x="3125" y="5929"/>
                    <a:pt x="3005" y="4690"/>
                  </a:cubicBezTo>
                  <a:cubicBezTo>
                    <a:pt x="2895" y="3637"/>
                    <a:pt x="2786" y="2585"/>
                    <a:pt x="2708" y="1532"/>
                  </a:cubicBezTo>
                  <a:cubicBezTo>
                    <a:pt x="2699" y="1424"/>
                    <a:pt x="2689" y="1323"/>
                    <a:pt x="2679" y="1224"/>
                  </a:cubicBezTo>
                  <a:lnTo>
                    <a:pt x="2679" y="1224"/>
                  </a:lnTo>
                  <a:cubicBezTo>
                    <a:pt x="3078" y="959"/>
                    <a:pt x="3381" y="532"/>
                    <a:pt x="3509" y="85"/>
                  </a:cubicBezTo>
                  <a:cubicBezTo>
                    <a:pt x="3522" y="33"/>
                    <a:pt x="3482" y="1"/>
                    <a:pt x="3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85;p39">
              <a:extLst>
                <a:ext uri="{FF2B5EF4-FFF2-40B4-BE49-F238E27FC236}">
                  <a16:creationId xmlns:a16="http://schemas.microsoft.com/office/drawing/2014/main" xmlns="" id="{E9BDD90B-64D1-24AD-281D-CDDD2390D62F}"/>
                </a:ext>
              </a:extLst>
            </p:cNvPr>
            <p:cNvSpPr/>
            <p:nvPr/>
          </p:nvSpPr>
          <p:spPr>
            <a:xfrm>
              <a:off x="1303049" y="3363703"/>
              <a:ext cx="455507" cy="499856"/>
            </a:xfrm>
            <a:custGeom>
              <a:avLst/>
              <a:gdLst/>
              <a:ahLst/>
              <a:cxnLst/>
              <a:rect l="l" t="t" r="r" b="b"/>
              <a:pathLst>
                <a:path w="6974" h="7653" extrusionOk="0">
                  <a:moveTo>
                    <a:pt x="3070" y="0"/>
                  </a:moveTo>
                  <a:lnTo>
                    <a:pt x="1480" y="252"/>
                  </a:lnTo>
                  <a:lnTo>
                    <a:pt x="1" y="2544"/>
                  </a:lnTo>
                  <a:lnTo>
                    <a:pt x="1042" y="7334"/>
                  </a:lnTo>
                  <a:lnTo>
                    <a:pt x="6974" y="7653"/>
                  </a:lnTo>
                  <a:lnTo>
                    <a:pt x="6809" y="4846"/>
                  </a:lnTo>
                  <a:lnTo>
                    <a:pt x="6874" y="4067"/>
                  </a:lnTo>
                  <a:cubicBezTo>
                    <a:pt x="6908" y="3728"/>
                    <a:pt x="6853" y="3377"/>
                    <a:pt x="6721" y="3058"/>
                  </a:cubicBezTo>
                  <a:lnTo>
                    <a:pt x="6239" y="1820"/>
                  </a:lnTo>
                  <a:cubicBezTo>
                    <a:pt x="6096" y="1129"/>
                    <a:pt x="5581" y="592"/>
                    <a:pt x="4923" y="427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86;p39">
              <a:extLst>
                <a:ext uri="{FF2B5EF4-FFF2-40B4-BE49-F238E27FC236}">
                  <a16:creationId xmlns:a16="http://schemas.microsoft.com/office/drawing/2014/main" xmlns="" id="{F0EC631F-6FB2-0027-0DA2-71249E797923}"/>
                </a:ext>
              </a:extLst>
            </p:cNvPr>
            <p:cNvSpPr/>
            <p:nvPr/>
          </p:nvSpPr>
          <p:spPr>
            <a:xfrm>
              <a:off x="1481356" y="3324972"/>
              <a:ext cx="161197" cy="93205"/>
            </a:xfrm>
            <a:custGeom>
              <a:avLst/>
              <a:gdLst/>
              <a:ahLst/>
              <a:cxnLst/>
              <a:rect l="l" t="t" r="r" b="b"/>
              <a:pathLst>
                <a:path w="2468" h="1427" extrusionOk="0">
                  <a:moveTo>
                    <a:pt x="285" y="1"/>
                  </a:moveTo>
                  <a:cubicBezTo>
                    <a:pt x="285" y="1"/>
                    <a:pt x="0" y="681"/>
                    <a:pt x="0" y="713"/>
                  </a:cubicBezTo>
                  <a:lnTo>
                    <a:pt x="2467" y="1426"/>
                  </a:lnTo>
                  <a:lnTo>
                    <a:pt x="2215" y="461"/>
                  </a:lnTo>
                  <a:lnTo>
                    <a:pt x="1996" y="659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87;p39">
              <a:extLst>
                <a:ext uri="{FF2B5EF4-FFF2-40B4-BE49-F238E27FC236}">
                  <a16:creationId xmlns:a16="http://schemas.microsoft.com/office/drawing/2014/main" xmlns="" id="{0DF63E2B-4610-4631-CE18-E702BDE5A869}"/>
                </a:ext>
              </a:extLst>
            </p:cNvPr>
            <p:cNvSpPr/>
            <p:nvPr/>
          </p:nvSpPr>
          <p:spPr>
            <a:xfrm>
              <a:off x="1480311" y="3366054"/>
              <a:ext cx="164594" cy="47745"/>
            </a:xfrm>
            <a:custGeom>
              <a:avLst/>
              <a:gdLst/>
              <a:ahLst/>
              <a:cxnLst/>
              <a:rect l="l" t="t" r="r" b="b"/>
              <a:pathLst>
                <a:path w="2520" h="731" extrusionOk="0">
                  <a:moveTo>
                    <a:pt x="1990" y="0"/>
                  </a:moveTo>
                  <a:cubicBezTo>
                    <a:pt x="1977" y="0"/>
                    <a:pt x="1963" y="6"/>
                    <a:pt x="1957" y="18"/>
                  </a:cubicBezTo>
                  <a:cubicBezTo>
                    <a:pt x="1869" y="194"/>
                    <a:pt x="1792" y="359"/>
                    <a:pt x="1705" y="523"/>
                  </a:cubicBezTo>
                  <a:cubicBezTo>
                    <a:pt x="1694" y="556"/>
                    <a:pt x="1683" y="589"/>
                    <a:pt x="1661" y="610"/>
                  </a:cubicBezTo>
                  <a:cubicBezTo>
                    <a:pt x="1628" y="622"/>
                    <a:pt x="1584" y="622"/>
                    <a:pt x="1541" y="632"/>
                  </a:cubicBezTo>
                  <a:cubicBezTo>
                    <a:pt x="1497" y="632"/>
                    <a:pt x="1453" y="589"/>
                    <a:pt x="1409" y="578"/>
                  </a:cubicBezTo>
                  <a:cubicBezTo>
                    <a:pt x="1321" y="534"/>
                    <a:pt x="1222" y="501"/>
                    <a:pt x="1134" y="457"/>
                  </a:cubicBezTo>
                  <a:cubicBezTo>
                    <a:pt x="784" y="303"/>
                    <a:pt x="433" y="150"/>
                    <a:pt x="82" y="8"/>
                  </a:cubicBezTo>
                  <a:cubicBezTo>
                    <a:pt x="74" y="5"/>
                    <a:pt x="67" y="3"/>
                    <a:pt x="61" y="3"/>
                  </a:cubicBezTo>
                  <a:cubicBezTo>
                    <a:pt x="20" y="3"/>
                    <a:pt x="0" y="55"/>
                    <a:pt x="38" y="74"/>
                  </a:cubicBezTo>
                  <a:cubicBezTo>
                    <a:pt x="466" y="260"/>
                    <a:pt x="893" y="435"/>
                    <a:pt x="1332" y="622"/>
                  </a:cubicBezTo>
                  <a:cubicBezTo>
                    <a:pt x="1401" y="652"/>
                    <a:pt x="1518" y="731"/>
                    <a:pt x="1612" y="731"/>
                  </a:cubicBezTo>
                  <a:cubicBezTo>
                    <a:pt x="1653" y="731"/>
                    <a:pt x="1689" y="716"/>
                    <a:pt x="1716" y="676"/>
                  </a:cubicBezTo>
                  <a:cubicBezTo>
                    <a:pt x="1770" y="600"/>
                    <a:pt x="1814" y="490"/>
                    <a:pt x="1858" y="403"/>
                  </a:cubicBezTo>
                  <a:cubicBezTo>
                    <a:pt x="1905" y="299"/>
                    <a:pt x="1952" y="204"/>
                    <a:pt x="1999" y="110"/>
                  </a:cubicBezTo>
                  <a:lnTo>
                    <a:pt x="1999" y="110"/>
                  </a:lnTo>
                  <a:cubicBezTo>
                    <a:pt x="2147" y="279"/>
                    <a:pt x="2289" y="440"/>
                    <a:pt x="2440" y="610"/>
                  </a:cubicBezTo>
                  <a:cubicBezTo>
                    <a:pt x="2447" y="618"/>
                    <a:pt x="2455" y="621"/>
                    <a:pt x="2463" y="621"/>
                  </a:cubicBezTo>
                  <a:cubicBezTo>
                    <a:pt x="2492" y="621"/>
                    <a:pt x="2520" y="581"/>
                    <a:pt x="2494" y="556"/>
                  </a:cubicBezTo>
                  <a:cubicBezTo>
                    <a:pt x="2330" y="369"/>
                    <a:pt x="2176" y="194"/>
                    <a:pt x="2012" y="8"/>
                  </a:cubicBezTo>
                  <a:cubicBezTo>
                    <a:pt x="2007" y="3"/>
                    <a:pt x="1999" y="0"/>
                    <a:pt x="1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88;p39">
              <a:extLst>
                <a:ext uri="{FF2B5EF4-FFF2-40B4-BE49-F238E27FC236}">
                  <a16:creationId xmlns:a16="http://schemas.microsoft.com/office/drawing/2014/main" xmlns="" id="{F401BF6B-9948-7E52-B492-C08CE544F2E3}"/>
                </a:ext>
              </a:extLst>
            </p:cNvPr>
            <p:cNvSpPr/>
            <p:nvPr/>
          </p:nvSpPr>
          <p:spPr>
            <a:xfrm>
              <a:off x="1232118" y="3380097"/>
              <a:ext cx="610957" cy="509130"/>
            </a:xfrm>
            <a:custGeom>
              <a:avLst/>
              <a:gdLst/>
              <a:ahLst/>
              <a:cxnLst/>
              <a:rect l="l" t="t" r="r" b="b"/>
              <a:pathLst>
                <a:path w="9354" h="7795" extrusionOk="0">
                  <a:moveTo>
                    <a:pt x="2600" y="1"/>
                  </a:moveTo>
                  <a:cubicBezTo>
                    <a:pt x="2600" y="1"/>
                    <a:pt x="1" y="395"/>
                    <a:pt x="1251" y="3641"/>
                  </a:cubicBezTo>
                  <a:cubicBezTo>
                    <a:pt x="1865" y="5241"/>
                    <a:pt x="2479" y="6447"/>
                    <a:pt x="3553" y="7489"/>
                  </a:cubicBezTo>
                  <a:cubicBezTo>
                    <a:pt x="3781" y="7711"/>
                    <a:pt x="4070" y="7795"/>
                    <a:pt x="4396" y="7795"/>
                  </a:cubicBezTo>
                  <a:cubicBezTo>
                    <a:pt x="5071" y="7795"/>
                    <a:pt x="5905" y="7434"/>
                    <a:pt x="6689" y="7182"/>
                  </a:cubicBezTo>
                  <a:cubicBezTo>
                    <a:pt x="7763" y="6842"/>
                    <a:pt x="9353" y="6097"/>
                    <a:pt x="9353" y="6097"/>
                  </a:cubicBezTo>
                  <a:cubicBezTo>
                    <a:pt x="8871" y="5626"/>
                    <a:pt x="8630" y="4814"/>
                    <a:pt x="8728" y="3981"/>
                  </a:cubicBezTo>
                  <a:lnTo>
                    <a:pt x="8728" y="3981"/>
                  </a:lnTo>
                  <a:lnTo>
                    <a:pt x="4781" y="4792"/>
                  </a:lnTo>
                  <a:lnTo>
                    <a:pt x="26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89;p39">
              <a:extLst>
                <a:ext uri="{FF2B5EF4-FFF2-40B4-BE49-F238E27FC236}">
                  <a16:creationId xmlns:a16="http://schemas.microsoft.com/office/drawing/2014/main" xmlns="" id="{C1FF1BF5-7C2F-1659-9A9C-9E39090C37A8}"/>
                </a:ext>
              </a:extLst>
            </p:cNvPr>
            <p:cNvSpPr/>
            <p:nvPr/>
          </p:nvSpPr>
          <p:spPr>
            <a:xfrm>
              <a:off x="1328587" y="3481660"/>
              <a:ext cx="517360" cy="412203"/>
            </a:xfrm>
            <a:custGeom>
              <a:avLst/>
              <a:gdLst/>
              <a:ahLst/>
              <a:cxnLst/>
              <a:rect l="l" t="t" r="r" b="b"/>
              <a:pathLst>
                <a:path w="7921" h="6311" extrusionOk="0">
                  <a:moveTo>
                    <a:pt x="3300" y="3192"/>
                  </a:moveTo>
                  <a:cubicBezTo>
                    <a:pt x="3297" y="3193"/>
                    <a:pt x="3295" y="3193"/>
                    <a:pt x="3293" y="3194"/>
                  </a:cubicBezTo>
                  <a:cubicBezTo>
                    <a:pt x="3296" y="3193"/>
                    <a:pt x="3298" y="3193"/>
                    <a:pt x="3300" y="3192"/>
                  </a:cubicBezTo>
                  <a:close/>
                  <a:moveTo>
                    <a:pt x="3306" y="3192"/>
                  </a:moveTo>
                  <a:lnTo>
                    <a:pt x="3306" y="3192"/>
                  </a:lnTo>
                  <a:cubicBezTo>
                    <a:pt x="3322" y="3193"/>
                    <a:pt x="3321" y="3207"/>
                    <a:pt x="3316" y="3207"/>
                  </a:cubicBezTo>
                  <a:cubicBezTo>
                    <a:pt x="3314" y="3207"/>
                    <a:pt x="3310" y="3203"/>
                    <a:pt x="3306" y="3192"/>
                  </a:cubicBezTo>
                  <a:close/>
                  <a:moveTo>
                    <a:pt x="1970" y="1"/>
                  </a:moveTo>
                  <a:cubicBezTo>
                    <a:pt x="1944" y="1"/>
                    <a:pt x="1920" y="19"/>
                    <a:pt x="1934" y="46"/>
                  </a:cubicBezTo>
                  <a:cubicBezTo>
                    <a:pt x="2175" y="660"/>
                    <a:pt x="2416" y="1274"/>
                    <a:pt x="2658" y="1878"/>
                  </a:cubicBezTo>
                  <a:cubicBezTo>
                    <a:pt x="2833" y="2349"/>
                    <a:pt x="2997" y="2831"/>
                    <a:pt x="3260" y="3259"/>
                  </a:cubicBezTo>
                  <a:cubicBezTo>
                    <a:pt x="3260" y="3270"/>
                    <a:pt x="3271" y="3270"/>
                    <a:pt x="3293" y="3270"/>
                  </a:cubicBezTo>
                  <a:cubicBezTo>
                    <a:pt x="3885" y="3194"/>
                    <a:pt x="4466" y="3040"/>
                    <a:pt x="5048" y="2919"/>
                  </a:cubicBezTo>
                  <a:cubicBezTo>
                    <a:pt x="5766" y="2780"/>
                    <a:pt x="6495" y="2640"/>
                    <a:pt x="7215" y="2481"/>
                  </a:cubicBezTo>
                  <a:lnTo>
                    <a:pt x="7215" y="2481"/>
                  </a:lnTo>
                  <a:cubicBezTo>
                    <a:pt x="7169" y="3204"/>
                    <a:pt x="7260" y="4017"/>
                    <a:pt x="7809" y="4534"/>
                  </a:cubicBezTo>
                  <a:lnTo>
                    <a:pt x="7809" y="4534"/>
                  </a:lnTo>
                  <a:cubicBezTo>
                    <a:pt x="6610" y="5051"/>
                    <a:pt x="5401" y="5535"/>
                    <a:pt x="4159" y="5934"/>
                  </a:cubicBezTo>
                  <a:cubicBezTo>
                    <a:pt x="3808" y="6033"/>
                    <a:pt x="3457" y="6142"/>
                    <a:pt x="3107" y="6198"/>
                  </a:cubicBezTo>
                  <a:cubicBezTo>
                    <a:pt x="3001" y="6220"/>
                    <a:pt x="2900" y="6234"/>
                    <a:pt x="2802" y="6234"/>
                  </a:cubicBezTo>
                  <a:cubicBezTo>
                    <a:pt x="2657" y="6234"/>
                    <a:pt x="2517" y="6202"/>
                    <a:pt x="2372" y="6110"/>
                  </a:cubicBezTo>
                  <a:cubicBezTo>
                    <a:pt x="2087" y="5934"/>
                    <a:pt x="1846" y="5660"/>
                    <a:pt x="1637" y="5386"/>
                  </a:cubicBezTo>
                  <a:cubicBezTo>
                    <a:pt x="1374" y="5046"/>
                    <a:pt x="1133" y="4685"/>
                    <a:pt x="914" y="4312"/>
                  </a:cubicBezTo>
                  <a:cubicBezTo>
                    <a:pt x="607" y="3796"/>
                    <a:pt x="333" y="3270"/>
                    <a:pt x="81" y="2733"/>
                  </a:cubicBezTo>
                  <a:cubicBezTo>
                    <a:pt x="73" y="2718"/>
                    <a:pt x="61" y="2712"/>
                    <a:pt x="49" y="2712"/>
                  </a:cubicBezTo>
                  <a:cubicBezTo>
                    <a:pt x="24" y="2712"/>
                    <a:pt x="0" y="2736"/>
                    <a:pt x="15" y="2766"/>
                  </a:cubicBezTo>
                  <a:cubicBezTo>
                    <a:pt x="224" y="3237"/>
                    <a:pt x="475" y="3698"/>
                    <a:pt x="728" y="4136"/>
                  </a:cubicBezTo>
                  <a:cubicBezTo>
                    <a:pt x="947" y="4520"/>
                    <a:pt x="1177" y="4892"/>
                    <a:pt x="1430" y="5243"/>
                  </a:cubicBezTo>
                  <a:cubicBezTo>
                    <a:pt x="1649" y="5550"/>
                    <a:pt x="1890" y="5847"/>
                    <a:pt x="2186" y="6077"/>
                  </a:cubicBezTo>
                  <a:cubicBezTo>
                    <a:pt x="2373" y="6225"/>
                    <a:pt x="2569" y="6311"/>
                    <a:pt x="2798" y="6311"/>
                  </a:cubicBezTo>
                  <a:cubicBezTo>
                    <a:pt x="2824" y="6311"/>
                    <a:pt x="2850" y="6309"/>
                    <a:pt x="2877" y="6307"/>
                  </a:cubicBezTo>
                  <a:cubicBezTo>
                    <a:pt x="3206" y="6285"/>
                    <a:pt x="3523" y="6198"/>
                    <a:pt x="3830" y="6110"/>
                  </a:cubicBezTo>
                  <a:cubicBezTo>
                    <a:pt x="4675" y="5869"/>
                    <a:pt x="5497" y="5550"/>
                    <a:pt x="6319" y="5233"/>
                  </a:cubicBezTo>
                  <a:cubicBezTo>
                    <a:pt x="6846" y="5024"/>
                    <a:pt x="7372" y="4805"/>
                    <a:pt x="7898" y="4575"/>
                  </a:cubicBezTo>
                  <a:cubicBezTo>
                    <a:pt x="7920" y="4564"/>
                    <a:pt x="7920" y="4531"/>
                    <a:pt x="7909" y="4520"/>
                  </a:cubicBezTo>
                  <a:cubicBezTo>
                    <a:pt x="7317" y="4005"/>
                    <a:pt x="7240" y="3160"/>
                    <a:pt x="7295" y="2426"/>
                  </a:cubicBezTo>
                  <a:cubicBezTo>
                    <a:pt x="7295" y="2404"/>
                    <a:pt x="7262" y="2393"/>
                    <a:pt x="7240" y="2393"/>
                  </a:cubicBezTo>
                  <a:cubicBezTo>
                    <a:pt x="6198" y="2634"/>
                    <a:pt x="5146" y="2821"/>
                    <a:pt x="4093" y="3040"/>
                  </a:cubicBezTo>
                  <a:cubicBezTo>
                    <a:pt x="3885" y="3084"/>
                    <a:pt x="3677" y="3138"/>
                    <a:pt x="3469" y="3172"/>
                  </a:cubicBezTo>
                  <a:cubicBezTo>
                    <a:pt x="3408" y="3181"/>
                    <a:pt x="3356" y="3182"/>
                    <a:pt x="3306" y="3191"/>
                  </a:cubicBezTo>
                  <a:lnTo>
                    <a:pt x="3306" y="3191"/>
                  </a:lnTo>
                  <a:cubicBezTo>
                    <a:pt x="3305" y="3188"/>
                    <a:pt x="3305" y="3186"/>
                    <a:pt x="3304" y="3182"/>
                  </a:cubicBezTo>
                  <a:cubicBezTo>
                    <a:pt x="3293" y="3150"/>
                    <a:pt x="3260" y="3106"/>
                    <a:pt x="3238" y="3072"/>
                  </a:cubicBezTo>
                  <a:cubicBezTo>
                    <a:pt x="2997" y="2645"/>
                    <a:pt x="2843" y="2163"/>
                    <a:pt x="2668" y="1702"/>
                  </a:cubicBezTo>
                  <a:lnTo>
                    <a:pt x="2010" y="25"/>
                  </a:lnTo>
                  <a:cubicBezTo>
                    <a:pt x="2002" y="8"/>
                    <a:pt x="1986" y="1"/>
                    <a:pt x="1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90;p39">
              <a:extLst>
                <a:ext uri="{FF2B5EF4-FFF2-40B4-BE49-F238E27FC236}">
                  <a16:creationId xmlns:a16="http://schemas.microsoft.com/office/drawing/2014/main" xmlns="" id="{97EB02A5-18F4-A391-0697-82C56BC6E74A}"/>
                </a:ext>
              </a:extLst>
            </p:cNvPr>
            <p:cNvSpPr/>
            <p:nvPr/>
          </p:nvSpPr>
          <p:spPr>
            <a:xfrm>
              <a:off x="1749861" y="3669438"/>
              <a:ext cx="30176" cy="28020"/>
            </a:xfrm>
            <a:custGeom>
              <a:avLst/>
              <a:gdLst/>
              <a:ahLst/>
              <a:cxnLst/>
              <a:rect l="l" t="t" r="r" b="b"/>
              <a:pathLst>
                <a:path w="462" h="429" extrusionOk="0">
                  <a:moveTo>
                    <a:pt x="231" y="0"/>
                  </a:moveTo>
                  <a:cubicBezTo>
                    <a:pt x="176" y="0"/>
                    <a:pt x="121" y="22"/>
                    <a:pt x="77" y="66"/>
                  </a:cubicBezTo>
                  <a:cubicBezTo>
                    <a:pt x="1" y="143"/>
                    <a:pt x="1" y="285"/>
                    <a:pt x="77" y="362"/>
                  </a:cubicBezTo>
                  <a:cubicBezTo>
                    <a:pt x="121" y="406"/>
                    <a:pt x="176" y="428"/>
                    <a:pt x="231" y="428"/>
                  </a:cubicBezTo>
                  <a:cubicBezTo>
                    <a:pt x="286" y="428"/>
                    <a:pt x="340" y="406"/>
                    <a:pt x="384" y="362"/>
                  </a:cubicBezTo>
                  <a:cubicBezTo>
                    <a:pt x="461" y="285"/>
                    <a:pt x="461" y="143"/>
                    <a:pt x="384" y="66"/>
                  </a:cubicBezTo>
                  <a:cubicBezTo>
                    <a:pt x="340" y="22"/>
                    <a:pt x="286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91;p39">
              <a:extLst>
                <a:ext uri="{FF2B5EF4-FFF2-40B4-BE49-F238E27FC236}">
                  <a16:creationId xmlns:a16="http://schemas.microsoft.com/office/drawing/2014/main" xmlns="" id="{4AAACBA6-D1B2-9C40-D35C-6D5661018E8B}"/>
                </a:ext>
              </a:extLst>
            </p:cNvPr>
            <p:cNvSpPr/>
            <p:nvPr/>
          </p:nvSpPr>
          <p:spPr>
            <a:xfrm>
              <a:off x="1489716" y="3691383"/>
              <a:ext cx="56563" cy="63551"/>
            </a:xfrm>
            <a:custGeom>
              <a:avLst/>
              <a:gdLst/>
              <a:ahLst/>
              <a:cxnLst/>
              <a:rect l="l" t="t" r="r" b="b"/>
              <a:pathLst>
                <a:path w="866" h="973" extrusionOk="0">
                  <a:moveTo>
                    <a:pt x="811" y="0"/>
                  </a:moveTo>
                  <a:cubicBezTo>
                    <a:pt x="805" y="0"/>
                    <a:pt x="799" y="1"/>
                    <a:pt x="793" y="4"/>
                  </a:cubicBezTo>
                  <a:cubicBezTo>
                    <a:pt x="454" y="224"/>
                    <a:pt x="179" y="541"/>
                    <a:pt x="15" y="914"/>
                  </a:cubicBezTo>
                  <a:cubicBezTo>
                    <a:pt x="0" y="943"/>
                    <a:pt x="25" y="973"/>
                    <a:pt x="49" y="973"/>
                  </a:cubicBezTo>
                  <a:cubicBezTo>
                    <a:pt x="61" y="973"/>
                    <a:pt x="74" y="965"/>
                    <a:pt x="81" y="947"/>
                  </a:cubicBezTo>
                  <a:cubicBezTo>
                    <a:pt x="245" y="597"/>
                    <a:pt x="497" y="290"/>
                    <a:pt x="837" y="70"/>
                  </a:cubicBezTo>
                  <a:cubicBezTo>
                    <a:pt x="866" y="51"/>
                    <a:pt x="845" y="0"/>
                    <a:pt x="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92;p39">
              <a:extLst>
                <a:ext uri="{FF2B5EF4-FFF2-40B4-BE49-F238E27FC236}">
                  <a16:creationId xmlns:a16="http://schemas.microsoft.com/office/drawing/2014/main" xmlns="" id="{A958A2ED-63D8-DD0D-A990-6A9821C8F70A}"/>
                </a:ext>
              </a:extLst>
            </p:cNvPr>
            <p:cNvSpPr/>
            <p:nvPr/>
          </p:nvSpPr>
          <p:spPr>
            <a:xfrm>
              <a:off x="1605517" y="3365140"/>
              <a:ext cx="49182" cy="305609"/>
            </a:xfrm>
            <a:custGeom>
              <a:avLst/>
              <a:gdLst/>
              <a:ahLst/>
              <a:cxnLst/>
              <a:rect l="l" t="t" r="r" b="b"/>
              <a:pathLst>
                <a:path w="753" h="4679" extrusionOk="0">
                  <a:moveTo>
                    <a:pt x="47" y="0"/>
                  </a:moveTo>
                  <a:cubicBezTo>
                    <a:pt x="24" y="0"/>
                    <a:pt x="1" y="18"/>
                    <a:pt x="7" y="44"/>
                  </a:cubicBezTo>
                  <a:cubicBezTo>
                    <a:pt x="303" y="1567"/>
                    <a:pt x="523" y="3102"/>
                    <a:pt x="676" y="4637"/>
                  </a:cubicBezTo>
                  <a:cubicBezTo>
                    <a:pt x="676" y="4665"/>
                    <a:pt x="695" y="4679"/>
                    <a:pt x="714" y="4679"/>
                  </a:cubicBezTo>
                  <a:cubicBezTo>
                    <a:pt x="733" y="4679"/>
                    <a:pt x="752" y="4665"/>
                    <a:pt x="752" y="4637"/>
                  </a:cubicBezTo>
                  <a:cubicBezTo>
                    <a:pt x="599" y="3092"/>
                    <a:pt x="380" y="1545"/>
                    <a:pt x="84" y="32"/>
                  </a:cubicBezTo>
                  <a:cubicBezTo>
                    <a:pt x="79" y="10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93;p39">
              <a:extLst>
                <a:ext uri="{FF2B5EF4-FFF2-40B4-BE49-F238E27FC236}">
                  <a16:creationId xmlns:a16="http://schemas.microsoft.com/office/drawing/2014/main" xmlns="" id="{3A3E32A3-BD05-6828-82B9-632836D32A12}"/>
                </a:ext>
              </a:extLst>
            </p:cNvPr>
            <p:cNvSpPr/>
            <p:nvPr/>
          </p:nvSpPr>
          <p:spPr>
            <a:xfrm>
              <a:off x="1695193" y="3498315"/>
              <a:ext cx="70540" cy="154666"/>
            </a:xfrm>
            <a:custGeom>
              <a:avLst/>
              <a:gdLst/>
              <a:ahLst/>
              <a:cxnLst/>
              <a:rect l="l" t="t" r="r" b="b"/>
              <a:pathLst>
                <a:path w="1080" h="2368" extrusionOk="0">
                  <a:moveTo>
                    <a:pt x="58" y="1"/>
                  </a:moveTo>
                  <a:cubicBezTo>
                    <a:pt x="29" y="1"/>
                    <a:pt x="1" y="40"/>
                    <a:pt x="27" y="66"/>
                  </a:cubicBezTo>
                  <a:cubicBezTo>
                    <a:pt x="684" y="592"/>
                    <a:pt x="1002" y="1491"/>
                    <a:pt x="827" y="2325"/>
                  </a:cubicBezTo>
                  <a:cubicBezTo>
                    <a:pt x="820" y="2350"/>
                    <a:pt x="843" y="2368"/>
                    <a:pt x="866" y="2368"/>
                  </a:cubicBezTo>
                  <a:cubicBezTo>
                    <a:pt x="883" y="2368"/>
                    <a:pt x="899" y="2358"/>
                    <a:pt x="904" y="2335"/>
                  </a:cubicBezTo>
                  <a:cubicBezTo>
                    <a:pt x="1079" y="1491"/>
                    <a:pt x="761" y="559"/>
                    <a:pt x="81" y="11"/>
                  </a:cubicBezTo>
                  <a:cubicBezTo>
                    <a:pt x="74" y="4"/>
                    <a:pt x="66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94;p39">
              <a:extLst>
                <a:ext uri="{FF2B5EF4-FFF2-40B4-BE49-F238E27FC236}">
                  <a16:creationId xmlns:a16="http://schemas.microsoft.com/office/drawing/2014/main" xmlns="" id="{08D7A33B-8A99-409F-F42E-A40C10E98177}"/>
                </a:ext>
              </a:extLst>
            </p:cNvPr>
            <p:cNvSpPr/>
            <p:nvPr/>
          </p:nvSpPr>
          <p:spPr>
            <a:xfrm>
              <a:off x="1966180" y="3661535"/>
              <a:ext cx="146110" cy="134745"/>
            </a:xfrm>
            <a:custGeom>
              <a:avLst/>
              <a:gdLst/>
              <a:ahLst/>
              <a:cxnLst/>
              <a:rect l="l" t="t" r="r" b="b"/>
              <a:pathLst>
                <a:path w="2237" h="2063" extrusionOk="0">
                  <a:moveTo>
                    <a:pt x="296" y="1"/>
                  </a:moveTo>
                  <a:lnTo>
                    <a:pt x="0" y="1514"/>
                  </a:lnTo>
                  <a:lnTo>
                    <a:pt x="1787" y="2062"/>
                  </a:lnTo>
                  <a:lnTo>
                    <a:pt x="2237" y="593"/>
                  </a:lnTo>
                  <a:lnTo>
                    <a:pt x="1173" y="275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95;p39">
              <a:extLst>
                <a:ext uri="{FF2B5EF4-FFF2-40B4-BE49-F238E27FC236}">
                  <a16:creationId xmlns:a16="http://schemas.microsoft.com/office/drawing/2014/main" xmlns="" id="{0136DA94-B515-9169-1D4B-2A7BB8F7A474}"/>
                </a:ext>
              </a:extLst>
            </p:cNvPr>
            <p:cNvSpPr/>
            <p:nvPr/>
          </p:nvSpPr>
          <p:spPr>
            <a:xfrm>
              <a:off x="1800675" y="3641353"/>
              <a:ext cx="257864" cy="178441"/>
            </a:xfrm>
            <a:custGeom>
              <a:avLst/>
              <a:gdLst/>
              <a:ahLst/>
              <a:cxnLst/>
              <a:rect l="l" t="t" r="r" b="b"/>
              <a:pathLst>
                <a:path w="3948" h="2732" extrusionOk="0">
                  <a:moveTo>
                    <a:pt x="2306" y="0"/>
                  </a:moveTo>
                  <a:cubicBezTo>
                    <a:pt x="1949" y="0"/>
                    <a:pt x="1613" y="200"/>
                    <a:pt x="1613" y="200"/>
                  </a:cubicBezTo>
                  <a:cubicBezTo>
                    <a:pt x="1613" y="200"/>
                    <a:pt x="194" y="311"/>
                    <a:pt x="55" y="311"/>
                  </a:cubicBezTo>
                  <a:cubicBezTo>
                    <a:pt x="49" y="311"/>
                    <a:pt x="46" y="310"/>
                    <a:pt x="45" y="310"/>
                  </a:cubicBezTo>
                  <a:lnTo>
                    <a:pt x="45" y="310"/>
                  </a:lnTo>
                  <a:cubicBezTo>
                    <a:pt x="1" y="924"/>
                    <a:pt x="198" y="1636"/>
                    <a:pt x="527" y="1987"/>
                  </a:cubicBezTo>
                  <a:lnTo>
                    <a:pt x="1613" y="1834"/>
                  </a:lnTo>
                  <a:cubicBezTo>
                    <a:pt x="1613" y="1834"/>
                    <a:pt x="2391" y="2437"/>
                    <a:pt x="2654" y="2623"/>
                  </a:cubicBezTo>
                  <a:cubicBezTo>
                    <a:pt x="2757" y="2702"/>
                    <a:pt x="2838" y="2731"/>
                    <a:pt x="2903" y="2731"/>
                  </a:cubicBezTo>
                  <a:cubicBezTo>
                    <a:pt x="3079" y="2731"/>
                    <a:pt x="3126" y="2513"/>
                    <a:pt x="3126" y="2513"/>
                  </a:cubicBezTo>
                  <a:cubicBezTo>
                    <a:pt x="3191" y="2576"/>
                    <a:pt x="3250" y="2599"/>
                    <a:pt x="3301" y="2599"/>
                  </a:cubicBezTo>
                  <a:cubicBezTo>
                    <a:pt x="3456" y="2599"/>
                    <a:pt x="3543" y="2382"/>
                    <a:pt x="3543" y="2382"/>
                  </a:cubicBezTo>
                  <a:cubicBezTo>
                    <a:pt x="3572" y="2388"/>
                    <a:pt x="3598" y="2390"/>
                    <a:pt x="3622" y="2390"/>
                  </a:cubicBezTo>
                  <a:cubicBezTo>
                    <a:pt x="3866" y="2390"/>
                    <a:pt x="3894" y="2119"/>
                    <a:pt x="3894" y="2119"/>
                  </a:cubicBezTo>
                  <a:cubicBezTo>
                    <a:pt x="3948" y="1582"/>
                    <a:pt x="2764" y="781"/>
                    <a:pt x="2764" y="781"/>
                  </a:cubicBezTo>
                  <a:lnTo>
                    <a:pt x="2819" y="200"/>
                  </a:lnTo>
                  <a:cubicBezTo>
                    <a:pt x="2669" y="50"/>
                    <a:pt x="2485" y="0"/>
                    <a:pt x="2306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96;p39">
              <a:extLst>
                <a:ext uri="{FF2B5EF4-FFF2-40B4-BE49-F238E27FC236}">
                  <a16:creationId xmlns:a16="http://schemas.microsoft.com/office/drawing/2014/main" xmlns="" id="{941EEE27-2764-DBF3-DD03-3FE9A5B323A2}"/>
                </a:ext>
              </a:extLst>
            </p:cNvPr>
            <p:cNvSpPr/>
            <p:nvPr/>
          </p:nvSpPr>
          <p:spPr>
            <a:xfrm>
              <a:off x="1975455" y="3719207"/>
              <a:ext cx="62376" cy="82885"/>
            </a:xfrm>
            <a:custGeom>
              <a:avLst/>
              <a:gdLst/>
              <a:ahLst/>
              <a:cxnLst/>
              <a:rect l="l" t="t" r="r" b="b"/>
              <a:pathLst>
                <a:path w="955" h="1269" extrusionOk="0">
                  <a:moveTo>
                    <a:pt x="101" y="1"/>
                  </a:moveTo>
                  <a:cubicBezTo>
                    <a:pt x="47" y="1"/>
                    <a:pt x="1" y="72"/>
                    <a:pt x="44" y="115"/>
                  </a:cubicBezTo>
                  <a:cubicBezTo>
                    <a:pt x="219" y="258"/>
                    <a:pt x="362" y="444"/>
                    <a:pt x="483" y="631"/>
                  </a:cubicBezTo>
                  <a:cubicBezTo>
                    <a:pt x="614" y="828"/>
                    <a:pt x="724" y="1026"/>
                    <a:pt x="811" y="1234"/>
                  </a:cubicBezTo>
                  <a:cubicBezTo>
                    <a:pt x="822" y="1258"/>
                    <a:pt x="841" y="1268"/>
                    <a:pt x="861" y="1268"/>
                  </a:cubicBezTo>
                  <a:cubicBezTo>
                    <a:pt x="905" y="1268"/>
                    <a:pt x="955" y="1221"/>
                    <a:pt x="933" y="1168"/>
                  </a:cubicBezTo>
                  <a:cubicBezTo>
                    <a:pt x="833" y="948"/>
                    <a:pt x="713" y="751"/>
                    <a:pt x="582" y="554"/>
                  </a:cubicBezTo>
                  <a:cubicBezTo>
                    <a:pt x="461" y="356"/>
                    <a:pt x="307" y="171"/>
                    <a:pt x="143" y="17"/>
                  </a:cubicBezTo>
                  <a:cubicBezTo>
                    <a:pt x="130" y="6"/>
                    <a:pt x="115" y="1"/>
                    <a:pt x="101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97;p39">
              <a:extLst>
                <a:ext uri="{FF2B5EF4-FFF2-40B4-BE49-F238E27FC236}">
                  <a16:creationId xmlns:a16="http://schemas.microsoft.com/office/drawing/2014/main" xmlns="" id="{63E583BC-1AAD-12D8-38C1-5D1BC05D7A5E}"/>
                </a:ext>
              </a:extLst>
            </p:cNvPr>
            <p:cNvSpPr/>
            <p:nvPr/>
          </p:nvSpPr>
          <p:spPr>
            <a:xfrm>
              <a:off x="1905243" y="3757546"/>
              <a:ext cx="76745" cy="68189"/>
            </a:xfrm>
            <a:custGeom>
              <a:avLst/>
              <a:gdLst/>
              <a:ahLst/>
              <a:cxnLst/>
              <a:rect l="l" t="t" r="r" b="b"/>
              <a:pathLst>
                <a:path w="1175" h="1044" extrusionOk="0">
                  <a:moveTo>
                    <a:pt x="451" y="0"/>
                  </a:moveTo>
                  <a:lnTo>
                    <a:pt x="1" y="22"/>
                  </a:lnTo>
                  <a:cubicBezTo>
                    <a:pt x="209" y="395"/>
                    <a:pt x="429" y="778"/>
                    <a:pt x="801" y="987"/>
                  </a:cubicBezTo>
                  <a:cubicBezTo>
                    <a:pt x="856" y="1019"/>
                    <a:pt x="911" y="1041"/>
                    <a:pt x="977" y="1041"/>
                  </a:cubicBezTo>
                  <a:cubicBezTo>
                    <a:pt x="986" y="1043"/>
                    <a:pt x="994" y="1043"/>
                    <a:pt x="1003" y="1043"/>
                  </a:cubicBezTo>
                  <a:cubicBezTo>
                    <a:pt x="1059" y="1043"/>
                    <a:pt x="1111" y="1012"/>
                    <a:pt x="1130" y="965"/>
                  </a:cubicBezTo>
                  <a:cubicBezTo>
                    <a:pt x="1174" y="888"/>
                    <a:pt x="1130" y="790"/>
                    <a:pt x="1075" y="712"/>
                  </a:cubicBezTo>
                  <a:cubicBezTo>
                    <a:pt x="900" y="449"/>
                    <a:pt x="692" y="208"/>
                    <a:pt x="451" y="0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98;p39">
              <a:extLst>
                <a:ext uri="{FF2B5EF4-FFF2-40B4-BE49-F238E27FC236}">
                  <a16:creationId xmlns:a16="http://schemas.microsoft.com/office/drawing/2014/main" xmlns="" id="{828BDE0F-1C96-B4AA-D3DC-62866B897F01}"/>
                </a:ext>
              </a:extLst>
            </p:cNvPr>
            <p:cNvSpPr/>
            <p:nvPr/>
          </p:nvSpPr>
          <p:spPr>
            <a:xfrm>
              <a:off x="1914517" y="3740369"/>
              <a:ext cx="67993" cy="77333"/>
            </a:xfrm>
            <a:custGeom>
              <a:avLst/>
              <a:gdLst/>
              <a:ahLst/>
              <a:cxnLst/>
              <a:rect l="l" t="t" r="r" b="b"/>
              <a:pathLst>
                <a:path w="1041" h="1184" extrusionOk="0">
                  <a:moveTo>
                    <a:pt x="91" y="0"/>
                  </a:moveTo>
                  <a:cubicBezTo>
                    <a:pt x="38" y="0"/>
                    <a:pt x="1" y="83"/>
                    <a:pt x="56" y="120"/>
                  </a:cubicBezTo>
                  <a:cubicBezTo>
                    <a:pt x="440" y="361"/>
                    <a:pt x="736" y="724"/>
                    <a:pt x="901" y="1140"/>
                  </a:cubicBezTo>
                  <a:cubicBezTo>
                    <a:pt x="914" y="1171"/>
                    <a:pt x="940" y="1184"/>
                    <a:pt x="966" y="1184"/>
                  </a:cubicBezTo>
                  <a:cubicBezTo>
                    <a:pt x="1005" y="1184"/>
                    <a:pt x="1041" y="1153"/>
                    <a:pt x="1021" y="1107"/>
                  </a:cubicBezTo>
                  <a:cubicBezTo>
                    <a:pt x="845" y="658"/>
                    <a:pt x="528" y="274"/>
                    <a:pt x="122" y="11"/>
                  </a:cubicBezTo>
                  <a:cubicBezTo>
                    <a:pt x="111" y="3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99;p39">
              <a:extLst>
                <a:ext uri="{FF2B5EF4-FFF2-40B4-BE49-F238E27FC236}">
                  <a16:creationId xmlns:a16="http://schemas.microsoft.com/office/drawing/2014/main" xmlns="" id="{6C9A0F4C-2143-A588-A779-DB5FC7ECE7B4}"/>
                </a:ext>
              </a:extLst>
            </p:cNvPr>
            <p:cNvSpPr/>
            <p:nvPr/>
          </p:nvSpPr>
          <p:spPr>
            <a:xfrm>
              <a:off x="1926731" y="3650235"/>
              <a:ext cx="125405" cy="50619"/>
            </a:xfrm>
            <a:custGeom>
              <a:avLst/>
              <a:gdLst/>
              <a:ahLst/>
              <a:cxnLst/>
              <a:rect l="l" t="t" r="r" b="b"/>
              <a:pathLst>
                <a:path w="1920" h="775" extrusionOk="0">
                  <a:moveTo>
                    <a:pt x="1121" y="1"/>
                  </a:moveTo>
                  <a:cubicBezTo>
                    <a:pt x="891" y="1"/>
                    <a:pt x="653" y="91"/>
                    <a:pt x="429" y="174"/>
                  </a:cubicBezTo>
                  <a:cubicBezTo>
                    <a:pt x="308" y="218"/>
                    <a:pt x="176" y="272"/>
                    <a:pt x="88" y="382"/>
                  </a:cubicBezTo>
                  <a:cubicBezTo>
                    <a:pt x="12" y="491"/>
                    <a:pt x="1" y="667"/>
                    <a:pt x="122" y="744"/>
                  </a:cubicBezTo>
                  <a:cubicBezTo>
                    <a:pt x="160" y="766"/>
                    <a:pt x="203" y="774"/>
                    <a:pt x="249" y="774"/>
                  </a:cubicBezTo>
                  <a:cubicBezTo>
                    <a:pt x="296" y="774"/>
                    <a:pt x="346" y="766"/>
                    <a:pt x="395" y="755"/>
                  </a:cubicBezTo>
                  <a:cubicBezTo>
                    <a:pt x="637" y="689"/>
                    <a:pt x="867" y="613"/>
                    <a:pt x="1097" y="513"/>
                  </a:cubicBezTo>
                  <a:lnTo>
                    <a:pt x="1920" y="503"/>
                  </a:lnTo>
                  <a:cubicBezTo>
                    <a:pt x="1766" y="306"/>
                    <a:pt x="1579" y="108"/>
                    <a:pt x="1338" y="31"/>
                  </a:cubicBezTo>
                  <a:cubicBezTo>
                    <a:pt x="1267" y="10"/>
                    <a:pt x="1195" y="1"/>
                    <a:pt x="1121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00;p39">
              <a:extLst>
                <a:ext uri="{FF2B5EF4-FFF2-40B4-BE49-F238E27FC236}">
                  <a16:creationId xmlns:a16="http://schemas.microsoft.com/office/drawing/2014/main" xmlns="" id="{D9FD1E2F-7925-1A65-2039-488E13244B18}"/>
                </a:ext>
              </a:extLst>
            </p:cNvPr>
            <p:cNvSpPr/>
            <p:nvPr/>
          </p:nvSpPr>
          <p:spPr>
            <a:xfrm>
              <a:off x="1877354" y="3727567"/>
              <a:ext cx="83146" cy="91768"/>
            </a:xfrm>
            <a:custGeom>
              <a:avLst/>
              <a:gdLst/>
              <a:ahLst/>
              <a:cxnLst/>
              <a:rect l="l" t="t" r="r" b="b"/>
              <a:pathLst>
                <a:path w="1273" h="1405" extrusionOk="0">
                  <a:moveTo>
                    <a:pt x="479" y="1"/>
                  </a:moveTo>
                  <a:cubicBezTo>
                    <a:pt x="411" y="1"/>
                    <a:pt x="339" y="23"/>
                    <a:pt x="274" y="64"/>
                  </a:cubicBezTo>
                  <a:cubicBezTo>
                    <a:pt x="198" y="119"/>
                    <a:pt x="143" y="196"/>
                    <a:pt x="88" y="272"/>
                  </a:cubicBezTo>
                  <a:cubicBezTo>
                    <a:pt x="44" y="360"/>
                    <a:pt x="1" y="459"/>
                    <a:pt x="11" y="569"/>
                  </a:cubicBezTo>
                  <a:cubicBezTo>
                    <a:pt x="22" y="667"/>
                    <a:pt x="88" y="766"/>
                    <a:pt x="198" y="777"/>
                  </a:cubicBezTo>
                  <a:lnTo>
                    <a:pt x="208" y="722"/>
                  </a:lnTo>
                  <a:cubicBezTo>
                    <a:pt x="252" y="864"/>
                    <a:pt x="406" y="974"/>
                    <a:pt x="549" y="974"/>
                  </a:cubicBezTo>
                  <a:cubicBezTo>
                    <a:pt x="549" y="1117"/>
                    <a:pt x="636" y="1270"/>
                    <a:pt x="768" y="1347"/>
                  </a:cubicBezTo>
                  <a:cubicBezTo>
                    <a:pt x="834" y="1385"/>
                    <a:pt x="911" y="1405"/>
                    <a:pt x="987" y="1405"/>
                  </a:cubicBezTo>
                  <a:cubicBezTo>
                    <a:pt x="1064" y="1405"/>
                    <a:pt x="1141" y="1385"/>
                    <a:pt x="1207" y="1347"/>
                  </a:cubicBezTo>
                  <a:cubicBezTo>
                    <a:pt x="1173" y="1259"/>
                    <a:pt x="1119" y="1183"/>
                    <a:pt x="1042" y="1139"/>
                  </a:cubicBezTo>
                  <a:cubicBezTo>
                    <a:pt x="1107" y="1073"/>
                    <a:pt x="1173" y="996"/>
                    <a:pt x="1217" y="920"/>
                  </a:cubicBezTo>
                  <a:cubicBezTo>
                    <a:pt x="1261" y="832"/>
                    <a:pt x="1272" y="722"/>
                    <a:pt x="1228" y="645"/>
                  </a:cubicBezTo>
                  <a:cubicBezTo>
                    <a:pt x="1191" y="571"/>
                    <a:pt x="1114" y="520"/>
                    <a:pt x="1038" y="520"/>
                  </a:cubicBezTo>
                  <a:cubicBezTo>
                    <a:pt x="1024" y="520"/>
                    <a:pt x="1011" y="522"/>
                    <a:pt x="998" y="525"/>
                  </a:cubicBezTo>
                  <a:cubicBezTo>
                    <a:pt x="1053" y="448"/>
                    <a:pt x="1042" y="328"/>
                    <a:pt x="976" y="262"/>
                  </a:cubicBezTo>
                  <a:cubicBezTo>
                    <a:pt x="937" y="217"/>
                    <a:pt x="884" y="194"/>
                    <a:pt x="829" y="194"/>
                  </a:cubicBezTo>
                  <a:cubicBezTo>
                    <a:pt x="790" y="194"/>
                    <a:pt x="749" y="206"/>
                    <a:pt x="713" y="228"/>
                  </a:cubicBezTo>
                  <a:cubicBezTo>
                    <a:pt x="713" y="130"/>
                    <a:pt x="647" y="43"/>
                    <a:pt x="549" y="9"/>
                  </a:cubicBezTo>
                  <a:cubicBezTo>
                    <a:pt x="526" y="4"/>
                    <a:pt x="503" y="1"/>
                    <a:pt x="479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01;p39">
              <a:extLst>
                <a:ext uri="{FF2B5EF4-FFF2-40B4-BE49-F238E27FC236}">
                  <a16:creationId xmlns:a16="http://schemas.microsoft.com/office/drawing/2014/main" xmlns="" id="{83F6DBAF-4D5A-5865-76CB-573CA32EB6CA}"/>
                </a:ext>
              </a:extLst>
            </p:cNvPr>
            <p:cNvSpPr/>
            <p:nvPr/>
          </p:nvSpPr>
          <p:spPr>
            <a:xfrm>
              <a:off x="1886498" y="3737038"/>
              <a:ext cx="41736" cy="44871"/>
            </a:xfrm>
            <a:custGeom>
              <a:avLst/>
              <a:gdLst/>
              <a:ahLst/>
              <a:cxnLst/>
              <a:rect l="l" t="t" r="r" b="b"/>
              <a:pathLst>
                <a:path w="639" h="687" extrusionOk="0">
                  <a:moveTo>
                    <a:pt x="568" y="0"/>
                  </a:moveTo>
                  <a:cubicBezTo>
                    <a:pt x="555" y="0"/>
                    <a:pt x="541" y="3"/>
                    <a:pt x="529" y="7"/>
                  </a:cubicBezTo>
                  <a:cubicBezTo>
                    <a:pt x="288" y="117"/>
                    <a:pt x="90" y="347"/>
                    <a:pt x="14" y="610"/>
                  </a:cubicBezTo>
                  <a:cubicBezTo>
                    <a:pt x="1" y="656"/>
                    <a:pt x="43" y="687"/>
                    <a:pt x="84" y="687"/>
                  </a:cubicBezTo>
                  <a:cubicBezTo>
                    <a:pt x="111" y="687"/>
                    <a:pt x="137" y="673"/>
                    <a:pt x="146" y="643"/>
                  </a:cubicBezTo>
                  <a:cubicBezTo>
                    <a:pt x="200" y="402"/>
                    <a:pt x="375" y="215"/>
                    <a:pt x="595" y="117"/>
                  </a:cubicBezTo>
                  <a:cubicBezTo>
                    <a:pt x="628" y="105"/>
                    <a:pt x="639" y="62"/>
                    <a:pt x="617" y="29"/>
                  </a:cubicBezTo>
                  <a:cubicBezTo>
                    <a:pt x="610" y="8"/>
                    <a:pt x="590" y="0"/>
                    <a:pt x="568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02;p39">
              <a:extLst>
                <a:ext uri="{FF2B5EF4-FFF2-40B4-BE49-F238E27FC236}">
                  <a16:creationId xmlns:a16="http://schemas.microsoft.com/office/drawing/2014/main" xmlns="" id="{3AB1B200-9DFB-2262-E610-D6A7A75B963A}"/>
                </a:ext>
              </a:extLst>
            </p:cNvPr>
            <p:cNvSpPr/>
            <p:nvPr/>
          </p:nvSpPr>
          <p:spPr>
            <a:xfrm>
              <a:off x="1908835" y="3757350"/>
              <a:ext cx="38013" cy="38405"/>
            </a:xfrm>
            <a:custGeom>
              <a:avLst/>
              <a:gdLst/>
              <a:ahLst/>
              <a:cxnLst/>
              <a:rect l="l" t="t" r="r" b="b"/>
              <a:pathLst>
                <a:path w="582" h="588" extrusionOk="0">
                  <a:moveTo>
                    <a:pt x="512" y="0"/>
                  </a:moveTo>
                  <a:cubicBezTo>
                    <a:pt x="506" y="0"/>
                    <a:pt x="500" y="1"/>
                    <a:pt x="494" y="3"/>
                  </a:cubicBezTo>
                  <a:cubicBezTo>
                    <a:pt x="253" y="58"/>
                    <a:pt x="55" y="266"/>
                    <a:pt x="1" y="507"/>
                  </a:cubicBezTo>
                  <a:cubicBezTo>
                    <a:pt x="1" y="540"/>
                    <a:pt x="11" y="584"/>
                    <a:pt x="55" y="584"/>
                  </a:cubicBezTo>
                  <a:cubicBezTo>
                    <a:pt x="61" y="586"/>
                    <a:pt x="67" y="588"/>
                    <a:pt x="74" y="588"/>
                  </a:cubicBezTo>
                  <a:cubicBezTo>
                    <a:pt x="96" y="588"/>
                    <a:pt x="124" y="573"/>
                    <a:pt x="133" y="540"/>
                  </a:cubicBezTo>
                  <a:cubicBezTo>
                    <a:pt x="143" y="486"/>
                    <a:pt x="154" y="452"/>
                    <a:pt x="176" y="398"/>
                  </a:cubicBezTo>
                  <a:cubicBezTo>
                    <a:pt x="187" y="376"/>
                    <a:pt x="209" y="354"/>
                    <a:pt x="220" y="332"/>
                  </a:cubicBezTo>
                  <a:lnTo>
                    <a:pt x="231" y="321"/>
                  </a:lnTo>
                  <a:lnTo>
                    <a:pt x="242" y="310"/>
                  </a:lnTo>
                  <a:cubicBezTo>
                    <a:pt x="253" y="299"/>
                    <a:pt x="264" y="288"/>
                    <a:pt x="264" y="277"/>
                  </a:cubicBezTo>
                  <a:cubicBezTo>
                    <a:pt x="308" y="233"/>
                    <a:pt x="340" y="211"/>
                    <a:pt x="384" y="189"/>
                  </a:cubicBezTo>
                  <a:cubicBezTo>
                    <a:pt x="396" y="179"/>
                    <a:pt x="406" y="167"/>
                    <a:pt x="418" y="167"/>
                  </a:cubicBezTo>
                  <a:cubicBezTo>
                    <a:pt x="428" y="157"/>
                    <a:pt x="450" y="157"/>
                    <a:pt x="450" y="145"/>
                  </a:cubicBezTo>
                  <a:cubicBezTo>
                    <a:pt x="472" y="145"/>
                    <a:pt x="505" y="135"/>
                    <a:pt x="527" y="123"/>
                  </a:cubicBezTo>
                  <a:cubicBezTo>
                    <a:pt x="560" y="113"/>
                    <a:pt x="582" y="79"/>
                    <a:pt x="571" y="47"/>
                  </a:cubicBezTo>
                  <a:cubicBezTo>
                    <a:pt x="562" y="20"/>
                    <a:pt x="538" y="0"/>
                    <a:pt x="512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03;p39">
              <a:extLst>
                <a:ext uri="{FF2B5EF4-FFF2-40B4-BE49-F238E27FC236}">
                  <a16:creationId xmlns:a16="http://schemas.microsoft.com/office/drawing/2014/main" xmlns="" id="{D15DE443-373D-1C7C-A596-78AA3E1465D9}"/>
                </a:ext>
              </a:extLst>
            </p:cNvPr>
            <p:cNvSpPr/>
            <p:nvPr/>
          </p:nvSpPr>
          <p:spPr>
            <a:xfrm>
              <a:off x="1909619" y="3743177"/>
              <a:ext cx="30829" cy="1874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401" y="0"/>
                  </a:moveTo>
                  <a:cubicBezTo>
                    <a:pt x="379" y="0"/>
                    <a:pt x="358" y="12"/>
                    <a:pt x="350" y="33"/>
                  </a:cubicBezTo>
                  <a:cubicBezTo>
                    <a:pt x="340" y="45"/>
                    <a:pt x="328" y="67"/>
                    <a:pt x="318" y="77"/>
                  </a:cubicBezTo>
                  <a:cubicBezTo>
                    <a:pt x="318" y="89"/>
                    <a:pt x="306" y="99"/>
                    <a:pt x="306" y="110"/>
                  </a:cubicBezTo>
                  <a:cubicBezTo>
                    <a:pt x="306" y="110"/>
                    <a:pt x="296" y="110"/>
                    <a:pt x="296" y="121"/>
                  </a:cubicBezTo>
                  <a:cubicBezTo>
                    <a:pt x="285" y="121"/>
                    <a:pt x="285" y="132"/>
                    <a:pt x="274" y="132"/>
                  </a:cubicBezTo>
                  <a:lnTo>
                    <a:pt x="263" y="143"/>
                  </a:lnTo>
                  <a:cubicBezTo>
                    <a:pt x="252" y="143"/>
                    <a:pt x="252" y="143"/>
                    <a:pt x="252" y="154"/>
                  </a:cubicBezTo>
                  <a:lnTo>
                    <a:pt x="219" y="154"/>
                  </a:lnTo>
                  <a:cubicBezTo>
                    <a:pt x="208" y="165"/>
                    <a:pt x="230" y="165"/>
                    <a:pt x="219" y="165"/>
                  </a:cubicBezTo>
                  <a:lnTo>
                    <a:pt x="186" y="165"/>
                  </a:lnTo>
                  <a:cubicBezTo>
                    <a:pt x="186" y="165"/>
                    <a:pt x="197" y="165"/>
                    <a:pt x="186" y="154"/>
                  </a:cubicBezTo>
                  <a:lnTo>
                    <a:pt x="164" y="154"/>
                  </a:lnTo>
                  <a:lnTo>
                    <a:pt x="153" y="143"/>
                  </a:lnTo>
                  <a:lnTo>
                    <a:pt x="142" y="132"/>
                  </a:lnTo>
                  <a:lnTo>
                    <a:pt x="142" y="121"/>
                  </a:lnTo>
                  <a:lnTo>
                    <a:pt x="131" y="110"/>
                  </a:lnTo>
                  <a:lnTo>
                    <a:pt x="131" y="99"/>
                  </a:lnTo>
                  <a:cubicBezTo>
                    <a:pt x="142" y="67"/>
                    <a:pt x="109" y="33"/>
                    <a:pt x="65" y="33"/>
                  </a:cubicBezTo>
                  <a:cubicBezTo>
                    <a:pt x="33" y="33"/>
                    <a:pt x="11" y="55"/>
                    <a:pt x="11" y="99"/>
                  </a:cubicBezTo>
                  <a:cubicBezTo>
                    <a:pt x="0" y="203"/>
                    <a:pt x="97" y="287"/>
                    <a:pt x="201" y="287"/>
                  </a:cubicBezTo>
                  <a:cubicBezTo>
                    <a:pt x="207" y="287"/>
                    <a:pt x="213" y="286"/>
                    <a:pt x="219" y="286"/>
                  </a:cubicBezTo>
                  <a:cubicBezTo>
                    <a:pt x="328" y="275"/>
                    <a:pt x="416" y="198"/>
                    <a:pt x="460" y="99"/>
                  </a:cubicBezTo>
                  <a:cubicBezTo>
                    <a:pt x="471" y="67"/>
                    <a:pt x="471" y="23"/>
                    <a:pt x="438" y="11"/>
                  </a:cubicBezTo>
                  <a:cubicBezTo>
                    <a:pt x="427" y="4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04;p39">
              <a:extLst>
                <a:ext uri="{FF2B5EF4-FFF2-40B4-BE49-F238E27FC236}">
                  <a16:creationId xmlns:a16="http://schemas.microsoft.com/office/drawing/2014/main" xmlns="" id="{1EAD4702-3F77-0E55-D04A-AFFFDFB97470}"/>
                </a:ext>
              </a:extLst>
            </p:cNvPr>
            <p:cNvSpPr/>
            <p:nvPr/>
          </p:nvSpPr>
          <p:spPr>
            <a:xfrm>
              <a:off x="1923204" y="3766560"/>
              <a:ext cx="30829" cy="19007"/>
            </a:xfrm>
            <a:custGeom>
              <a:avLst/>
              <a:gdLst/>
              <a:ahLst/>
              <a:cxnLst/>
              <a:rect l="l" t="t" r="r" b="b"/>
              <a:pathLst>
                <a:path w="472" h="291" extrusionOk="0">
                  <a:moveTo>
                    <a:pt x="413" y="0"/>
                  </a:moveTo>
                  <a:cubicBezTo>
                    <a:pt x="386" y="0"/>
                    <a:pt x="359" y="12"/>
                    <a:pt x="351" y="38"/>
                  </a:cubicBezTo>
                  <a:cubicBezTo>
                    <a:pt x="340" y="48"/>
                    <a:pt x="329" y="70"/>
                    <a:pt x="318" y="81"/>
                  </a:cubicBezTo>
                  <a:cubicBezTo>
                    <a:pt x="318" y="92"/>
                    <a:pt x="307" y="103"/>
                    <a:pt x="307" y="103"/>
                  </a:cubicBezTo>
                  <a:cubicBezTo>
                    <a:pt x="307" y="114"/>
                    <a:pt x="296" y="114"/>
                    <a:pt x="296" y="114"/>
                  </a:cubicBezTo>
                  <a:lnTo>
                    <a:pt x="274" y="136"/>
                  </a:lnTo>
                  <a:cubicBezTo>
                    <a:pt x="263" y="136"/>
                    <a:pt x="263" y="147"/>
                    <a:pt x="263" y="147"/>
                  </a:cubicBezTo>
                  <a:lnTo>
                    <a:pt x="252" y="147"/>
                  </a:lnTo>
                  <a:cubicBezTo>
                    <a:pt x="247" y="152"/>
                    <a:pt x="247" y="152"/>
                    <a:pt x="248" y="152"/>
                  </a:cubicBezTo>
                  <a:cubicBezTo>
                    <a:pt x="249" y="152"/>
                    <a:pt x="252" y="152"/>
                    <a:pt x="252" y="158"/>
                  </a:cubicBezTo>
                  <a:lnTo>
                    <a:pt x="176" y="158"/>
                  </a:lnTo>
                  <a:cubicBezTo>
                    <a:pt x="176" y="158"/>
                    <a:pt x="164" y="158"/>
                    <a:pt x="164" y="147"/>
                  </a:cubicBezTo>
                  <a:lnTo>
                    <a:pt x="154" y="147"/>
                  </a:lnTo>
                  <a:lnTo>
                    <a:pt x="142" y="136"/>
                  </a:lnTo>
                  <a:lnTo>
                    <a:pt x="142" y="125"/>
                  </a:lnTo>
                  <a:cubicBezTo>
                    <a:pt x="142" y="114"/>
                    <a:pt x="132" y="114"/>
                    <a:pt x="132" y="114"/>
                  </a:cubicBezTo>
                  <a:lnTo>
                    <a:pt x="132" y="103"/>
                  </a:lnTo>
                  <a:cubicBezTo>
                    <a:pt x="142" y="59"/>
                    <a:pt x="110" y="38"/>
                    <a:pt x="66" y="38"/>
                  </a:cubicBezTo>
                  <a:cubicBezTo>
                    <a:pt x="33" y="38"/>
                    <a:pt x="11" y="59"/>
                    <a:pt x="11" y="103"/>
                  </a:cubicBezTo>
                  <a:cubicBezTo>
                    <a:pt x="1" y="207"/>
                    <a:pt x="97" y="290"/>
                    <a:pt x="200" y="290"/>
                  </a:cubicBezTo>
                  <a:cubicBezTo>
                    <a:pt x="207" y="290"/>
                    <a:pt x="213" y="290"/>
                    <a:pt x="219" y="289"/>
                  </a:cubicBezTo>
                  <a:cubicBezTo>
                    <a:pt x="329" y="279"/>
                    <a:pt x="417" y="202"/>
                    <a:pt x="461" y="92"/>
                  </a:cubicBezTo>
                  <a:cubicBezTo>
                    <a:pt x="471" y="70"/>
                    <a:pt x="471" y="26"/>
                    <a:pt x="439" y="4"/>
                  </a:cubicBezTo>
                  <a:cubicBezTo>
                    <a:pt x="431" y="2"/>
                    <a:pt x="422" y="0"/>
                    <a:pt x="413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05;p39">
              <a:extLst>
                <a:ext uri="{FF2B5EF4-FFF2-40B4-BE49-F238E27FC236}">
                  <a16:creationId xmlns:a16="http://schemas.microsoft.com/office/drawing/2014/main" xmlns="" id="{8D98FD98-6CEA-6983-FFB7-0C2323F0E573}"/>
                </a:ext>
              </a:extLst>
            </p:cNvPr>
            <p:cNvSpPr/>
            <p:nvPr/>
          </p:nvSpPr>
          <p:spPr>
            <a:xfrm>
              <a:off x="1888065" y="3728677"/>
              <a:ext cx="30176" cy="17570"/>
            </a:xfrm>
            <a:custGeom>
              <a:avLst/>
              <a:gdLst/>
              <a:ahLst/>
              <a:cxnLst/>
              <a:rect l="l" t="t" r="r" b="b"/>
              <a:pathLst>
                <a:path w="462" h="269" extrusionOk="0">
                  <a:moveTo>
                    <a:pt x="132" y="91"/>
                  </a:moveTo>
                  <a:cubicBezTo>
                    <a:pt x="136" y="95"/>
                    <a:pt x="138" y="98"/>
                    <a:pt x="140" y="101"/>
                  </a:cubicBezTo>
                  <a:lnTo>
                    <a:pt x="140" y="101"/>
                  </a:lnTo>
                  <a:cubicBezTo>
                    <a:pt x="142" y="100"/>
                    <a:pt x="139" y="98"/>
                    <a:pt x="132" y="91"/>
                  </a:cubicBezTo>
                  <a:close/>
                  <a:moveTo>
                    <a:pt x="210" y="141"/>
                  </a:moveTo>
                  <a:cubicBezTo>
                    <a:pt x="213" y="141"/>
                    <a:pt x="216" y="142"/>
                    <a:pt x="220" y="146"/>
                  </a:cubicBezTo>
                  <a:lnTo>
                    <a:pt x="209" y="146"/>
                  </a:lnTo>
                  <a:cubicBezTo>
                    <a:pt x="202" y="146"/>
                    <a:pt x="204" y="141"/>
                    <a:pt x="210" y="141"/>
                  </a:cubicBezTo>
                  <a:close/>
                  <a:moveTo>
                    <a:pt x="388" y="1"/>
                  </a:moveTo>
                  <a:cubicBezTo>
                    <a:pt x="359" y="1"/>
                    <a:pt x="329" y="20"/>
                    <a:pt x="329" y="47"/>
                  </a:cubicBezTo>
                  <a:cubicBezTo>
                    <a:pt x="329" y="58"/>
                    <a:pt x="319" y="69"/>
                    <a:pt x="319" y="69"/>
                  </a:cubicBezTo>
                  <a:lnTo>
                    <a:pt x="319" y="80"/>
                  </a:lnTo>
                  <a:cubicBezTo>
                    <a:pt x="308" y="91"/>
                    <a:pt x="308" y="102"/>
                    <a:pt x="308" y="102"/>
                  </a:cubicBezTo>
                  <a:cubicBezTo>
                    <a:pt x="297" y="102"/>
                    <a:pt x="297" y="102"/>
                    <a:pt x="297" y="113"/>
                  </a:cubicBezTo>
                  <a:lnTo>
                    <a:pt x="286" y="113"/>
                  </a:lnTo>
                  <a:cubicBezTo>
                    <a:pt x="286" y="124"/>
                    <a:pt x="275" y="124"/>
                    <a:pt x="264" y="135"/>
                  </a:cubicBezTo>
                  <a:lnTo>
                    <a:pt x="253" y="135"/>
                  </a:lnTo>
                  <a:cubicBezTo>
                    <a:pt x="253" y="135"/>
                    <a:pt x="242" y="135"/>
                    <a:pt x="231" y="146"/>
                  </a:cubicBezTo>
                  <a:lnTo>
                    <a:pt x="220" y="146"/>
                  </a:lnTo>
                  <a:cubicBezTo>
                    <a:pt x="209" y="135"/>
                    <a:pt x="198" y="135"/>
                    <a:pt x="187" y="135"/>
                  </a:cubicBezTo>
                  <a:lnTo>
                    <a:pt x="176" y="135"/>
                  </a:lnTo>
                  <a:cubicBezTo>
                    <a:pt x="176" y="124"/>
                    <a:pt x="165" y="124"/>
                    <a:pt x="154" y="124"/>
                  </a:cubicBezTo>
                  <a:cubicBezTo>
                    <a:pt x="154" y="124"/>
                    <a:pt x="144" y="113"/>
                    <a:pt x="154" y="113"/>
                  </a:cubicBezTo>
                  <a:cubicBezTo>
                    <a:pt x="147" y="113"/>
                    <a:pt x="145" y="108"/>
                    <a:pt x="140" y="101"/>
                  </a:cubicBezTo>
                  <a:lnTo>
                    <a:pt x="140" y="101"/>
                  </a:lnTo>
                  <a:cubicBezTo>
                    <a:pt x="139" y="102"/>
                    <a:pt x="137" y="102"/>
                    <a:pt x="132" y="102"/>
                  </a:cubicBezTo>
                  <a:lnTo>
                    <a:pt x="132" y="91"/>
                  </a:lnTo>
                  <a:lnTo>
                    <a:pt x="132" y="80"/>
                  </a:lnTo>
                  <a:cubicBezTo>
                    <a:pt x="117" y="64"/>
                    <a:pt x="90" y="49"/>
                    <a:pt x="68" y="49"/>
                  </a:cubicBezTo>
                  <a:cubicBezTo>
                    <a:pt x="59" y="49"/>
                    <a:pt x="51" y="52"/>
                    <a:pt x="44" y="58"/>
                  </a:cubicBezTo>
                  <a:cubicBezTo>
                    <a:pt x="12" y="80"/>
                    <a:pt x="1" y="113"/>
                    <a:pt x="12" y="146"/>
                  </a:cubicBezTo>
                  <a:cubicBezTo>
                    <a:pt x="61" y="225"/>
                    <a:pt x="147" y="268"/>
                    <a:pt x="235" y="268"/>
                  </a:cubicBezTo>
                  <a:cubicBezTo>
                    <a:pt x="244" y="268"/>
                    <a:pt x="254" y="268"/>
                    <a:pt x="264" y="267"/>
                  </a:cubicBezTo>
                  <a:cubicBezTo>
                    <a:pt x="351" y="255"/>
                    <a:pt x="429" y="168"/>
                    <a:pt x="451" y="80"/>
                  </a:cubicBezTo>
                  <a:cubicBezTo>
                    <a:pt x="461" y="47"/>
                    <a:pt x="439" y="14"/>
                    <a:pt x="407" y="4"/>
                  </a:cubicBezTo>
                  <a:cubicBezTo>
                    <a:pt x="401" y="2"/>
                    <a:pt x="394" y="1"/>
                    <a:pt x="38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06;p39">
              <a:extLst>
                <a:ext uri="{FF2B5EF4-FFF2-40B4-BE49-F238E27FC236}">
                  <a16:creationId xmlns:a16="http://schemas.microsoft.com/office/drawing/2014/main" xmlns="" id="{875D3D82-160A-297F-C817-EF7BCA2A7250}"/>
                </a:ext>
              </a:extLst>
            </p:cNvPr>
            <p:cNvSpPr/>
            <p:nvPr/>
          </p:nvSpPr>
          <p:spPr>
            <a:xfrm>
              <a:off x="1929605" y="3664735"/>
              <a:ext cx="27302" cy="33572"/>
            </a:xfrm>
            <a:custGeom>
              <a:avLst/>
              <a:gdLst/>
              <a:ahLst/>
              <a:cxnLst/>
              <a:rect l="l" t="t" r="r" b="b"/>
              <a:pathLst>
                <a:path w="418" h="514" extrusionOk="0">
                  <a:moveTo>
                    <a:pt x="238" y="1"/>
                  </a:moveTo>
                  <a:cubicBezTo>
                    <a:pt x="225" y="1"/>
                    <a:pt x="212" y="2"/>
                    <a:pt x="198" y="6"/>
                  </a:cubicBezTo>
                  <a:cubicBezTo>
                    <a:pt x="165" y="18"/>
                    <a:pt x="143" y="50"/>
                    <a:pt x="154" y="84"/>
                  </a:cubicBezTo>
                  <a:cubicBezTo>
                    <a:pt x="165" y="116"/>
                    <a:pt x="198" y="138"/>
                    <a:pt x="231" y="138"/>
                  </a:cubicBezTo>
                  <a:cubicBezTo>
                    <a:pt x="253" y="127"/>
                    <a:pt x="220" y="127"/>
                    <a:pt x="242" y="127"/>
                  </a:cubicBezTo>
                  <a:lnTo>
                    <a:pt x="242" y="127"/>
                  </a:lnTo>
                  <a:lnTo>
                    <a:pt x="242" y="127"/>
                  </a:lnTo>
                  <a:cubicBezTo>
                    <a:pt x="242" y="133"/>
                    <a:pt x="247" y="135"/>
                    <a:pt x="250" y="135"/>
                  </a:cubicBezTo>
                  <a:cubicBezTo>
                    <a:pt x="250" y="135"/>
                    <a:pt x="250" y="135"/>
                    <a:pt x="250" y="135"/>
                  </a:cubicBezTo>
                  <a:lnTo>
                    <a:pt x="250" y="135"/>
                  </a:lnTo>
                  <a:lnTo>
                    <a:pt x="253" y="138"/>
                  </a:lnTo>
                  <a:lnTo>
                    <a:pt x="264" y="138"/>
                  </a:lnTo>
                  <a:cubicBezTo>
                    <a:pt x="264" y="148"/>
                    <a:pt x="264" y="149"/>
                    <a:pt x="272" y="149"/>
                  </a:cubicBezTo>
                  <a:lnTo>
                    <a:pt x="272" y="149"/>
                  </a:lnTo>
                  <a:cubicBezTo>
                    <a:pt x="274" y="152"/>
                    <a:pt x="275" y="156"/>
                    <a:pt x="275" y="160"/>
                  </a:cubicBezTo>
                  <a:lnTo>
                    <a:pt x="275" y="171"/>
                  </a:lnTo>
                  <a:lnTo>
                    <a:pt x="275" y="182"/>
                  </a:lnTo>
                  <a:lnTo>
                    <a:pt x="275" y="193"/>
                  </a:lnTo>
                  <a:lnTo>
                    <a:pt x="275" y="204"/>
                  </a:lnTo>
                  <a:lnTo>
                    <a:pt x="275" y="226"/>
                  </a:lnTo>
                  <a:cubicBezTo>
                    <a:pt x="273" y="228"/>
                    <a:pt x="271" y="229"/>
                    <a:pt x="270" y="229"/>
                  </a:cubicBezTo>
                  <a:cubicBezTo>
                    <a:pt x="268" y="229"/>
                    <a:pt x="270" y="223"/>
                    <a:pt x="268" y="223"/>
                  </a:cubicBezTo>
                  <a:cubicBezTo>
                    <a:pt x="267" y="223"/>
                    <a:pt x="266" y="223"/>
                    <a:pt x="264" y="226"/>
                  </a:cubicBezTo>
                  <a:cubicBezTo>
                    <a:pt x="264" y="237"/>
                    <a:pt x="253" y="259"/>
                    <a:pt x="253" y="259"/>
                  </a:cubicBezTo>
                  <a:cubicBezTo>
                    <a:pt x="242" y="269"/>
                    <a:pt x="242" y="269"/>
                    <a:pt x="242" y="281"/>
                  </a:cubicBezTo>
                  <a:cubicBezTo>
                    <a:pt x="242" y="277"/>
                    <a:pt x="242" y="276"/>
                    <a:pt x="241" y="276"/>
                  </a:cubicBezTo>
                  <a:cubicBezTo>
                    <a:pt x="240" y="276"/>
                    <a:pt x="238" y="281"/>
                    <a:pt x="231" y="281"/>
                  </a:cubicBezTo>
                  <a:cubicBezTo>
                    <a:pt x="231" y="291"/>
                    <a:pt x="220" y="303"/>
                    <a:pt x="209" y="303"/>
                  </a:cubicBezTo>
                  <a:cubicBezTo>
                    <a:pt x="209" y="313"/>
                    <a:pt x="198" y="325"/>
                    <a:pt x="187" y="325"/>
                  </a:cubicBezTo>
                  <a:cubicBezTo>
                    <a:pt x="198" y="325"/>
                    <a:pt x="187" y="335"/>
                    <a:pt x="176" y="335"/>
                  </a:cubicBezTo>
                  <a:lnTo>
                    <a:pt x="165" y="347"/>
                  </a:lnTo>
                  <a:cubicBezTo>
                    <a:pt x="154" y="347"/>
                    <a:pt x="143" y="357"/>
                    <a:pt x="143" y="357"/>
                  </a:cubicBezTo>
                  <a:cubicBezTo>
                    <a:pt x="132" y="357"/>
                    <a:pt x="132" y="369"/>
                    <a:pt x="121" y="369"/>
                  </a:cubicBezTo>
                  <a:cubicBezTo>
                    <a:pt x="100" y="379"/>
                    <a:pt x="78" y="379"/>
                    <a:pt x="56" y="391"/>
                  </a:cubicBezTo>
                  <a:cubicBezTo>
                    <a:pt x="22" y="391"/>
                    <a:pt x="0" y="434"/>
                    <a:pt x="12" y="467"/>
                  </a:cubicBezTo>
                  <a:cubicBezTo>
                    <a:pt x="20" y="494"/>
                    <a:pt x="44" y="514"/>
                    <a:pt x="71" y="514"/>
                  </a:cubicBezTo>
                  <a:cubicBezTo>
                    <a:pt x="76" y="514"/>
                    <a:pt x="82" y="513"/>
                    <a:pt x="88" y="511"/>
                  </a:cubicBezTo>
                  <a:cubicBezTo>
                    <a:pt x="209" y="489"/>
                    <a:pt x="329" y="412"/>
                    <a:pt x="373" y="291"/>
                  </a:cubicBezTo>
                  <a:cubicBezTo>
                    <a:pt x="407" y="226"/>
                    <a:pt x="417" y="149"/>
                    <a:pt x="385" y="84"/>
                  </a:cubicBezTo>
                  <a:cubicBezTo>
                    <a:pt x="349" y="38"/>
                    <a:pt x="298" y="1"/>
                    <a:pt x="23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07;p39">
              <a:extLst>
                <a:ext uri="{FF2B5EF4-FFF2-40B4-BE49-F238E27FC236}">
                  <a16:creationId xmlns:a16="http://schemas.microsoft.com/office/drawing/2014/main" xmlns="" id="{983DA6EA-D518-0E2C-E2E0-3DC64E9829BC}"/>
                </a:ext>
              </a:extLst>
            </p:cNvPr>
            <p:cNvSpPr/>
            <p:nvPr/>
          </p:nvSpPr>
          <p:spPr>
            <a:xfrm>
              <a:off x="2024898" y="3722473"/>
              <a:ext cx="32984" cy="12932"/>
            </a:xfrm>
            <a:custGeom>
              <a:avLst/>
              <a:gdLst/>
              <a:ahLst/>
              <a:cxnLst/>
              <a:rect l="l" t="t" r="r" b="b"/>
              <a:pathLst>
                <a:path w="505" h="198" extrusionOk="0">
                  <a:moveTo>
                    <a:pt x="331" y="50"/>
                  </a:moveTo>
                  <a:cubicBezTo>
                    <a:pt x="329" y="50"/>
                    <a:pt x="321" y="55"/>
                    <a:pt x="329" y="55"/>
                  </a:cubicBezTo>
                  <a:cubicBezTo>
                    <a:pt x="333" y="51"/>
                    <a:pt x="332" y="50"/>
                    <a:pt x="331" y="50"/>
                  </a:cubicBezTo>
                  <a:close/>
                  <a:moveTo>
                    <a:pt x="436" y="1"/>
                  </a:moveTo>
                  <a:cubicBezTo>
                    <a:pt x="420" y="1"/>
                    <a:pt x="402" y="9"/>
                    <a:pt x="383" y="21"/>
                  </a:cubicBezTo>
                  <a:lnTo>
                    <a:pt x="373" y="21"/>
                  </a:lnTo>
                  <a:cubicBezTo>
                    <a:pt x="373" y="33"/>
                    <a:pt x="361" y="33"/>
                    <a:pt x="351" y="33"/>
                  </a:cubicBezTo>
                  <a:cubicBezTo>
                    <a:pt x="351" y="43"/>
                    <a:pt x="340" y="43"/>
                    <a:pt x="340" y="43"/>
                  </a:cubicBezTo>
                  <a:lnTo>
                    <a:pt x="329" y="55"/>
                  </a:lnTo>
                  <a:cubicBezTo>
                    <a:pt x="318" y="55"/>
                    <a:pt x="296" y="65"/>
                    <a:pt x="285" y="65"/>
                  </a:cubicBezTo>
                  <a:lnTo>
                    <a:pt x="176" y="65"/>
                  </a:lnTo>
                  <a:cubicBezTo>
                    <a:pt x="164" y="65"/>
                    <a:pt x="154" y="55"/>
                    <a:pt x="142" y="55"/>
                  </a:cubicBezTo>
                  <a:cubicBezTo>
                    <a:pt x="142" y="55"/>
                    <a:pt x="139" y="53"/>
                    <a:pt x="136" y="52"/>
                  </a:cubicBezTo>
                  <a:lnTo>
                    <a:pt x="136" y="52"/>
                  </a:lnTo>
                  <a:cubicBezTo>
                    <a:pt x="136" y="49"/>
                    <a:pt x="132" y="43"/>
                    <a:pt x="132" y="43"/>
                  </a:cubicBezTo>
                  <a:cubicBezTo>
                    <a:pt x="120" y="43"/>
                    <a:pt x="110" y="43"/>
                    <a:pt x="110" y="33"/>
                  </a:cubicBezTo>
                  <a:cubicBezTo>
                    <a:pt x="101" y="30"/>
                    <a:pt x="91" y="28"/>
                    <a:pt x="81" y="28"/>
                  </a:cubicBezTo>
                  <a:cubicBezTo>
                    <a:pt x="55" y="28"/>
                    <a:pt x="30" y="39"/>
                    <a:pt x="22" y="55"/>
                  </a:cubicBezTo>
                  <a:cubicBezTo>
                    <a:pt x="0" y="87"/>
                    <a:pt x="11" y="131"/>
                    <a:pt x="44" y="142"/>
                  </a:cubicBezTo>
                  <a:cubicBezTo>
                    <a:pt x="100" y="180"/>
                    <a:pt x="164" y="197"/>
                    <a:pt x="229" y="197"/>
                  </a:cubicBezTo>
                  <a:cubicBezTo>
                    <a:pt x="315" y="197"/>
                    <a:pt x="402" y="166"/>
                    <a:pt x="471" y="109"/>
                  </a:cubicBezTo>
                  <a:cubicBezTo>
                    <a:pt x="504" y="87"/>
                    <a:pt x="493" y="43"/>
                    <a:pt x="471" y="21"/>
                  </a:cubicBezTo>
                  <a:cubicBezTo>
                    <a:pt x="461" y="7"/>
                    <a:pt x="449" y="1"/>
                    <a:pt x="43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08;p39">
              <a:extLst>
                <a:ext uri="{FF2B5EF4-FFF2-40B4-BE49-F238E27FC236}">
                  <a16:creationId xmlns:a16="http://schemas.microsoft.com/office/drawing/2014/main" xmlns="" id="{61E99A9A-5F28-FFFF-9D36-CEB2A50D3A98}"/>
                </a:ext>
              </a:extLst>
            </p:cNvPr>
            <p:cNvSpPr/>
            <p:nvPr/>
          </p:nvSpPr>
          <p:spPr>
            <a:xfrm>
              <a:off x="1952530" y="3731747"/>
              <a:ext cx="57934" cy="77725"/>
            </a:xfrm>
            <a:custGeom>
              <a:avLst/>
              <a:gdLst/>
              <a:ahLst/>
              <a:cxnLst/>
              <a:rect l="l" t="t" r="r" b="b"/>
              <a:pathLst>
                <a:path w="887" h="1190" extrusionOk="0">
                  <a:moveTo>
                    <a:pt x="90" y="0"/>
                  </a:moveTo>
                  <a:cubicBezTo>
                    <a:pt x="43" y="0"/>
                    <a:pt x="0" y="68"/>
                    <a:pt x="34" y="110"/>
                  </a:cubicBezTo>
                  <a:cubicBezTo>
                    <a:pt x="176" y="274"/>
                    <a:pt x="307" y="439"/>
                    <a:pt x="417" y="625"/>
                  </a:cubicBezTo>
                  <a:cubicBezTo>
                    <a:pt x="538" y="800"/>
                    <a:pt x="648" y="976"/>
                    <a:pt x="746" y="1163"/>
                  </a:cubicBezTo>
                  <a:cubicBezTo>
                    <a:pt x="759" y="1182"/>
                    <a:pt x="777" y="1190"/>
                    <a:pt x="796" y="1190"/>
                  </a:cubicBezTo>
                  <a:cubicBezTo>
                    <a:pt x="841" y="1190"/>
                    <a:pt x="886" y="1143"/>
                    <a:pt x="855" y="1097"/>
                  </a:cubicBezTo>
                  <a:cubicBezTo>
                    <a:pt x="757" y="899"/>
                    <a:pt x="636" y="724"/>
                    <a:pt x="527" y="549"/>
                  </a:cubicBezTo>
                  <a:cubicBezTo>
                    <a:pt x="406" y="362"/>
                    <a:pt x="263" y="186"/>
                    <a:pt x="132" y="22"/>
                  </a:cubicBezTo>
                  <a:cubicBezTo>
                    <a:pt x="119" y="7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09;p39">
              <a:extLst>
                <a:ext uri="{FF2B5EF4-FFF2-40B4-BE49-F238E27FC236}">
                  <a16:creationId xmlns:a16="http://schemas.microsoft.com/office/drawing/2014/main" xmlns="" id="{B9987769-85E2-A474-4777-E1FD09B71FE1}"/>
                </a:ext>
              </a:extLst>
            </p:cNvPr>
            <p:cNvSpPr/>
            <p:nvPr/>
          </p:nvSpPr>
          <p:spPr>
            <a:xfrm>
              <a:off x="1960433" y="3675838"/>
              <a:ext cx="58783" cy="22403"/>
            </a:xfrm>
            <a:custGeom>
              <a:avLst/>
              <a:gdLst/>
              <a:ahLst/>
              <a:cxnLst/>
              <a:rect l="l" t="t" r="r" b="b"/>
              <a:pathLst>
                <a:path w="900" h="343" extrusionOk="0">
                  <a:moveTo>
                    <a:pt x="835" y="0"/>
                  </a:moveTo>
                  <a:cubicBezTo>
                    <a:pt x="824" y="0"/>
                    <a:pt x="812" y="4"/>
                    <a:pt x="800" y="12"/>
                  </a:cubicBezTo>
                  <a:cubicBezTo>
                    <a:pt x="570" y="121"/>
                    <a:pt x="318" y="187"/>
                    <a:pt x="66" y="221"/>
                  </a:cubicBezTo>
                  <a:cubicBezTo>
                    <a:pt x="33" y="221"/>
                    <a:pt x="0" y="242"/>
                    <a:pt x="0" y="286"/>
                  </a:cubicBezTo>
                  <a:cubicBezTo>
                    <a:pt x="0" y="306"/>
                    <a:pt x="26" y="343"/>
                    <a:pt x="55" y="343"/>
                  </a:cubicBezTo>
                  <a:cubicBezTo>
                    <a:pt x="59" y="343"/>
                    <a:pt x="62" y="342"/>
                    <a:pt x="66" y="341"/>
                  </a:cubicBezTo>
                  <a:cubicBezTo>
                    <a:pt x="340" y="308"/>
                    <a:pt x="614" y="242"/>
                    <a:pt x="866" y="121"/>
                  </a:cubicBezTo>
                  <a:cubicBezTo>
                    <a:pt x="899" y="111"/>
                    <a:pt x="899" y="56"/>
                    <a:pt x="888" y="34"/>
                  </a:cubicBezTo>
                  <a:cubicBezTo>
                    <a:pt x="874" y="13"/>
                    <a:pt x="855" y="0"/>
                    <a:pt x="835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10;p39">
              <a:extLst>
                <a:ext uri="{FF2B5EF4-FFF2-40B4-BE49-F238E27FC236}">
                  <a16:creationId xmlns:a16="http://schemas.microsoft.com/office/drawing/2014/main" xmlns="" id="{E40B6C1E-38F1-ED3E-E54E-911A39654CE1}"/>
                </a:ext>
              </a:extLst>
            </p:cNvPr>
            <p:cNvSpPr/>
            <p:nvPr/>
          </p:nvSpPr>
          <p:spPr>
            <a:xfrm>
              <a:off x="1919546" y="2898210"/>
              <a:ext cx="241470" cy="301559"/>
            </a:xfrm>
            <a:custGeom>
              <a:avLst/>
              <a:gdLst/>
              <a:ahLst/>
              <a:cxnLst/>
              <a:rect l="l" t="t" r="r" b="b"/>
              <a:pathLst>
                <a:path w="3697" h="4617" extrusionOk="0">
                  <a:moveTo>
                    <a:pt x="1866" y="1055"/>
                  </a:moveTo>
                  <a:cubicBezTo>
                    <a:pt x="2356" y="1055"/>
                    <a:pt x="2739" y="1531"/>
                    <a:pt x="2622" y="2050"/>
                  </a:cubicBezTo>
                  <a:cubicBezTo>
                    <a:pt x="2556" y="2347"/>
                    <a:pt x="2325" y="2588"/>
                    <a:pt x="2040" y="2654"/>
                  </a:cubicBezTo>
                  <a:cubicBezTo>
                    <a:pt x="1979" y="2668"/>
                    <a:pt x="1920" y="2674"/>
                    <a:pt x="1861" y="2674"/>
                  </a:cubicBezTo>
                  <a:cubicBezTo>
                    <a:pt x="1372" y="2674"/>
                    <a:pt x="991" y="2206"/>
                    <a:pt x="1109" y="1678"/>
                  </a:cubicBezTo>
                  <a:cubicBezTo>
                    <a:pt x="1175" y="1382"/>
                    <a:pt x="1404" y="1141"/>
                    <a:pt x="1689" y="1075"/>
                  </a:cubicBezTo>
                  <a:cubicBezTo>
                    <a:pt x="1749" y="1061"/>
                    <a:pt x="1808" y="1055"/>
                    <a:pt x="1866" y="1055"/>
                  </a:cubicBezTo>
                  <a:close/>
                  <a:moveTo>
                    <a:pt x="1866" y="0"/>
                  </a:moveTo>
                  <a:cubicBezTo>
                    <a:pt x="1801" y="0"/>
                    <a:pt x="1734" y="4"/>
                    <a:pt x="1667" y="11"/>
                  </a:cubicBezTo>
                  <a:cubicBezTo>
                    <a:pt x="834" y="99"/>
                    <a:pt x="144" y="800"/>
                    <a:pt x="45" y="1678"/>
                  </a:cubicBezTo>
                  <a:cubicBezTo>
                    <a:pt x="1" y="2106"/>
                    <a:pt x="89" y="2500"/>
                    <a:pt x="275" y="2840"/>
                  </a:cubicBezTo>
                  <a:cubicBezTo>
                    <a:pt x="319" y="2917"/>
                    <a:pt x="374" y="2993"/>
                    <a:pt x="429" y="3070"/>
                  </a:cubicBezTo>
                  <a:lnTo>
                    <a:pt x="1536" y="4452"/>
                  </a:lnTo>
                  <a:cubicBezTo>
                    <a:pt x="1624" y="4562"/>
                    <a:pt x="1753" y="4616"/>
                    <a:pt x="1880" y="4616"/>
                  </a:cubicBezTo>
                  <a:cubicBezTo>
                    <a:pt x="2008" y="4616"/>
                    <a:pt x="2134" y="4562"/>
                    <a:pt x="2216" y="4452"/>
                  </a:cubicBezTo>
                  <a:lnTo>
                    <a:pt x="2995" y="3454"/>
                  </a:lnTo>
                  <a:cubicBezTo>
                    <a:pt x="3071" y="3355"/>
                    <a:pt x="3202" y="3169"/>
                    <a:pt x="3323" y="3005"/>
                  </a:cubicBezTo>
                  <a:cubicBezTo>
                    <a:pt x="3553" y="2686"/>
                    <a:pt x="3696" y="2313"/>
                    <a:pt x="3696" y="1919"/>
                  </a:cubicBezTo>
                  <a:lnTo>
                    <a:pt x="3696" y="1908"/>
                  </a:lnTo>
                  <a:cubicBezTo>
                    <a:pt x="3696" y="857"/>
                    <a:pt x="2883" y="0"/>
                    <a:pt x="1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11;p39">
              <a:extLst>
                <a:ext uri="{FF2B5EF4-FFF2-40B4-BE49-F238E27FC236}">
                  <a16:creationId xmlns:a16="http://schemas.microsoft.com/office/drawing/2014/main" xmlns="" id="{3C9A466A-6D63-E0A2-C0F2-9C81786F2909}"/>
                </a:ext>
              </a:extLst>
            </p:cNvPr>
            <p:cNvSpPr/>
            <p:nvPr/>
          </p:nvSpPr>
          <p:spPr>
            <a:xfrm>
              <a:off x="2644987" y="3359392"/>
              <a:ext cx="251397" cy="824275"/>
            </a:xfrm>
            <a:custGeom>
              <a:avLst/>
              <a:gdLst/>
              <a:ahLst/>
              <a:cxnLst/>
              <a:rect l="l" t="t" r="r" b="b"/>
              <a:pathLst>
                <a:path w="3849" h="12620" extrusionOk="0">
                  <a:moveTo>
                    <a:pt x="680" y="0"/>
                  </a:moveTo>
                  <a:cubicBezTo>
                    <a:pt x="680" y="0"/>
                    <a:pt x="461" y="1447"/>
                    <a:pt x="374" y="2829"/>
                  </a:cubicBezTo>
                  <a:cubicBezTo>
                    <a:pt x="318" y="3607"/>
                    <a:pt x="165" y="6513"/>
                    <a:pt x="209" y="8947"/>
                  </a:cubicBezTo>
                  <a:cubicBezTo>
                    <a:pt x="242" y="10876"/>
                    <a:pt x="1" y="12619"/>
                    <a:pt x="1" y="12619"/>
                  </a:cubicBezTo>
                  <a:lnTo>
                    <a:pt x="3849" y="12619"/>
                  </a:lnTo>
                  <a:lnTo>
                    <a:pt x="2928" y="6929"/>
                  </a:lnTo>
                  <a:lnTo>
                    <a:pt x="2588" y="307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12;p39">
              <a:extLst>
                <a:ext uri="{FF2B5EF4-FFF2-40B4-BE49-F238E27FC236}">
                  <a16:creationId xmlns:a16="http://schemas.microsoft.com/office/drawing/2014/main" xmlns="" id="{9E93A2B2-A6D6-3BBB-B9E7-16CBC0E8D3EF}"/>
                </a:ext>
              </a:extLst>
            </p:cNvPr>
            <p:cNvSpPr/>
            <p:nvPr/>
          </p:nvSpPr>
          <p:spPr>
            <a:xfrm>
              <a:off x="2206013" y="3515427"/>
              <a:ext cx="428858" cy="344537"/>
            </a:xfrm>
            <a:custGeom>
              <a:avLst/>
              <a:gdLst/>
              <a:ahLst/>
              <a:cxnLst/>
              <a:rect l="l" t="t" r="r" b="b"/>
              <a:pathLst>
                <a:path w="6566" h="5275" extrusionOk="0">
                  <a:moveTo>
                    <a:pt x="3766" y="0"/>
                  </a:moveTo>
                  <a:cubicBezTo>
                    <a:pt x="3757" y="0"/>
                    <a:pt x="3749" y="1"/>
                    <a:pt x="3740" y="1"/>
                  </a:cubicBezTo>
                  <a:lnTo>
                    <a:pt x="483" y="89"/>
                  </a:lnTo>
                  <a:cubicBezTo>
                    <a:pt x="187" y="100"/>
                    <a:pt x="0" y="418"/>
                    <a:pt x="143" y="681"/>
                  </a:cubicBezTo>
                  <a:lnTo>
                    <a:pt x="2490" y="4957"/>
                  </a:lnTo>
                  <a:cubicBezTo>
                    <a:pt x="2555" y="5077"/>
                    <a:pt x="2687" y="5154"/>
                    <a:pt x="2829" y="5165"/>
                  </a:cubicBezTo>
                  <a:lnTo>
                    <a:pt x="6064" y="5275"/>
                  </a:lnTo>
                  <a:cubicBezTo>
                    <a:pt x="6069" y="5275"/>
                    <a:pt x="6074" y="5275"/>
                    <a:pt x="6079" y="5275"/>
                  </a:cubicBezTo>
                  <a:cubicBezTo>
                    <a:pt x="6377" y="5275"/>
                    <a:pt x="6566" y="4952"/>
                    <a:pt x="6425" y="4682"/>
                  </a:cubicBezTo>
                  <a:lnTo>
                    <a:pt x="5713" y="3356"/>
                  </a:lnTo>
                  <a:lnTo>
                    <a:pt x="4101" y="209"/>
                  </a:lnTo>
                  <a:cubicBezTo>
                    <a:pt x="4039" y="85"/>
                    <a:pt x="3909" y="0"/>
                    <a:pt x="3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13;p39">
              <a:extLst>
                <a:ext uri="{FF2B5EF4-FFF2-40B4-BE49-F238E27FC236}">
                  <a16:creationId xmlns:a16="http://schemas.microsoft.com/office/drawing/2014/main" xmlns="" id="{C24986C7-4F7B-4538-2940-78E28C50F7A4}"/>
                </a:ext>
              </a:extLst>
            </p:cNvPr>
            <p:cNvSpPr/>
            <p:nvPr/>
          </p:nvSpPr>
          <p:spPr>
            <a:xfrm>
              <a:off x="2468836" y="3692951"/>
              <a:ext cx="220634" cy="168447"/>
            </a:xfrm>
            <a:custGeom>
              <a:avLst/>
              <a:gdLst/>
              <a:ahLst/>
              <a:cxnLst/>
              <a:rect l="l" t="t" r="r" b="b"/>
              <a:pathLst>
                <a:path w="3378" h="2579" extrusionOk="0">
                  <a:moveTo>
                    <a:pt x="1423" y="1"/>
                  </a:moveTo>
                  <a:cubicBezTo>
                    <a:pt x="1402" y="1"/>
                    <a:pt x="1381" y="1"/>
                    <a:pt x="1360" y="2"/>
                  </a:cubicBezTo>
                  <a:lnTo>
                    <a:pt x="1546" y="473"/>
                  </a:lnTo>
                  <a:cubicBezTo>
                    <a:pt x="1546" y="473"/>
                    <a:pt x="1507" y="473"/>
                    <a:pt x="1441" y="473"/>
                  </a:cubicBezTo>
                  <a:cubicBezTo>
                    <a:pt x="1096" y="473"/>
                    <a:pt x="21" y="495"/>
                    <a:pt x="11" y="780"/>
                  </a:cubicBezTo>
                  <a:cubicBezTo>
                    <a:pt x="1" y="1186"/>
                    <a:pt x="549" y="1241"/>
                    <a:pt x="549" y="1241"/>
                  </a:cubicBezTo>
                  <a:cubicBezTo>
                    <a:pt x="549" y="1241"/>
                    <a:pt x="439" y="1428"/>
                    <a:pt x="625" y="1592"/>
                  </a:cubicBezTo>
                  <a:cubicBezTo>
                    <a:pt x="625" y="1592"/>
                    <a:pt x="505" y="1757"/>
                    <a:pt x="724" y="1932"/>
                  </a:cubicBezTo>
                  <a:cubicBezTo>
                    <a:pt x="724" y="1932"/>
                    <a:pt x="680" y="2228"/>
                    <a:pt x="976" y="2349"/>
                  </a:cubicBezTo>
                  <a:cubicBezTo>
                    <a:pt x="1272" y="2480"/>
                    <a:pt x="3377" y="2578"/>
                    <a:pt x="3377" y="2578"/>
                  </a:cubicBezTo>
                  <a:lnTo>
                    <a:pt x="3334" y="758"/>
                  </a:lnTo>
                  <a:lnTo>
                    <a:pt x="2971" y="748"/>
                  </a:lnTo>
                  <a:cubicBezTo>
                    <a:pt x="2971" y="748"/>
                    <a:pt x="2173" y="1"/>
                    <a:pt x="1423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14;p39">
              <a:extLst>
                <a:ext uri="{FF2B5EF4-FFF2-40B4-BE49-F238E27FC236}">
                  <a16:creationId xmlns:a16="http://schemas.microsoft.com/office/drawing/2014/main" xmlns="" id="{E2433268-F31E-93DA-F071-B24DFF38C872}"/>
                </a:ext>
              </a:extLst>
            </p:cNvPr>
            <p:cNvSpPr/>
            <p:nvPr/>
          </p:nvSpPr>
          <p:spPr>
            <a:xfrm>
              <a:off x="2516776" y="3717378"/>
              <a:ext cx="66621" cy="13063"/>
            </a:xfrm>
            <a:custGeom>
              <a:avLst/>
              <a:gdLst/>
              <a:ahLst/>
              <a:cxnLst/>
              <a:rect l="l" t="t" r="r" b="b"/>
              <a:pathLst>
                <a:path w="1020" h="200" extrusionOk="0">
                  <a:moveTo>
                    <a:pt x="78" y="0"/>
                  </a:moveTo>
                  <a:cubicBezTo>
                    <a:pt x="1" y="0"/>
                    <a:pt x="4" y="121"/>
                    <a:pt x="88" y="121"/>
                  </a:cubicBezTo>
                  <a:cubicBezTo>
                    <a:pt x="363" y="155"/>
                    <a:pt x="648" y="177"/>
                    <a:pt x="933" y="199"/>
                  </a:cubicBezTo>
                  <a:cubicBezTo>
                    <a:pt x="937" y="199"/>
                    <a:pt x="940" y="199"/>
                    <a:pt x="943" y="199"/>
                  </a:cubicBezTo>
                  <a:cubicBezTo>
                    <a:pt x="1020" y="199"/>
                    <a:pt x="1007" y="77"/>
                    <a:pt x="933" y="67"/>
                  </a:cubicBezTo>
                  <a:cubicBezTo>
                    <a:pt x="648" y="45"/>
                    <a:pt x="363" y="23"/>
                    <a:pt x="88" y="1"/>
                  </a:cubicBezTo>
                  <a:cubicBezTo>
                    <a:pt x="85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15;p39">
              <a:extLst>
                <a:ext uri="{FF2B5EF4-FFF2-40B4-BE49-F238E27FC236}">
                  <a16:creationId xmlns:a16="http://schemas.microsoft.com/office/drawing/2014/main" xmlns="" id="{7D903370-B833-1D98-DACE-0FF0C0B8C9B0}"/>
                </a:ext>
              </a:extLst>
            </p:cNvPr>
            <p:cNvSpPr/>
            <p:nvPr/>
          </p:nvSpPr>
          <p:spPr>
            <a:xfrm>
              <a:off x="2497508" y="3768976"/>
              <a:ext cx="31547" cy="10254"/>
            </a:xfrm>
            <a:custGeom>
              <a:avLst/>
              <a:gdLst/>
              <a:ahLst/>
              <a:cxnLst/>
              <a:rect l="l" t="t" r="r" b="b"/>
              <a:pathLst>
                <a:path w="483" h="157" extrusionOk="0">
                  <a:moveTo>
                    <a:pt x="66" y="1"/>
                  </a:moveTo>
                  <a:cubicBezTo>
                    <a:pt x="33" y="1"/>
                    <a:pt x="0" y="33"/>
                    <a:pt x="0" y="66"/>
                  </a:cubicBezTo>
                  <a:cubicBezTo>
                    <a:pt x="0" y="99"/>
                    <a:pt x="33" y="132"/>
                    <a:pt x="66" y="132"/>
                  </a:cubicBezTo>
                  <a:cubicBezTo>
                    <a:pt x="186" y="143"/>
                    <a:pt x="307" y="154"/>
                    <a:pt x="417" y="154"/>
                  </a:cubicBezTo>
                  <a:cubicBezTo>
                    <a:pt x="421" y="155"/>
                    <a:pt x="425" y="156"/>
                    <a:pt x="430" y="156"/>
                  </a:cubicBezTo>
                  <a:cubicBezTo>
                    <a:pt x="457" y="156"/>
                    <a:pt x="483" y="128"/>
                    <a:pt x="483" y="99"/>
                  </a:cubicBezTo>
                  <a:cubicBezTo>
                    <a:pt x="483" y="55"/>
                    <a:pt x="461" y="33"/>
                    <a:pt x="417" y="33"/>
                  </a:cubicBezTo>
                  <a:cubicBezTo>
                    <a:pt x="307" y="22"/>
                    <a:pt x="186" y="11"/>
                    <a:pt x="6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16;p39">
              <a:extLst>
                <a:ext uri="{FF2B5EF4-FFF2-40B4-BE49-F238E27FC236}">
                  <a16:creationId xmlns:a16="http://schemas.microsoft.com/office/drawing/2014/main" xmlns="" id="{E8641B7D-CC3A-6842-00CD-A02D354D0C4A}"/>
                </a:ext>
              </a:extLst>
            </p:cNvPr>
            <p:cNvSpPr/>
            <p:nvPr/>
          </p:nvSpPr>
          <p:spPr>
            <a:xfrm>
              <a:off x="2188117" y="3514644"/>
              <a:ext cx="262174" cy="323832"/>
            </a:xfrm>
            <a:custGeom>
              <a:avLst/>
              <a:gdLst/>
              <a:ahLst/>
              <a:cxnLst/>
              <a:rect l="l" t="t" r="r" b="b"/>
              <a:pathLst>
                <a:path w="4014" h="4958" extrusionOk="0">
                  <a:moveTo>
                    <a:pt x="1012" y="1"/>
                  </a:moveTo>
                  <a:cubicBezTo>
                    <a:pt x="750" y="1"/>
                    <a:pt x="451" y="74"/>
                    <a:pt x="296" y="167"/>
                  </a:cubicBezTo>
                  <a:cubicBezTo>
                    <a:pt x="165" y="243"/>
                    <a:pt x="33" y="408"/>
                    <a:pt x="11" y="605"/>
                  </a:cubicBezTo>
                  <a:cubicBezTo>
                    <a:pt x="1" y="803"/>
                    <a:pt x="55" y="989"/>
                    <a:pt x="121" y="1176"/>
                  </a:cubicBezTo>
                  <a:cubicBezTo>
                    <a:pt x="274" y="1614"/>
                    <a:pt x="527" y="1997"/>
                    <a:pt x="757" y="2392"/>
                  </a:cubicBezTo>
                  <a:cubicBezTo>
                    <a:pt x="988" y="2787"/>
                    <a:pt x="1217" y="3203"/>
                    <a:pt x="1295" y="3653"/>
                  </a:cubicBezTo>
                  <a:cubicBezTo>
                    <a:pt x="1382" y="4102"/>
                    <a:pt x="1316" y="4607"/>
                    <a:pt x="1020" y="4958"/>
                  </a:cubicBezTo>
                  <a:lnTo>
                    <a:pt x="3641" y="4958"/>
                  </a:lnTo>
                  <a:cubicBezTo>
                    <a:pt x="3936" y="4607"/>
                    <a:pt x="4014" y="4102"/>
                    <a:pt x="3926" y="3653"/>
                  </a:cubicBezTo>
                  <a:cubicBezTo>
                    <a:pt x="3838" y="3203"/>
                    <a:pt x="3619" y="2787"/>
                    <a:pt x="3388" y="2392"/>
                  </a:cubicBezTo>
                  <a:cubicBezTo>
                    <a:pt x="3147" y="1997"/>
                    <a:pt x="2895" y="1614"/>
                    <a:pt x="2742" y="1176"/>
                  </a:cubicBezTo>
                  <a:cubicBezTo>
                    <a:pt x="2676" y="989"/>
                    <a:pt x="2632" y="803"/>
                    <a:pt x="2643" y="605"/>
                  </a:cubicBezTo>
                  <a:cubicBezTo>
                    <a:pt x="2654" y="408"/>
                    <a:pt x="2752" y="276"/>
                    <a:pt x="2906" y="167"/>
                  </a:cubicBezTo>
                  <a:cubicBezTo>
                    <a:pt x="3136" y="2"/>
                    <a:pt x="3586" y="24"/>
                    <a:pt x="3651" y="13"/>
                  </a:cubicBezTo>
                  <a:lnTo>
                    <a:pt x="1064" y="2"/>
                  </a:lnTo>
                  <a:cubicBezTo>
                    <a:pt x="1047" y="1"/>
                    <a:pt x="1030" y="1"/>
                    <a:pt x="10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17;p39">
              <a:extLst>
                <a:ext uri="{FF2B5EF4-FFF2-40B4-BE49-F238E27FC236}">
                  <a16:creationId xmlns:a16="http://schemas.microsoft.com/office/drawing/2014/main" xmlns="" id="{94D17D98-8990-8F77-8033-74297797A672}"/>
                </a:ext>
              </a:extLst>
            </p:cNvPr>
            <p:cNvSpPr/>
            <p:nvPr/>
          </p:nvSpPr>
          <p:spPr>
            <a:xfrm>
              <a:off x="2286937" y="3755326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5" y="1"/>
                  </a:moveTo>
                  <a:cubicBezTo>
                    <a:pt x="1" y="1"/>
                    <a:pt x="1" y="78"/>
                    <a:pt x="55" y="78"/>
                  </a:cubicBezTo>
                  <a:lnTo>
                    <a:pt x="2018" y="78"/>
                  </a:lnTo>
                  <a:cubicBezTo>
                    <a:pt x="2073" y="78"/>
                    <a:pt x="2073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18;p39">
              <a:extLst>
                <a:ext uri="{FF2B5EF4-FFF2-40B4-BE49-F238E27FC236}">
                  <a16:creationId xmlns:a16="http://schemas.microsoft.com/office/drawing/2014/main" xmlns="" id="{9053919D-6D33-926D-7ED8-E8DE50719AB1}"/>
                </a:ext>
              </a:extLst>
            </p:cNvPr>
            <p:cNvSpPr/>
            <p:nvPr/>
          </p:nvSpPr>
          <p:spPr>
            <a:xfrm>
              <a:off x="2287655" y="3781843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4" y="1"/>
                  </a:moveTo>
                  <a:cubicBezTo>
                    <a:pt x="0" y="1"/>
                    <a:pt x="0" y="77"/>
                    <a:pt x="44" y="77"/>
                  </a:cubicBezTo>
                  <a:lnTo>
                    <a:pt x="2007" y="77"/>
                  </a:lnTo>
                  <a:cubicBezTo>
                    <a:pt x="2062" y="77"/>
                    <a:pt x="2062" y="1"/>
                    <a:pt x="2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19;p39">
              <a:extLst>
                <a:ext uri="{FF2B5EF4-FFF2-40B4-BE49-F238E27FC236}">
                  <a16:creationId xmlns:a16="http://schemas.microsoft.com/office/drawing/2014/main" xmlns="" id="{995AF8EF-CE66-07A0-F7C6-604865136CFA}"/>
                </a:ext>
              </a:extLst>
            </p:cNvPr>
            <p:cNvSpPr/>
            <p:nvPr/>
          </p:nvSpPr>
          <p:spPr>
            <a:xfrm>
              <a:off x="2279034" y="3728155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2018" y="77"/>
                  </a:lnTo>
                  <a:cubicBezTo>
                    <a:pt x="2062" y="77"/>
                    <a:pt x="206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20;p39">
              <a:extLst>
                <a:ext uri="{FF2B5EF4-FFF2-40B4-BE49-F238E27FC236}">
                  <a16:creationId xmlns:a16="http://schemas.microsoft.com/office/drawing/2014/main" xmlns="" id="{CF956F40-B896-73A7-F965-1859C4CCD2EE}"/>
                </a:ext>
              </a:extLst>
            </p:cNvPr>
            <p:cNvSpPr/>
            <p:nvPr/>
          </p:nvSpPr>
          <p:spPr>
            <a:xfrm>
              <a:off x="2269041" y="3698045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4" y="1"/>
                  </a:moveTo>
                  <a:cubicBezTo>
                    <a:pt x="0" y="1"/>
                    <a:pt x="0" y="78"/>
                    <a:pt x="44" y="78"/>
                  </a:cubicBezTo>
                  <a:lnTo>
                    <a:pt x="2018" y="78"/>
                  </a:lnTo>
                  <a:cubicBezTo>
                    <a:pt x="2061" y="78"/>
                    <a:pt x="2061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21;p39">
              <a:extLst>
                <a:ext uri="{FF2B5EF4-FFF2-40B4-BE49-F238E27FC236}">
                  <a16:creationId xmlns:a16="http://schemas.microsoft.com/office/drawing/2014/main" xmlns="" id="{DF9D56F3-622B-FFDC-175B-835E69B01232}"/>
                </a:ext>
              </a:extLst>
            </p:cNvPr>
            <p:cNvSpPr/>
            <p:nvPr/>
          </p:nvSpPr>
          <p:spPr>
            <a:xfrm>
              <a:off x="2256109" y="3668719"/>
              <a:ext cx="135463" cy="5029"/>
            </a:xfrm>
            <a:custGeom>
              <a:avLst/>
              <a:gdLst/>
              <a:ahLst/>
              <a:cxnLst/>
              <a:rect l="l" t="t" r="r" b="b"/>
              <a:pathLst>
                <a:path w="2074" h="77" extrusionOk="0">
                  <a:moveTo>
                    <a:pt x="56" y="1"/>
                  </a:moveTo>
                  <a:cubicBezTo>
                    <a:pt x="1" y="1"/>
                    <a:pt x="1" y="77"/>
                    <a:pt x="56" y="77"/>
                  </a:cubicBezTo>
                  <a:lnTo>
                    <a:pt x="2018" y="77"/>
                  </a:lnTo>
                  <a:cubicBezTo>
                    <a:pt x="2062" y="77"/>
                    <a:pt x="2074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22;p39">
              <a:extLst>
                <a:ext uri="{FF2B5EF4-FFF2-40B4-BE49-F238E27FC236}">
                  <a16:creationId xmlns:a16="http://schemas.microsoft.com/office/drawing/2014/main" xmlns="" id="{F785F206-574A-586A-CC8C-F39EB8138455}"/>
                </a:ext>
              </a:extLst>
            </p:cNvPr>
            <p:cNvSpPr/>
            <p:nvPr/>
          </p:nvSpPr>
          <p:spPr>
            <a:xfrm>
              <a:off x="2236057" y="3640112"/>
              <a:ext cx="134745" cy="5029"/>
            </a:xfrm>
            <a:custGeom>
              <a:avLst/>
              <a:gdLst/>
              <a:ahLst/>
              <a:cxnLst/>
              <a:rect l="l" t="t" r="r" b="b"/>
              <a:pathLst>
                <a:path w="2063" h="77" extrusionOk="0">
                  <a:moveTo>
                    <a:pt x="45" y="0"/>
                  </a:moveTo>
                  <a:cubicBezTo>
                    <a:pt x="1" y="0"/>
                    <a:pt x="1" y="76"/>
                    <a:pt x="45" y="76"/>
                  </a:cubicBezTo>
                  <a:lnTo>
                    <a:pt x="2018" y="76"/>
                  </a:lnTo>
                  <a:cubicBezTo>
                    <a:pt x="2062" y="76"/>
                    <a:pt x="206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23;p39">
              <a:extLst>
                <a:ext uri="{FF2B5EF4-FFF2-40B4-BE49-F238E27FC236}">
                  <a16:creationId xmlns:a16="http://schemas.microsoft.com/office/drawing/2014/main" xmlns="" id="{4350A9B3-9F2C-1857-C165-434567741DC2}"/>
                </a:ext>
              </a:extLst>
            </p:cNvPr>
            <p:cNvSpPr/>
            <p:nvPr/>
          </p:nvSpPr>
          <p:spPr>
            <a:xfrm>
              <a:off x="2215353" y="3612157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5" y="0"/>
                  </a:moveTo>
                  <a:cubicBezTo>
                    <a:pt x="0" y="0"/>
                    <a:pt x="0" y="77"/>
                    <a:pt x="55" y="77"/>
                  </a:cubicBezTo>
                  <a:lnTo>
                    <a:pt x="2018" y="77"/>
                  </a:lnTo>
                  <a:cubicBezTo>
                    <a:pt x="2072" y="77"/>
                    <a:pt x="207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24;p39">
              <a:extLst>
                <a:ext uri="{FF2B5EF4-FFF2-40B4-BE49-F238E27FC236}">
                  <a16:creationId xmlns:a16="http://schemas.microsoft.com/office/drawing/2014/main" xmlns="" id="{C88AD209-D63C-6CC1-149A-439F2D3114D5}"/>
                </a:ext>
              </a:extLst>
            </p:cNvPr>
            <p:cNvSpPr/>
            <p:nvPr/>
          </p:nvSpPr>
          <p:spPr>
            <a:xfrm>
              <a:off x="2208887" y="3584203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6" y="1"/>
                  </a:moveTo>
                  <a:cubicBezTo>
                    <a:pt x="0" y="1"/>
                    <a:pt x="0" y="77"/>
                    <a:pt x="56" y="77"/>
                  </a:cubicBezTo>
                  <a:lnTo>
                    <a:pt x="2018" y="77"/>
                  </a:lnTo>
                  <a:cubicBezTo>
                    <a:pt x="2073" y="77"/>
                    <a:pt x="2073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25;p39">
              <a:extLst>
                <a:ext uri="{FF2B5EF4-FFF2-40B4-BE49-F238E27FC236}">
                  <a16:creationId xmlns:a16="http://schemas.microsoft.com/office/drawing/2014/main" xmlns="" id="{94B087D6-FB94-49FB-B2ED-94B41B07B7DD}"/>
                </a:ext>
              </a:extLst>
            </p:cNvPr>
            <p:cNvSpPr/>
            <p:nvPr/>
          </p:nvSpPr>
          <p:spPr>
            <a:xfrm>
              <a:off x="2203923" y="3556249"/>
              <a:ext cx="134680" cy="5160"/>
            </a:xfrm>
            <a:custGeom>
              <a:avLst/>
              <a:gdLst/>
              <a:ahLst/>
              <a:cxnLst/>
              <a:rect l="l" t="t" r="r" b="b"/>
              <a:pathLst>
                <a:path w="2062" h="79" extrusionOk="0">
                  <a:moveTo>
                    <a:pt x="54" y="1"/>
                  </a:moveTo>
                  <a:cubicBezTo>
                    <a:pt x="0" y="1"/>
                    <a:pt x="0" y="78"/>
                    <a:pt x="54" y="78"/>
                  </a:cubicBezTo>
                  <a:lnTo>
                    <a:pt x="2017" y="78"/>
                  </a:lnTo>
                  <a:cubicBezTo>
                    <a:pt x="2061" y="78"/>
                    <a:pt x="2061" y="1"/>
                    <a:pt x="2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26;p39">
              <a:extLst>
                <a:ext uri="{FF2B5EF4-FFF2-40B4-BE49-F238E27FC236}">
                  <a16:creationId xmlns:a16="http://schemas.microsoft.com/office/drawing/2014/main" xmlns="" id="{7C9AC680-CFF6-B531-CEBB-50A0E71C56EF}"/>
                </a:ext>
              </a:extLst>
            </p:cNvPr>
            <p:cNvSpPr/>
            <p:nvPr/>
          </p:nvSpPr>
          <p:spPr>
            <a:xfrm>
              <a:off x="2669349" y="3378007"/>
              <a:ext cx="312989" cy="529966"/>
            </a:xfrm>
            <a:custGeom>
              <a:avLst/>
              <a:gdLst/>
              <a:ahLst/>
              <a:cxnLst/>
              <a:rect l="l" t="t" r="r" b="b"/>
              <a:pathLst>
                <a:path w="4792" h="8114" extrusionOk="0">
                  <a:moveTo>
                    <a:pt x="2094" y="0"/>
                  </a:moveTo>
                  <a:lnTo>
                    <a:pt x="2423" y="5230"/>
                  </a:lnTo>
                  <a:lnTo>
                    <a:pt x="1" y="5570"/>
                  </a:lnTo>
                  <a:lnTo>
                    <a:pt x="461" y="8114"/>
                  </a:lnTo>
                  <a:cubicBezTo>
                    <a:pt x="461" y="8114"/>
                    <a:pt x="3443" y="7697"/>
                    <a:pt x="3421" y="7642"/>
                  </a:cubicBezTo>
                  <a:cubicBezTo>
                    <a:pt x="3421" y="7642"/>
                    <a:pt x="4791" y="7225"/>
                    <a:pt x="4693" y="5921"/>
                  </a:cubicBezTo>
                  <a:cubicBezTo>
                    <a:pt x="4594" y="4846"/>
                    <a:pt x="4528" y="3497"/>
                    <a:pt x="3980" y="1776"/>
                  </a:cubicBezTo>
                  <a:cubicBezTo>
                    <a:pt x="3443" y="44"/>
                    <a:pt x="2094" y="0"/>
                    <a:pt x="20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27;p39">
              <a:extLst>
                <a:ext uri="{FF2B5EF4-FFF2-40B4-BE49-F238E27FC236}">
                  <a16:creationId xmlns:a16="http://schemas.microsoft.com/office/drawing/2014/main" xmlns="" id="{C3979D3E-54ED-5016-812A-0987024AFA10}"/>
                </a:ext>
              </a:extLst>
            </p:cNvPr>
            <p:cNvSpPr/>
            <p:nvPr/>
          </p:nvSpPr>
          <p:spPr>
            <a:xfrm>
              <a:off x="2666475" y="3512096"/>
              <a:ext cx="229713" cy="398291"/>
            </a:xfrm>
            <a:custGeom>
              <a:avLst/>
              <a:gdLst/>
              <a:ahLst/>
              <a:cxnLst/>
              <a:rect l="l" t="t" r="r" b="b"/>
              <a:pathLst>
                <a:path w="3517" h="6098" extrusionOk="0">
                  <a:moveTo>
                    <a:pt x="2133" y="0"/>
                  </a:moveTo>
                  <a:cubicBezTo>
                    <a:pt x="2114" y="0"/>
                    <a:pt x="2094" y="14"/>
                    <a:pt x="2094" y="41"/>
                  </a:cubicBezTo>
                  <a:cubicBezTo>
                    <a:pt x="2171" y="1052"/>
                    <a:pt x="2289" y="2061"/>
                    <a:pt x="2409" y="3061"/>
                  </a:cubicBezTo>
                  <a:lnTo>
                    <a:pt x="2409" y="3061"/>
                  </a:lnTo>
                  <a:cubicBezTo>
                    <a:pt x="1716" y="3180"/>
                    <a:pt x="1023" y="3310"/>
                    <a:pt x="330" y="3429"/>
                  </a:cubicBezTo>
                  <a:cubicBezTo>
                    <a:pt x="230" y="3451"/>
                    <a:pt x="132" y="3462"/>
                    <a:pt x="33" y="3484"/>
                  </a:cubicBezTo>
                  <a:cubicBezTo>
                    <a:pt x="11" y="3484"/>
                    <a:pt x="1" y="3517"/>
                    <a:pt x="1" y="3527"/>
                  </a:cubicBezTo>
                  <a:cubicBezTo>
                    <a:pt x="143" y="4273"/>
                    <a:pt x="274" y="5008"/>
                    <a:pt x="417" y="5754"/>
                  </a:cubicBezTo>
                  <a:cubicBezTo>
                    <a:pt x="428" y="5852"/>
                    <a:pt x="450" y="5961"/>
                    <a:pt x="472" y="6071"/>
                  </a:cubicBezTo>
                  <a:cubicBezTo>
                    <a:pt x="472" y="6087"/>
                    <a:pt x="489" y="6097"/>
                    <a:pt x="503" y="6097"/>
                  </a:cubicBezTo>
                  <a:cubicBezTo>
                    <a:pt x="508" y="6097"/>
                    <a:pt x="513" y="6096"/>
                    <a:pt x="516" y="6093"/>
                  </a:cubicBezTo>
                  <a:cubicBezTo>
                    <a:pt x="1382" y="5961"/>
                    <a:pt x="2248" y="5819"/>
                    <a:pt x="3103" y="5688"/>
                  </a:cubicBezTo>
                  <a:cubicBezTo>
                    <a:pt x="3224" y="5666"/>
                    <a:pt x="3344" y="5654"/>
                    <a:pt x="3476" y="5633"/>
                  </a:cubicBezTo>
                  <a:cubicBezTo>
                    <a:pt x="3517" y="5623"/>
                    <a:pt x="3500" y="5555"/>
                    <a:pt x="3462" y="5555"/>
                  </a:cubicBezTo>
                  <a:cubicBezTo>
                    <a:pt x="3460" y="5555"/>
                    <a:pt x="3457" y="5555"/>
                    <a:pt x="3454" y="5556"/>
                  </a:cubicBezTo>
                  <a:cubicBezTo>
                    <a:pt x="2588" y="5688"/>
                    <a:pt x="1722" y="5830"/>
                    <a:pt x="866" y="5961"/>
                  </a:cubicBezTo>
                  <a:cubicBezTo>
                    <a:pt x="762" y="5980"/>
                    <a:pt x="650" y="5999"/>
                    <a:pt x="543" y="6018"/>
                  </a:cubicBezTo>
                  <a:lnTo>
                    <a:pt x="543" y="6018"/>
                  </a:lnTo>
                  <a:cubicBezTo>
                    <a:pt x="402" y="5283"/>
                    <a:pt x="272" y="4559"/>
                    <a:pt x="132" y="3834"/>
                  </a:cubicBezTo>
                  <a:cubicBezTo>
                    <a:pt x="123" y="3741"/>
                    <a:pt x="105" y="3648"/>
                    <a:pt x="87" y="3555"/>
                  </a:cubicBezTo>
                  <a:lnTo>
                    <a:pt x="87" y="3555"/>
                  </a:lnTo>
                  <a:cubicBezTo>
                    <a:pt x="778" y="3426"/>
                    <a:pt x="1469" y="3306"/>
                    <a:pt x="2160" y="3188"/>
                  </a:cubicBezTo>
                  <a:cubicBezTo>
                    <a:pt x="2259" y="3166"/>
                    <a:pt x="2357" y="3144"/>
                    <a:pt x="2457" y="3133"/>
                  </a:cubicBezTo>
                  <a:cubicBezTo>
                    <a:pt x="2467" y="3122"/>
                    <a:pt x="2489" y="3111"/>
                    <a:pt x="2489" y="3089"/>
                  </a:cubicBezTo>
                  <a:cubicBezTo>
                    <a:pt x="2369" y="2080"/>
                    <a:pt x="2248" y="1061"/>
                    <a:pt x="2171" y="41"/>
                  </a:cubicBezTo>
                  <a:cubicBezTo>
                    <a:pt x="2171" y="14"/>
                    <a:pt x="2152" y="0"/>
                    <a:pt x="2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61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6"/>
          <p:cNvSpPr txBox="1">
            <a:spLocks noGrp="1"/>
          </p:cNvSpPr>
          <p:nvPr>
            <p:ph type="title"/>
          </p:nvPr>
        </p:nvSpPr>
        <p:spPr>
          <a:xfrm>
            <a:off x="935622" y="356889"/>
            <a:ext cx="3001198" cy="13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rgbClr val="3751E5"/>
                </a:solidFill>
              </a:rPr>
              <a:t>Future traveling</a:t>
            </a:r>
            <a:endParaRPr sz="3600" dirty="0">
              <a:solidFill>
                <a:srgbClr val="3751E5"/>
              </a:solidFill>
            </a:endParaRPr>
          </a:p>
        </p:txBody>
      </p:sp>
      <p:sp>
        <p:nvSpPr>
          <p:cNvPr id="1042" name="Google Shape;1042;p36"/>
          <p:cNvSpPr/>
          <p:nvPr/>
        </p:nvSpPr>
        <p:spPr>
          <a:xfrm rot="-598317">
            <a:off x="6544282" y="860035"/>
            <a:ext cx="247390" cy="309208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36"/>
          <p:cNvGrpSpPr/>
          <p:nvPr/>
        </p:nvGrpSpPr>
        <p:grpSpPr>
          <a:xfrm>
            <a:off x="637025" y="1317758"/>
            <a:ext cx="3476328" cy="2668217"/>
            <a:chOff x="637025" y="1241558"/>
            <a:chExt cx="3476328" cy="2668217"/>
          </a:xfrm>
        </p:grpSpPr>
        <p:sp>
          <p:nvSpPr>
            <p:cNvPr id="1044" name="Google Shape;1044;p36"/>
            <p:cNvSpPr/>
            <p:nvPr/>
          </p:nvSpPr>
          <p:spPr>
            <a:xfrm>
              <a:off x="1021481" y="1985200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8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81"/>
                    <a:pt x="198" y="866"/>
                    <a:pt x="428" y="866"/>
                  </a:cubicBezTo>
                  <a:cubicBezTo>
                    <a:pt x="669" y="866"/>
                    <a:pt x="867" y="681"/>
                    <a:pt x="867" y="439"/>
                  </a:cubicBezTo>
                  <a:cubicBezTo>
                    <a:pt x="867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6"/>
            <p:cNvSpPr/>
            <p:nvPr/>
          </p:nvSpPr>
          <p:spPr>
            <a:xfrm>
              <a:off x="2757892" y="2024026"/>
              <a:ext cx="828842" cy="763869"/>
            </a:xfrm>
            <a:custGeom>
              <a:avLst/>
              <a:gdLst/>
              <a:ahLst/>
              <a:cxnLst/>
              <a:rect l="l" t="t" r="r" b="b"/>
              <a:pathLst>
                <a:path w="13235" h="12198" extrusionOk="0">
                  <a:moveTo>
                    <a:pt x="275" y="1"/>
                  </a:moveTo>
                  <a:cubicBezTo>
                    <a:pt x="217" y="1"/>
                    <a:pt x="158" y="2"/>
                    <a:pt x="100" y="5"/>
                  </a:cubicBezTo>
                  <a:cubicBezTo>
                    <a:pt x="100" y="9"/>
                    <a:pt x="99" y="10"/>
                    <a:pt x="97" y="10"/>
                  </a:cubicBezTo>
                  <a:cubicBezTo>
                    <a:pt x="92" y="10"/>
                    <a:pt x="85" y="5"/>
                    <a:pt x="78" y="5"/>
                  </a:cubicBezTo>
                  <a:cubicBezTo>
                    <a:pt x="1" y="5"/>
                    <a:pt x="1" y="137"/>
                    <a:pt x="78" y="137"/>
                  </a:cubicBezTo>
                  <a:lnTo>
                    <a:pt x="12950" y="137"/>
                  </a:lnTo>
                  <a:cubicBezTo>
                    <a:pt x="12986" y="137"/>
                    <a:pt x="13032" y="142"/>
                    <a:pt x="13075" y="142"/>
                  </a:cubicBezTo>
                  <a:cubicBezTo>
                    <a:pt x="13081" y="142"/>
                    <a:pt x="13086" y="142"/>
                    <a:pt x="13092" y="142"/>
                  </a:cubicBezTo>
                  <a:lnTo>
                    <a:pt x="13092" y="142"/>
                  </a:lnTo>
                  <a:lnTo>
                    <a:pt x="13092" y="1277"/>
                  </a:lnTo>
                  <a:lnTo>
                    <a:pt x="13092" y="4161"/>
                  </a:lnTo>
                  <a:lnTo>
                    <a:pt x="13092" y="7636"/>
                  </a:lnTo>
                  <a:lnTo>
                    <a:pt x="13092" y="10652"/>
                  </a:lnTo>
                  <a:lnTo>
                    <a:pt x="13092" y="11638"/>
                  </a:lnTo>
                  <a:cubicBezTo>
                    <a:pt x="13092" y="11802"/>
                    <a:pt x="13081" y="11956"/>
                    <a:pt x="13092" y="12109"/>
                  </a:cubicBezTo>
                  <a:lnTo>
                    <a:pt x="13092" y="12131"/>
                  </a:lnTo>
                  <a:cubicBezTo>
                    <a:pt x="13092" y="12175"/>
                    <a:pt x="13122" y="12197"/>
                    <a:pt x="13152" y="12197"/>
                  </a:cubicBezTo>
                  <a:cubicBezTo>
                    <a:pt x="13182" y="12197"/>
                    <a:pt x="13213" y="12175"/>
                    <a:pt x="13213" y="12131"/>
                  </a:cubicBezTo>
                  <a:lnTo>
                    <a:pt x="13213" y="10937"/>
                  </a:lnTo>
                  <a:lnTo>
                    <a:pt x="13213" y="8053"/>
                  </a:lnTo>
                  <a:lnTo>
                    <a:pt x="13213" y="4578"/>
                  </a:lnTo>
                  <a:lnTo>
                    <a:pt x="13213" y="1562"/>
                  </a:lnTo>
                  <a:lnTo>
                    <a:pt x="13213" y="565"/>
                  </a:lnTo>
                  <a:cubicBezTo>
                    <a:pt x="13213" y="411"/>
                    <a:pt x="13235" y="246"/>
                    <a:pt x="13213" y="93"/>
                  </a:cubicBezTo>
                  <a:lnTo>
                    <a:pt x="13213" y="71"/>
                  </a:lnTo>
                  <a:cubicBezTo>
                    <a:pt x="13213" y="39"/>
                    <a:pt x="13191" y="5"/>
                    <a:pt x="13157" y="5"/>
                  </a:cubicBezTo>
                  <a:lnTo>
                    <a:pt x="615" y="5"/>
                  </a:lnTo>
                  <a:cubicBezTo>
                    <a:pt x="505" y="5"/>
                    <a:pt x="391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6"/>
            <p:cNvSpPr/>
            <p:nvPr/>
          </p:nvSpPr>
          <p:spPr>
            <a:xfrm>
              <a:off x="1912013" y="1742538"/>
              <a:ext cx="40581" cy="45026"/>
            </a:xfrm>
            <a:custGeom>
              <a:avLst/>
              <a:gdLst/>
              <a:ahLst/>
              <a:cxnLst/>
              <a:rect l="l" t="t" r="r" b="b"/>
              <a:pathLst>
                <a:path w="648" h="719" extrusionOk="0">
                  <a:moveTo>
                    <a:pt x="471" y="1"/>
                  </a:moveTo>
                  <a:cubicBezTo>
                    <a:pt x="424" y="1"/>
                    <a:pt x="378" y="21"/>
                    <a:pt x="351" y="60"/>
                  </a:cubicBezTo>
                  <a:lnTo>
                    <a:pt x="44" y="477"/>
                  </a:lnTo>
                  <a:cubicBezTo>
                    <a:pt x="0" y="553"/>
                    <a:pt x="12" y="641"/>
                    <a:pt x="88" y="696"/>
                  </a:cubicBezTo>
                  <a:cubicBezTo>
                    <a:pt x="110" y="718"/>
                    <a:pt x="143" y="718"/>
                    <a:pt x="176" y="718"/>
                  </a:cubicBezTo>
                  <a:cubicBezTo>
                    <a:pt x="220" y="718"/>
                    <a:pt x="264" y="696"/>
                    <a:pt x="297" y="663"/>
                  </a:cubicBezTo>
                  <a:lnTo>
                    <a:pt x="592" y="246"/>
                  </a:lnTo>
                  <a:cubicBezTo>
                    <a:pt x="648" y="170"/>
                    <a:pt x="626" y="82"/>
                    <a:pt x="560" y="27"/>
                  </a:cubicBezTo>
                  <a:cubicBezTo>
                    <a:pt x="534" y="10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6"/>
            <p:cNvSpPr/>
            <p:nvPr/>
          </p:nvSpPr>
          <p:spPr>
            <a:xfrm>
              <a:off x="2004009" y="1514154"/>
              <a:ext cx="637961" cy="273410"/>
            </a:xfrm>
            <a:custGeom>
              <a:avLst/>
              <a:gdLst/>
              <a:ahLst/>
              <a:cxnLst/>
              <a:rect l="l" t="t" r="r" b="b"/>
              <a:pathLst>
                <a:path w="10187" h="4366" extrusionOk="0">
                  <a:moveTo>
                    <a:pt x="5189" y="0"/>
                  </a:moveTo>
                  <a:cubicBezTo>
                    <a:pt x="5119" y="0"/>
                    <a:pt x="5054" y="53"/>
                    <a:pt x="5044" y="133"/>
                  </a:cubicBezTo>
                  <a:cubicBezTo>
                    <a:pt x="5033" y="221"/>
                    <a:pt x="5088" y="297"/>
                    <a:pt x="5175" y="309"/>
                  </a:cubicBezTo>
                  <a:cubicBezTo>
                    <a:pt x="5482" y="341"/>
                    <a:pt x="5789" y="407"/>
                    <a:pt x="6086" y="495"/>
                  </a:cubicBezTo>
                  <a:lnTo>
                    <a:pt x="6130" y="495"/>
                  </a:lnTo>
                  <a:cubicBezTo>
                    <a:pt x="6196" y="495"/>
                    <a:pt x="6250" y="451"/>
                    <a:pt x="6272" y="385"/>
                  </a:cubicBezTo>
                  <a:cubicBezTo>
                    <a:pt x="6294" y="309"/>
                    <a:pt x="6250" y="221"/>
                    <a:pt x="6174" y="199"/>
                  </a:cubicBezTo>
                  <a:cubicBezTo>
                    <a:pt x="5855" y="111"/>
                    <a:pt x="5538" y="45"/>
                    <a:pt x="5209" y="2"/>
                  </a:cubicBezTo>
                  <a:cubicBezTo>
                    <a:pt x="5202" y="1"/>
                    <a:pt x="5195" y="0"/>
                    <a:pt x="5189" y="0"/>
                  </a:cubicBezTo>
                  <a:close/>
                  <a:moveTo>
                    <a:pt x="3287" y="77"/>
                  </a:moveTo>
                  <a:cubicBezTo>
                    <a:pt x="3281" y="77"/>
                    <a:pt x="3274" y="77"/>
                    <a:pt x="3268" y="78"/>
                  </a:cubicBezTo>
                  <a:lnTo>
                    <a:pt x="3202" y="100"/>
                  </a:lnTo>
                  <a:cubicBezTo>
                    <a:pt x="2906" y="166"/>
                    <a:pt x="2610" y="265"/>
                    <a:pt x="2325" y="385"/>
                  </a:cubicBezTo>
                  <a:cubicBezTo>
                    <a:pt x="2249" y="418"/>
                    <a:pt x="2215" y="516"/>
                    <a:pt x="2249" y="594"/>
                  </a:cubicBezTo>
                  <a:cubicBezTo>
                    <a:pt x="2281" y="648"/>
                    <a:pt x="2336" y="681"/>
                    <a:pt x="2391" y="681"/>
                  </a:cubicBezTo>
                  <a:cubicBezTo>
                    <a:pt x="2413" y="681"/>
                    <a:pt x="2435" y="681"/>
                    <a:pt x="2456" y="670"/>
                  </a:cubicBezTo>
                  <a:cubicBezTo>
                    <a:pt x="2720" y="550"/>
                    <a:pt x="2994" y="462"/>
                    <a:pt x="3268" y="396"/>
                  </a:cubicBezTo>
                  <a:lnTo>
                    <a:pt x="3334" y="385"/>
                  </a:lnTo>
                  <a:cubicBezTo>
                    <a:pt x="3411" y="363"/>
                    <a:pt x="3465" y="287"/>
                    <a:pt x="3443" y="199"/>
                  </a:cubicBezTo>
                  <a:cubicBezTo>
                    <a:pt x="3434" y="128"/>
                    <a:pt x="3359" y="77"/>
                    <a:pt x="3287" y="77"/>
                  </a:cubicBezTo>
                  <a:close/>
                  <a:moveTo>
                    <a:pt x="7841" y="1012"/>
                  </a:moveTo>
                  <a:cubicBezTo>
                    <a:pt x="7793" y="1012"/>
                    <a:pt x="7746" y="1036"/>
                    <a:pt x="7719" y="1076"/>
                  </a:cubicBezTo>
                  <a:cubicBezTo>
                    <a:pt x="7665" y="1142"/>
                    <a:pt x="7687" y="1240"/>
                    <a:pt x="7752" y="1295"/>
                  </a:cubicBezTo>
                  <a:cubicBezTo>
                    <a:pt x="7938" y="1415"/>
                    <a:pt x="8125" y="1569"/>
                    <a:pt x="8289" y="1712"/>
                  </a:cubicBezTo>
                  <a:lnTo>
                    <a:pt x="8465" y="1887"/>
                  </a:lnTo>
                  <a:cubicBezTo>
                    <a:pt x="8498" y="1920"/>
                    <a:pt x="8530" y="1931"/>
                    <a:pt x="8574" y="1931"/>
                  </a:cubicBezTo>
                  <a:cubicBezTo>
                    <a:pt x="8608" y="1931"/>
                    <a:pt x="8651" y="1920"/>
                    <a:pt x="8684" y="1887"/>
                  </a:cubicBezTo>
                  <a:cubicBezTo>
                    <a:pt x="8739" y="1822"/>
                    <a:pt x="8739" y="1734"/>
                    <a:pt x="8684" y="1668"/>
                  </a:cubicBezTo>
                  <a:cubicBezTo>
                    <a:pt x="8618" y="1613"/>
                    <a:pt x="8552" y="1547"/>
                    <a:pt x="8498" y="1493"/>
                  </a:cubicBezTo>
                  <a:cubicBezTo>
                    <a:pt x="8323" y="1328"/>
                    <a:pt x="8125" y="1174"/>
                    <a:pt x="7928" y="1043"/>
                  </a:cubicBezTo>
                  <a:cubicBezTo>
                    <a:pt x="7902" y="1022"/>
                    <a:pt x="7872" y="1012"/>
                    <a:pt x="7841" y="1012"/>
                  </a:cubicBezTo>
                  <a:close/>
                  <a:moveTo>
                    <a:pt x="830" y="1451"/>
                  </a:moveTo>
                  <a:cubicBezTo>
                    <a:pt x="790" y="1451"/>
                    <a:pt x="752" y="1465"/>
                    <a:pt x="724" y="1493"/>
                  </a:cubicBezTo>
                  <a:cubicBezTo>
                    <a:pt x="505" y="1701"/>
                    <a:pt x="286" y="1931"/>
                    <a:pt x="56" y="2194"/>
                  </a:cubicBezTo>
                  <a:cubicBezTo>
                    <a:pt x="1" y="2260"/>
                    <a:pt x="1" y="2348"/>
                    <a:pt x="66" y="2414"/>
                  </a:cubicBezTo>
                  <a:cubicBezTo>
                    <a:pt x="100" y="2436"/>
                    <a:pt x="132" y="2446"/>
                    <a:pt x="165" y="2446"/>
                  </a:cubicBezTo>
                  <a:cubicBezTo>
                    <a:pt x="209" y="2446"/>
                    <a:pt x="253" y="2424"/>
                    <a:pt x="286" y="2392"/>
                  </a:cubicBezTo>
                  <a:cubicBezTo>
                    <a:pt x="505" y="2139"/>
                    <a:pt x="714" y="1920"/>
                    <a:pt x="933" y="1712"/>
                  </a:cubicBezTo>
                  <a:cubicBezTo>
                    <a:pt x="999" y="1657"/>
                    <a:pt x="999" y="1558"/>
                    <a:pt x="943" y="1493"/>
                  </a:cubicBezTo>
                  <a:cubicBezTo>
                    <a:pt x="911" y="1465"/>
                    <a:pt x="870" y="1451"/>
                    <a:pt x="830" y="1451"/>
                  </a:cubicBezTo>
                  <a:close/>
                  <a:moveTo>
                    <a:pt x="9676" y="3172"/>
                  </a:moveTo>
                  <a:cubicBezTo>
                    <a:pt x="9653" y="3172"/>
                    <a:pt x="9628" y="3178"/>
                    <a:pt x="9605" y="3192"/>
                  </a:cubicBezTo>
                  <a:cubicBezTo>
                    <a:pt x="9529" y="3225"/>
                    <a:pt x="9495" y="3313"/>
                    <a:pt x="9529" y="3389"/>
                  </a:cubicBezTo>
                  <a:cubicBezTo>
                    <a:pt x="9660" y="3674"/>
                    <a:pt x="9780" y="3959"/>
                    <a:pt x="9868" y="4256"/>
                  </a:cubicBezTo>
                  <a:cubicBezTo>
                    <a:pt x="9890" y="4321"/>
                    <a:pt x="9945" y="4365"/>
                    <a:pt x="10011" y="4365"/>
                  </a:cubicBezTo>
                  <a:lnTo>
                    <a:pt x="10055" y="4365"/>
                  </a:lnTo>
                  <a:cubicBezTo>
                    <a:pt x="10143" y="4343"/>
                    <a:pt x="10186" y="4256"/>
                    <a:pt x="10164" y="4168"/>
                  </a:cubicBezTo>
                  <a:cubicBezTo>
                    <a:pt x="10065" y="3861"/>
                    <a:pt x="9945" y="3554"/>
                    <a:pt x="9802" y="3257"/>
                  </a:cubicBezTo>
                  <a:cubicBezTo>
                    <a:pt x="9780" y="3204"/>
                    <a:pt x="9730" y="3172"/>
                    <a:pt x="9676" y="31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6"/>
            <p:cNvSpPr/>
            <p:nvPr/>
          </p:nvSpPr>
          <p:spPr>
            <a:xfrm>
              <a:off x="2633644" y="1886319"/>
              <a:ext cx="22733" cy="51538"/>
            </a:xfrm>
            <a:custGeom>
              <a:avLst/>
              <a:gdLst/>
              <a:ahLst/>
              <a:cxnLst/>
              <a:rect l="l" t="t" r="r" b="b"/>
              <a:pathLst>
                <a:path w="363" h="823" extrusionOk="0">
                  <a:moveTo>
                    <a:pt x="209" y="1"/>
                  </a:moveTo>
                  <a:cubicBezTo>
                    <a:pt x="121" y="1"/>
                    <a:pt x="55" y="67"/>
                    <a:pt x="45" y="154"/>
                  </a:cubicBezTo>
                  <a:cubicBezTo>
                    <a:pt x="45" y="319"/>
                    <a:pt x="33" y="483"/>
                    <a:pt x="11" y="647"/>
                  </a:cubicBezTo>
                  <a:cubicBezTo>
                    <a:pt x="1" y="735"/>
                    <a:pt x="55" y="812"/>
                    <a:pt x="143" y="823"/>
                  </a:cubicBezTo>
                  <a:lnTo>
                    <a:pt x="154" y="823"/>
                  </a:lnTo>
                  <a:cubicBezTo>
                    <a:pt x="231" y="823"/>
                    <a:pt x="296" y="768"/>
                    <a:pt x="308" y="691"/>
                  </a:cubicBezTo>
                  <a:cubicBezTo>
                    <a:pt x="330" y="516"/>
                    <a:pt x="352" y="340"/>
                    <a:pt x="352" y="165"/>
                  </a:cubicBezTo>
                  <a:cubicBezTo>
                    <a:pt x="362" y="77"/>
                    <a:pt x="296" y="12"/>
                    <a:pt x="209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>
              <a:off x="1164956" y="1750303"/>
              <a:ext cx="602953" cy="797999"/>
            </a:xfrm>
            <a:custGeom>
              <a:avLst/>
              <a:gdLst/>
              <a:ahLst/>
              <a:cxnLst/>
              <a:rect l="l" t="t" r="r" b="b"/>
              <a:pathLst>
                <a:path w="9628" h="12743" extrusionOk="0">
                  <a:moveTo>
                    <a:pt x="8456" y="1"/>
                  </a:moveTo>
                  <a:cubicBezTo>
                    <a:pt x="8377" y="1"/>
                    <a:pt x="8311" y="62"/>
                    <a:pt x="8301" y="134"/>
                  </a:cubicBezTo>
                  <a:cubicBezTo>
                    <a:pt x="8301" y="221"/>
                    <a:pt x="8355" y="298"/>
                    <a:pt x="8443" y="309"/>
                  </a:cubicBezTo>
                  <a:cubicBezTo>
                    <a:pt x="8772" y="342"/>
                    <a:pt x="9101" y="407"/>
                    <a:pt x="9419" y="495"/>
                  </a:cubicBezTo>
                  <a:cubicBezTo>
                    <a:pt x="9430" y="506"/>
                    <a:pt x="9452" y="506"/>
                    <a:pt x="9463" y="506"/>
                  </a:cubicBezTo>
                  <a:cubicBezTo>
                    <a:pt x="9529" y="506"/>
                    <a:pt x="9583" y="463"/>
                    <a:pt x="9605" y="385"/>
                  </a:cubicBezTo>
                  <a:cubicBezTo>
                    <a:pt x="9627" y="309"/>
                    <a:pt x="9583" y="221"/>
                    <a:pt x="9495" y="200"/>
                  </a:cubicBezTo>
                  <a:cubicBezTo>
                    <a:pt x="9167" y="112"/>
                    <a:pt x="8827" y="46"/>
                    <a:pt x="8476" y="2"/>
                  </a:cubicBezTo>
                  <a:cubicBezTo>
                    <a:pt x="8470" y="1"/>
                    <a:pt x="8463" y="1"/>
                    <a:pt x="8456" y="1"/>
                  </a:cubicBezTo>
                  <a:close/>
                  <a:moveTo>
                    <a:pt x="6427" y="52"/>
                  </a:moveTo>
                  <a:cubicBezTo>
                    <a:pt x="6416" y="52"/>
                    <a:pt x="6405" y="54"/>
                    <a:pt x="6393" y="57"/>
                  </a:cubicBezTo>
                  <a:cubicBezTo>
                    <a:pt x="6053" y="112"/>
                    <a:pt x="5713" y="188"/>
                    <a:pt x="5384" y="287"/>
                  </a:cubicBezTo>
                  <a:cubicBezTo>
                    <a:pt x="5297" y="309"/>
                    <a:pt x="5253" y="397"/>
                    <a:pt x="5285" y="485"/>
                  </a:cubicBezTo>
                  <a:cubicBezTo>
                    <a:pt x="5297" y="550"/>
                    <a:pt x="5363" y="594"/>
                    <a:pt x="5428" y="594"/>
                  </a:cubicBezTo>
                  <a:cubicBezTo>
                    <a:pt x="5439" y="594"/>
                    <a:pt x="5461" y="583"/>
                    <a:pt x="5472" y="583"/>
                  </a:cubicBezTo>
                  <a:cubicBezTo>
                    <a:pt x="5790" y="485"/>
                    <a:pt x="6119" y="407"/>
                    <a:pt x="6448" y="353"/>
                  </a:cubicBezTo>
                  <a:cubicBezTo>
                    <a:pt x="6535" y="342"/>
                    <a:pt x="6590" y="265"/>
                    <a:pt x="6569" y="178"/>
                  </a:cubicBezTo>
                  <a:cubicBezTo>
                    <a:pt x="6559" y="111"/>
                    <a:pt x="6500" y="52"/>
                    <a:pt x="6427" y="52"/>
                  </a:cubicBezTo>
                  <a:close/>
                  <a:moveTo>
                    <a:pt x="3571" y="1120"/>
                  </a:moveTo>
                  <a:cubicBezTo>
                    <a:pt x="3543" y="1120"/>
                    <a:pt x="3515" y="1127"/>
                    <a:pt x="3487" y="1142"/>
                  </a:cubicBezTo>
                  <a:cubicBezTo>
                    <a:pt x="3192" y="1318"/>
                    <a:pt x="2907" y="1526"/>
                    <a:pt x="2644" y="1745"/>
                  </a:cubicBezTo>
                  <a:cubicBezTo>
                    <a:pt x="2578" y="1800"/>
                    <a:pt x="2566" y="1898"/>
                    <a:pt x="2622" y="1964"/>
                  </a:cubicBezTo>
                  <a:cubicBezTo>
                    <a:pt x="2644" y="1998"/>
                    <a:pt x="2687" y="2019"/>
                    <a:pt x="2742" y="2019"/>
                  </a:cubicBezTo>
                  <a:cubicBezTo>
                    <a:pt x="2775" y="2019"/>
                    <a:pt x="2808" y="2008"/>
                    <a:pt x="2829" y="1976"/>
                  </a:cubicBezTo>
                  <a:cubicBezTo>
                    <a:pt x="3093" y="1767"/>
                    <a:pt x="3367" y="1581"/>
                    <a:pt x="3652" y="1406"/>
                  </a:cubicBezTo>
                  <a:cubicBezTo>
                    <a:pt x="3718" y="1362"/>
                    <a:pt x="3740" y="1263"/>
                    <a:pt x="3696" y="1186"/>
                  </a:cubicBezTo>
                  <a:cubicBezTo>
                    <a:pt x="3668" y="1144"/>
                    <a:pt x="3621" y="1120"/>
                    <a:pt x="3571" y="1120"/>
                  </a:cubicBezTo>
                  <a:close/>
                  <a:moveTo>
                    <a:pt x="1357" y="3205"/>
                  </a:moveTo>
                  <a:cubicBezTo>
                    <a:pt x="1308" y="3205"/>
                    <a:pt x="1263" y="3229"/>
                    <a:pt x="1229" y="3269"/>
                  </a:cubicBezTo>
                  <a:cubicBezTo>
                    <a:pt x="1152" y="3379"/>
                    <a:pt x="1087" y="3499"/>
                    <a:pt x="1021" y="3609"/>
                  </a:cubicBezTo>
                  <a:cubicBezTo>
                    <a:pt x="911" y="3796"/>
                    <a:pt x="802" y="3982"/>
                    <a:pt x="714" y="4179"/>
                  </a:cubicBezTo>
                  <a:cubicBezTo>
                    <a:pt x="681" y="4256"/>
                    <a:pt x="714" y="4344"/>
                    <a:pt x="790" y="4388"/>
                  </a:cubicBezTo>
                  <a:cubicBezTo>
                    <a:pt x="802" y="4398"/>
                    <a:pt x="824" y="4398"/>
                    <a:pt x="856" y="4398"/>
                  </a:cubicBezTo>
                  <a:cubicBezTo>
                    <a:pt x="911" y="4398"/>
                    <a:pt x="966" y="4366"/>
                    <a:pt x="988" y="4310"/>
                  </a:cubicBezTo>
                  <a:cubicBezTo>
                    <a:pt x="1075" y="4125"/>
                    <a:pt x="1174" y="3938"/>
                    <a:pt x="1284" y="3762"/>
                  </a:cubicBezTo>
                  <a:cubicBezTo>
                    <a:pt x="1350" y="3664"/>
                    <a:pt x="1416" y="3554"/>
                    <a:pt x="1481" y="3445"/>
                  </a:cubicBezTo>
                  <a:cubicBezTo>
                    <a:pt x="1536" y="3379"/>
                    <a:pt x="1514" y="3280"/>
                    <a:pt x="1448" y="3236"/>
                  </a:cubicBezTo>
                  <a:cubicBezTo>
                    <a:pt x="1418" y="3215"/>
                    <a:pt x="1387" y="3205"/>
                    <a:pt x="1357" y="3205"/>
                  </a:cubicBezTo>
                  <a:close/>
                  <a:moveTo>
                    <a:pt x="254" y="6041"/>
                  </a:moveTo>
                  <a:cubicBezTo>
                    <a:pt x="175" y="6041"/>
                    <a:pt x="110" y="6093"/>
                    <a:pt x="100" y="6164"/>
                  </a:cubicBezTo>
                  <a:cubicBezTo>
                    <a:pt x="45" y="6503"/>
                    <a:pt x="12" y="6854"/>
                    <a:pt x="1" y="7205"/>
                  </a:cubicBezTo>
                  <a:cubicBezTo>
                    <a:pt x="1" y="7293"/>
                    <a:pt x="67" y="7358"/>
                    <a:pt x="154" y="7358"/>
                  </a:cubicBezTo>
                  <a:cubicBezTo>
                    <a:pt x="242" y="7358"/>
                    <a:pt x="308" y="7293"/>
                    <a:pt x="308" y="7216"/>
                  </a:cubicBezTo>
                  <a:cubicBezTo>
                    <a:pt x="319" y="6876"/>
                    <a:pt x="352" y="6547"/>
                    <a:pt x="396" y="6218"/>
                  </a:cubicBezTo>
                  <a:cubicBezTo>
                    <a:pt x="417" y="6130"/>
                    <a:pt x="363" y="6054"/>
                    <a:pt x="275" y="6043"/>
                  </a:cubicBezTo>
                  <a:cubicBezTo>
                    <a:pt x="268" y="6042"/>
                    <a:pt x="261" y="6041"/>
                    <a:pt x="254" y="6041"/>
                  </a:cubicBezTo>
                  <a:close/>
                  <a:moveTo>
                    <a:pt x="370" y="9085"/>
                  </a:moveTo>
                  <a:cubicBezTo>
                    <a:pt x="357" y="9085"/>
                    <a:pt x="343" y="9087"/>
                    <a:pt x="330" y="9091"/>
                  </a:cubicBezTo>
                  <a:cubicBezTo>
                    <a:pt x="242" y="9102"/>
                    <a:pt x="198" y="9190"/>
                    <a:pt x="210" y="9266"/>
                  </a:cubicBezTo>
                  <a:cubicBezTo>
                    <a:pt x="297" y="9606"/>
                    <a:pt x="396" y="9946"/>
                    <a:pt x="517" y="10264"/>
                  </a:cubicBezTo>
                  <a:cubicBezTo>
                    <a:pt x="538" y="10330"/>
                    <a:pt x="604" y="10363"/>
                    <a:pt x="659" y="10363"/>
                  </a:cubicBezTo>
                  <a:cubicBezTo>
                    <a:pt x="681" y="10363"/>
                    <a:pt x="702" y="10363"/>
                    <a:pt x="714" y="10352"/>
                  </a:cubicBezTo>
                  <a:cubicBezTo>
                    <a:pt x="790" y="10330"/>
                    <a:pt x="834" y="10231"/>
                    <a:pt x="802" y="10155"/>
                  </a:cubicBezTo>
                  <a:cubicBezTo>
                    <a:pt x="692" y="9848"/>
                    <a:pt x="593" y="9529"/>
                    <a:pt x="517" y="9200"/>
                  </a:cubicBezTo>
                  <a:cubicBezTo>
                    <a:pt x="498" y="9128"/>
                    <a:pt x="435" y="9085"/>
                    <a:pt x="370" y="9085"/>
                  </a:cubicBezTo>
                  <a:close/>
                  <a:moveTo>
                    <a:pt x="1641" y="11841"/>
                  </a:moveTo>
                  <a:cubicBezTo>
                    <a:pt x="1608" y="11841"/>
                    <a:pt x="1575" y="11853"/>
                    <a:pt x="1547" y="11876"/>
                  </a:cubicBezTo>
                  <a:cubicBezTo>
                    <a:pt x="1481" y="11919"/>
                    <a:pt x="1470" y="12018"/>
                    <a:pt x="1525" y="12084"/>
                  </a:cubicBezTo>
                  <a:cubicBezTo>
                    <a:pt x="1679" y="12304"/>
                    <a:pt x="1854" y="12501"/>
                    <a:pt x="2030" y="12698"/>
                  </a:cubicBezTo>
                  <a:cubicBezTo>
                    <a:pt x="2062" y="12720"/>
                    <a:pt x="2106" y="12742"/>
                    <a:pt x="2139" y="12742"/>
                  </a:cubicBezTo>
                  <a:cubicBezTo>
                    <a:pt x="2183" y="12742"/>
                    <a:pt x="2215" y="12731"/>
                    <a:pt x="2249" y="12698"/>
                  </a:cubicBezTo>
                  <a:cubicBezTo>
                    <a:pt x="2315" y="12643"/>
                    <a:pt x="2315" y="12545"/>
                    <a:pt x="2259" y="12479"/>
                  </a:cubicBezTo>
                  <a:cubicBezTo>
                    <a:pt x="2084" y="12304"/>
                    <a:pt x="1920" y="12106"/>
                    <a:pt x="1766" y="11909"/>
                  </a:cubicBezTo>
                  <a:cubicBezTo>
                    <a:pt x="1734" y="11864"/>
                    <a:pt x="1687" y="11841"/>
                    <a:pt x="1641" y="11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>
              <a:off x="2740796" y="1727258"/>
              <a:ext cx="207414" cy="168830"/>
            </a:xfrm>
            <a:custGeom>
              <a:avLst/>
              <a:gdLst/>
              <a:ahLst/>
              <a:cxnLst/>
              <a:rect l="l" t="t" r="r" b="b"/>
              <a:pathLst>
                <a:path w="3312" h="2696" extrusionOk="0">
                  <a:moveTo>
                    <a:pt x="1763" y="764"/>
                  </a:moveTo>
                  <a:cubicBezTo>
                    <a:pt x="1902" y="764"/>
                    <a:pt x="2042" y="814"/>
                    <a:pt x="2149" y="907"/>
                  </a:cubicBezTo>
                  <a:cubicBezTo>
                    <a:pt x="2467" y="1192"/>
                    <a:pt x="2357" y="1708"/>
                    <a:pt x="1952" y="1872"/>
                  </a:cubicBezTo>
                  <a:cubicBezTo>
                    <a:pt x="1874" y="1904"/>
                    <a:pt x="1793" y="1920"/>
                    <a:pt x="1712" y="1920"/>
                  </a:cubicBezTo>
                  <a:cubicBezTo>
                    <a:pt x="1576" y="1920"/>
                    <a:pt x="1445" y="1874"/>
                    <a:pt x="1348" y="1784"/>
                  </a:cubicBezTo>
                  <a:cubicBezTo>
                    <a:pt x="1031" y="1488"/>
                    <a:pt x="1129" y="984"/>
                    <a:pt x="1546" y="809"/>
                  </a:cubicBezTo>
                  <a:cubicBezTo>
                    <a:pt x="1614" y="778"/>
                    <a:pt x="1689" y="764"/>
                    <a:pt x="1763" y="764"/>
                  </a:cubicBezTo>
                  <a:close/>
                  <a:moveTo>
                    <a:pt x="1776" y="0"/>
                  </a:moveTo>
                  <a:cubicBezTo>
                    <a:pt x="1546" y="0"/>
                    <a:pt x="1312" y="57"/>
                    <a:pt x="1097" y="173"/>
                  </a:cubicBezTo>
                  <a:cubicBezTo>
                    <a:pt x="822" y="326"/>
                    <a:pt x="614" y="546"/>
                    <a:pt x="493" y="797"/>
                  </a:cubicBezTo>
                  <a:cubicBezTo>
                    <a:pt x="461" y="853"/>
                    <a:pt x="439" y="918"/>
                    <a:pt x="417" y="984"/>
                  </a:cubicBezTo>
                  <a:lnTo>
                    <a:pt x="55" y="2234"/>
                  </a:lnTo>
                  <a:cubicBezTo>
                    <a:pt x="0" y="2431"/>
                    <a:pt x="142" y="2629"/>
                    <a:pt x="340" y="2639"/>
                  </a:cubicBezTo>
                  <a:lnTo>
                    <a:pt x="1272" y="2694"/>
                  </a:lnTo>
                  <a:lnTo>
                    <a:pt x="1677" y="2694"/>
                  </a:lnTo>
                  <a:cubicBezTo>
                    <a:pt x="1694" y="2695"/>
                    <a:pt x="1712" y="2695"/>
                    <a:pt x="1729" y="2695"/>
                  </a:cubicBezTo>
                  <a:cubicBezTo>
                    <a:pt x="1997" y="2695"/>
                    <a:pt x="2262" y="2619"/>
                    <a:pt x="2489" y="2464"/>
                  </a:cubicBezTo>
                  <a:cubicBezTo>
                    <a:pt x="3168" y="1993"/>
                    <a:pt x="3311" y="1050"/>
                    <a:pt x="2774" y="446"/>
                  </a:cubicBezTo>
                  <a:cubicBezTo>
                    <a:pt x="2521" y="153"/>
                    <a:pt x="2155" y="0"/>
                    <a:pt x="1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6"/>
            <p:cNvSpPr/>
            <p:nvPr/>
          </p:nvSpPr>
          <p:spPr>
            <a:xfrm>
              <a:off x="1395667" y="1567759"/>
              <a:ext cx="1277174" cy="1277123"/>
            </a:xfrm>
            <a:custGeom>
              <a:avLst/>
              <a:gdLst/>
              <a:ahLst/>
              <a:cxnLst/>
              <a:rect l="l" t="t" r="r" b="b"/>
              <a:pathLst>
                <a:path w="20394" h="20394" extrusionOk="0">
                  <a:moveTo>
                    <a:pt x="10197" y="1"/>
                  </a:moveTo>
                  <a:cubicBezTo>
                    <a:pt x="4573" y="1"/>
                    <a:pt x="1" y="4562"/>
                    <a:pt x="1" y="10197"/>
                  </a:cubicBezTo>
                  <a:cubicBezTo>
                    <a:pt x="1" y="15821"/>
                    <a:pt x="4573" y="20393"/>
                    <a:pt x="10197" y="20393"/>
                  </a:cubicBezTo>
                  <a:cubicBezTo>
                    <a:pt x="15832" y="20393"/>
                    <a:pt x="20393" y="15821"/>
                    <a:pt x="20393" y="10197"/>
                  </a:cubicBezTo>
                  <a:cubicBezTo>
                    <a:pt x="20393" y="4562"/>
                    <a:pt x="15832" y="1"/>
                    <a:pt x="10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1509019" y="1567007"/>
              <a:ext cx="530747" cy="1276497"/>
            </a:xfrm>
            <a:custGeom>
              <a:avLst/>
              <a:gdLst/>
              <a:ahLst/>
              <a:cxnLst/>
              <a:rect l="l" t="t" r="r" b="b"/>
              <a:pathLst>
                <a:path w="8475" h="20384" extrusionOk="0">
                  <a:moveTo>
                    <a:pt x="8166" y="1"/>
                  </a:moveTo>
                  <a:cubicBezTo>
                    <a:pt x="8163" y="1"/>
                    <a:pt x="8160" y="1"/>
                    <a:pt x="8157" y="1"/>
                  </a:cubicBezTo>
                  <a:cubicBezTo>
                    <a:pt x="6414" y="166"/>
                    <a:pt x="4769" y="824"/>
                    <a:pt x="3453" y="1986"/>
                  </a:cubicBezTo>
                  <a:cubicBezTo>
                    <a:pt x="2368" y="2929"/>
                    <a:pt x="1546" y="4157"/>
                    <a:pt x="987" y="5473"/>
                  </a:cubicBezTo>
                  <a:cubicBezTo>
                    <a:pt x="142" y="7479"/>
                    <a:pt x="0" y="9727"/>
                    <a:pt x="329" y="11864"/>
                  </a:cubicBezTo>
                  <a:cubicBezTo>
                    <a:pt x="647" y="13893"/>
                    <a:pt x="1392" y="15899"/>
                    <a:pt x="2708" y="17500"/>
                  </a:cubicBezTo>
                  <a:cubicBezTo>
                    <a:pt x="3947" y="19002"/>
                    <a:pt x="5723" y="20098"/>
                    <a:pt x="7663" y="20340"/>
                  </a:cubicBezTo>
                  <a:cubicBezTo>
                    <a:pt x="7905" y="20362"/>
                    <a:pt x="8157" y="20384"/>
                    <a:pt x="8398" y="20384"/>
                  </a:cubicBezTo>
                  <a:cubicBezTo>
                    <a:pt x="8475" y="20384"/>
                    <a:pt x="8475" y="20252"/>
                    <a:pt x="8398" y="20252"/>
                  </a:cubicBezTo>
                  <a:cubicBezTo>
                    <a:pt x="6447" y="20241"/>
                    <a:pt x="4605" y="19309"/>
                    <a:pt x="3256" y="17928"/>
                  </a:cubicBezTo>
                  <a:cubicBezTo>
                    <a:pt x="1842" y="16469"/>
                    <a:pt x="997" y="14539"/>
                    <a:pt x="592" y="12566"/>
                  </a:cubicBezTo>
                  <a:cubicBezTo>
                    <a:pt x="154" y="10494"/>
                    <a:pt x="164" y="8290"/>
                    <a:pt x="822" y="6273"/>
                  </a:cubicBezTo>
                  <a:cubicBezTo>
                    <a:pt x="1282" y="4859"/>
                    <a:pt x="2072" y="3532"/>
                    <a:pt x="3114" y="2469"/>
                  </a:cubicBezTo>
                  <a:cubicBezTo>
                    <a:pt x="4287" y="1285"/>
                    <a:pt x="5789" y="517"/>
                    <a:pt x="7434" y="232"/>
                  </a:cubicBezTo>
                  <a:cubicBezTo>
                    <a:pt x="7675" y="188"/>
                    <a:pt x="7916" y="155"/>
                    <a:pt x="8157" y="133"/>
                  </a:cubicBezTo>
                  <a:cubicBezTo>
                    <a:pt x="8231" y="123"/>
                    <a:pt x="8233" y="1"/>
                    <a:pt x="8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1725264" y="1567132"/>
              <a:ext cx="321705" cy="1282008"/>
            </a:xfrm>
            <a:custGeom>
              <a:avLst/>
              <a:gdLst/>
              <a:ahLst/>
              <a:cxnLst/>
              <a:rect l="l" t="t" r="r" b="b"/>
              <a:pathLst>
                <a:path w="5137" h="20472" extrusionOk="0">
                  <a:moveTo>
                    <a:pt x="4702" y="1"/>
                  </a:moveTo>
                  <a:cubicBezTo>
                    <a:pt x="4692" y="1"/>
                    <a:pt x="4681" y="4"/>
                    <a:pt x="4671" y="11"/>
                  </a:cubicBezTo>
                  <a:cubicBezTo>
                    <a:pt x="3421" y="734"/>
                    <a:pt x="2424" y="1897"/>
                    <a:pt x="1656" y="3103"/>
                  </a:cubicBezTo>
                  <a:cubicBezTo>
                    <a:pt x="1272" y="3705"/>
                    <a:pt x="933" y="4352"/>
                    <a:pt x="691" y="5032"/>
                  </a:cubicBezTo>
                  <a:cubicBezTo>
                    <a:pt x="417" y="5832"/>
                    <a:pt x="253" y="6665"/>
                    <a:pt x="143" y="7510"/>
                  </a:cubicBezTo>
                  <a:cubicBezTo>
                    <a:pt x="34" y="8398"/>
                    <a:pt x="0" y="9297"/>
                    <a:pt x="12" y="10196"/>
                  </a:cubicBezTo>
                  <a:cubicBezTo>
                    <a:pt x="22" y="11084"/>
                    <a:pt x="56" y="11972"/>
                    <a:pt x="143" y="12860"/>
                  </a:cubicBezTo>
                  <a:cubicBezTo>
                    <a:pt x="220" y="13737"/>
                    <a:pt x="351" y="14615"/>
                    <a:pt x="570" y="15470"/>
                  </a:cubicBezTo>
                  <a:cubicBezTo>
                    <a:pt x="757" y="16237"/>
                    <a:pt x="1009" y="17015"/>
                    <a:pt x="1426" y="17695"/>
                  </a:cubicBezTo>
                  <a:cubicBezTo>
                    <a:pt x="2149" y="18879"/>
                    <a:pt x="3311" y="19712"/>
                    <a:pt x="4561" y="20272"/>
                  </a:cubicBezTo>
                  <a:cubicBezTo>
                    <a:pt x="4715" y="20338"/>
                    <a:pt x="4880" y="20403"/>
                    <a:pt x="5033" y="20469"/>
                  </a:cubicBezTo>
                  <a:cubicBezTo>
                    <a:pt x="5039" y="20471"/>
                    <a:pt x="5045" y="20472"/>
                    <a:pt x="5051" y="20472"/>
                  </a:cubicBezTo>
                  <a:cubicBezTo>
                    <a:pt x="5114" y="20472"/>
                    <a:pt x="5136" y="20367"/>
                    <a:pt x="5066" y="20338"/>
                  </a:cubicBezTo>
                  <a:cubicBezTo>
                    <a:pt x="3805" y="19844"/>
                    <a:pt x="2588" y="19098"/>
                    <a:pt x="1776" y="17980"/>
                  </a:cubicBezTo>
                  <a:cubicBezTo>
                    <a:pt x="1327" y="17366"/>
                    <a:pt x="1042" y="16664"/>
                    <a:pt x="823" y="15930"/>
                  </a:cubicBezTo>
                  <a:cubicBezTo>
                    <a:pt x="582" y="15097"/>
                    <a:pt x="417" y="14242"/>
                    <a:pt x="319" y="13375"/>
                  </a:cubicBezTo>
                  <a:cubicBezTo>
                    <a:pt x="220" y="12520"/>
                    <a:pt x="176" y="11654"/>
                    <a:pt x="154" y="10788"/>
                  </a:cubicBezTo>
                  <a:cubicBezTo>
                    <a:pt x="132" y="9933"/>
                    <a:pt x="132" y="9055"/>
                    <a:pt x="209" y="8200"/>
                  </a:cubicBezTo>
                  <a:cubicBezTo>
                    <a:pt x="275" y="7323"/>
                    <a:pt x="417" y="6446"/>
                    <a:pt x="648" y="5602"/>
                  </a:cubicBezTo>
                  <a:cubicBezTo>
                    <a:pt x="845" y="4923"/>
                    <a:pt x="1130" y="4275"/>
                    <a:pt x="1481" y="3651"/>
                  </a:cubicBezTo>
                  <a:cubicBezTo>
                    <a:pt x="2193" y="2401"/>
                    <a:pt x="3147" y="1195"/>
                    <a:pt x="4331" y="372"/>
                  </a:cubicBezTo>
                  <a:cubicBezTo>
                    <a:pt x="4463" y="284"/>
                    <a:pt x="4595" y="197"/>
                    <a:pt x="4737" y="120"/>
                  </a:cubicBezTo>
                  <a:cubicBezTo>
                    <a:pt x="4792" y="84"/>
                    <a:pt x="4754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6"/>
            <p:cNvSpPr/>
            <p:nvPr/>
          </p:nvSpPr>
          <p:spPr>
            <a:xfrm>
              <a:off x="2002632" y="1567320"/>
              <a:ext cx="43337" cy="1275620"/>
            </a:xfrm>
            <a:custGeom>
              <a:avLst/>
              <a:gdLst/>
              <a:ahLst/>
              <a:cxnLst/>
              <a:rect l="l" t="t" r="r" b="b"/>
              <a:pathLst>
                <a:path w="692" h="20370" extrusionOk="0">
                  <a:moveTo>
                    <a:pt x="279" y="1"/>
                  </a:moveTo>
                  <a:cubicBezTo>
                    <a:pt x="245" y="1"/>
                    <a:pt x="209" y="23"/>
                    <a:pt x="209" y="62"/>
                  </a:cubicBezTo>
                  <a:cubicBezTo>
                    <a:pt x="78" y="2683"/>
                    <a:pt x="12" y="5303"/>
                    <a:pt x="12" y="7934"/>
                  </a:cubicBezTo>
                  <a:cubicBezTo>
                    <a:pt x="1" y="10599"/>
                    <a:pt x="66" y="13274"/>
                    <a:pt x="220" y="15938"/>
                  </a:cubicBezTo>
                  <a:cubicBezTo>
                    <a:pt x="308" y="17396"/>
                    <a:pt x="417" y="18854"/>
                    <a:pt x="560" y="20313"/>
                  </a:cubicBezTo>
                  <a:cubicBezTo>
                    <a:pt x="566" y="20351"/>
                    <a:pt x="598" y="20370"/>
                    <a:pt x="630" y="20370"/>
                  </a:cubicBezTo>
                  <a:cubicBezTo>
                    <a:pt x="662" y="20370"/>
                    <a:pt x="692" y="20351"/>
                    <a:pt x="692" y="20313"/>
                  </a:cubicBezTo>
                  <a:cubicBezTo>
                    <a:pt x="429" y="17703"/>
                    <a:pt x="275" y="15083"/>
                    <a:pt x="198" y="12463"/>
                  </a:cubicBezTo>
                  <a:cubicBezTo>
                    <a:pt x="122" y="9788"/>
                    <a:pt x="122" y="7112"/>
                    <a:pt x="176" y="4448"/>
                  </a:cubicBezTo>
                  <a:cubicBezTo>
                    <a:pt x="209" y="2979"/>
                    <a:pt x="264" y="1521"/>
                    <a:pt x="341" y="62"/>
                  </a:cubicBezTo>
                  <a:cubicBezTo>
                    <a:pt x="341" y="20"/>
                    <a:pt x="310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2019666" y="1566757"/>
              <a:ext cx="355898" cy="1281883"/>
            </a:xfrm>
            <a:custGeom>
              <a:avLst/>
              <a:gdLst/>
              <a:ahLst/>
              <a:cxnLst/>
              <a:rect l="l" t="t" r="r" b="b"/>
              <a:pathLst>
                <a:path w="5683" h="20470" extrusionOk="0">
                  <a:moveTo>
                    <a:pt x="78" y="0"/>
                  </a:moveTo>
                  <a:cubicBezTo>
                    <a:pt x="19" y="0"/>
                    <a:pt x="0" y="108"/>
                    <a:pt x="69" y="137"/>
                  </a:cubicBezTo>
                  <a:cubicBezTo>
                    <a:pt x="1363" y="675"/>
                    <a:pt x="2481" y="1574"/>
                    <a:pt x="3314" y="2692"/>
                  </a:cubicBezTo>
                  <a:cubicBezTo>
                    <a:pt x="4191" y="3865"/>
                    <a:pt x="4750" y="5236"/>
                    <a:pt x="5090" y="6639"/>
                  </a:cubicBezTo>
                  <a:cubicBezTo>
                    <a:pt x="5288" y="7417"/>
                    <a:pt x="5408" y="8196"/>
                    <a:pt x="5474" y="8996"/>
                  </a:cubicBezTo>
                  <a:cubicBezTo>
                    <a:pt x="5539" y="9818"/>
                    <a:pt x="5561" y="10662"/>
                    <a:pt x="5496" y="11485"/>
                  </a:cubicBezTo>
                  <a:cubicBezTo>
                    <a:pt x="5342" y="13140"/>
                    <a:pt x="4805" y="14741"/>
                    <a:pt x="3983" y="16177"/>
                  </a:cubicBezTo>
                  <a:cubicBezTo>
                    <a:pt x="3161" y="17613"/>
                    <a:pt x="2053" y="18896"/>
                    <a:pt x="793" y="19971"/>
                  </a:cubicBezTo>
                  <a:cubicBezTo>
                    <a:pt x="628" y="20102"/>
                    <a:pt x="474" y="20234"/>
                    <a:pt x="310" y="20366"/>
                  </a:cubicBezTo>
                  <a:cubicBezTo>
                    <a:pt x="258" y="20400"/>
                    <a:pt x="302" y="20469"/>
                    <a:pt x="356" y="20469"/>
                  </a:cubicBezTo>
                  <a:cubicBezTo>
                    <a:pt x="370" y="20469"/>
                    <a:pt x="384" y="20465"/>
                    <a:pt x="398" y="20453"/>
                  </a:cubicBezTo>
                  <a:cubicBezTo>
                    <a:pt x="1735" y="19401"/>
                    <a:pt x="2908" y="18151"/>
                    <a:pt x="3807" y="16704"/>
                  </a:cubicBezTo>
                  <a:cubicBezTo>
                    <a:pt x="4696" y="15289"/>
                    <a:pt x="5320" y="13710"/>
                    <a:pt x="5551" y="12055"/>
                  </a:cubicBezTo>
                  <a:cubicBezTo>
                    <a:pt x="5671" y="11222"/>
                    <a:pt x="5682" y="10377"/>
                    <a:pt x="5639" y="9544"/>
                  </a:cubicBezTo>
                  <a:cubicBezTo>
                    <a:pt x="5595" y="8722"/>
                    <a:pt x="5496" y="7911"/>
                    <a:pt x="5332" y="7110"/>
                  </a:cubicBezTo>
                  <a:cubicBezTo>
                    <a:pt x="5035" y="5652"/>
                    <a:pt x="4509" y="4215"/>
                    <a:pt x="3676" y="2977"/>
                  </a:cubicBezTo>
                  <a:cubicBezTo>
                    <a:pt x="2898" y="1815"/>
                    <a:pt x="1834" y="850"/>
                    <a:pt x="573" y="225"/>
                  </a:cubicBezTo>
                  <a:cubicBezTo>
                    <a:pt x="420" y="148"/>
                    <a:pt x="266" y="71"/>
                    <a:pt x="101" y="5"/>
                  </a:cubicBezTo>
                  <a:cubicBezTo>
                    <a:pt x="93" y="2"/>
                    <a:pt x="8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6"/>
            <p:cNvSpPr/>
            <p:nvPr/>
          </p:nvSpPr>
          <p:spPr>
            <a:xfrm>
              <a:off x="2019853" y="1567070"/>
              <a:ext cx="541769" cy="1281945"/>
            </a:xfrm>
            <a:custGeom>
              <a:avLst/>
              <a:gdLst/>
              <a:ahLst/>
              <a:cxnLst/>
              <a:rect l="l" t="t" r="r" b="b"/>
              <a:pathLst>
                <a:path w="8651" h="20471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cubicBezTo>
                    <a:pt x="866" y="132"/>
                    <a:pt x="1655" y="341"/>
                    <a:pt x="2379" y="626"/>
                  </a:cubicBezTo>
                  <a:cubicBezTo>
                    <a:pt x="3202" y="943"/>
                    <a:pt x="3980" y="1382"/>
                    <a:pt x="4693" y="1886"/>
                  </a:cubicBezTo>
                  <a:cubicBezTo>
                    <a:pt x="5383" y="2369"/>
                    <a:pt x="6041" y="2928"/>
                    <a:pt x="6567" y="3586"/>
                  </a:cubicBezTo>
                  <a:cubicBezTo>
                    <a:pt x="7149" y="4288"/>
                    <a:pt x="7543" y="5131"/>
                    <a:pt x="7828" y="5998"/>
                  </a:cubicBezTo>
                  <a:cubicBezTo>
                    <a:pt x="8464" y="7950"/>
                    <a:pt x="8486" y="10087"/>
                    <a:pt x="8146" y="12094"/>
                  </a:cubicBezTo>
                  <a:cubicBezTo>
                    <a:pt x="7970" y="13113"/>
                    <a:pt x="7697" y="14111"/>
                    <a:pt x="7291" y="15054"/>
                  </a:cubicBezTo>
                  <a:cubicBezTo>
                    <a:pt x="6896" y="15964"/>
                    <a:pt x="6403" y="16841"/>
                    <a:pt x="5734" y="17564"/>
                  </a:cubicBezTo>
                  <a:cubicBezTo>
                    <a:pt x="5120" y="18256"/>
                    <a:pt x="4374" y="18814"/>
                    <a:pt x="3574" y="19264"/>
                  </a:cubicBezTo>
                  <a:cubicBezTo>
                    <a:pt x="2763" y="19713"/>
                    <a:pt x="1896" y="20064"/>
                    <a:pt x="987" y="20240"/>
                  </a:cubicBezTo>
                  <a:cubicBezTo>
                    <a:pt x="778" y="20283"/>
                    <a:pt x="559" y="20317"/>
                    <a:pt x="351" y="20339"/>
                  </a:cubicBezTo>
                  <a:cubicBezTo>
                    <a:pt x="263" y="20349"/>
                    <a:pt x="263" y="20470"/>
                    <a:pt x="351" y="20470"/>
                  </a:cubicBezTo>
                  <a:cubicBezTo>
                    <a:pt x="1261" y="20371"/>
                    <a:pt x="2138" y="20097"/>
                    <a:pt x="2971" y="19713"/>
                  </a:cubicBezTo>
                  <a:cubicBezTo>
                    <a:pt x="3838" y="19319"/>
                    <a:pt x="4649" y="18792"/>
                    <a:pt x="5339" y="18146"/>
                  </a:cubicBezTo>
                  <a:cubicBezTo>
                    <a:pt x="6830" y="16786"/>
                    <a:pt x="7675" y="14823"/>
                    <a:pt x="8113" y="12894"/>
                  </a:cubicBezTo>
                  <a:cubicBezTo>
                    <a:pt x="8574" y="10866"/>
                    <a:pt x="8650" y="8695"/>
                    <a:pt x="8157" y="6678"/>
                  </a:cubicBezTo>
                  <a:cubicBezTo>
                    <a:pt x="7916" y="5735"/>
                    <a:pt x="7565" y="4770"/>
                    <a:pt x="7017" y="3959"/>
                  </a:cubicBezTo>
                  <a:cubicBezTo>
                    <a:pt x="6545" y="3268"/>
                    <a:pt x="5943" y="2687"/>
                    <a:pt x="5295" y="2171"/>
                  </a:cubicBezTo>
                  <a:cubicBezTo>
                    <a:pt x="4583" y="1612"/>
                    <a:pt x="3816" y="1130"/>
                    <a:pt x="2993" y="746"/>
                  </a:cubicBezTo>
                  <a:cubicBezTo>
                    <a:pt x="2247" y="406"/>
                    <a:pt x="1458" y="132"/>
                    <a:pt x="636" y="34"/>
                  </a:cubicBezTo>
                  <a:cubicBezTo>
                    <a:pt x="449" y="12"/>
                    <a:pt x="26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6"/>
            <p:cNvSpPr/>
            <p:nvPr/>
          </p:nvSpPr>
          <p:spPr>
            <a:xfrm>
              <a:off x="1391534" y="2228237"/>
              <a:ext cx="1286819" cy="7640"/>
            </a:xfrm>
            <a:custGeom>
              <a:avLst/>
              <a:gdLst/>
              <a:ahLst/>
              <a:cxnLst/>
              <a:rect l="l" t="t" r="r" b="b"/>
              <a:pathLst>
                <a:path w="20548" h="122" extrusionOk="0">
                  <a:moveTo>
                    <a:pt x="78" y="1"/>
                  </a:moveTo>
                  <a:cubicBezTo>
                    <a:pt x="1" y="1"/>
                    <a:pt x="1" y="121"/>
                    <a:pt x="78" y="121"/>
                  </a:cubicBezTo>
                  <a:lnTo>
                    <a:pt x="20459" y="121"/>
                  </a:lnTo>
                  <a:cubicBezTo>
                    <a:pt x="20547" y="121"/>
                    <a:pt x="20547" y="1"/>
                    <a:pt x="20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6"/>
            <p:cNvSpPr/>
            <p:nvPr/>
          </p:nvSpPr>
          <p:spPr>
            <a:xfrm>
              <a:off x="1484908" y="1867470"/>
              <a:ext cx="1084915" cy="8579"/>
            </a:xfrm>
            <a:custGeom>
              <a:avLst/>
              <a:gdLst/>
              <a:ahLst/>
              <a:cxnLst/>
              <a:rect l="l" t="t" r="r" b="b"/>
              <a:pathLst>
                <a:path w="17324" h="137" extrusionOk="0">
                  <a:moveTo>
                    <a:pt x="333" y="1"/>
                  </a:moveTo>
                  <a:cubicBezTo>
                    <a:pt x="258" y="1"/>
                    <a:pt x="184" y="2"/>
                    <a:pt x="111" y="6"/>
                  </a:cubicBezTo>
                  <a:lnTo>
                    <a:pt x="89" y="6"/>
                  </a:lnTo>
                  <a:cubicBezTo>
                    <a:pt x="1" y="6"/>
                    <a:pt x="1" y="127"/>
                    <a:pt x="89" y="127"/>
                  </a:cubicBezTo>
                  <a:lnTo>
                    <a:pt x="16546" y="127"/>
                  </a:lnTo>
                  <a:cubicBezTo>
                    <a:pt x="16692" y="127"/>
                    <a:pt x="16843" y="136"/>
                    <a:pt x="16992" y="136"/>
                  </a:cubicBezTo>
                  <a:cubicBezTo>
                    <a:pt x="17067" y="136"/>
                    <a:pt x="17141" y="134"/>
                    <a:pt x="17214" y="127"/>
                  </a:cubicBezTo>
                  <a:lnTo>
                    <a:pt x="17236" y="127"/>
                  </a:lnTo>
                  <a:cubicBezTo>
                    <a:pt x="17324" y="127"/>
                    <a:pt x="17324" y="6"/>
                    <a:pt x="17236" y="6"/>
                  </a:cubicBezTo>
                  <a:lnTo>
                    <a:pt x="780" y="6"/>
                  </a:lnTo>
                  <a:cubicBezTo>
                    <a:pt x="634" y="6"/>
                    <a:pt x="482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6"/>
            <p:cNvSpPr/>
            <p:nvPr/>
          </p:nvSpPr>
          <p:spPr>
            <a:xfrm>
              <a:off x="1538516" y="2588692"/>
              <a:ext cx="992231" cy="7640"/>
            </a:xfrm>
            <a:custGeom>
              <a:avLst/>
              <a:gdLst/>
              <a:ahLst/>
              <a:cxnLst/>
              <a:rect l="l" t="t" r="r" b="b"/>
              <a:pathLst>
                <a:path w="15844" h="122" extrusionOk="0">
                  <a:moveTo>
                    <a:pt x="88" y="1"/>
                  </a:moveTo>
                  <a:cubicBezTo>
                    <a:pt x="0" y="1"/>
                    <a:pt x="0" y="122"/>
                    <a:pt x="88" y="122"/>
                  </a:cubicBezTo>
                  <a:lnTo>
                    <a:pt x="15756" y="122"/>
                  </a:lnTo>
                  <a:cubicBezTo>
                    <a:pt x="15843" y="122"/>
                    <a:pt x="15843" y="1"/>
                    <a:pt x="1575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736536" y="3340537"/>
              <a:ext cx="64566" cy="65253"/>
            </a:xfrm>
            <a:custGeom>
              <a:avLst/>
              <a:gdLst/>
              <a:ahLst/>
              <a:cxnLst/>
              <a:rect l="l" t="t" r="r" b="b"/>
              <a:pathLst>
                <a:path w="1031" h="1042" extrusionOk="0">
                  <a:moveTo>
                    <a:pt x="0" y="0"/>
                  </a:moveTo>
                  <a:lnTo>
                    <a:pt x="0" y="1041"/>
                  </a:lnTo>
                  <a:lnTo>
                    <a:pt x="1031" y="104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6"/>
            <p:cNvSpPr/>
            <p:nvPr/>
          </p:nvSpPr>
          <p:spPr>
            <a:xfrm>
              <a:off x="736536" y="3698926"/>
              <a:ext cx="64566" cy="64626"/>
            </a:xfrm>
            <a:custGeom>
              <a:avLst/>
              <a:gdLst/>
              <a:ahLst/>
              <a:cxnLst/>
              <a:rect l="l" t="t" r="r" b="b"/>
              <a:pathLst>
                <a:path w="1031" h="1032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6"/>
            <p:cNvSpPr/>
            <p:nvPr/>
          </p:nvSpPr>
          <p:spPr>
            <a:xfrm>
              <a:off x="732403" y="3780585"/>
              <a:ext cx="118862" cy="99632"/>
            </a:xfrm>
            <a:custGeom>
              <a:avLst/>
              <a:gdLst/>
              <a:ahLst/>
              <a:cxnLst/>
              <a:rect l="l" t="t" r="r" b="b"/>
              <a:pathLst>
                <a:path w="1898" h="1591" extrusionOk="0">
                  <a:moveTo>
                    <a:pt x="1" y="1"/>
                  </a:moveTo>
                  <a:lnTo>
                    <a:pt x="1" y="1591"/>
                  </a:lnTo>
                  <a:lnTo>
                    <a:pt x="1898" y="1591"/>
                  </a:lnTo>
                  <a:lnTo>
                    <a:pt x="18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1250126" y="3473422"/>
              <a:ext cx="383202" cy="433035"/>
            </a:xfrm>
            <a:custGeom>
              <a:avLst/>
              <a:gdLst/>
              <a:ahLst/>
              <a:cxnLst/>
              <a:rect l="l" t="t" r="r" b="b"/>
              <a:pathLst>
                <a:path w="6119" h="6915" extrusionOk="0">
                  <a:moveTo>
                    <a:pt x="4021" y="0"/>
                  </a:moveTo>
                  <a:cubicBezTo>
                    <a:pt x="3654" y="0"/>
                    <a:pt x="3147" y="5"/>
                    <a:pt x="3060" y="5"/>
                  </a:cubicBezTo>
                  <a:cubicBezTo>
                    <a:pt x="1371" y="5"/>
                    <a:pt x="0" y="1551"/>
                    <a:pt x="0" y="3458"/>
                  </a:cubicBezTo>
                  <a:cubicBezTo>
                    <a:pt x="0" y="5366"/>
                    <a:pt x="1371" y="6913"/>
                    <a:pt x="3060" y="6913"/>
                  </a:cubicBezTo>
                  <a:cubicBezTo>
                    <a:pt x="3210" y="6913"/>
                    <a:pt x="3369" y="6914"/>
                    <a:pt x="3531" y="6914"/>
                  </a:cubicBezTo>
                  <a:cubicBezTo>
                    <a:pt x="4137" y="6914"/>
                    <a:pt x="4769" y="6887"/>
                    <a:pt x="5011" y="6627"/>
                  </a:cubicBezTo>
                  <a:cubicBezTo>
                    <a:pt x="5669" y="5948"/>
                    <a:pt x="6118" y="4555"/>
                    <a:pt x="6118" y="3458"/>
                  </a:cubicBezTo>
                  <a:cubicBezTo>
                    <a:pt x="6118" y="1694"/>
                    <a:pt x="5899" y="213"/>
                    <a:pt x="4397" y="5"/>
                  </a:cubicBezTo>
                  <a:cubicBezTo>
                    <a:pt x="4353" y="2"/>
                    <a:pt x="4205" y="0"/>
                    <a:pt x="4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6"/>
            <p:cNvSpPr/>
            <p:nvPr/>
          </p:nvSpPr>
          <p:spPr>
            <a:xfrm>
              <a:off x="1333856" y="3473735"/>
              <a:ext cx="383202" cy="432596"/>
            </a:xfrm>
            <a:custGeom>
              <a:avLst/>
              <a:gdLst/>
              <a:ahLst/>
              <a:cxnLst/>
              <a:rect l="l" t="t" r="r" b="b"/>
              <a:pathLst>
                <a:path w="6119" h="6908" extrusionOk="0">
                  <a:moveTo>
                    <a:pt x="3060" y="0"/>
                  </a:moveTo>
                  <a:cubicBezTo>
                    <a:pt x="1372" y="0"/>
                    <a:pt x="1" y="1546"/>
                    <a:pt x="1" y="3453"/>
                  </a:cubicBezTo>
                  <a:cubicBezTo>
                    <a:pt x="1" y="5361"/>
                    <a:pt x="1372" y="6908"/>
                    <a:pt x="3060" y="6908"/>
                  </a:cubicBezTo>
                  <a:cubicBezTo>
                    <a:pt x="4749" y="6908"/>
                    <a:pt x="6119" y="5361"/>
                    <a:pt x="6119" y="3453"/>
                  </a:cubicBezTo>
                  <a:cubicBezTo>
                    <a:pt x="6119" y="1546"/>
                    <a:pt x="4749" y="0"/>
                    <a:pt x="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1441697" y="3593219"/>
              <a:ext cx="167584" cy="194318"/>
            </a:xfrm>
            <a:custGeom>
              <a:avLst/>
              <a:gdLst/>
              <a:ahLst/>
              <a:cxnLst/>
              <a:rect l="l" t="t" r="r" b="b"/>
              <a:pathLst>
                <a:path w="2676" h="3103" extrusionOk="0">
                  <a:moveTo>
                    <a:pt x="1338" y="0"/>
                  </a:moveTo>
                  <a:cubicBezTo>
                    <a:pt x="593" y="0"/>
                    <a:pt x="1" y="690"/>
                    <a:pt x="1" y="1545"/>
                  </a:cubicBezTo>
                  <a:cubicBezTo>
                    <a:pt x="1" y="2401"/>
                    <a:pt x="593" y="3102"/>
                    <a:pt x="1338" y="3102"/>
                  </a:cubicBezTo>
                  <a:cubicBezTo>
                    <a:pt x="2072" y="3102"/>
                    <a:pt x="2676" y="2401"/>
                    <a:pt x="2676" y="1545"/>
                  </a:cubicBezTo>
                  <a:cubicBezTo>
                    <a:pt x="2676" y="690"/>
                    <a:pt x="2072" y="0"/>
                    <a:pt x="1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996807" y="3692726"/>
              <a:ext cx="830094" cy="63938"/>
            </a:xfrm>
            <a:custGeom>
              <a:avLst/>
              <a:gdLst/>
              <a:ahLst/>
              <a:cxnLst/>
              <a:rect l="l" t="t" r="r" b="b"/>
              <a:pathLst>
                <a:path w="13255" h="1021" extrusionOk="0">
                  <a:moveTo>
                    <a:pt x="0" y="0"/>
                  </a:moveTo>
                  <a:lnTo>
                    <a:pt x="0" y="1020"/>
                  </a:lnTo>
                  <a:lnTo>
                    <a:pt x="13255" y="1020"/>
                  </a:lnTo>
                  <a:lnTo>
                    <a:pt x="1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6"/>
            <p:cNvSpPr/>
            <p:nvPr/>
          </p:nvSpPr>
          <p:spPr>
            <a:xfrm>
              <a:off x="838177" y="3324068"/>
              <a:ext cx="3043074" cy="382436"/>
            </a:xfrm>
            <a:custGeom>
              <a:avLst/>
              <a:gdLst/>
              <a:ahLst/>
              <a:cxnLst/>
              <a:rect l="l" t="t" r="r" b="b"/>
              <a:pathLst>
                <a:path w="48592" h="6107" extrusionOk="0">
                  <a:moveTo>
                    <a:pt x="0" y="0"/>
                  </a:moveTo>
                  <a:lnTo>
                    <a:pt x="0" y="6107"/>
                  </a:lnTo>
                  <a:lnTo>
                    <a:pt x="48592" y="6107"/>
                  </a:lnTo>
                  <a:lnTo>
                    <a:pt x="48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6"/>
            <p:cNvSpPr/>
            <p:nvPr/>
          </p:nvSpPr>
          <p:spPr>
            <a:xfrm>
              <a:off x="3371056" y="3476491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9" y="1"/>
                  </a:moveTo>
                  <a:cubicBezTo>
                    <a:pt x="3649" y="1"/>
                    <a:pt x="3140" y="11"/>
                    <a:pt x="3059" y="11"/>
                  </a:cubicBezTo>
                  <a:cubicBezTo>
                    <a:pt x="1371" y="11"/>
                    <a:pt x="1" y="1557"/>
                    <a:pt x="1" y="3465"/>
                  </a:cubicBezTo>
                  <a:cubicBezTo>
                    <a:pt x="1" y="5372"/>
                    <a:pt x="1371" y="6918"/>
                    <a:pt x="3059" y="6918"/>
                  </a:cubicBezTo>
                  <a:cubicBezTo>
                    <a:pt x="3183" y="6918"/>
                    <a:pt x="3313" y="6919"/>
                    <a:pt x="3445" y="6919"/>
                  </a:cubicBezTo>
                  <a:cubicBezTo>
                    <a:pt x="4076" y="6919"/>
                    <a:pt x="4757" y="6896"/>
                    <a:pt x="5011" y="6633"/>
                  </a:cubicBezTo>
                  <a:cubicBezTo>
                    <a:pt x="5669" y="5943"/>
                    <a:pt x="6119" y="4550"/>
                    <a:pt x="6119" y="3465"/>
                  </a:cubicBezTo>
                  <a:cubicBezTo>
                    <a:pt x="6119" y="1699"/>
                    <a:pt x="5899" y="219"/>
                    <a:pt x="4397" y="11"/>
                  </a:cubicBezTo>
                  <a:cubicBezTo>
                    <a:pt x="4353" y="3"/>
                    <a:pt x="4203" y="1"/>
                    <a:pt x="4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3454849" y="3477117"/>
              <a:ext cx="382451" cy="432596"/>
            </a:xfrm>
            <a:custGeom>
              <a:avLst/>
              <a:gdLst/>
              <a:ahLst/>
              <a:cxnLst/>
              <a:rect l="l" t="t" r="r" b="b"/>
              <a:pathLst>
                <a:path w="6107" h="6908" extrusionOk="0">
                  <a:moveTo>
                    <a:pt x="3059" y="1"/>
                  </a:moveTo>
                  <a:cubicBezTo>
                    <a:pt x="1371" y="1"/>
                    <a:pt x="1" y="1547"/>
                    <a:pt x="1" y="3455"/>
                  </a:cubicBezTo>
                  <a:cubicBezTo>
                    <a:pt x="1" y="5362"/>
                    <a:pt x="1371" y="6908"/>
                    <a:pt x="3059" y="6908"/>
                  </a:cubicBezTo>
                  <a:cubicBezTo>
                    <a:pt x="4747" y="6908"/>
                    <a:pt x="6107" y="5362"/>
                    <a:pt x="6107" y="3455"/>
                  </a:cubicBezTo>
                  <a:cubicBezTo>
                    <a:pt x="6107" y="1547"/>
                    <a:pt x="4747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6"/>
            <p:cNvSpPr/>
            <p:nvPr/>
          </p:nvSpPr>
          <p:spPr>
            <a:xfrm>
              <a:off x="3562627" y="3595912"/>
              <a:ext cx="167585" cy="194380"/>
            </a:xfrm>
            <a:custGeom>
              <a:avLst/>
              <a:gdLst/>
              <a:ahLst/>
              <a:cxnLst/>
              <a:rect l="l" t="t" r="r" b="b"/>
              <a:pathLst>
                <a:path w="2676" h="3104" extrusionOk="0">
                  <a:moveTo>
                    <a:pt x="1338" y="1"/>
                  </a:moveTo>
                  <a:cubicBezTo>
                    <a:pt x="592" y="1"/>
                    <a:pt x="0" y="703"/>
                    <a:pt x="0" y="1558"/>
                  </a:cubicBezTo>
                  <a:cubicBezTo>
                    <a:pt x="0" y="2413"/>
                    <a:pt x="592" y="3103"/>
                    <a:pt x="1338" y="3103"/>
                  </a:cubicBezTo>
                  <a:cubicBezTo>
                    <a:pt x="2073" y="3103"/>
                    <a:pt x="2676" y="2413"/>
                    <a:pt x="2676" y="1558"/>
                  </a:cubicBezTo>
                  <a:cubicBezTo>
                    <a:pt x="2676" y="703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6"/>
            <p:cNvSpPr/>
            <p:nvPr/>
          </p:nvSpPr>
          <p:spPr>
            <a:xfrm>
              <a:off x="3152056" y="2670602"/>
              <a:ext cx="812998" cy="987181"/>
            </a:xfrm>
            <a:custGeom>
              <a:avLst/>
              <a:gdLst/>
              <a:ahLst/>
              <a:cxnLst/>
              <a:rect l="l" t="t" r="r" b="b"/>
              <a:pathLst>
                <a:path w="12982" h="15764" extrusionOk="0">
                  <a:moveTo>
                    <a:pt x="921" y="0"/>
                  </a:moveTo>
                  <a:cubicBezTo>
                    <a:pt x="392" y="0"/>
                    <a:pt x="0" y="3"/>
                    <a:pt x="0" y="8"/>
                  </a:cubicBezTo>
                  <a:lnTo>
                    <a:pt x="0" y="2026"/>
                  </a:lnTo>
                  <a:lnTo>
                    <a:pt x="0" y="15764"/>
                  </a:lnTo>
                  <a:lnTo>
                    <a:pt x="3552" y="15764"/>
                  </a:lnTo>
                  <a:cubicBezTo>
                    <a:pt x="4035" y="15764"/>
                    <a:pt x="4309" y="14546"/>
                    <a:pt x="4397" y="14141"/>
                  </a:cubicBezTo>
                  <a:lnTo>
                    <a:pt x="4397" y="14097"/>
                  </a:lnTo>
                  <a:cubicBezTo>
                    <a:pt x="4408" y="14097"/>
                    <a:pt x="4408" y="14086"/>
                    <a:pt x="4408" y="14086"/>
                  </a:cubicBezTo>
                  <a:cubicBezTo>
                    <a:pt x="4726" y="12660"/>
                    <a:pt x="5164" y="12463"/>
                    <a:pt x="5416" y="12189"/>
                  </a:cubicBezTo>
                  <a:cubicBezTo>
                    <a:pt x="5921" y="11630"/>
                    <a:pt x="6863" y="11466"/>
                    <a:pt x="7555" y="11466"/>
                  </a:cubicBezTo>
                  <a:cubicBezTo>
                    <a:pt x="7654" y="11460"/>
                    <a:pt x="7750" y="11457"/>
                    <a:pt x="7844" y="11457"/>
                  </a:cubicBezTo>
                  <a:cubicBezTo>
                    <a:pt x="10563" y="11457"/>
                    <a:pt x="11107" y="13834"/>
                    <a:pt x="11107" y="13834"/>
                  </a:cubicBezTo>
                  <a:lnTo>
                    <a:pt x="11370" y="15270"/>
                  </a:lnTo>
                  <a:lnTo>
                    <a:pt x="12981" y="15270"/>
                  </a:lnTo>
                  <a:lnTo>
                    <a:pt x="12981" y="13264"/>
                  </a:lnTo>
                  <a:lnTo>
                    <a:pt x="12981" y="7892"/>
                  </a:lnTo>
                  <a:cubicBezTo>
                    <a:pt x="12981" y="7694"/>
                    <a:pt x="12949" y="7507"/>
                    <a:pt x="12894" y="7321"/>
                  </a:cubicBezTo>
                  <a:cubicBezTo>
                    <a:pt x="12674" y="6630"/>
                    <a:pt x="12038" y="6148"/>
                    <a:pt x="11315" y="6060"/>
                  </a:cubicBezTo>
                  <a:lnTo>
                    <a:pt x="7017" y="5578"/>
                  </a:lnTo>
                  <a:lnTo>
                    <a:pt x="4638" y="765"/>
                  </a:lnTo>
                  <a:cubicBezTo>
                    <a:pt x="4550" y="600"/>
                    <a:pt x="4441" y="458"/>
                    <a:pt x="4309" y="327"/>
                  </a:cubicBezTo>
                  <a:cubicBezTo>
                    <a:pt x="4002" y="46"/>
                    <a:pt x="3448" y="4"/>
                    <a:pt x="3042" y="4"/>
                  </a:cubicBezTo>
                  <a:cubicBezTo>
                    <a:pt x="2956" y="4"/>
                    <a:pt x="2876" y="6"/>
                    <a:pt x="2807" y="8"/>
                  </a:cubicBezTo>
                  <a:lnTo>
                    <a:pt x="2665" y="8"/>
                  </a:lnTo>
                  <a:cubicBezTo>
                    <a:pt x="2117" y="3"/>
                    <a:pt x="1450" y="0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6"/>
            <p:cNvSpPr/>
            <p:nvPr/>
          </p:nvSpPr>
          <p:spPr>
            <a:xfrm>
              <a:off x="3152056" y="3215543"/>
              <a:ext cx="812998" cy="94122"/>
            </a:xfrm>
            <a:custGeom>
              <a:avLst/>
              <a:gdLst/>
              <a:ahLst/>
              <a:cxnLst/>
              <a:rect l="l" t="t" r="r" b="b"/>
              <a:pathLst>
                <a:path w="12982" h="1503" extrusionOk="0">
                  <a:moveTo>
                    <a:pt x="0" y="1"/>
                  </a:moveTo>
                  <a:lnTo>
                    <a:pt x="0" y="1503"/>
                  </a:lnTo>
                  <a:lnTo>
                    <a:pt x="12981" y="1503"/>
                  </a:lnTo>
                  <a:lnTo>
                    <a:pt x="129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6"/>
            <p:cNvSpPr/>
            <p:nvPr/>
          </p:nvSpPr>
          <p:spPr>
            <a:xfrm>
              <a:off x="3146545" y="2711808"/>
              <a:ext cx="435369" cy="857365"/>
            </a:xfrm>
            <a:custGeom>
              <a:avLst/>
              <a:gdLst/>
              <a:ahLst/>
              <a:cxnLst/>
              <a:rect l="l" t="t" r="r" b="b"/>
              <a:pathLst>
                <a:path w="6952" h="13691" extrusionOk="0">
                  <a:moveTo>
                    <a:pt x="2663" y="1"/>
                  </a:moveTo>
                  <a:cubicBezTo>
                    <a:pt x="2464" y="1"/>
                    <a:pt x="2266" y="8"/>
                    <a:pt x="2073" y="8"/>
                  </a:cubicBezTo>
                  <a:lnTo>
                    <a:pt x="319" y="8"/>
                  </a:lnTo>
                  <a:cubicBezTo>
                    <a:pt x="231" y="8"/>
                    <a:pt x="231" y="129"/>
                    <a:pt x="319" y="129"/>
                  </a:cubicBezTo>
                  <a:lnTo>
                    <a:pt x="2873" y="129"/>
                  </a:lnTo>
                  <a:cubicBezTo>
                    <a:pt x="3542" y="140"/>
                    <a:pt x="4210" y="425"/>
                    <a:pt x="4517" y="1039"/>
                  </a:cubicBezTo>
                  <a:cubicBezTo>
                    <a:pt x="4693" y="1389"/>
                    <a:pt x="4868" y="1730"/>
                    <a:pt x="5033" y="2069"/>
                  </a:cubicBezTo>
                  <a:cubicBezTo>
                    <a:pt x="5548" y="3100"/>
                    <a:pt x="6064" y="4120"/>
                    <a:pt x="6579" y="5139"/>
                  </a:cubicBezTo>
                  <a:cubicBezTo>
                    <a:pt x="6644" y="5282"/>
                    <a:pt x="6710" y="5414"/>
                    <a:pt x="6776" y="5545"/>
                  </a:cubicBezTo>
                  <a:cubicBezTo>
                    <a:pt x="6785" y="5563"/>
                    <a:pt x="6794" y="5587"/>
                    <a:pt x="6808" y="5607"/>
                  </a:cubicBezTo>
                  <a:lnTo>
                    <a:pt x="6808" y="5607"/>
                  </a:lnTo>
                  <a:cubicBezTo>
                    <a:pt x="6809" y="5613"/>
                    <a:pt x="6809" y="5621"/>
                    <a:pt x="6809" y="5633"/>
                  </a:cubicBezTo>
                  <a:cubicBezTo>
                    <a:pt x="6798" y="5764"/>
                    <a:pt x="6809" y="5907"/>
                    <a:pt x="6809" y="6038"/>
                  </a:cubicBezTo>
                  <a:lnTo>
                    <a:pt x="6809" y="6795"/>
                  </a:lnTo>
                  <a:lnTo>
                    <a:pt x="6809" y="9865"/>
                  </a:lnTo>
                  <a:lnTo>
                    <a:pt x="6809" y="9867"/>
                  </a:lnTo>
                  <a:lnTo>
                    <a:pt x="6809" y="9867"/>
                  </a:lnTo>
                  <a:cubicBezTo>
                    <a:pt x="5780" y="9903"/>
                    <a:pt x="4789" y="10278"/>
                    <a:pt x="4167" y="11137"/>
                  </a:cubicBezTo>
                  <a:cubicBezTo>
                    <a:pt x="3739" y="11717"/>
                    <a:pt x="3509" y="12441"/>
                    <a:pt x="3432" y="13154"/>
                  </a:cubicBezTo>
                  <a:cubicBezTo>
                    <a:pt x="3423" y="13287"/>
                    <a:pt x="3405" y="13420"/>
                    <a:pt x="3408" y="13559"/>
                  </a:cubicBezTo>
                  <a:lnTo>
                    <a:pt x="88" y="13559"/>
                  </a:lnTo>
                  <a:cubicBezTo>
                    <a:pt x="0" y="13559"/>
                    <a:pt x="0" y="13691"/>
                    <a:pt x="88" y="13691"/>
                  </a:cubicBezTo>
                  <a:lnTo>
                    <a:pt x="3476" y="13691"/>
                  </a:lnTo>
                  <a:cubicBezTo>
                    <a:pt x="3509" y="13691"/>
                    <a:pt x="3542" y="13658"/>
                    <a:pt x="3531" y="13625"/>
                  </a:cubicBezTo>
                  <a:cubicBezTo>
                    <a:pt x="3520" y="13220"/>
                    <a:pt x="3596" y="12814"/>
                    <a:pt x="3706" y="12430"/>
                  </a:cubicBezTo>
                  <a:cubicBezTo>
                    <a:pt x="3915" y="11641"/>
                    <a:pt x="4364" y="10906"/>
                    <a:pt x="5066" y="10467"/>
                  </a:cubicBezTo>
                  <a:cubicBezTo>
                    <a:pt x="5614" y="10128"/>
                    <a:pt x="6250" y="10007"/>
                    <a:pt x="6875" y="9996"/>
                  </a:cubicBezTo>
                  <a:cubicBezTo>
                    <a:pt x="6908" y="9985"/>
                    <a:pt x="6941" y="9963"/>
                    <a:pt x="6941" y="9931"/>
                  </a:cubicBezTo>
                  <a:lnTo>
                    <a:pt x="6941" y="7168"/>
                  </a:lnTo>
                  <a:lnTo>
                    <a:pt x="6941" y="5753"/>
                  </a:lnTo>
                  <a:cubicBezTo>
                    <a:pt x="6941" y="5687"/>
                    <a:pt x="6951" y="5611"/>
                    <a:pt x="6929" y="5556"/>
                  </a:cubicBezTo>
                  <a:cubicBezTo>
                    <a:pt x="6897" y="5468"/>
                    <a:pt x="6842" y="5380"/>
                    <a:pt x="6798" y="5304"/>
                  </a:cubicBezTo>
                  <a:cubicBezTo>
                    <a:pt x="6294" y="4306"/>
                    <a:pt x="5801" y="3309"/>
                    <a:pt x="5296" y="2310"/>
                  </a:cubicBezTo>
                  <a:cubicBezTo>
                    <a:pt x="5088" y="1894"/>
                    <a:pt x="4890" y="1489"/>
                    <a:pt x="4682" y="1082"/>
                  </a:cubicBezTo>
                  <a:cubicBezTo>
                    <a:pt x="4649" y="1006"/>
                    <a:pt x="4605" y="929"/>
                    <a:pt x="4561" y="853"/>
                  </a:cubicBezTo>
                  <a:cubicBezTo>
                    <a:pt x="4342" y="480"/>
                    <a:pt x="3959" y="227"/>
                    <a:pt x="3542" y="96"/>
                  </a:cubicBezTo>
                  <a:cubicBezTo>
                    <a:pt x="3259" y="17"/>
                    <a:pt x="2960" y="1"/>
                    <a:pt x="2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6"/>
            <p:cNvSpPr/>
            <p:nvPr/>
          </p:nvSpPr>
          <p:spPr>
            <a:xfrm>
              <a:off x="3171282" y="2747315"/>
              <a:ext cx="368047" cy="331711"/>
            </a:xfrm>
            <a:custGeom>
              <a:avLst/>
              <a:gdLst/>
              <a:ahLst/>
              <a:cxnLst/>
              <a:rect l="l" t="t" r="r" b="b"/>
              <a:pathLst>
                <a:path w="5877" h="5297" extrusionOk="0">
                  <a:moveTo>
                    <a:pt x="735" y="1"/>
                  </a:moveTo>
                  <a:cubicBezTo>
                    <a:pt x="582" y="1"/>
                    <a:pt x="406" y="11"/>
                    <a:pt x="297" y="121"/>
                  </a:cubicBezTo>
                  <a:cubicBezTo>
                    <a:pt x="175" y="242"/>
                    <a:pt x="154" y="428"/>
                    <a:pt x="154" y="603"/>
                  </a:cubicBezTo>
                  <a:cubicBezTo>
                    <a:pt x="110" y="1799"/>
                    <a:pt x="66" y="2993"/>
                    <a:pt x="11" y="4189"/>
                  </a:cubicBezTo>
                  <a:cubicBezTo>
                    <a:pt x="0" y="4506"/>
                    <a:pt x="11" y="4879"/>
                    <a:pt x="241" y="5076"/>
                  </a:cubicBezTo>
                  <a:cubicBezTo>
                    <a:pt x="406" y="5230"/>
                    <a:pt x="636" y="5252"/>
                    <a:pt x="855" y="5263"/>
                  </a:cubicBezTo>
                  <a:cubicBezTo>
                    <a:pt x="1184" y="5288"/>
                    <a:pt x="1556" y="5297"/>
                    <a:pt x="1951" y="5297"/>
                  </a:cubicBezTo>
                  <a:cubicBezTo>
                    <a:pt x="2977" y="5297"/>
                    <a:pt x="4162" y="5235"/>
                    <a:pt x="5175" y="5219"/>
                  </a:cubicBezTo>
                  <a:cubicBezTo>
                    <a:pt x="5603" y="5219"/>
                    <a:pt x="5877" y="4737"/>
                    <a:pt x="5679" y="4342"/>
                  </a:cubicBezTo>
                  <a:cubicBezTo>
                    <a:pt x="5143" y="3234"/>
                    <a:pt x="4736" y="2357"/>
                    <a:pt x="4024" y="1086"/>
                  </a:cubicBezTo>
                  <a:cubicBezTo>
                    <a:pt x="3827" y="735"/>
                    <a:pt x="3586" y="395"/>
                    <a:pt x="3245" y="198"/>
                  </a:cubicBezTo>
                  <a:cubicBezTo>
                    <a:pt x="2906" y="11"/>
                    <a:pt x="2500" y="1"/>
                    <a:pt x="2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6"/>
            <p:cNvSpPr/>
            <p:nvPr/>
          </p:nvSpPr>
          <p:spPr>
            <a:xfrm>
              <a:off x="3189819" y="2937499"/>
              <a:ext cx="302166" cy="141464"/>
            </a:xfrm>
            <a:custGeom>
              <a:avLst/>
              <a:gdLst/>
              <a:ahLst/>
              <a:cxnLst/>
              <a:rect l="l" t="t" r="r" b="b"/>
              <a:pathLst>
                <a:path w="4825" h="2259" extrusionOk="0">
                  <a:moveTo>
                    <a:pt x="4747" y="0"/>
                  </a:moveTo>
                  <a:lnTo>
                    <a:pt x="4747" y="0"/>
                  </a:lnTo>
                  <a:cubicBezTo>
                    <a:pt x="4759" y="29"/>
                    <a:pt x="4773" y="54"/>
                    <a:pt x="4788" y="80"/>
                  </a:cubicBezTo>
                  <a:lnTo>
                    <a:pt x="4788" y="80"/>
                  </a:lnTo>
                  <a:lnTo>
                    <a:pt x="4747" y="0"/>
                  </a:lnTo>
                  <a:close/>
                  <a:moveTo>
                    <a:pt x="4788" y="80"/>
                  </a:moveTo>
                  <a:lnTo>
                    <a:pt x="4825" y="154"/>
                  </a:lnTo>
                  <a:cubicBezTo>
                    <a:pt x="4814" y="128"/>
                    <a:pt x="4801" y="104"/>
                    <a:pt x="4788" y="80"/>
                  </a:cubicBezTo>
                  <a:close/>
                  <a:moveTo>
                    <a:pt x="1" y="2095"/>
                  </a:moveTo>
                  <a:lnTo>
                    <a:pt x="1" y="2095"/>
                  </a:lnTo>
                  <a:cubicBezTo>
                    <a:pt x="27" y="2115"/>
                    <a:pt x="58" y="2131"/>
                    <a:pt x="98" y="2145"/>
                  </a:cubicBezTo>
                  <a:lnTo>
                    <a:pt x="98" y="2145"/>
                  </a:lnTo>
                  <a:cubicBezTo>
                    <a:pt x="64" y="2131"/>
                    <a:pt x="30" y="2112"/>
                    <a:pt x="1" y="2095"/>
                  </a:cubicBezTo>
                  <a:close/>
                  <a:moveTo>
                    <a:pt x="98" y="2145"/>
                  </a:moveTo>
                  <a:lnTo>
                    <a:pt x="98" y="2145"/>
                  </a:lnTo>
                  <a:cubicBezTo>
                    <a:pt x="127" y="2157"/>
                    <a:pt x="157" y="2166"/>
                    <a:pt x="186" y="2171"/>
                  </a:cubicBezTo>
                  <a:cubicBezTo>
                    <a:pt x="153" y="2163"/>
                    <a:pt x="124" y="2154"/>
                    <a:pt x="98" y="2145"/>
                  </a:cubicBezTo>
                  <a:close/>
                  <a:moveTo>
                    <a:pt x="384" y="2215"/>
                  </a:moveTo>
                  <a:lnTo>
                    <a:pt x="384" y="2215"/>
                  </a:lnTo>
                  <a:cubicBezTo>
                    <a:pt x="400" y="2218"/>
                    <a:pt x="415" y="2220"/>
                    <a:pt x="431" y="2222"/>
                  </a:cubicBezTo>
                  <a:lnTo>
                    <a:pt x="431" y="2222"/>
                  </a:lnTo>
                  <a:cubicBezTo>
                    <a:pt x="415" y="2220"/>
                    <a:pt x="399" y="2217"/>
                    <a:pt x="384" y="2215"/>
                  </a:cubicBezTo>
                  <a:close/>
                  <a:moveTo>
                    <a:pt x="431" y="2222"/>
                  </a:moveTo>
                  <a:cubicBezTo>
                    <a:pt x="621" y="2248"/>
                    <a:pt x="854" y="2249"/>
                    <a:pt x="1097" y="2259"/>
                  </a:cubicBezTo>
                  <a:cubicBezTo>
                    <a:pt x="910" y="2248"/>
                    <a:pt x="724" y="2237"/>
                    <a:pt x="559" y="2226"/>
                  </a:cubicBezTo>
                  <a:cubicBezTo>
                    <a:pt x="512" y="2226"/>
                    <a:pt x="471" y="2226"/>
                    <a:pt x="431" y="2222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6"/>
            <p:cNvSpPr/>
            <p:nvPr/>
          </p:nvSpPr>
          <p:spPr>
            <a:xfrm>
              <a:off x="3189819" y="2856466"/>
              <a:ext cx="302166" cy="222498"/>
            </a:xfrm>
            <a:custGeom>
              <a:avLst/>
              <a:gdLst/>
              <a:ahLst/>
              <a:cxnLst/>
              <a:rect l="l" t="t" r="r" b="b"/>
              <a:pathLst>
                <a:path w="4825" h="3553" extrusionOk="0">
                  <a:moveTo>
                    <a:pt x="4090" y="0"/>
                  </a:moveTo>
                  <a:lnTo>
                    <a:pt x="1" y="3389"/>
                  </a:lnTo>
                  <a:cubicBezTo>
                    <a:pt x="55" y="3421"/>
                    <a:pt x="121" y="3454"/>
                    <a:pt x="186" y="3465"/>
                  </a:cubicBezTo>
                  <a:cubicBezTo>
                    <a:pt x="242" y="3487"/>
                    <a:pt x="307" y="3498"/>
                    <a:pt x="384" y="3509"/>
                  </a:cubicBezTo>
                  <a:cubicBezTo>
                    <a:pt x="439" y="3520"/>
                    <a:pt x="493" y="3520"/>
                    <a:pt x="559" y="3520"/>
                  </a:cubicBezTo>
                  <a:cubicBezTo>
                    <a:pt x="724" y="3531"/>
                    <a:pt x="910" y="3542"/>
                    <a:pt x="1097" y="3553"/>
                  </a:cubicBezTo>
                  <a:lnTo>
                    <a:pt x="1141" y="3553"/>
                  </a:lnTo>
                  <a:cubicBezTo>
                    <a:pt x="1601" y="3553"/>
                    <a:pt x="2094" y="3520"/>
                    <a:pt x="2413" y="3520"/>
                  </a:cubicBezTo>
                  <a:lnTo>
                    <a:pt x="4825" y="1448"/>
                  </a:lnTo>
                  <a:cubicBezTo>
                    <a:pt x="4803" y="1393"/>
                    <a:pt x="4769" y="1349"/>
                    <a:pt x="4747" y="1294"/>
                  </a:cubicBezTo>
                  <a:lnTo>
                    <a:pt x="4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6"/>
            <p:cNvSpPr/>
            <p:nvPr/>
          </p:nvSpPr>
          <p:spPr>
            <a:xfrm>
              <a:off x="3171971" y="3025359"/>
              <a:ext cx="63" cy="2818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0" y="1"/>
                  </a:moveTo>
                  <a:lnTo>
                    <a:pt x="0" y="4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6"/>
            <p:cNvSpPr/>
            <p:nvPr/>
          </p:nvSpPr>
          <p:spPr>
            <a:xfrm>
              <a:off x="3171971" y="2780254"/>
              <a:ext cx="251377" cy="247234"/>
            </a:xfrm>
            <a:custGeom>
              <a:avLst/>
              <a:gdLst/>
              <a:ahLst/>
              <a:cxnLst/>
              <a:rect l="l" t="t" r="r" b="b"/>
              <a:pathLst>
                <a:path w="4014" h="3948" extrusionOk="0">
                  <a:moveTo>
                    <a:pt x="3629" y="1"/>
                  </a:moveTo>
                  <a:lnTo>
                    <a:pt x="33" y="2994"/>
                  </a:lnTo>
                  <a:lnTo>
                    <a:pt x="0" y="3915"/>
                  </a:lnTo>
                  <a:lnTo>
                    <a:pt x="0" y="3948"/>
                  </a:lnTo>
                  <a:lnTo>
                    <a:pt x="4013" y="560"/>
                  </a:lnTo>
                  <a:lnTo>
                    <a:pt x="36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6"/>
            <p:cNvSpPr/>
            <p:nvPr/>
          </p:nvSpPr>
          <p:spPr>
            <a:xfrm>
              <a:off x="3502194" y="2967057"/>
              <a:ext cx="28933" cy="107773"/>
            </a:xfrm>
            <a:custGeom>
              <a:avLst/>
              <a:gdLst/>
              <a:ahLst/>
              <a:cxnLst/>
              <a:rect l="l" t="t" r="r" b="b"/>
              <a:pathLst>
                <a:path w="462" h="1721" extrusionOk="0">
                  <a:moveTo>
                    <a:pt x="1" y="0"/>
                  </a:moveTo>
                  <a:lnTo>
                    <a:pt x="1" y="1721"/>
                  </a:lnTo>
                  <a:lnTo>
                    <a:pt x="297" y="1721"/>
                  </a:lnTo>
                  <a:cubicBezTo>
                    <a:pt x="385" y="1721"/>
                    <a:pt x="461" y="1645"/>
                    <a:pt x="461" y="1557"/>
                  </a:cubicBezTo>
                  <a:lnTo>
                    <a:pt x="461" y="987"/>
                  </a:lnTo>
                  <a:cubicBezTo>
                    <a:pt x="461" y="953"/>
                    <a:pt x="451" y="932"/>
                    <a:pt x="439" y="9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6"/>
            <p:cNvSpPr/>
            <p:nvPr/>
          </p:nvSpPr>
          <p:spPr>
            <a:xfrm>
              <a:off x="3432241" y="2959041"/>
              <a:ext cx="91933" cy="105206"/>
            </a:xfrm>
            <a:custGeom>
              <a:avLst/>
              <a:gdLst/>
              <a:ahLst/>
              <a:cxnLst/>
              <a:rect l="l" t="t" r="r" b="b"/>
              <a:pathLst>
                <a:path w="1468" h="1680" extrusionOk="0">
                  <a:moveTo>
                    <a:pt x="91" y="1"/>
                  </a:moveTo>
                  <a:cubicBezTo>
                    <a:pt x="44" y="1"/>
                    <a:pt x="1" y="63"/>
                    <a:pt x="43" y="106"/>
                  </a:cubicBezTo>
                  <a:cubicBezTo>
                    <a:pt x="208" y="282"/>
                    <a:pt x="350" y="467"/>
                    <a:pt x="493" y="643"/>
                  </a:cubicBezTo>
                  <a:lnTo>
                    <a:pt x="1183" y="1466"/>
                  </a:lnTo>
                  <a:cubicBezTo>
                    <a:pt x="1227" y="1531"/>
                    <a:pt x="1283" y="1597"/>
                    <a:pt x="1337" y="1663"/>
                  </a:cubicBezTo>
                  <a:cubicBezTo>
                    <a:pt x="1349" y="1675"/>
                    <a:pt x="1363" y="1680"/>
                    <a:pt x="1376" y="1680"/>
                  </a:cubicBezTo>
                  <a:cubicBezTo>
                    <a:pt x="1424" y="1680"/>
                    <a:pt x="1468" y="1615"/>
                    <a:pt x="1425" y="1564"/>
                  </a:cubicBezTo>
                  <a:cubicBezTo>
                    <a:pt x="1052" y="1115"/>
                    <a:pt x="679" y="676"/>
                    <a:pt x="306" y="226"/>
                  </a:cubicBezTo>
                  <a:cubicBezTo>
                    <a:pt x="252" y="160"/>
                    <a:pt x="197" y="84"/>
                    <a:pt x="131" y="18"/>
                  </a:cubicBezTo>
                  <a:cubicBezTo>
                    <a:pt x="119" y="6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6"/>
            <p:cNvSpPr/>
            <p:nvPr/>
          </p:nvSpPr>
          <p:spPr>
            <a:xfrm>
              <a:off x="3397171" y="2926478"/>
              <a:ext cx="65255" cy="127750"/>
            </a:xfrm>
            <a:custGeom>
              <a:avLst/>
              <a:gdLst/>
              <a:ahLst/>
              <a:cxnLst/>
              <a:rect l="l" t="t" r="r" b="b"/>
              <a:pathLst>
                <a:path w="1042" h="2040" extrusionOk="0">
                  <a:moveTo>
                    <a:pt x="296" y="1"/>
                  </a:moveTo>
                  <a:cubicBezTo>
                    <a:pt x="132" y="1"/>
                    <a:pt x="1" y="144"/>
                    <a:pt x="1" y="319"/>
                  </a:cubicBezTo>
                  <a:lnTo>
                    <a:pt x="1" y="1722"/>
                  </a:lnTo>
                  <a:cubicBezTo>
                    <a:pt x="1" y="1898"/>
                    <a:pt x="132" y="2040"/>
                    <a:pt x="286" y="2040"/>
                  </a:cubicBezTo>
                  <a:lnTo>
                    <a:pt x="768" y="2040"/>
                  </a:lnTo>
                  <a:cubicBezTo>
                    <a:pt x="922" y="2040"/>
                    <a:pt x="1042" y="1898"/>
                    <a:pt x="1042" y="1722"/>
                  </a:cubicBezTo>
                  <a:lnTo>
                    <a:pt x="1042" y="341"/>
                  </a:lnTo>
                  <a:cubicBezTo>
                    <a:pt x="1042" y="176"/>
                    <a:pt x="922" y="34"/>
                    <a:pt x="779" y="2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3857216" y="3052161"/>
              <a:ext cx="105085" cy="90803"/>
            </a:xfrm>
            <a:custGeom>
              <a:avLst/>
              <a:gdLst/>
              <a:ahLst/>
              <a:cxnLst/>
              <a:rect l="l" t="t" r="r" b="b"/>
              <a:pathLst>
                <a:path w="1678" h="1450" extrusionOk="0">
                  <a:moveTo>
                    <a:pt x="230" y="1"/>
                  </a:moveTo>
                  <a:cubicBezTo>
                    <a:pt x="230" y="1"/>
                    <a:pt x="0" y="1119"/>
                    <a:pt x="449" y="1327"/>
                  </a:cubicBezTo>
                  <a:cubicBezTo>
                    <a:pt x="658" y="1423"/>
                    <a:pt x="936" y="1449"/>
                    <a:pt x="1176" y="1449"/>
                  </a:cubicBezTo>
                  <a:cubicBezTo>
                    <a:pt x="1453" y="1449"/>
                    <a:pt x="1677" y="1414"/>
                    <a:pt x="1677" y="1414"/>
                  </a:cubicBezTo>
                  <a:cubicBezTo>
                    <a:pt x="1677" y="1414"/>
                    <a:pt x="1513" y="12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6"/>
            <p:cNvSpPr/>
            <p:nvPr/>
          </p:nvSpPr>
          <p:spPr>
            <a:xfrm>
              <a:off x="3815320" y="3470980"/>
              <a:ext cx="199147" cy="231390"/>
            </a:xfrm>
            <a:custGeom>
              <a:avLst/>
              <a:gdLst/>
              <a:ahLst/>
              <a:cxnLst/>
              <a:rect l="l" t="t" r="r" b="b"/>
              <a:pathLst>
                <a:path w="3180" h="3695" extrusionOk="0">
                  <a:moveTo>
                    <a:pt x="0" y="0"/>
                  </a:moveTo>
                  <a:lnTo>
                    <a:pt x="833" y="3695"/>
                  </a:lnTo>
                  <a:lnTo>
                    <a:pt x="2566" y="3695"/>
                  </a:lnTo>
                  <a:cubicBezTo>
                    <a:pt x="2906" y="3695"/>
                    <a:pt x="3180" y="3421"/>
                    <a:pt x="3180" y="3092"/>
                  </a:cubicBezTo>
                  <a:lnTo>
                    <a:pt x="3180" y="603"/>
                  </a:lnTo>
                  <a:cubicBezTo>
                    <a:pt x="3180" y="274"/>
                    <a:pt x="2906" y="0"/>
                    <a:pt x="2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6"/>
            <p:cNvSpPr/>
            <p:nvPr/>
          </p:nvSpPr>
          <p:spPr>
            <a:xfrm>
              <a:off x="3889468" y="3370033"/>
              <a:ext cx="75588" cy="56360"/>
            </a:xfrm>
            <a:custGeom>
              <a:avLst/>
              <a:gdLst/>
              <a:ahLst/>
              <a:cxnLst/>
              <a:rect l="l" t="t" r="r" b="b"/>
              <a:pathLst>
                <a:path w="1207" h="900" extrusionOk="0">
                  <a:moveTo>
                    <a:pt x="55" y="0"/>
                  </a:moveTo>
                  <a:cubicBezTo>
                    <a:pt x="22" y="0"/>
                    <a:pt x="0" y="22"/>
                    <a:pt x="0" y="66"/>
                  </a:cubicBezTo>
                  <a:lnTo>
                    <a:pt x="0" y="834"/>
                  </a:lnTo>
                  <a:cubicBezTo>
                    <a:pt x="0" y="867"/>
                    <a:pt x="22" y="899"/>
                    <a:pt x="55" y="899"/>
                  </a:cubicBezTo>
                  <a:lnTo>
                    <a:pt x="1206" y="899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6"/>
            <p:cNvSpPr/>
            <p:nvPr/>
          </p:nvSpPr>
          <p:spPr>
            <a:xfrm>
              <a:off x="690569" y="2423933"/>
              <a:ext cx="641969" cy="1253076"/>
            </a:xfrm>
            <a:custGeom>
              <a:avLst/>
              <a:gdLst/>
              <a:ahLst/>
              <a:cxnLst/>
              <a:rect l="l" t="t" r="r" b="b"/>
              <a:pathLst>
                <a:path w="10251" h="20010" extrusionOk="0">
                  <a:moveTo>
                    <a:pt x="0" y="0"/>
                  </a:moveTo>
                  <a:lnTo>
                    <a:pt x="0" y="20010"/>
                  </a:lnTo>
                  <a:lnTo>
                    <a:pt x="10251" y="20010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6"/>
            <p:cNvSpPr/>
            <p:nvPr/>
          </p:nvSpPr>
          <p:spPr>
            <a:xfrm>
              <a:off x="1332478" y="2423933"/>
              <a:ext cx="1828587" cy="1222141"/>
            </a:xfrm>
            <a:custGeom>
              <a:avLst/>
              <a:gdLst/>
              <a:ahLst/>
              <a:cxnLst/>
              <a:rect l="l" t="t" r="r" b="b"/>
              <a:pathLst>
                <a:path w="29199" h="19516" extrusionOk="0">
                  <a:moveTo>
                    <a:pt x="1" y="0"/>
                  </a:moveTo>
                  <a:lnTo>
                    <a:pt x="1" y="19516"/>
                  </a:lnTo>
                  <a:lnTo>
                    <a:pt x="6985" y="19516"/>
                  </a:lnTo>
                  <a:lnTo>
                    <a:pt x="7534" y="17883"/>
                  </a:lnTo>
                  <a:cubicBezTo>
                    <a:pt x="7709" y="16468"/>
                    <a:pt x="8542" y="15514"/>
                    <a:pt x="9968" y="15514"/>
                  </a:cubicBezTo>
                  <a:lnTo>
                    <a:pt x="12105" y="15514"/>
                  </a:lnTo>
                  <a:cubicBezTo>
                    <a:pt x="14068" y="15514"/>
                    <a:pt x="15657" y="17104"/>
                    <a:pt x="15657" y="19067"/>
                  </a:cubicBezTo>
                  <a:lnTo>
                    <a:pt x="15657" y="19516"/>
                  </a:lnTo>
                  <a:lnTo>
                    <a:pt x="29198" y="19516"/>
                  </a:lnTo>
                  <a:lnTo>
                    <a:pt x="29198" y="1283"/>
                  </a:lnTo>
                  <a:cubicBezTo>
                    <a:pt x="29198" y="570"/>
                    <a:pt x="28628" y="0"/>
                    <a:pt x="27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6"/>
            <p:cNvSpPr/>
            <p:nvPr/>
          </p:nvSpPr>
          <p:spPr>
            <a:xfrm>
              <a:off x="746118" y="2517992"/>
              <a:ext cx="539076" cy="393457"/>
            </a:xfrm>
            <a:custGeom>
              <a:avLst/>
              <a:gdLst/>
              <a:ahLst/>
              <a:cxnLst/>
              <a:rect l="l" t="t" r="r" b="b"/>
              <a:pathLst>
                <a:path w="8608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8608" y="6283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6"/>
            <p:cNvSpPr/>
            <p:nvPr/>
          </p:nvSpPr>
          <p:spPr>
            <a:xfrm>
              <a:off x="746118" y="2911386"/>
              <a:ext cx="539076" cy="688722"/>
            </a:xfrm>
            <a:custGeom>
              <a:avLst/>
              <a:gdLst/>
              <a:ahLst/>
              <a:cxnLst/>
              <a:rect l="l" t="t" r="r" b="b"/>
              <a:pathLst>
                <a:path w="8608" h="10998" extrusionOk="0">
                  <a:moveTo>
                    <a:pt x="1" y="1"/>
                  </a:moveTo>
                  <a:lnTo>
                    <a:pt x="1" y="10998"/>
                  </a:lnTo>
                  <a:lnTo>
                    <a:pt x="8608" y="10998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6"/>
            <p:cNvSpPr/>
            <p:nvPr/>
          </p:nvSpPr>
          <p:spPr>
            <a:xfrm>
              <a:off x="746118" y="2911386"/>
              <a:ext cx="539076" cy="184048"/>
            </a:xfrm>
            <a:custGeom>
              <a:avLst/>
              <a:gdLst/>
              <a:ahLst/>
              <a:cxnLst/>
              <a:rect l="l" t="t" r="r" b="b"/>
              <a:pathLst>
                <a:path w="8608" h="2939" extrusionOk="0">
                  <a:moveTo>
                    <a:pt x="1" y="1"/>
                  </a:moveTo>
                  <a:lnTo>
                    <a:pt x="8608" y="2939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6"/>
            <p:cNvSpPr/>
            <p:nvPr/>
          </p:nvSpPr>
          <p:spPr>
            <a:xfrm>
              <a:off x="1299538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8" y="1"/>
                  </a:moveTo>
                  <a:cubicBezTo>
                    <a:pt x="88" y="1"/>
                    <a:pt x="1" y="89"/>
                    <a:pt x="1" y="188"/>
                  </a:cubicBezTo>
                  <a:cubicBezTo>
                    <a:pt x="1" y="286"/>
                    <a:pt x="88" y="374"/>
                    <a:pt x="188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6"/>
            <p:cNvSpPr/>
            <p:nvPr/>
          </p:nvSpPr>
          <p:spPr>
            <a:xfrm>
              <a:off x="1299538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8" y="1"/>
                  </a:moveTo>
                  <a:cubicBezTo>
                    <a:pt x="88" y="1"/>
                    <a:pt x="1" y="78"/>
                    <a:pt x="1" y="176"/>
                  </a:cubicBezTo>
                  <a:cubicBezTo>
                    <a:pt x="1" y="276"/>
                    <a:pt x="88" y="363"/>
                    <a:pt x="188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6"/>
            <p:cNvSpPr/>
            <p:nvPr/>
          </p:nvSpPr>
          <p:spPr>
            <a:xfrm>
              <a:off x="1299538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8" y="1"/>
                  </a:moveTo>
                  <a:cubicBezTo>
                    <a:pt x="88" y="1"/>
                    <a:pt x="1" y="77"/>
                    <a:pt x="1" y="187"/>
                  </a:cubicBezTo>
                  <a:cubicBezTo>
                    <a:pt x="1" y="286"/>
                    <a:pt x="88" y="362"/>
                    <a:pt x="188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6"/>
            <p:cNvSpPr/>
            <p:nvPr/>
          </p:nvSpPr>
          <p:spPr>
            <a:xfrm>
              <a:off x="705662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6" y="1"/>
                  </a:moveTo>
                  <a:cubicBezTo>
                    <a:pt x="88" y="1"/>
                    <a:pt x="0" y="89"/>
                    <a:pt x="0" y="188"/>
                  </a:cubicBezTo>
                  <a:cubicBezTo>
                    <a:pt x="0" y="286"/>
                    <a:pt x="88" y="374"/>
                    <a:pt x="186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6"/>
            <p:cNvSpPr/>
            <p:nvPr/>
          </p:nvSpPr>
          <p:spPr>
            <a:xfrm>
              <a:off x="705662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6" y="1"/>
                  </a:moveTo>
                  <a:cubicBezTo>
                    <a:pt x="88" y="1"/>
                    <a:pt x="0" y="78"/>
                    <a:pt x="0" y="176"/>
                  </a:cubicBezTo>
                  <a:cubicBezTo>
                    <a:pt x="0" y="276"/>
                    <a:pt x="88" y="363"/>
                    <a:pt x="186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6"/>
            <p:cNvSpPr/>
            <p:nvPr/>
          </p:nvSpPr>
          <p:spPr>
            <a:xfrm>
              <a:off x="705662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6" y="1"/>
                  </a:moveTo>
                  <a:cubicBezTo>
                    <a:pt x="88" y="1"/>
                    <a:pt x="0" y="77"/>
                    <a:pt x="0" y="187"/>
                  </a:cubicBezTo>
                  <a:cubicBezTo>
                    <a:pt x="0" y="286"/>
                    <a:pt x="88" y="362"/>
                    <a:pt x="186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746118" y="2821460"/>
              <a:ext cx="541831" cy="8329"/>
            </a:xfrm>
            <a:custGeom>
              <a:avLst/>
              <a:gdLst/>
              <a:ahLst/>
              <a:cxnLst/>
              <a:rect l="l" t="t" r="r" b="b"/>
              <a:pathLst>
                <a:path w="8652" h="133" extrusionOk="0">
                  <a:moveTo>
                    <a:pt x="78" y="1"/>
                  </a:moveTo>
                  <a:cubicBezTo>
                    <a:pt x="1" y="1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6"/>
            <p:cNvSpPr/>
            <p:nvPr/>
          </p:nvSpPr>
          <p:spPr>
            <a:xfrm>
              <a:off x="746118" y="2730156"/>
              <a:ext cx="541831" cy="8266"/>
            </a:xfrm>
            <a:custGeom>
              <a:avLst/>
              <a:gdLst/>
              <a:ahLst/>
              <a:cxnLst/>
              <a:rect l="l" t="t" r="r" b="b"/>
              <a:pathLst>
                <a:path w="8652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0"/>
                    <a:pt x="8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6"/>
            <p:cNvSpPr/>
            <p:nvPr/>
          </p:nvSpPr>
          <p:spPr>
            <a:xfrm>
              <a:off x="746118" y="2639479"/>
              <a:ext cx="541831" cy="7640"/>
            </a:xfrm>
            <a:custGeom>
              <a:avLst/>
              <a:gdLst/>
              <a:ahLst/>
              <a:cxnLst/>
              <a:rect l="l" t="t" r="r" b="b"/>
              <a:pathLst>
                <a:path w="8652" h="122" extrusionOk="0">
                  <a:moveTo>
                    <a:pt x="78" y="1"/>
                  </a:moveTo>
                  <a:cubicBezTo>
                    <a:pt x="1" y="1"/>
                    <a:pt x="1" y="122"/>
                    <a:pt x="78" y="122"/>
                  </a:cubicBezTo>
                  <a:lnTo>
                    <a:pt x="8564" y="122"/>
                  </a:lnTo>
                  <a:cubicBezTo>
                    <a:pt x="8652" y="12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6"/>
            <p:cNvSpPr/>
            <p:nvPr/>
          </p:nvSpPr>
          <p:spPr>
            <a:xfrm>
              <a:off x="743425" y="2554375"/>
              <a:ext cx="541769" cy="8266"/>
            </a:xfrm>
            <a:custGeom>
              <a:avLst/>
              <a:gdLst/>
              <a:ahLst/>
              <a:cxnLst/>
              <a:rect l="l" t="t" r="r" b="b"/>
              <a:pathLst>
                <a:path w="8651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8574" y="132"/>
                  </a:lnTo>
                  <a:cubicBezTo>
                    <a:pt x="8651" y="132"/>
                    <a:pt x="8651" y="0"/>
                    <a:pt x="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6"/>
            <p:cNvSpPr/>
            <p:nvPr/>
          </p:nvSpPr>
          <p:spPr>
            <a:xfrm>
              <a:off x="728270" y="3600045"/>
              <a:ext cx="556924" cy="38513"/>
            </a:xfrm>
            <a:custGeom>
              <a:avLst/>
              <a:gdLst/>
              <a:ahLst/>
              <a:cxnLst/>
              <a:rect l="l" t="t" r="r" b="b"/>
              <a:pathLst>
                <a:path w="8893" h="615" extrusionOk="0">
                  <a:moveTo>
                    <a:pt x="1" y="1"/>
                  </a:moveTo>
                  <a:lnTo>
                    <a:pt x="1" y="615"/>
                  </a:lnTo>
                  <a:lnTo>
                    <a:pt x="8893" y="615"/>
                  </a:lnTo>
                  <a:lnTo>
                    <a:pt x="8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6"/>
            <p:cNvSpPr/>
            <p:nvPr/>
          </p:nvSpPr>
          <p:spPr>
            <a:xfrm>
              <a:off x="1808368" y="3469665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8" y="0"/>
                  </a:moveTo>
                  <a:cubicBezTo>
                    <a:pt x="3649" y="0"/>
                    <a:pt x="3139" y="10"/>
                    <a:pt x="3059" y="10"/>
                  </a:cubicBezTo>
                  <a:cubicBezTo>
                    <a:pt x="1370" y="10"/>
                    <a:pt x="0" y="1556"/>
                    <a:pt x="0" y="3464"/>
                  </a:cubicBezTo>
                  <a:cubicBezTo>
                    <a:pt x="0" y="5372"/>
                    <a:pt x="1370" y="6917"/>
                    <a:pt x="3059" y="6917"/>
                  </a:cubicBezTo>
                  <a:cubicBezTo>
                    <a:pt x="3182" y="6917"/>
                    <a:pt x="3312" y="6918"/>
                    <a:pt x="3444" y="6918"/>
                  </a:cubicBezTo>
                  <a:cubicBezTo>
                    <a:pt x="4076" y="6918"/>
                    <a:pt x="4757" y="6895"/>
                    <a:pt x="5010" y="6632"/>
                  </a:cubicBezTo>
                  <a:cubicBezTo>
                    <a:pt x="5668" y="5952"/>
                    <a:pt x="6118" y="4560"/>
                    <a:pt x="6118" y="3464"/>
                  </a:cubicBezTo>
                  <a:cubicBezTo>
                    <a:pt x="6118" y="1698"/>
                    <a:pt x="5899" y="219"/>
                    <a:pt x="4396" y="10"/>
                  </a:cubicBezTo>
                  <a:cubicBezTo>
                    <a:pt x="4353" y="3"/>
                    <a:pt x="4203" y="0"/>
                    <a:pt x="4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6"/>
            <p:cNvSpPr/>
            <p:nvPr/>
          </p:nvSpPr>
          <p:spPr>
            <a:xfrm>
              <a:off x="1892098" y="3470291"/>
              <a:ext cx="382513" cy="432596"/>
            </a:xfrm>
            <a:custGeom>
              <a:avLst/>
              <a:gdLst/>
              <a:ahLst/>
              <a:cxnLst/>
              <a:rect l="l" t="t" r="r" b="b"/>
              <a:pathLst>
                <a:path w="6108" h="6908" extrusionOk="0">
                  <a:moveTo>
                    <a:pt x="3059" y="0"/>
                  </a:moveTo>
                  <a:cubicBezTo>
                    <a:pt x="1371" y="0"/>
                    <a:pt x="1" y="1546"/>
                    <a:pt x="1" y="3454"/>
                  </a:cubicBezTo>
                  <a:cubicBezTo>
                    <a:pt x="1" y="5362"/>
                    <a:pt x="1371" y="6907"/>
                    <a:pt x="3059" y="6907"/>
                  </a:cubicBezTo>
                  <a:cubicBezTo>
                    <a:pt x="4748" y="6907"/>
                    <a:pt x="6107" y="5362"/>
                    <a:pt x="6107" y="3454"/>
                  </a:cubicBezTo>
                  <a:cubicBezTo>
                    <a:pt x="6107" y="1546"/>
                    <a:pt x="4748" y="0"/>
                    <a:pt x="3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6"/>
            <p:cNvSpPr/>
            <p:nvPr/>
          </p:nvSpPr>
          <p:spPr>
            <a:xfrm>
              <a:off x="1999876" y="3589712"/>
              <a:ext cx="166958" cy="193691"/>
            </a:xfrm>
            <a:custGeom>
              <a:avLst/>
              <a:gdLst/>
              <a:ahLst/>
              <a:cxnLst/>
              <a:rect l="l" t="t" r="r" b="b"/>
              <a:pathLst>
                <a:path w="2666" h="3093" extrusionOk="0">
                  <a:moveTo>
                    <a:pt x="1338" y="1"/>
                  </a:moveTo>
                  <a:cubicBezTo>
                    <a:pt x="593" y="1"/>
                    <a:pt x="1" y="692"/>
                    <a:pt x="1" y="1547"/>
                  </a:cubicBezTo>
                  <a:cubicBezTo>
                    <a:pt x="1" y="2402"/>
                    <a:pt x="593" y="3093"/>
                    <a:pt x="1338" y="3093"/>
                  </a:cubicBezTo>
                  <a:cubicBezTo>
                    <a:pt x="2073" y="3093"/>
                    <a:pt x="2665" y="2402"/>
                    <a:pt x="2665" y="1547"/>
                  </a:cubicBezTo>
                  <a:cubicBezTo>
                    <a:pt x="2665" y="692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6"/>
            <p:cNvSpPr/>
            <p:nvPr/>
          </p:nvSpPr>
          <p:spPr>
            <a:xfrm>
              <a:off x="778433" y="3247167"/>
              <a:ext cx="466243" cy="352252"/>
            </a:xfrm>
            <a:custGeom>
              <a:avLst/>
              <a:gdLst/>
              <a:ahLst/>
              <a:cxnLst/>
              <a:rect l="l" t="t" r="r" b="b"/>
              <a:pathLst>
                <a:path w="7445" h="5625" extrusionOk="0">
                  <a:moveTo>
                    <a:pt x="373" y="0"/>
                  </a:moveTo>
                  <a:cubicBezTo>
                    <a:pt x="165" y="0"/>
                    <a:pt x="1" y="164"/>
                    <a:pt x="1" y="362"/>
                  </a:cubicBezTo>
                  <a:lnTo>
                    <a:pt x="1" y="5405"/>
                  </a:lnTo>
                  <a:cubicBezTo>
                    <a:pt x="1" y="5526"/>
                    <a:pt x="99" y="5624"/>
                    <a:pt x="230" y="5624"/>
                  </a:cubicBezTo>
                  <a:lnTo>
                    <a:pt x="7225" y="5624"/>
                  </a:lnTo>
                  <a:cubicBezTo>
                    <a:pt x="7346" y="5624"/>
                    <a:pt x="7445" y="5526"/>
                    <a:pt x="7445" y="5405"/>
                  </a:cubicBezTo>
                  <a:lnTo>
                    <a:pt x="7445" y="220"/>
                  </a:lnTo>
                  <a:cubicBezTo>
                    <a:pt x="7445" y="98"/>
                    <a:pt x="7346" y="0"/>
                    <a:pt x="7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6"/>
            <p:cNvSpPr/>
            <p:nvPr/>
          </p:nvSpPr>
          <p:spPr>
            <a:xfrm>
              <a:off x="1090181" y="3245602"/>
              <a:ext cx="8267" cy="358389"/>
            </a:xfrm>
            <a:custGeom>
              <a:avLst/>
              <a:gdLst/>
              <a:ahLst/>
              <a:cxnLst/>
              <a:rect l="l" t="t" r="r" b="b"/>
              <a:pathLst>
                <a:path w="132" h="5723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661"/>
                  </a:lnTo>
                  <a:cubicBezTo>
                    <a:pt x="0" y="5700"/>
                    <a:pt x="35" y="5722"/>
                    <a:pt x="69" y="5722"/>
                  </a:cubicBezTo>
                  <a:cubicBezTo>
                    <a:pt x="101" y="5722"/>
                    <a:pt x="132" y="5703"/>
                    <a:pt x="132" y="5661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6"/>
            <p:cNvSpPr/>
            <p:nvPr/>
          </p:nvSpPr>
          <p:spPr>
            <a:xfrm>
              <a:off x="902055" y="3247167"/>
              <a:ext cx="64566" cy="64564"/>
            </a:xfrm>
            <a:custGeom>
              <a:avLst/>
              <a:gdLst/>
              <a:ahLst/>
              <a:cxnLst/>
              <a:rect l="l" t="t" r="r" b="b"/>
              <a:pathLst>
                <a:path w="1031" h="1031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6"/>
            <p:cNvSpPr/>
            <p:nvPr/>
          </p:nvSpPr>
          <p:spPr>
            <a:xfrm>
              <a:off x="1147108" y="3534792"/>
              <a:ext cx="64629" cy="64626"/>
            </a:xfrm>
            <a:custGeom>
              <a:avLst/>
              <a:gdLst/>
              <a:ahLst/>
              <a:cxnLst/>
              <a:rect l="l" t="t" r="r" b="b"/>
              <a:pathLst>
                <a:path w="1032" h="1032" extrusionOk="0">
                  <a:moveTo>
                    <a:pt x="1" y="1"/>
                  </a:moveTo>
                  <a:lnTo>
                    <a:pt x="1" y="1031"/>
                  </a:lnTo>
                  <a:lnTo>
                    <a:pt x="1031" y="1031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6"/>
            <p:cNvSpPr/>
            <p:nvPr/>
          </p:nvSpPr>
          <p:spPr>
            <a:xfrm>
              <a:off x="961737" y="2857844"/>
              <a:ext cx="110658" cy="21354"/>
            </a:xfrm>
            <a:custGeom>
              <a:avLst/>
              <a:gdLst/>
              <a:ahLst/>
              <a:cxnLst/>
              <a:rect l="l" t="t" r="r" b="b"/>
              <a:pathLst>
                <a:path w="1767" h="341" extrusionOk="0">
                  <a:moveTo>
                    <a:pt x="165" y="0"/>
                  </a:moveTo>
                  <a:cubicBezTo>
                    <a:pt x="78" y="0"/>
                    <a:pt x="1" y="78"/>
                    <a:pt x="1" y="165"/>
                  </a:cubicBezTo>
                  <a:cubicBezTo>
                    <a:pt x="1" y="263"/>
                    <a:pt x="78" y="341"/>
                    <a:pt x="165" y="341"/>
                  </a:cubicBezTo>
                  <a:lnTo>
                    <a:pt x="1591" y="341"/>
                  </a:lnTo>
                  <a:cubicBezTo>
                    <a:pt x="1689" y="341"/>
                    <a:pt x="1766" y="263"/>
                    <a:pt x="1766" y="165"/>
                  </a:cubicBezTo>
                  <a:cubicBezTo>
                    <a:pt x="1766" y="78"/>
                    <a:pt x="1689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6"/>
            <p:cNvSpPr/>
            <p:nvPr/>
          </p:nvSpPr>
          <p:spPr>
            <a:xfrm>
              <a:off x="1332478" y="2419612"/>
              <a:ext cx="579908" cy="463031"/>
            </a:xfrm>
            <a:custGeom>
              <a:avLst/>
              <a:gdLst/>
              <a:ahLst/>
              <a:cxnLst/>
              <a:rect l="l" t="t" r="r" b="b"/>
              <a:pathLst>
                <a:path w="9260" h="7394" extrusionOk="0">
                  <a:moveTo>
                    <a:pt x="9174" y="1"/>
                  </a:moveTo>
                  <a:cubicBezTo>
                    <a:pt x="9168" y="1"/>
                    <a:pt x="9162" y="2"/>
                    <a:pt x="9156" y="3"/>
                  </a:cubicBezTo>
                  <a:cubicBezTo>
                    <a:pt x="7719" y="530"/>
                    <a:pt x="6678" y="1747"/>
                    <a:pt x="5757" y="2898"/>
                  </a:cubicBezTo>
                  <a:cubicBezTo>
                    <a:pt x="4737" y="4181"/>
                    <a:pt x="3784" y="5519"/>
                    <a:pt x="2435" y="6462"/>
                  </a:cubicBezTo>
                  <a:cubicBezTo>
                    <a:pt x="1755" y="6947"/>
                    <a:pt x="980" y="7273"/>
                    <a:pt x="129" y="7273"/>
                  </a:cubicBezTo>
                  <a:cubicBezTo>
                    <a:pt x="116" y="7273"/>
                    <a:pt x="102" y="7273"/>
                    <a:pt x="89" y="7273"/>
                  </a:cubicBezTo>
                  <a:cubicBezTo>
                    <a:pt x="1" y="7273"/>
                    <a:pt x="1" y="7393"/>
                    <a:pt x="89" y="7393"/>
                  </a:cubicBezTo>
                  <a:cubicBezTo>
                    <a:pt x="113" y="7394"/>
                    <a:pt x="137" y="7394"/>
                    <a:pt x="161" y="7394"/>
                  </a:cubicBezTo>
                  <a:cubicBezTo>
                    <a:pt x="1654" y="7394"/>
                    <a:pt x="2911" y="6379"/>
                    <a:pt x="3904" y="5354"/>
                  </a:cubicBezTo>
                  <a:cubicBezTo>
                    <a:pt x="5034" y="4181"/>
                    <a:pt x="5900" y="2778"/>
                    <a:pt x="7040" y="1616"/>
                  </a:cubicBezTo>
                  <a:cubicBezTo>
                    <a:pt x="7654" y="990"/>
                    <a:pt x="8355" y="431"/>
                    <a:pt x="9189" y="124"/>
                  </a:cubicBezTo>
                  <a:cubicBezTo>
                    <a:pt x="9259" y="104"/>
                    <a:pt x="9237" y="1"/>
                    <a:pt x="9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6"/>
            <p:cNvSpPr/>
            <p:nvPr/>
          </p:nvSpPr>
          <p:spPr>
            <a:xfrm>
              <a:off x="1467060" y="2429694"/>
              <a:ext cx="1124119" cy="1013796"/>
            </a:xfrm>
            <a:custGeom>
              <a:avLst/>
              <a:gdLst/>
              <a:ahLst/>
              <a:cxnLst/>
              <a:rect l="l" t="t" r="r" b="b"/>
              <a:pathLst>
                <a:path w="17950" h="16189" extrusionOk="0">
                  <a:moveTo>
                    <a:pt x="9975" y="1"/>
                  </a:moveTo>
                  <a:cubicBezTo>
                    <a:pt x="9961" y="1"/>
                    <a:pt x="9946" y="6"/>
                    <a:pt x="9934" y="18"/>
                  </a:cubicBezTo>
                  <a:cubicBezTo>
                    <a:pt x="8652" y="1114"/>
                    <a:pt x="7412" y="2266"/>
                    <a:pt x="6228" y="3472"/>
                  </a:cubicBezTo>
                  <a:cubicBezTo>
                    <a:pt x="5066" y="4667"/>
                    <a:pt x="3948" y="5928"/>
                    <a:pt x="2929" y="7254"/>
                  </a:cubicBezTo>
                  <a:cubicBezTo>
                    <a:pt x="2424" y="7923"/>
                    <a:pt x="1931" y="8603"/>
                    <a:pt x="1470" y="9305"/>
                  </a:cubicBezTo>
                  <a:cubicBezTo>
                    <a:pt x="1021" y="9995"/>
                    <a:pt x="582" y="10708"/>
                    <a:pt x="319" y="11486"/>
                  </a:cubicBezTo>
                  <a:cubicBezTo>
                    <a:pt x="78" y="12177"/>
                    <a:pt x="1" y="12911"/>
                    <a:pt x="176" y="13624"/>
                  </a:cubicBezTo>
                  <a:cubicBezTo>
                    <a:pt x="330" y="14227"/>
                    <a:pt x="659" y="14808"/>
                    <a:pt x="1185" y="15181"/>
                  </a:cubicBezTo>
                  <a:cubicBezTo>
                    <a:pt x="1560" y="15437"/>
                    <a:pt x="2002" y="15548"/>
                    <a:pt x="2447" y="15548"/>
                  </a:cubicBezTo>
                  <a:cubicBezTo>
                    <a:pt x="2744" y="15548"/>
                    <a:pt x="3043" y="15499"/>
                    <a:pt x="3323" y="15411"/>
                  </a:cubicBezTo>
                  <a:cubicBezTo>
                    <a:pt x="4101" y="15170"/>
                    <a:pt x="4737" y="14644"/>
                    <a:pt x="5307" y="14095"/>
                  </a:cubicBezTo>
                  <a:cubicBezTo>
                    <a:pt x="6535" y="12889"/>
                    <a:pt x="7654" y="11574"/>
                    <a:pt x="8925" y="10423"/>
                  </a:cubicBezTo>
                  <a:cubicBezTo>
                    <a:pt x="10165" y="9293"/>
                    <a:pt x="11557" y="8306"/>
                    <a:pt x="13147" y="7736"/>
                  </a:cubicBezTo>
                  <a:cubicBezTo>
                    <a:pt x="13914" y="7463"/>
                    <a:pt x="14726" y="7298"/>
                    <a:pt x="15537" y="7276"/>
                  </a:cubicBezTo>
                  <a:cubicBezTo>
                    <a:pt x="15564" y="7275"/>
                    <a:pt x="15591" y="7275"/>
                    <a:pt x="15619" y="7275"/>
                  </a:cubicBezTo>
                  <a:cubicBezTo>
                    <a:pt x="16247" y="7275"/>
                    <a:pt x="16969" y="7396"/>
                    <a:pt x="17389" y="7890"/>
                  </a:cubicBezTo>
                  <a:cubicBezTo>
                    <a:pt x="17949" y="8537"/>
                    <a:pt x="17664" y="9447"/>
                    <a:pt x="17302" y="10105"/>
                  </a:cubicBezTo>
                  <a:cubicBezTo>
                    <a:pt x="16918" y="10818"/>
                    <a:pt x="16392" y="11464"/>
                    <a:pt x="15866" y="12068"/>
                  </a:cubicBezTo>
                  <a:cubicBezTo>
                    <a:pt x="14780" y="13284"/>
                    <a:pt x="13520" y="14326"/>
                    <a:pt x="12226" y="15323"/>
                  </a:cubicBezTo>
                  <a:cubicBezTo>
                    <a:pt x="11908" y="15576"/>
                    <a:pt x="11579" y="15817"/>
                    <a:pt x="11250" y="16069"/>
                  </a:cubicBezTo>
                  <a:cubicBezTo>
                    <a:pt x="11204" y="16106"/>
                    <a:pt x="11235" y="16189"/>
                    <a:pt x="11285" y="16189"/>
                  </a:cubicBezTo>
                  <a:cubicBezTo>
                    <a:pt x="11295" y="16189"/>
                    <a:pt x="11305" y="16186"/>
                    <a:pt x="11316" y="16179"/>
                  </a:cubicBezTo>
                  <a:cubicBezTo>
                    <a:pt x="12609" y="15192"/>
                    <a:pt x="13903" y="14205"/>
                    <a:pt x="15065" y="13076"/>
                  </a:cubicBezTo>
                  <a:cubicBezTo>
                    <a:pt x="15647" y="12517"/>
                    <a:pt x="16195" y="11914"/>
                    <a:pt x="16677" y="11278"/>
                  </a:cubicBezTo>
                  <a:cubicBezTo>
                    <a:pt x="17138" y="10664"/>
                    <a:pt x="17620" y="9984"/>
                    <a:pt x="17784" y="9217"/>
                  </a:cubicBezTo>
                  <a:cubicBezTo>
                    <a:pt x="17927" y="8537"/>
                    <a:pt x="17718" y="7857"/>
                    <a:pt x="17104" y="7485"/>
                  </a:cubicBezTo>
                  <a:cubicBezTo>
                    <a:pt x="16670" y="7222"/>
                    <a:pt x="16149" y="7144"/>
                    <a:pt x="15638" y="7144"/>
                  </a:cubicBezTo>
                  <a:cubicBezTo>
                    <a:pt x="15467" y="7144"/>
                    <a:pt x="15296" y="7153"/>
                    <a:pt x="15131" y="7166"/>
                  </a:cubicBezTo>
                  <a:cubicBezTo>
                    <a:pt x="13520" y="7309"/>
                    <a:pt x="11995" y="7978"/>
                    <a:pt x="10669" y="8866"/>
                  </a:cubicBezTo>
                  <a:cubicBezTo>
                    <a:pt x="9254" y="9831"/>
                    <a:pt x="8038" y="11047"/>
                    <a:pt x="6864" y="12287"/>
                  </a:cubicBezTo>
                  <a:cubicBezTo>
                    <a:pt x="6272" y="12901"/>
                    <a:pt x="5702" y="13537"/>
                    <a:pt x="5088" y="14129"/>
                  </a:cubicBezTo>
                  <a:cubicBezTo>
                    <a:pt x="4486" y="14699"/>
                    <a:pt x="3794" y="15214"/>
                    <a:pt x="2961" y="15379"/>
                  </a:cubicBezTo>
                  <a:cubicBezTo>
                    <a:pt x="2803" y="15408"/>
                    <a:pt x="2644" y="15423"/>
                    <a:pt x="2487" y="15423"/>
                  </a:cubicBezTo>
                  <a:cubicBezTo>
                    <a:pt x="1880" y="15423"/>
                    <a:pt x="1296" y="15201"/>
                    <a:pt x="878" y="14731"/>
                  </a:cubicBezTo>
                  <a:cubicBezTo>
                    <a:pt x="429" y="14227"/>
                    <a:pt x="210" y="13537"/>
                    <a:pt x="210" y="12857"/>
                  </a:cubicBezTo>
                  <a:cubicBezTo>
                    <a:pt x="188" y="12034"/>
                    <a:pt x="495" y="11234"/>
                    <a:pt x="878" y="10521"/>
                  </a:cubicBezTo>
                  <a:cubicBezTo>
                    <a:pt x="1273" y="9787"/>
                    <a:pt x="1755" y="9085"/>
                    <a:pt x="2238" y="8406"/>
                  </a:cubicBezTo>
                  <a:cubicBezTo>
                    <a:pt x="3224" y="7013"/>
                    <a:pt x="4310" y="5709"/>
                    <a:pt x="5461" y="4459"/>
                  </a:cubicBezTo>
                  <a:cubicBezTo>
                    <a:pt x="6612" y="3219"/>
                    <a:pt x="7829" y="2047"/>
                    <a:pt x="9090" y="928"/>
                  </a:cubicBezTo>
                  <a:cubicBezTo>
                    <a:pt x="9397" y="654"/>
                    <a:pt x="9704" y="380"/>
                    <a:pt x="10022" y="106"/>
                  </a:cubicBezTo>
                  <a:cubicBezTo>
                    <a:pt x="10073" y="63"/>
                    <a:pt x="10025" y="1"/>
                    <a:pt x="99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6"/>
            <p:cNvSpPr/>
            <p:nvPr/>
          </p:nvSpPr>
          <p:spPr>
            <a:xfrm>
              <a:off x="2379761" y="2967370"/>
              <a:ext cx="781122" cy="660980"/>
            </a:xfrm>
            <a:custGeom>
              <a:avLst/>
              <a:gdLst/>
              <a:ahLst/>
              <a:cxnLst/>
              <a:rect l="l" t="t" r="r" b="b"/>
              <a:pathLst>
                <a:path w="12473" h="10555" extrusionOk="0">
                  <a:moveTo>
                    <a:pt x="12382" y="0"/>
                  </a:moveTo>
                  <a:cubicBezTo>
                    <a:pt x="12363" y="0"/>
                    <a:pt x="12345" y="8"/>
                    <a:pt x="12332" y="27"/>
                  </a:cubicBezTo>
                  <a:cubicBezTo>
                    <a:pt x="12025" y="565"/>
                    <a:pt x="11740" y="1102"/>
                    <a:pt x="11444" y="1640"/>
                  </a:cubicBezTo>
                  <a:cubicBezTo>
                    <a:pt x="11159" y="2166"/>
                    <a:pt x="10885" y="2692"/>
                    <a:pt x="10556" y="3175"/>
                  </a:cubicBezTo>
                  <a:cubicBezTo>
                    <a:pt x="10249" y="3624"/>
                    <a:pt x="9888" y="4040"/>
                    <a:pt x="9460" y="4391"/>
                  </a:cubicBezTo>
                  <a:cubicBezTo>
                    <a:pt x="9010" y="4753"/>
                    <a:pt x="8495" y="5027"/>
                    <a:pt x="7947" y="5224"/>
                  </a:cubicBezTo>
                  <a:cubicBezTo>
                    <a:pt x="6927" y="5597"/>
                    <a:pt x="5841" y="5794"/>
                    <a:pt x="4833" y="6233"/>
                  </a:cubicBezTo>
                  <a:cubicBezTo>
                    <a:pt x="3912" y="6628"/>
                    <a:pt x="3057" y="7176"/>
                    <a:pt x="2279" y="7823"/>
                  </a:cubicBezTo>
                  <a:cubicBezTo>
                    <a:pt x="1390" y="8579"/>
                    <a:pt x="634" y="9468"/>
                    <a:pt x="31" y="10465"/>
                  </a:cubicBezTo>
                  <a:cubicBezTo>
                    <a:pt x="1" y="10510"/>
                    <a:pt x="42" y="10555"/>
                    <a:pt x="85" y="10555"/>
                  </a:cubicBezTo>
                  <a:cubicBezTo>
                    <a:pt x="106" y="10555"/>
                    <a:pt x="126" y="10545"/>
                    <a:pt x="140" y="10520"/>
                  </a:cubicBezTo>
                  <a:cubicBezTo>
                    <a:pt x="1226" y="8744"/>
                    <a:pt x="2827" y="7286"/>
                    <a:pt x="4723" y="6420"/>
                  </a:cubicBezTo>
                  <a:cubicBezTo>
                    <a:pt x="5195" y="6201"/>
                    <a:pt x="5688" y="6025"/>
                    <a:pt x="6192" y="5882"/>
                  </a:cubicBezTo>
                  <a:cubicBezTo>
                    <a:pt x="6752" y="5718"/>
                    <a:pt x="7311" y="5587"/>
                    <a:pt x="7859" y="5389"/>
                  </a:cubicBezTo>
                  <a:cubicBezTo>
                    <a:pt x="8385" y="5214"/>
                    <a:pt x="8889" y="4983"/>
                    <a:pt x="9328" y="4654"/>
                  </a:cubicBezTo>
                  <a:cubicBezTo>
                    <a:pt x="9745" y="4347"/>
                    <a:pt x="10107" y="3974"/>
                    <a:pt x="10424" y="3558"/>
                  </a:cubicBezTo>
                  <a:cubicBezTo>
                    <a:pt x="10819" y="3053"/>
                    <a:pt x="11126" y="2483"/>
                    <a:pt x="11444" y="1925"/>
                  </a:cubicBezTo>
                  <a:cubicBezTo>
                    <a:pt x="11773" y="1311"/>
                    <a:pt x="12102" y="697"/>
                    <a:pt x="12442" y="93"/>
                  </a:cubicBezTo>
                  <a:cubicBezTo>
                    <a:pt x="12473" y="47"/>
                    <a:pt x="12427" y="0"/>
                    <a:pt x="123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6"/>
            <p:cNvSpPr/>
            <p:nvPr/>
          </p:nvSpPr>
          <p:spPr>
            <a:xfrm>
              <a:off x="2266284" y="2431072"/>
              <a:ext cx="894222" cy="366342"/>
            </a:xfrm>
            <a:custGeom>
              <a:avLst/>
              <a:gdLst/>
              <a:ahLst/>
              <a:cxnLst/>
              <a:rect l="l" t="t" r="r" b="b"/>
              <a:pathLst>
                <a:path w="14279" h="5850" extrusionOk="0">
                  <a:moveTo>
                    <a:pt x="1904" y="1"/>
                  </a:moveTo>
                  <a:cubicBezTo>
                    <a:pt x="1891" y="1"/>
                    <a:pt x="1877" y="6"/>
                    <a:pt x="1865" y="18"/>
                  </a:cubicBezTo>
                  <a:cubicBezTo>
                    <a:pt x="1021" y="807"/>
                    <a:pt x="1" y="1871"/>
                    <a:pt x="385" y="3143"/>
                  </a:cubicBezTo>
                  <a:cubicBezTo>
                    <a:pt x="549" y="3702"/>
                    <a:pt x="999" y="4086"/>
                    <a:pt x="1503" y="4349"/>
                  </a:cubicBezTo>
                  <a:cubicBezTo>
                    <a:pt x="2051" y="4634"/>
                    <a:pt x="2654" y="4820"/>
                    <a:pt x="3257" y="4908"/>
                  </a:cubicBezTo>
                  <a:cubicBezTo>
                    <a:pt x="3655" y="4971"/>
                    <a:pt x="4055" y="4999"/>
                    <a:pt x="4455" y="4999"/>
                  </a:cubicBezTo>
                  <a:cubicBezTo>
                    <a:pt x="5367" y="4999"/>
                    <a:pt x="6280" y="4854"/>
                    <a:pt x="7171" y="4656"/>
                  </a:cubicBezTo>
                  <a:cubicBezTo>
                    <a:pt x="8553" y="4359"/>
                    <a:pt x="9934" y="3921"/>
                    <a:pt x="11349" y="3789"/>
                  </a:cubicBezTo>
                  <a:cubicBezTo>
                    <a:pt x="11510" y="3776"/>
                    <a:pt x="11681" y="3767"/>
                    <a:pt x="11855" y="3767"/>
                  </a:cubicBezTo>
                  <a:cubicBezTo>
                    <a:pt x="12401" y="3767"/>
                    <a:pt x="12977" y="3859"/>
                    <a:pt x="13377" y="4217"/>
                  </a:cubicBezTo>
                  <a:cubicBezTo>
                    <a:pt x="13837" y="4612"/>
                    <a:pt x="13980" y="5248"/>
                    <a:pt x="14134" y="5807"/>
                  </a:cubicBezTo>
                  <a:cubicBezTo>
                    <a:pt x="14146" y="5837"/>
                    <a:pt x="14172" y="5850"/>
                    <a:pt x="14198" y="5850"/>
                  </a:cubicBezTo>
                  <a:cubicBezTo>
                    <a:pt x="14238" y="5850"/>
                    <a:pt x="14279" y="5817"/>
                    <a:pt x="14265" y="5763"/>
                  </a:cubicBezTo>
                  <a:cubicBezTo>
                    <a:pt x="14122" y="5292"/>
                    <a:pt x="13991" y="4766"/>
                    <a:pt x="13684" y="4359"/>
                  </a:cubicBezTo>
                  <a:cubicBezTo>
                    <a:pt x="13366" y="3932"/>
                    <a:pt x="12862" y="3745"/>
                    <a:pt x="12346" y="3680"/>
                  </a:cubicBezTo>
                  <a:cubicBezTo>
                    <a:pt x="12167" y="3655"/>
                    <a:pt x="11986" y="3644"/>
                    <a:pt x="11806" y="3644"/>
                  </a:cubicBezTo>
                  <a:cubicBezTo>
                    <a:pt x="11347" y="3644"/>
                    <a:pt x="10887" y="3714"/>
                    <a:pt x="10438" y="3801"/>
                  </a:cubicBezTo>
                  <a:cubicBezTo>
                    <a:pt x="9737" y="3921"/>
                    <a:pt x="9057" y="4086"/>
                    <a:pt x="8377" y="4250"/>
                  </a:cubicBezTo>
                  <a:cubicBezTo>
                    <a:pt x="7061" y="4568"/>
                    <a:pt x="5735" y="4875"/>
                    <a:pt x="4376" y="4875"/>
                  </a:cubicBezTo>
                  <a:cubicBezTo>
                    <a:pt x="3740" y="4864"/>
                    <a:pt x="3093" y="4787"/>
                    <a:pt x="2479" y="4601"/>
                  </a:cubicBezTo>
                  <a:cubicBezTo>
                    <a:pt x="1898" y="4437"/>
                    <a:pt x="1294" y="4174"/>
                    <a:pt x="867" y="3735"/>
                  </a:cubicBezTo>
                  <a:cubicBezTo>
                    <a:pt x="363" y="3197"/>
                    <a:pt x="341" y="2441"/>
                    <a:pt x="604" y="1794"/>
                  </a:cubicBezTo>
                  <a:cubicBezTo>
                    <a:pt x="878" y="1114"/>
                    <a:pt x="1426" y="599"/>
                    <a:pt x="1952" y="105"/>
                  </a:cubicBezTo>
                  <a:cubicBezTo>
                    <a:pt x="1995" y="6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6"/>
            <p:cNvSpPr/>
            <p:nvPr/>
          </p:nvSpPr>
          <p:spPr>
            <a:xfrm>
              <a:off x="1328095" y="3444553"/>
              <a:ext cx="393348" cy="198200"/>
            </a:xfrm>
            <a:custGeom>
              <a:avLst/>
              <a:gdLst/>
              <a:ahLst/>
              <a:cxnLst/>
              <a:rect l="l" t="t" r="r" b="b"/>
              <a:pathLst>
                <a:path w="6281" h="3165" extrusionOk="0">
                  <a:moveTo>
                    <a:pt x="2604" y="1"/>
                  </a:moveTo>
                  <a:cubicBezTo>
                    <a:pt x="2428" y="1"/>
                    <a:pt x="2251" y="11"/>
                    <a:pt x="2078" y="28"/>
                  </a:cubicBezTo>
                  <a:cubicBezTo>
                    <a:pt x="1398" y="94"/>
                    <a:pt x="729" y="236"/>
                    <a:pt x="71" y="433"/>
                  </a:cubicBezTo>
                  <a:cubicBezTo>
                    <a:pt x="1" y="453"/>
                    <a:pt x="23" y="557"/>
                    <a:pt x="86" y="557"/>
                  </a:cubicBezTo>
                  <a:cubicBezTo>
                    <a:pt x="92" y="557"/>
                    <a:pt x="98" y="556"/>
                    <a:pt x="104" y="554"/>
                  </a:cubicBezTo>
                  <a:cubicBezTo>
                    <a:pt x="674" y="389"/>
                    <a:pt x="1255" y="247"/>
                    <a:pt x="1847" y="181"/>
                  </a:cubicBezTo>
                  <a:cubicBezTo>
                    <a:pt x="2108" y="144"/>
                    <a:pt x="2368" y="122"/>
                    <a:pt x="2627" y="122"/>
                  </a:cubicBezTo>
                  <a:cubicBezTo>
                    <a:pt x="2903" y="122"/>
                    <a:pt x="3177" y="147"/>
                    <a:pt x="3448" y="203"/>
                  </a:cubicBezTo>
                  <a:cubicBezTo>
                    <a:pt x="3930" y="313"/>
                    <a:pt x="4391" y="532"/>
                    <a:pt x="4731" y="893"/>
                  </a:cubicBezTo>
                  <a:cubicBezTo>
                    <a:pt x="5027" y="1200"/>
                    <a:pt x="5279" y="1563"/>
                    <a:pt x="5509" y="1924"/>
                  </a:cubicBezTo>
                  <a:cubicBezTo>
                    <a:pt x="5740" y="2308"/>
                    <a:pt x="5970" y="2713"/>
                    <a:pt x="6145" y="3130"/>
                  </a:cubicBezTo>
                  <a:cubicBezTo>
                    <a:pt x="6155" y="3154"/>
                    <a:pt x="6174" y="3165"/>
                    <a:pt x="6193" y="3165"/>
                  </a:cubicBezTo>
                  <a:cubicBezTo>
                    <a:pt x="6234" y="3165"/>
                    <a:pt x="6281" y="3117"/>
                    <a:pt x="6266" y="3064"/>
                  </a:cubicBezTo>
                  <a:cubicBezTo>
                    <a:pt x="6091" y="2670"/>
                    <a:pt x="5882" y="2297"/>
                    <a:pt x="5663" y="1946"/>
                  </a:cubicBezTo>
                  <a:cubicBezTo>
                    <a:pt x="5433" y="1563"/>
                    <a:pt x="5180" y="1190"/>
                    <a:pt x="4885" y="861"/>
                  </a:cubicBezTo>
                  <a:cubicBezTo>
                    <a:pt x="4295" y="218"/>
                    <a:pt x="3445" y="1"/>
                    <a:pt x="2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6"/>
            <p:cNvSpPr/>
            <p:nvPr/>
          </p:nvSpPr>
          <p:spPr>
            <a:xfrm>
              <a:off x="2631640" y="3460960"/>
              <a:ext cx="535632" cy="202020"/>
            </a:xfrm>
            <a:custGeom>
              <a:avLst/>
              <a:gdLst/>
              <a:ahLst/>
              <a:cxnLst/>
              <a:rect l="l" t="t" r="r" b="b"/>
              <a:pathLst>
                <a:path w="8553" h="3226" extrusionOk="0">
                  <a:moveTo>
                    <a:pt x="8449" y="1"/>
                  </a:moveTo>
                  <a:cubicBezTo>
                    <a:pt x="8439" y="1"/>
                    <a:pt x="8430" y="3"/>
                    <a:pt x="8420" y="7"/>
                  </a:cubicBezTo>
                  <a:cubicBezTo>
                    <a:pt x="7313" y="500"/>
                    <a:pt x="6063" y="467"/>
                    <a:pt x="4889" y="665"/>
                  </a:cubicBezTo>
                  <a:cubicBezTo>
                    <a:pt x="3739" y="862"/>
                    <a:pt x="2620" y="1289"/>
                    <a:pt x="1622" y="1893"/>
                  </a:cubicBezTo>
                  <a:cubicBezTo>
                    <a:pt x="1052" y="2244"/>
                    <a:pt x="526" y="2649"/>
                    <a:pt x="43" y="3109"/>
                  </a:cubicBezTo>
                  <a:cubicBezTo>
                    <a:pt x="1" y="3161"/>
                    <a:pt x="45" y="3225"/>
                    <a:pt x="92" y="3225"/>
                  </a:cubicBezTo>
                  <a:cubicBezTo>
                    <a:pt x="106" y="3225"/>
                    <a:pt x="119" y="3220"/>
                    <a:pt x="131" y="3208"/>
                  </a:cubicBezTo>
                  <a:cubicBezTo>
                    <a:pt x="998" y="2375"/>
                    <a:pt x="2028" y="1717"/>
                    <a:pt x="3147" y="1289"/>
                  </a:cubicBezTo>
                  <a:cubicBezTo>
                    <a:pt x="3695" y="1070"/>
                    <a:pt x="4265" y="906"/>
                    <a:pt x="4846" y="807"/>
                  </a:cubicBezTo>
                  <a:cubicBezTo>
                    <a:pt x="5427" y="697"/>
                    <a:pt x="6030" y="653"/>
                    <a:pt x="6622" y="577"/>
                  </a:cubicBezTo>
                  <a:cubicBezTo>
                    <a:pt x="7258" y="500"/>
                    <a:pt x="7893" y="380"/>
                    <a:pt x="8485" y="117"/>
                  </a:cubicBezTo>
                  <a:cubicBezTo>
                    <a:pt x="8553" y="88"/>
                    <a:pt x="8512" y="1"/>
                    <a:pt x="8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6"/>
            <p:cNvSpPr/>
            <p:nvPr/>
          </p:nvSpPr>
          <p:spPr>
            <a:xfrm>
              <a:off x="637025" y="3369845"/>
              <a:ext cx="2541135" cy="323132"/>
            </a:xfrm>
            <a:custGeom>
              <a:avLst/>
              <a:gdLst/>
              <a:ahLst/>
              <a:cxnLst/>
              <a:rect l="l" t="t" r="r" b="b"/>
              <a:pathLst>
                <a:path w="40577" h="5160" extrusionOk="0">
                  <a:moveTo>
                    <a:pt x="22723" y="1"/>
                  </a:moveTo>
                  <a:cubicBezTo>
                    <a:pt x="22622" y="1"/>
                    <a:pt x="22521" y="2"/>
                    <a:pt x="22421" y="3"/>
                  </a:cubicBezTo>
                  <a:cubicBezTo>
                    <a:pt x="21719" y="15"/>
                    <a:pt x="20985" y="25"/>
                    <a:pt x="20316" y="266"/>
                  </a:cubicBezTo>
                  <a:cubicBezTo>
                    <a:pt x="19669" y="508"/>
                    <a:pt x="19165" y="936"/>
                    <a:pt x="18814" y="1528"/>
                  </a:cubicBezTo>
                  <a:cubicBezTo>
                    <a:pt x="18496" y="2054"/>
                    <a:pt x="18375" y="2646"/>
                    <a:pt x="18145" y="3216"/>
                  </a:cubicBezTo>
                  <a:cubicBezTo>
                    <a:pt x="18047" y="3435"/>
                    <a:pt x="17904" y="3677"/>
                    <a:pt x="17706" y="3830"/>
                  </a:cubicBezTo>
                  <a:cubicBezTo>
                    <a:pt x="17487" y="4006"/>
                    <a:pt x="17224" y="4093"/>
                    <a:pt x="16961" y="4148"/>
                  </a:cubicBezTo>
                  <a:cubicBezTo>
                    <a:pt x="16643" y="4213"/>
                    <a:pt x="16325" y="4235"/>
                    <a:pt x="16007" y="4235"/>
                  </a:cubicBezTo>
                  <a:cubicBezTo>
                    <a:pt x="15130" y="4235"/>
                    <a:pt x="14242" y="4225"/>
                    <a:pt x="13365" y="4213"/>
                  </a:cubicBezTo>
                  <a:cubicBezTo>
                    <a:pt x="11808" y="4203"/>
                    <a:pt x="10240" y="4192"/>
                    <a:pt x="8683" y="4181"/>
                  </a:cubicBezTo>
                  <a:cubicBezTo>
                    <a:pt x="7083" y="4170"/>
                    <a:pt x="5471" y="4159"/>
                    <a:pt x="3870" y="4148"/>
                  </a:cubicBezTo>
                  <a:cubicBezTo>
                    <a:pt x="2861" y="4148"/>
                    <a:pt x="1864" y="4137"/>
                    <a:pt x="855" y="4137"/>
                  </a:cubicBezTo>
                  <a:cubicBezTo>
                    <a:pt x="768" y="4137"/>
                    <a:pt x="690" y="4137"/>
                    <a:pt x="603" y="4148"/>
                  </a:cubicBezTo>
                  <a:cubicBezTo>
                    <a:pt x="3" y="4159"/>
                    <a:pt x="0" y="5080"/>
                    <a:pt x="593" y="5080"/>
                  </a:cubicBezTo>
                  <a:cubicBezTo>
                    <a:pt x="596" y="5080"/>
                    <a:pt x="599" y="5080"/>
                    <a:pt x="603" y="5080"/>
                  </a:cubicBezTo>
                  <a:cubicBezTo>
                    <a:pt x="905" y="5067"/>
                    <a:pt x="1207" y="5062"/>
                    <a:pt x="1510" y="5062"/>
                  </a:cubicBezTo>
                  <a:cubicBezTo>
                    <a:pt x="1975" y="5062"/>
                    <a:pt x="2440" y="5073"/>
                    <a:pt x="2905" y="5080"/>
                  </a:cubicBezTo>
                  <a:cubicBezTo>
                    <a:pt x="4429" y="5080"/>
                    <a:pt x="5942" y="5091"/>
                    <a:pt x="7466" y="5102"/>
                  </a:cubicBezTo>
                  <a:lnTo>
                    <a:pt x="12334" y="5134"/>
                  </a:lnTo>
                  <a:cubicBezTo>
                    <a:pt x="13442" y="5146"/>
                    <a:pt x="14549" y="5156"/>
                    <a:pt x="15656" y="5156"/>
                  </a:cubicBezTo>
                  <a:cubicBezTo>
                    <a:pt x="15755" y="5159"/>
                    <a:pt x="15854" y="5160"/>
                    <a:pt x="15952" y="5160"/>
                  </a:cubicBezTo>
                  <a:cubicBezTo>
                    <a:pt x="16354" y="5160"/>
                    <a:pt x="16750" y="5137"/>
                    <a:pt x="17147" y="5058"/>
                  </a:cubicBezTo>
                  <a:cubicBezTo>
                    <a:pt x="17816" y="4927"/>
                    <a:pt x="18419" y="4576"/>
                    <a:pt x="18781" y="3984"/>
                  </a:cubicBezTo>
                  <a:cubicBezTo>
                    <a:pt x="19088" y="3490"/>
                    <a:pt x="19197" y="2865"/>
                    <a:pt x="19417" y="2372"/>
                  </a:cubicBezTo>
                  <a:cubicBezTo>
                    <a:pt x="19647" y="1857"/>
                    <a:pt x="19987" y="1407"/>
                    <a:pt x="20524" y="1177"/>
                  </a:cubicBezTo>
                  <a:cubicBezTo>
                    <a:pt x="21138" y="924"/>
                    <a:pt x="21840" y="946"/>
                    <a:pt x="22498" y="936"/>
                  </a:cubicBezTo>
                  <a:cubicBezTo>
                    <a:pt x="22602" y="934"/>
                    <a:pt x="22708" y="932"/>
                    <a:pt x="22815" y="932"/>
                  </a:cubicBezTo>
                  <a:cubicBezTo>
                    <a:pt x="23368" y="932"/>
                    <a:pt x="23942" y="974"/>
                    <a:pt x="24438" y="1231"/>
                  </a:cubicBezTo>
                  <a:cubicBezTo>
                    <a:pt x="24691" y="1363"/>
                    <a:pt x="24920" y="1528"/>
                    <a:pt x="25118" y="1736"/>
                  </a:cubicBezTo>
                  <a:cubicBezTo>
                    <a:pt x="25305" y="1944"/>
                    <a:pt x="25436" y="2196"/>
                    <a:pt x="25546" y="2471"/>
                  </a:cubicBezTo>
                  <a:cubicBezTo>
                    <a:pt x="25553" y="2471"/>
                    <a:pt x="25573" y="2517"/>
                    <a:pt x="25570" y="2517"/>
                  </a:cubicBezTo>
                  <a:cubicBezTo>
                    <a:pt x="25569" y="2517"/>
                    <a:pt x="25565" y="2511"/>
                    <a:pt x="25556" y="2493"/>
                  </a:cubicBezTo>
                  <a:lnTo>
                    <a:pt x="25556" y="2493"/>
                  </a:lnTo>
                  <a:lnTo>
                    <a:pt x="25590" y="2558"/>
                  </a:lnTo>
                  <a:cubicBezTo>
                    <a:pt x="25600" y="2591"/>
                    <a:pt x="25622" y="2635"/>
                    <a:pt x="25633" y="2679"/>
                  </a:cubicBezTo>
                  <a:cubicBezTo>
                    <a:pt x="25677" y="2788"/>
                    <a:pt x="25710" y="2898"/>
                    <a:pt x="25743" y="3007"/>
                  </a:cubicBezTo>
                  <a:cubicBezTo>
                    <a:pt x="25797" y="3150"/>
                    <a:pt x="25853" y="3292"/>
                    <a:pt x="25907" y="3446"/>
                  </a:cubicBezTo>
                  <a:cubicBezTo>
                    <a:pt x="26061" y="3797"/>
                    <a:pt x="26258" y="4137"/>
                    <a:pt x="26521" y="4411"/>
                  </a:cubicBezTo>
                  <a:cubicBezTo>
                    <a:pt x="26850" y="4751"/>
                    <a:pt x="27267" y="4959"/>
                    <a:pt x="27727" y="4959"/>
                  </a:cubicBezTo>
                  <a:lnTo>
                    <a:pt x="28122" y="4959"/>
                  </a:lnTo>
                  <a:cubicBezTo>
                    <a:pt x="29361" y="4948"/>
                    <a:pt x="30589" y="4937"/>
                    <a:pt x="31828" y="4927"/>
                  </a:cubicBezTo>
                  <a:cubicBezTo>
                    <a:pt x="33462" y="4915"/>
                    <a:pt x="35084" y="4905"/>
                    <a:pt x="36717" y="4893"/>
                  </a:cubicBezTo>
                  <a:cubicBezTo>
                    <a:pt x="37759" y="4883"/>
                    <a:pt x="38790" y="4883"/>
                    <a:pt x="39821" y="4871"/>
                  </a:cubicBezTo>
                  <a:lnTo>
                    <a:pt x="39985" y="4871"/>
                  </a:lnTo>
                  <a:cubicBezTo>
                    <a:pt x="40577" y="4871"/>
                    <a:pt x="40577" y="3940"/>
                    <a:pt x="39985" y="3940"/>
                  </a:cubicBezTo>
                  <a:cubicBezTo>
                    <a:pt x="39239" y="3950"/>
                    <a:pt x="38494" y="3950"/>
                    <a:pt x="37738" y="3962"/>
                  </a:cubicBezTo>
                  <a:cubicBezTo>
                    <a:pt x="36169" y="3972"/>
                    <a:pt x="34590" y="3984"/>
                    <a:pt x="33012" y="3994"/>
                  </a:cubicBezTo>
                  <a:cubicBezTo>
                    <a:pt x="31586" y="4006"/>
                    <a:pt x="30172" y="4006"/>
                    <a:pt x="28758" y="4016"/>
                  </a:cubicBezTo>
                  <a:cubicBezTo>
                    <a:pt x="28418" y="4028"/>
                    <a:pt x="28067" y="4028"/>
                    <a:pt x="27727" y="4028"/>
                  </a:cubicBezTo>
                  <a:lnTo>
                    <a:pt x="27629" y="4028"/>
                  </a:lnTo>
                  <a:cubicBezTo>
                    <a:pt x="27574" y="4016"/>
                    <a:pt x="27530" y="4006"/>
                    <a:pt x="27486" y="3984"/>
                  </a:cubicBezTo>
                  <a:lnTo>
                    <a:pt x="27486" y="3984"/>
                  </a:lnTo>
                  <a:cubicBezTo>
                    <a:pt x="27501" y="3990"/>
                    <a:pt x="27507" y="3992"/>
                    <a:pt x="27508" y="3992"/>
                  </a:cubicBezTo>
                  <a:cubicBezTo>
                    <a:pt x="27512" y="3992"/>
                    <a:pt x="27414" y="3946"/>
                    <a:pt x="27388" y="3928"/>
                  </a:cubicBezTo>
                  <a:cubicBezTo>
                    <a:pt x="27371" y="3921"/>
                    <a:pt x="27313" y="3876"/>
                    <a:pt x="27310" y="3876"/>
                  </a:cubicBezTo>
                  <a:lnTo>
                    <a:pt x="27310" y="3876"/>
                  </a:lnTo>
                  <a:cubicBezTo>
                    <a:pt x="27309" y="3876"/>
                    <a:pt x="27315" y="3882"/>
                    <a:pt x="27332" y="3896"/>
                  </a:cubicBezTo>
                  <a:cubicBezTo>
                    <a:pt x="27289" y="3863"/>
                    <a:pt x="27256" y="3819"/>
                    <a:pt x="27212" y="3786"/>
                  </a:cubicBezTo>
                  <a:cubicBezTo>
                    <a:pt x="27179" y="3753"/>
                    <a:pt x="27146" y="3709"/>
                    <a:pt x="27113" y="3677"/>
                  </a:cubicBezTo>
                  <a:cubicBezTo>
                    <a:pt x="27104" y="3667"/>
                    <a:pt x="27095" y="3651"/>
                    <a:pt x="27080" y="3639"/>
                  </a:cubicBezTo>
                  <a:lnTo>
                    <a:pt x="27080" y="3639"/>
                  </a:lnTo>
                  <a:cubicBezTo>
                    <a:pt x="27068" y="3623"/>
                    <a:pt x="27052" y="3604"/>
                    <a:pt x="27047" y="3599"/>
                  </a:cubicBezTo>
                  <a:cubicBezTo>
                    <a:pt x="26949" y="3457"/>
                    <a:pt x="26872" y="3304"/>
                    <a:pt x="26796" y="3150"/>
                  </a:cubicBezTo>
                  <a:cubicBezTo>
                    <a:pt x="26781" y="3135"/>
                    <a:pt x="26770" y="3115"/>
                    <a:pt x="26762" y="3093"/>
                  </a:cubicBezTo>
                  <a:lnTo>
                    <a:pt x="26762" y="3093"/>
                  </a:lnTo>
                  <a:cubicBezTo>
                    <a:pt x="26761" y="3071"/>
                    <a:pt x="26740" y="3040"/>
                    <a:pt x="26730" y="3007"/>
                  </a:cubicBezTo>
                  <a:cubicBezTo>
                    <a:pt x="26554" y="2503"/>
                    <a:pt x="26401" y="1977"/>
                    <a:pt x="26116" y="1516"/>
                  </a:cubicBezTo>
                  <a:cubicBezTo>
                    <a:pt x="25754" y="936"/>
                    <a:pt x="25195" y="530"/>
                    <a:pt x="24570" y="278"/>
                  </a:cubicBezTo>
                  <a:cubicBezTo>
                    <a:pt x="23984" y="41"/>
                    <a:pt x="23350" y="1"/>
                    <a:pt x="22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6"/>
            <p:cNvSpPr/>
            <p:nvPr/>
          </p:nvSpPr>
          <p:spPr>
            <a:xfrm>
              <a:off x="3553734" y="2756959"/>
              <a:ext cx="54296" cy="54231"/>
            </a:xfrm>
            <a:custGeom>
              <a:avLst/>
              <a:gdLst/>
              <a:ahLst/>
              <a:cxnLst/>
              <a:rect l="l" t="t" r="r" b="b"/>
              <a:pathLst>
                <a:path w="867" h="866" extrusionOk="0">
                  <a:moveTo>
                    <a:pt x="439" y="0"/>
                  </a:moveTo>
                  <a:cubicBezTo>
                    <a:pt x="198" y="0"/>
                    <a:pt x="0" y="186"/>
                    <a:pt x="0" y="427"/>
                  </a:cubicBezTo>
                  <a:cubicBezTo>
                    <a:pt x="0" y="668"/>
                    <a:pt x="198" y="866"/>
                    <a:pt x="439" y="866"/>
                  </a:cubicBezTo>
                  <a:cubicBezTo>
                    <a:pt x="669" y="866"/>
                    <a:pt x="866" y="668"/>
                    <a:pt x="866" y="427"/>
                  </a:cubicBezTo>
                  <a:cubicBezTo>
                    <a:pt x="866" y="186"/>
                    <a:pt x="669" y="0"/>
                    <a:pt x="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2724325" y="2001669"/>
              <a:ext cx="54233" cy="54294"/>
            </a:xfrm>
            <a:custGeom>
              <a:avLst/>
              <a:gdLst/>
              <a:ahLst/>
              <a:cxnLst/>
              <a:rect l="l" t="t" r="r" b="b"/>
              <a:pathLst>
                <a:path w="866" h="867" extrusionOk="0">
                  <a:moveTo>
                    <a:pt x="439" y="1"/>
                  </a:moveTo>
                  <a:cubicBezTo>
                    <a:pt x="197" y="1"/>
                    <a:pt x="0" y="198"/>
                    <a:pt x="0" y="428"/>
                  </a:cubicBezTo>
                  <a:cubicBezTo>
                    <a:pt x="0" y="669"/>
                    <a:pt x="197" y="867"/>
                    <a:pt x="439" y="867"/>
                  </a:cubicBezTo>
                  <a:cubicBezTo>
                    <a:pt x="668" y="867"/>
                    <a:pt x="866" y="669"/>
                    <a:pt x="866" y="428"/>
                  </a:cubicBezTo>
                  <a:cubicBezTo>
                    <a:pt x="866" y="198"/>
                    <a:pt x="668" y="1"/>
                    <a:pt x="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6"/>
            <p:cNvSpPr/>
            <p:nvPr/>
          </p:nvSpPr>
          <p:spPr>
            <a:xfrm>
              <a:off x="3263967" y="1428361"/>
              <a:ext cx="591180" cy="1042289"/>
            </a:xfrm>
            <a:custGeom>
              <a:avLst/>
              <a:gdLst/>
              <a:ahLst/>
              <a:cxnLst/>
              <a:rect l="l" t="t" r="r" b="b"/>
              <a:pathLst>
                <a:path w="9440" h="16644" extrusionOk="0">
                  <a:moveTo>
                    <a:pt x="154" y="1"/>
                  </a:moveTo>
                  <a:cubicBezTo>
                    <a:pt x="88" y="1"/>
                    <a:pt x="33" y="56"/>
                    <a:pt x="33" y="122"/>
                  </a:cubicBezTo>
                  <a:lnTo>
                    <a:pt x="1" y="16512"/>
                  </a:lnTo>
                  <a:cubicBezTo>
                    <a:pt x="1" y="16578"/>
                    <a:pt x="55" y="16633"/>
                    <a:pt x="121" y="16633"/>
                  </a:cubicBezTo>
                  <a:lnTo>
                    <a:pt x="9298" y="16644"/>
                  </a:lnTo>
                  <a:cubicBezTo>
                    <a:pt x="9352" y="16644"/>
                    <a:pt x="9408" y="16600"/>
                    <a:pt x="9408" y="16534"/>
                  </a:cubicBezTo>
                  <a:lnTo>
                    <a:pt x="9440" y="144"/>
                  </a:lnTo>
                  <a:cubicBezTo>
                    <a:pt x="9440" y="78"/>
                    <a:pt x="9386" y="23"/>
                    <a:pt x="9330" y="23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6"/>
            <p:cNvSpPr/>
            <p:nvPr/>
          </p:nvSpPr>
          <p:spPr>
            <a:xfrm>
              <a:off x="3289330" y="1523109"/>
              <a:ext cx="538387" cy="786225"/>
            </a:xfrm>
            <a:custGeom>
              <a:avLst/>
              <a:gdLst/>
              <a:ahLst/>
              <a:cxnLst/>
              <a:rect l="l" t="t" r="r" b="b"/>
              <a:pathLst>
                <a:path w="8597" h="12555" extrusionOk="0">
                  <a:moveTo>
                    <a:pt x="34" y="1"/>
                  </a:moveTo>
                  <a:lnTo>
                    <a:pt x="1" y="12533"/>
                  </a:lnTo>
                  <a:lnTo>
                    <a:pt x="8575" y="12555"/>
                  </a:lnTo>
                  <a:lnTo>
                    <a:pt x="8596" y="1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6"/>
            <p:cNvSpPr/>
            <p:nvPr/>
          </p:nvSpPr>
          <p:spPr>
            <a:xfrm>
              <a:off x="3487790" y="1472322"/>
              <a:ext cx="145666" cy="13777"/>
            </a:xfrm>
            <a:custGeom>
              <a:avLst/>
              <a:gdLst/>
              <a:ahLst/>
              <a:cxnLst/>
              <a:rect l="l" t="t" r="r" b="b"/>
              <a:pathLst>
                <a:path w="2326" h="220" extrusionOk="0">
                  <a:moveTo>
                    <a:pt x="11" y="0"/>
                  </a:moveTo>
                  <a:cubicBezTo>
                    <a:pt x="11" y="0"/>
                    <a:pt x="1" y="12"/>
                    <a:pt x="1" y="22"/>
                  </a:cubicBezTo>
                  <a:lnTo>
                    <a:pt x="1" y="187"/>
                  </a:lnTo>
                  <a:lnTo>
                    <a:pt x="11" y="198"/>
                  </a:lnTo>
                  <a:lnTo>
                    <a:pt x="2314" y="220"/>
                  </a:lnTo>
                  <a:cubicBezTo>
                    <a:pt x="2314" y="220"/>
                    <a:pt x="2325" y="220"/>
                    <a:pt x="2325" y="209"/>
                  </a:cubicBezTo>
                  <a:lnTo>
                    <a:pt x="2325" y="44"/>
                  </a:lnTo>
                  <a:cubicBezTo>
                    <a:pt x="2325" y="34"/>
                    <a:pt x="2325" y="34"/>
                    <a:pt x="2314" y="3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6"/>
            <p:cNvSpPr/>
            <p:nvPr/>
          </p:nvSpPr>
          <p:spPr>
            <a:xfrm>
              <a:off x="3513216" y="2333255"/>
              <a:ext cx="101640" cy="101073"/>
            </a:xfrm>
            <a:custGeom>
              <a:avLst/>
              <a:gdLst/>
              <a:ahLst/>
              <a:cxnLst/>
              <a:rect l="l" t="t" r="r" b="b"/>
              <a:pathLst>
                <a:path w="1623" h="1614" extrusionOk="0">
                  <a:moveTo>
                    <a:pt x="804" y="1"/>
                  </a:moveTo>
                  <a:cubicBezTo>
                    <a:pt x="362" y="1"/>
                    <a:pt x="0" y="358"/>
                    <a:pt x="0" y="802"/>
                  </a:cubicBezTo>
                  <a:cubicBezTo>
                    <a:pt x="0" y="1240"/>
                    <a:pt x="351" y="1613"/>
                    <a:pt x="801" y="1613"/>
                  </a:cubicBezTo>
                  <a:cubicBezTo>
                    <a:pt x="807" y="1613"/>
                    <a:pt x="814" y="1613"/>
                    <a:pt x="820" y="1613"/>
                  </a:cubicBezTo>
                  <a:cubicBezTo>
                    <a:pt x="1260" y="1613"/>
                    <a:pt x="1612" y="1256"/>
                    <a:pt x="1623" y="812"/>
                  </a:cubicBezTo>
                  <a:cubicBezTo>
                    <a:pt x="1623" y="374"/>
                    <a:pt x="1261" y="1"/>
                    <a:pt x="823" y="1"/>
                  </a:cubicBezTo>
                  <a:cubicBezTo>
                    <a:pt x="816" y="1"/>
                    <a:pt x="810" y="1"/>
                    <a:pt x="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6"/>
            <p:cNvSpPr/>
            <p:nvPr/>
          </p:nvSpPr>
          <p:spPr>
            <a:xfrm>
              <a:off x="3373123" y="1784745"/>
              <a:ext cx="388025" cy="293887"/>
            </a:xfrm>
            <a:custGeom>
              <a:avLst/>
              <a:gdLst/>
              <a:ahLst/>
              <a:cxnLst/>
              <a:rect l="l" t="t" r="r" b="b"/>
              <a:pathLst>
                <a:path w="6196" h="4693" extrusionOk="0">
                  <a:moveTo>
                    <a:pt x="373" y="0"/>
                  </a:moveTo>
                  <a:cubicBezTo>
                    <a:pt x="176" y="0"/>
                    <a:pt x="12" y="164"/>
                    <a:pt x="12" y="373"/>
                  </a:cubicBezTo>
                  <a:lnTo>
                    <a:pt x="0" y="4462"/>
                  </a:lnTo>
                  <a:cubicBezTo>
                    <a:pt x="0" y="4583"/>
                    <a:pt x="100" y="4681"/>
                    <a:pt x="220" y="4681"/>
                  </a:cubicBezTo>
                  <a:lnTo>
                    <a:pt x="5965" y="4693"/>
                  </a:lnTo>
                  <a:cubicBezTo>
                    <a:pt x="6086" y="4693"/>
                    <a:pt x="6184" y="4594"/>
                    <a:pt x="6184" y="4474"/>
                  </a:cubicBezTo>
                  <a:lnTo>
                    <a:pt x="6195" y="242"/>
                  </a:lnTo>
                  <a:cubicBezTo>
                    <a:pt x="6195" y="110"/>
                    <a:pt x="6096" y="11"/>
                    <a:pt x="5965" y="11"/>
                  </a:cubicBezTo>
                  <a:lnTo>
                    <a:pt x="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6"/>
            <p:cNvSpPr/>
            <p:nvPr/>
          </p:nvSpPr>
          <p:spPr>
            <a:xfrm>
              <a:off x="3631264" y="1783368"/>
              <a:ext cx="9018" cy="299398"/>
            </a:xfrm>
            <a:custGeom>
              <a:avLst/>
              <a:gdLst/>
              <a:ahLst/>
              <a:cxnLst/>
              <a:rect l="l" t="t" r="r" b="b"/>
              <a:pathLst>
                <a:path w="144" h="4781" extrusionOk="0">
                  <a:moveTo>
                    <a:pt x="78" y="0"/>
                  </a:moveTo>
                  <a:cubicBezTo>
                    <a:pt x="45" y="0"/>
                    <a:pt x="12" y="22"/>
                    <a:pt x="12" y="66"/>
                  </a:cubicBezTo>
                  <a:cubicBezTo>
                    <a:pt x="12" y="1612"/>
                    <a:pt x="1" y="3169"/>
                    <a:pt x="1" y="4715"/>
                  </a:cubicBezTo>
                  <a:cubicBezTo>
                    <a:pt x="1" y="4759"/>
                    <a:pt x="34" y="4781"/>
                    <a:pt x="67" y="4781"/>
                  </a:cubicBezTo>
                  <a:cubicBezTo>
                    <a:pt x="99" y="4781"/>
                    <a:pt x="132" y="4759"/>
                    <a:pt x="132" y="4715"/>
                  </a:cubicBezTo>
                  <a:cubicBezTo>
                    <a:pt x="132" y="3169"/>
                    <a:pt x="132" y="1612"/>
                    <a:pt x="144" y="66"/>
                  </a:cubicBezTo>
                  <a:cubicBezTo>
                    <a:pt x="144" y="22"/>
                    <a:pt x="111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6"/>
            <p:cNvSpPr/>
            <p:nvPr/>
          </p:nvSpPr>
          <p:spPr>
            <a:xfrm>
              <a:off x="3476079" y="1785372"/>
              <a:ext cx="53670" cy="5366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1" y="1"/>
                  </a:moveTo>
                  <a:lnTo>
                    <a:pt x="1" y="856"/>
                  </a:lnTo>
                  <a:lnTo>
                    <a:pt x="856" y="856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6"/>
            <p:cNvSpPr/>
            <p:nvPr/>
          </p:nvSpPr>
          <p:spPr>
            <a:xfrm>
              <a:off x="3679361" y="2024339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0" y="0"/>
                  </a:moveTo>
                  <a:lnTo>
                    <a:pt x="0" y="867"/>
                  </a:lnTo>
                  <a:lnTo>
                    <a:pt x="855" y="867"/>
                  </a:lnTo>
                  <a:lnTo>
                    <a:pt x="867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6"/>
            <p:cNvSpPr/>
            <p:nvPr/>
          </p:nvSpPr>
          <p:spPr>
            <a:xfrm>
              <a:off x="3433556" y="1916315"/>
              <a:ext cx="296655" cy="270341"/>
            </a:xfrm>
            <a:custGeom>
              <a:avLst/>
              <a:gdLst/>
              <a:ahLst/>
              <a:cxnLst/>
              <a:rect l="l" t="t" r="r" b="b"/>
              <a:pathLst>
                <a:path w="4737" h="4317" extrusionOk="0">
                  <a:moveTo>
                    <a:pt x="2371" y="1"/>
                  </a:moveTo>
                  <a:cubicBezTo>
                    <a:pt x="2208" y="1"/>
                    <a:pt x="2042" y="20"/>
                    <a:pt x="1875" y="59"/>
                  </a:cubicBezTo>
                  <a:cubicBezTo>
                    <a:pt x="713" y="333"/>
                    <a:pt x="0" y="1495"/>
                    <a:pt x="263" y="2646"/>
                  </a:cubicBezTo>
                  <a:cubicBezTo>
                    <a:pt x="499" y="3642"/>
                    <a:pt x="1386" y="4316"/>
                    <a:pt x="2359" y="4316"/>
                  </a:cubicBezTo>
                  <a:cubicBezTo>
                    <a:pt x="2522" y="4316"/>
                    <a:pt x="2686" y="4297"/>
                    <a:pt x="2851" y="4258"/>
                  </a:cubicBezTo>
                  <a:cubicBezTo>
                    <a:pt x="4013" y="3995"/>
                    <a:pt x="4737" y="2833"/>
                    <a:pt x="4463" y="1671"/>
                  </a:cubicBezTo>
                  <a:cubicBezTo>
                    <a:pt x="4237" y="675"/>
                    <a:pt x="3351" y="1"/>
                    <a:pt x="2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6"/>
            <p:cNvSpPr/>
            <p:nvPr/>
          </p:nvSpPr>
          <p:spPr>
            <a:xfrm>
              <a:off x="3509771" y="1998851"/>
              <a:ext cx="144288" cy="106834"/>
            </a:xfrm>
            <a:custGeom>
              <a:avLst/>
              <a:gdLst/>
              <a:ahLst/>
              <a:cxnLst/>
              <a:rect l="l" t="t" r="r" b="b"/>
              <a:pathLst>
                <a:path w="2304" h="1706" extrusionOk="0">
                  <a:moveTo>
                    <a:pt x="2014" y="0"/>
                  </a:moveTo>
                  <a:cubicBezTo>
                    <a:pt x="1949" y="0"/>
                    <a:pt x="1885" y="25"/>
                    <a:pt x="1843" y="78"/>
                  </a:cubicBezTo>
                  <a:cubicBezTo>
                    <a:pt x="1529" y="403"/>
                    <a:pt x="1224" y="738"/>
                    <a:pt x="921" y="1073"/>
                  </a:cubicBezTo>
                  <a:lnTo>
                    <a:pt x="921" y="1073"/>
                  </a:lnTo>
                  <a:cubicBezTo>
                    <a:pt x="771" y="903"/>
                    <a:pt x="622" y="737"/>
                    <a:pt x="472" y="572"/>
                  </a:cubicBezTo>
                  <a:cubicBezTo>
                    <a:pt x="424" y="519"/>
                    <a:pt x="358" y="494"/>
                    <a:pt x="292" y="494"/>
                  </a:cubicBezTo>
                  <a:cubicBezTo>
                    <a:pt x="223" y="494"/>
                    <a:pt x="155" y="521"/>
                    <a:pt x="110" y="572"/>
                  </a:cubicBezTo>
                  <a:cubicBezTo>
                    <a:pt x="1" y="670"/>
                    <a:pt x="11" y="824"/>
                    <a:pt x="110" y="934"/>
                  </a:cubicBezTo>
                  <a:cubicBezTo>
                    <a:pt x="318" y="1164"/>
                    <a:pt x="527" y="1394"/>
                    <a:pt x="735" y="1635"/>
                  </a:cubicBezTo>
                  <a:cubicBezTo>
                    <a:pt x="777" y="1683"/>
                    <a:pt x="843" y="1705"/>
                    <a:pt x="910" y="1705"/>
                  </a:cubicBezTo>
                  <a:cubicBezTo>
                    <a:pt x="980" y="1705"/>
                    <a:pt x="1052" y="1680"/>
                    <a:pt x="1097" y="1635"/>
                  </a:cubicBezTo>
                  <a:cubicBezTo>
                    <a:pt x="1426" y="1284"/>
                    <a:pt x="1743" y="934"/>
                    <a:pt x="2062" y="583"/>
                  </a:cubicBezTo>
                  <a:lnTo>
                    <a:pt x="2204" y="441"/>
                  </a:lnTo>
                  <a:cubicBezTo>
                    <a:pt x="2292" y="331"/>
                    <a:pt x="2303" y="177"/>
                    <a:pt x="2204" y="78"/>
                  </a:cubicBezTo>
                  <a:cubicBezTo>
                    <a:pt x="2153" y="28"/>
                    <a:pt x="2083" y="0"/>
                    <a:pt x="20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3395104" y="1683798"/>
              <a:ext cx="352954" cy="8266"/>
            </a:xfrm>
            <a:custGeom>
              <a:avLst/>
              <a:gdLst/>
              <a:ahLst/>
              <a:cxnLst/>
              <a:rect l="l" t="t" r="r" b="b"/>
              <a:pathLst>
                <a:path w="5636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5548" y="132"/>
                  </a:lnTo>
                  <a:cubicBezTo>
                    <a:pt x="5636" y="132"/>
                    <a:pt x="5636" y="0"/>
                    <a:pt x="5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6"/>
            <p:cNvSpPr/>
            <p:nvPr/>
          </p:nvSpPr>
          <p:spPr>
            <a:xfrm>
              <a:off x="3512527" y="1644659"/>
              <a:ext cx="117422" cy="8329"/>
            </a:xfrm>
            <a:custGeom>
              <a:avLst/>
              <a:gdLst/>
              <a:ahLst/>
              <a:cxnLst/>
              <a:rect l="l" t="t" r="r" b="b"/>
              <a:pathLst>
                <a:path w="1875" h="133" extrusionOk="0">
                  <a:moveTo>
                    <a:pt x="88" y="1"/>
                  </a:moveTo>
                  <a:cubicBezTo>
                    <a:pt x="1" y="1"/>
                    <a:pt x="1" y="132"/>
                    <a:pt x="88" y="132"/>
                  </a:cubicBezTo>
                  <a:lnTo>
                    <a:pt x="1799" y="132"/>
                  </a:lnTo>
                  <a:cubicBezTo>
                    <a:pt x="1875" y="132"/>
                    <a:pt x="1875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1070204" y="1687242"/>
              <a:ext cx="144977" cy="150732"/>
            </a:xfrm>
            <a:custGeom>
              <a:avLst/>
              <a:gdLst/>
              <a:ahLst/>
              <a:cxnLst/>
              <a:rect l="l" t="t" r="r" b="b"/>
              <a:pathLst>
                <a:path w="2315" h="2407" extrusionOk="0">
                  <a:moveTo>
                    <a:pt x="1160" y="622"/>
                  </a:moveTo>
                  <a:cubicBezTo>
                    <a:pt x="1332" y="622"/>
                    <a:pt x="1508" y="718"/>
                    <a:pt x="1602" y="900"/>
                  </a:cubicBezTo>
                  <a:cubicBezTo>
                    <a:pt x="1689" y="1053"/>
                    <a:pt x="1667" y="1250"/>
                    <a:pt x="1558" y="1392"/>
                  </a:cubicBezTo>
                  <a:cubicBezTo>
                    <a:pt x="1468" y="1506"/>
                    <a:pt x="1340" y="1560"/>
                    <a:pt x="1210" y="1560"/>
                  </a:cubicBezTo>
                  <a:cubicBezTo>
                    <a:pt x="1038" y="1560"/>
                    <a:pt x="862" y="1464"/>
                    <a:pt x="768" y="1283"/>
                  </a:cubicBezTo>
                  <a:cubicBezTo>
                    <a:pt x="692" y="1129"/>
                    <a:pt x="702" y="932"/>
                    <a:pt x="812" y="790"/>
                  </a:cubicBezTo>
                  <a:cubicBezTo>
                    <a:pt x="902" y="677"/>
                    <a:pt x="1030" y="622"/>
                    <a:pt x="1160" y="622"/>
                  </a:cubicBezTo>
                  <a:close/>
                  <a:moveTo>
                    <a:pt x="1154" y="0"/>
                  </a:moveTo>
                  <a:cubicBezTo>
                    <a:pt x="879" y="0"/>
                    <a:pt x="605" y="103"/>
                    <a:pt x="396" y="318"/>
                  </a:cubicBezTo>
                  <a:cubicBezTo>
                    <a:pt x="56" y="669"/>
                    <a:pt x="1" y="1250"/>
                    <a:pt x="275" y="1678"/>
                  </a:cubicBezTo>
                  <a:cubicBezTo>
                    <a:pt x="417" y="1897"/>
                    <a:pt x="604" y="2050"/>
                    <a:pt x="824" y="2138"/>
                  </a:cubicBezTo>
                  <a:cubicBezTo>
                    <a:pt x="867" y="2160"/>
                    <a:pt x="922" y="2171"/>
                    <a:pt x="977" y="2182"/>
                  </a:cubicBezTo>
                  <a:lnTo>
                    <a:pt x="2008" y="2401"/>
                  </a:lnTo>
                  <a:cubicBezTo>
                    <a:pt x="2026" y="2405"/>
                    <a:pt x="2044" y="2407"/>
                    <a:pt x="2062" y="2407"/>
                  </a:cubicBezTo>
                  <a:cubicBezTo>
                    <a:pt x="2202" y="2407"/>
                    <a:pt x="2315" y="2295"/>
                    <a:pt x="2315" y="2149"/>
                  </a:cubicBezTo>
                  <a:lnTo>
                    <a:pt x="2293" y="1392"/>
                  </a:lnTo>
                  <a:cubicBezTo>
                    <a:pt x="2293" y="1327"/>
                    <a:pt x="2293" y="1185"/>
                    <a:pt x="2281" y="1064"/>
                  </a:cubicBezTo>
                  <a:cubicBezTo>
                    <a:pt x="2271" y="844"/>
                    <a:pt x="2194" y="614"/>
                    <a:pt x="2051" y="428"/>
                  </a:cubicBezTo>
                  <a:lnTo>
                    <a:pt x="2040" y="428"/>
                  </a:lnTo>
                  <a:cubicBezTo>
                    <a:pt x="1813" y="147"/>
                    <a:pt x="1483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3737038" y="2669851"/>
              <a:ext cx="177166" cy="221433"/>
            </a:xfrm>
            <a:custGeom>
              <a:avLst/>
              <a:gdLst/>
              <a:ahLst/>
              <a:cxnLst/>
              <a:rect l="l" t="t" r="r" b="b"/>
              <a:pathLst>
                <a:path w="2829" h="3536" extrusionOk="0">
                  <a:moveTo>
                    <a:pt x="1427" y="806"/>
                  </a:moveTo>
                  <a:cubicBezTo>
                    <a:pt x="1797" y="806"/>
                    <a:pt x="2095" y="1164"/>
                    <a:pt x="2007" y="1567"/>
                  </a:cubicBezTo>
                  <a:cubicBezTo>
                    <a:pt x="1963" y="1796"/>
                    <a:pt x="1776" y="1983"/>
                    <a:pt x="1557" y="2027"/>
                  </a:cubicBezTo>
                  <a:cubicBezTo>
                    <a:pt x="1512" y="2037"/>
                    <a:pt x="1468" y="2042"/>
                    <a:pt x="1425" y="2042"/>
                  </a:cubicBezTo>
                  <a:cubicBezTo>
                    <a:pt x="1055" y="2042"/>
                    <a:pt x="756" y="1684"/>
                    <a:pt x="845" y="1281"/>
                  </a:cubicBezTo>
                  <a:cubicBezTo>
                    <a:pt x="899" y="1051"/>
                    <a:pt x="1075" y="875"/>
                    <a:pt x="1294" y="821"/>
                  </a:cubicBezTo>
                  <a:cubicBezTo>
                    <a:pt x="1339" y="811"/>
                    <a:pt x="1384" y="806"/>
                    <a:pt x="1427" y="806"/>
                  </a:cubicBezTo>
                  <a:close/>
                  <a:moveTo>
                    <a:pt x="1433" y="0"/>
                  </a:moveTo>
                  <a:cubicBezTo>
                    <a:pt x="1380" y="0"/>
                    <a:pt x="1326" y="3"/>
                    <a:pt x="1272" y="10"/>
                  </a:cubicBezTo>
                  <a:cubicBezTo>
                    <a:pt x="626" y="75"/>
                    <a:pt x="110" y="612"/>
                    <a:pt x="34" y="1281"/>
                  </a:cubicBezTo>
                  <a:cubicBezTo>
                    <a:pt x="0" y="1610"/>
                    <a:pt x="66" y="1917"/>
                    <a:pt x="209" y="2180"/>
                  </a:cubicBezTo>
                  <a:cubicBezTo>
                    <a:pt x="241" y="2235"/>
                    <a:pt x="285" y="2301"/>
                    <a:pt x="329" y="2356"/>
                  </a:cubicBezTo>
                  <a:lnTo>
                    <a:pt x="1184" y="3408"/>
                  </a:lnTo>
                  <a:cubicBezTo>
                    <a:pt x="1249" y="3495"/>
                    <a:pt x="1343" y="3536"/>
                    <a:pt x="1437" y="3536"/>
                  </a:cubicBezTo>
                  <a:cubicBezTo>
                    <a:pt x="1535" y="3536"/>
                    <a:pt x="1633" y="3492"/>
                    <a:pt x="1700" y="3408"/>
                  </a:cubicBezTo>
                  <a:lnTo>
                    <a:pt x="2303" y="2641"/>
                  </a:lnTo>
                  <a:cubicBezTo>
                    <a:pt x="2358" y="2564"/>
                    <a:pt x="2456" y="2422"/>
                    <a:pt x="2544" y="2301"/>
                  </a:cubicBezTo>
                  <a:cubicBezTo>
                    <a:pt x="2719" y="2049"/>
                    <a:pt x="2829" y="1764"/>
                    <a:pt x="2829" y="1467"/>
                  </a:cubicBezTo>
                  <a:lnTo>
                    <a:pt x="2829" y="1457"/>
                  </a:lnTo>
                  <a:cubicBezTo>
                    <a:pt x="2829" y="657"/>
                    <a:pt x="2205" y="0"/>
                    <a:pt x="1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6"/>
            <p:cNvSpPr/>
            <p:nvPr/>
          </p:nvSpPr>
          <p:spPr>
            <a:xfrm>
              <a:off x="3825591" y="1631195"/>
              <a:ext cx="287762" cy="103452"/>
            </a:xfrm>
            <a:custGeom>
              <a:avLst/>
              <a:gdLst/>
              <a:ahLst/>
              <a:cxnLst/>
              <a:rect l="l" t="t" r="r" b="b"/>
              <a:pathLst>
                <a:path w="4595" h="1652" extrusionOk="0">
                  <a:moveTo>
                    <a:pt x="2648" y="0"/>
                  </a:moveTo>
                  <a:cubicBezTo>
                    <a:pt x="2455" y="0"/>
                    <a:pt x="2256" y="66"/>
                    <a:pt x="2084" y="172"/>
                  </a:cubicBezTo>
                  <a:cubicBezTo>
                    <a:pt x="1810" y="336"/>
                    <a:pt x="1602" y="599"/>
                    <a:pt x="1404" y="862"/>
                  </a:cubicBezTo>
                  <a:cubicBezTo>
                    <a:pt x="1415" y="676"/>
                    <a:pt x="1239" y="511"/>
                    <a:pt x="1054" y="501"/>
                  </a:cubicBezTo>
                  <a:cubicBezTo>
                    <a:pt x="1044" y="500"/>
                    <a:pt x="1035" y="500"/>
                    <a:pt x="1025" y="500"/>
                  </a:cubicBezTo>
                  <a:cubicBezTo>
                    <a:pt x="840" y="500"/>
                    <a:pt x="685" y="606"/>
                    <a:pt x="560" y="742"/>
                  </a:cubicBezTo>
                  <a:cubicBezTo>
                    <a:pt x="253" y="1071"/>
                    <a:pt x="77" y="1488"/>
                    <a:pt x="1" y="1652"/>
                  </a:cubicBezTo>
                  <a:lnTo>
                    <a:pt x="4387" y="1619"/>
                  </a:lnTo>
                  <a:cubicBezTo>
                    <a:pt x="4594" y="1345"/>
                    <a:pt x="4441" y="906"/>
                    <a:pt x="4134" y="753"/>
                  </a:cubicBezTo>
                  <a:cubicBezTo>
                    <a:pt x="4036" y="702"/>
                    <a:pt x="3928" y="679"/>
                    <a:pt x="3817" y="679"/>
                  </a:cubicBezTo>
                  <a:cubicBezTo>
                    <a:pt x="3593" y="679"/>
                    <a:pt x="3360" y="774"/>
                    <a:pt x="3191" y="928"/>
                  </a:cubicBezTo>
                  <a:cubicBezTo>
                    <a:pt x="3422" y="698"/>
                    <a:pt x="3301" y="260"/>
                    <a:pt x="3016" y="95"/>
                  </a:cubicBezTo>
                  <a:cubicBezTo>
                    <a:pt x="2902" y="29"/>
                    <a:pt x="2776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2598636" y="1427735"/>
              <a:ext cx="287762" cy="103703"/>
            </a:xfrm>
            <a:custGeom>
              <a:avLst/>
              <a:gdLst/>
              <a:ahLst/>
              <a:cxnLst/>
              <a:rect l="l" t="t" r="r" b="b"/>
              <a:pathLst>
                <a:path w="4595" h="1656" extrusionOk="0">
                  <a:moveTo>
                    <a:pt x="2630" y="0"/>
                  </a:moveTo>
                  <a:cubicBezTo>
                    <a:pt x="2439" y="0"/>
                    <a:pt x="2244" y="61"/>
                    <a:pt x="2083" y="164"/>
                  </a:cubicBezTo>
                  <a:cubicBezTo>
                    <a:pt x="1810" y="340"/>
                    <a:pt x="1601" y="603"/>
                    <a:pt x="1404" y="855"/>
                  </a:cubicBezTo>
                  <a:cubicBezTo>
                    <a:pt x="1415" y="669"/>
                    <a:pt x="1228" y="515"/>
                    <a:pt x="1042" y="493"/>
                  </a:cubicBezTo>
                  <a:cubicBezTo>
                    <a:pt x="1035" y="493"/>
                    <a:pt x="1027" y="492"/>
                    <a:pt x="1019" y="492"/>
                  </a:cubicBezTo>
                  <a:cubicBezTo>
                    <a:pt x="842" y="492"/>
                    <a:pt x="686" y="608"/>
                    <a:pt x="560" y="734"/>
                  </a:cubicBezTo>
                  <a:cubicBezTo>
                    <a:pt x="253" y="1075"/>
                    <a:pt x="77" y="1480"/>
                    <a:pt x="0" y="1655"/>
                  </a:cubicBezTo>
                  <a:lnTo>
                    <a:pt x="4386" y="1611"/>
                  </a:lnTo>
                  <a:cubicBezTo>
                    <a:pt x="4595" y="1338"/>
                    <a:pt x="4441" y="899"/>
                    <a:pt x="4134" y="746"/>
                  </a:cubicBezTo>
                  <a:cubicBezTo>
                    <a:pt x="4036" y="697"/>
                    <a:pt x="3930" y="674"/>
                    <a:pt x="3823" y="674"/>
                  </a:cubicBezTo>
                  <a:cubicBezTo>
                    <a:pt x="3595" y="674"/>
                    <a:pt x="3362" y="775"/>
                    <a:pt x="3191" y="932"/>
                  </a:cubicBezTo>
                  <a:cubicBezTo>
                    <a:pt x="3410" y="690"/>
                    <a:pt x="3301" y="263"/>
                    <a:pt x="3016" y="98"/>
                  </a:cubicBezTo>
                  <a:cubicBezTo>
                    <a:pt x="2898" y="31"/>
                    <a:pt x="2765" y="0"/>
                    <a:pt x="2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935622" y="1383962"/>
              <a:ext cx="287073" cy="103515"/>
            </a:xfrm>
            <a:custGeom>
              <a:avLst/>
              <a:gdLst/>
              <a:ahLst/>
              <a:cxnLst/>
              <a:rect l="l" t="t" r="r" b="b"/>
              <a:pathLst>
                <a:path w="4584" h="1653" extrusionOk="0">
                  <a:moveTo>
                    <a:pt x="2638" y="1"/>
                  </a:moveTo>
                  <a:cubicBezTo>
                    <a:pt x="2447" y="1"/>
                    <a:pt x="2248" y="64"/>
                    <a:pt x="2084" y="161"/>
                  </a:cubicBezTo>
                  <a:cubicBezTo>
                    <a:pt x="1799" y="337"/>
                    <a:pt x="1602" y="600"/>
                    <a:pt x="1394" y="863"/>
                  </a:cubicBezTo>
                  <a:cubicBezTo>
                    <a:pt x="1404" y="677"/>
                    <a:pt x="1229" y="512"/>
                    <a:pt x="1043" y="502"/>
                  </a:cubicBezTo>
                  <a:cubicBezTo>
                    <a:pt x="1034" y="501"/>
                    <a:pt x="1025" y="501"/>
                    <a:pt x="1016" y="501"/>
                  </a:cubicBezTo>
                  <a:cubicBezTo>
                    <a:pt x="839" y="501"/>
                    <a:pt x="674" y="607"/>
                    <a:pt x="549" y="743"/>
                  </a:cubicBezTo>
                  <a:cubicBezTo>
                    <a:pt x="242" y="1072"/>
                    <a:pt x="67" y="1477"/>
                    <a:pt x="1" y="1653"/>
                  </a:cubicBezTo>
                  <a:lnTo>
                    <a:pt x="4376" y="1620"/>
                  </a:lnTo>
                  <a:cubicBezTo>
                    <a:pt x="4584" y="1346"/>
                    <a:pt x="4442" y="907"/>
                    <a:pt x="4135" y="754"/>
                  </a:cubicBezTo>
                  <a:cubicBezTo>
                    <a:pt x="4033" y="703"/>
                    <a:pt x="3922" y="680"/>
                    <a:pt x="3810" y="680"/>
                  </a:cubicBezTo>
                  <a:cubicBezTo>
                    <a:pt x="3583" y="680"/>
                    <a:pt x="3350" y="775"/>
                    <a:pt x="3180" y="929"/>
                  </a:cubicBezTo>
                  <a:cubicBezTo>
                    <a:pt x="3411" y="688"/>
                    <a:pt x="3290" y="261"/>
                    <a:pt x="3005" y="96"/>
                  </a:cubicBezTo>
                  <a:cubicBezTo>
                    <a:pt x="2895" y="30"/>
                    <a:pt x="2768" y="1"/>
                    <a:pt x="2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1524112" y="1241558"/>
              <a:ext cx="278118" cy="329895"/>
            </a:xfrm>
            <a:custGeom>
              <a:avLst/>
              <a:gdLst/>
              <a:ahLst/>
              <a:cxnLst/>
              <a:rect l="l" t="t" r="r" b="b"/>
              <a:pathLst>
                <a:path w="4441" h="5268" extrusionOk="0">
                  <a:moveTo>
                    <a:pt x="2233" y="1223"/>
                  </a:moveTo>
                  <a:cubicBezTo>
                    <a:pt x="2701" y="1223"/>
                    <a:pt x="3132" y="1608"/>
                    <a:pt x="3158" y="2150"/>
                  </a:cubicBezTo>
                  <a:cubicBezTo>
                    <a:pt x="3168" y="2501"/>
                    <a:pt x="2982" y="2842"/>
                    <a:pt x="2686" y="2995"/>
                  </a:cubicBezTo>
                  <a:cubicBezTo>
                    <a:pt x="2547" y="3068"/>
                    <a:pt x="2404" y="3102"/>
                    <a:pt x="2264" y="3102"/>
                  </a:cubicBezTo>
                  <a:cubicBezTo>
                    <a:pt x="1796" y="3102"/>
                    <a:pt x="1374" y="2724"/>
                    <a:pt x="1348" y="2184"/>
                  </a:cubicBezTo>
                  <a:cubicBezTo>
                    <a:pt x="1327" y="1822"/>
                    <a:pt x="1513" y="1493"/>
                    <a:pt x="1820" y="1329"/>
                  </a:cubicBezTo>
                  <a:cubicBezTo>
                    <a:pt x="1955" y="1256"/>
                    <a:pt x="2095" y="1223"/>
                    <a:pt x="2233" y="1223"/>
                  </a:cubicBezTo>
                  <a:close/>
                  <a:moveTo>
                    <a:pt x="2225" y="1"/>
                  </a:moveTo>
                  <a:cubicBezTo>
                    <a:pt x="1975" y="1"/>
                    <a:pt x="1720" y="47"/>
                    <a:pt x="1469" y="145"/>
                  </a:cubicBezTo>
                  <a:cubicBezTo>
                    <a:pt x="559" y="495"/>
                    <a:pt x="0" y="1493"/>
                    <a:pt x="154" y="2491"/>
                  </a:cubicBezTo>
                  <a:cubicBezTo>
                    <a:pt x="230" y="2984"/>
                    <a:pt x="449" y="3412"/>
                    <a:pt x="756" y="3741"/>
                  </a:cubicBezTo>
                  <a:cubicBezTo>
                    <a:pt x="822" y="3817"/>
                    <a:pt x="910" y="3883"/>
                    <a:pt x="998" y="3949"/>
                  </a:cubicBezTo>
                  <a:lnTo>
                    <a:pt x="2664" y="5166"/>
                  </a:lnTo>
                  <a:cubicBezTo>
                    <a:pt x="2757" y="5235"/>
                    <a:pt x="2862" y="5268"/>
                    <a:pt x="2966" y="5268"/>
                  </a:cubicBezTo>
                  <a:cubicBezTo>
                    <a:pt x="3158" y="5268"/>
                    <a:pt x="3343" y="5156"/>
                    <a:pt x="3421" y="4957"/>
                  </a:cubicBezTo>
                  <a:lnTo>
                    <a:pt x="4002" y="3609"/>
                  </a:lnTo>
                  <a:cubicBezTo>
                    <a:pt x="4057" y="3477"/>
                    <a:pt x="4145" y="3225"/>
                    <a:pt x="4232" y="3006"/>
                  </a:cubicBezTo>
                  <a:cubicBezTo>
                    <a:pt x="4386" y="2578"/>
                    <a:pt x="4440" y="2118"/>
                    <a:pt x="4320" y="1679"/>
                  </a:cubicBezTo>
                  <a:lnTo>
                    <a:pt x="4320" y="1668"/>
                  </a:lnTo>
                  <a:cubicBezTo>
                    <a:pt x="4059" y="669"/>
                    <a:pt x="3179" y="1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2567762" y="3234768"/>
              <a:ext cx="313814" cy="237652"/>
            </a:xfrm>
            <a:custGeom>
              <a:avLst/>
              <a:gdLst/>
              <a:ahLst/>
              <a:cxnLst/>
              <a:rect l="l" t="t" r="r" b="b"/>
              <a:pathLst>
                <a:path w="5011" h="3795" extrusionOk="0">
                  <a:moveTo>
                    <a:pt x="362" y="1"/>
                  </a:moveTo>
                  <a:cubicBezTo>
                    <a:pt x="164" y="1"/>
                    <a:pt x="0" y="165"/>
                    <a:pt x="0" y="362"/>
                  </a:cubicBezTo>
                  <a:lnTo>
                    <a:pt x="0" y="3564"/>
                  </a:lnTo>
                  <a:cubicBezTo>
                    <a:pt x="0" y="3695"/>
                    <a:pt x="99" y="3794"/>
                    <a:pt x="220" y="3794"/>
                  </a:cubicBezTo>
                  <a:lnTo>
                    <a:pt x="4781" y="3794"/>
                  </a:lnTo>
                  <a:cubicBezTo>
                    <a:pt x="4912" y="3794"/>
                    <a:pt x="5010" y="3695"/>
                    <a:pt x="5010" y="3564"/>
                  </a:cubicBezTo>
                  <a:lnTo>
                    <a:pt x="5010" y="220"/>
                  </a:lnTo>
                  <a:cubicBezTo>
                    <a:pt x="5010" y="99"/>
                    <a:pt x="4912" y="1"/>
                    <a:pt x="4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2775741" y="3232514"/>
              <a:ext cx="8329" cy="244040"/>
            </a:xfrm>
            <a:custGeom>
              <a:avLst/>
              <a:gdLst/>
              <a:ahLst/>
              <a:cxnLst/>
              <a:rect l="l" t="t" r="r" b="b"/>
              <a:pathLst>
                <a:path w="133" h="3897" extrusionOk="0">
                  <a:moveTo>
                    <a:pt x="67" y="1"/>
                  </a:moveTo>
                  <a:cubicBezTo>
                    <a:pt x="34" y="1"/>
                    <a:pt x="1" y="20"/>
                    <a:pt x="1" y="59"/>
                  </a:cubicBezTo>
                  <a:lnTo>
                    <a:pt x="1" y="3830"/>
                  </a:lnTo>
                  <a:cubicBezTo>
                    <a:pt x="1" y="3874"/>
                    <a:pt x="34" y="3896"/>
                    <a:pt x="67" y="3896"/>
                  </a:cubicBezTo>
                  <a:cubicBezTo>
                    <a:pt x="100" y="3896"/>
                    <a:pt x="132" y="3874"/>
                    <a:pt x="132" y="3830"/>
                  </a:cubicBezTo>
                  <a:lnTo>
                    <a:pt x="132" y="59"/>
                  </a:lnTo>
                  <a:cubicBezTo>
                    <a:pt x="132" y="20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2650803" y="3234768"/>
              <a:ext cx="43337" cy="44024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0" y="1"/>
                  </a:moveTo>
                  <a:lnTo>
                    <a:pt x="0" y="703"/>
                  </a:lnTo>
                  <a:lnTo>
                    <a:pt x="692" y="70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2815570" y="3428397"/>
              <a:ext cx="44025" cy="44024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1" y="1"/>
                  </a:moveTo>
                  <a:lnTo>
                    <a:pt x="1" y="702"/>
                  </a:lnTo>
                  <a:lnTo>
                    <a:pt x="702" y="702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2564318" y="3230698"/>
              <a:ext cx="317258" cy="237590"/>
            </a:xfrm>
            <a:custGeom>
              <a:avLst/>
              <a:gdLst/>
              <a:ahLst/>
              <a:cxnLst/>
              <a:rect l="l" t="t" r="r" b="b"/>
              <a:pathLst>
                <a:path w="5066" h="3794" extrusionOk="0">
                  <a:moveTo>
                    <a:pt x="209" y="0"/>
                  </a:moveTo>
                  <a:cubicBezTo>
                    <a:pt x="88" y="0"/>
                    <a:pt x="0" y="98"/>
                    <a:pt x="0" y="208"/>
                  </a:cubicBezTo>
                  <a:lnTo>
                    <a:pt x="0" y="3794"/>
                  </a:lnTo>
                  <a:lnTo>
                    <a:pt x="110" y="3794"/>
                  </a:lnTo>
                  <a:lnTo>
                    <a:pt x="99" y="208"/>
                  </a:lnTo>
                  <a:cubicBezTo>
                    <a:pt x="99" y="154"/>
                    <a:pt x="154" y="110"/>
                    <a:pt x="209" y="110"/>
                  </a:cubicBezTo>
                  <a:lnTo>
                    <a:pt x="5065" y="120"/>
                  </a:lnTo>
                  <a:lnTo>
                    <a:pt x="5065" y="1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2455162" y="3475113"/>
              <a:ext cx="567821" cy="429841"/>
            </a:xfrm>
            <a:custGeom>
              <a:avLst/>
              <a:gdLst/>
              <a:ahLst/>
              <a:cxnLst/>
              <a:rect l="l" t="t" r="r" b="b"/>
              <a:pathLst>
                <a:path w="9067" h="6864" extrusionOk="0">
                  <a:moveTo>
                    <a:pt x="362" y="0"/>
                  </a:moveTo>
                  <a:cubicBezTo>
                    <a:pt x="164" y="0"/>
                    <a:pt x="0" y="164"/>
                    <a:pt x="0" y="373"/>
                  </a:cubicBezTo>
                  <a:lnTo>
                    <a:pt x="0" y="6644"/>
                  </a:lnTo>
                  <a:cubicBezTo>
                    <a:pt x="0" y="6764"/>
                    <a:pt x="98" y="6864"/>
                    <a:pt x="220" y="6864"/>
                  </a:cubicBezTo>
                  <a:lnTo>
                    <a:pt x="8848" y="6864"/>
                  </a:lnTo>
                  <a:cubicBezTo>
                    <a:pt x="8969" y="6864"/>
                    <a:pt x="9067" y="6764"/>
                    <a:pt x="9067" y="6644"/>
                  </a:cubicBezTo>
                  <a:lnTo>
                    <a:pt x="9067" y="230"/>
                  </a:lnTo>
                  <a:cubicBezTo>
                    <a:pt x="9067" y="110"/>
                    <a:pt x="8969" y="0"/>
                    <a:pt x="8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2835548" y="3474236"/>
              <a:ext cx="8267" cy="435477"/>
            </a:xfrm>
            <a:custGeom>
              <a:avLst/>
              <a:gdLst/>
              <a:ahLst/>
              <a:cxnLst/>
              <a:rect l="l" t="t" r="r" b="b"/>
              <a:pathLst>
                <a:path w="132" h="6954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387"/>
                  </a:lnTo>
                  <a:lnTo>
                    <a:pt x="0" y="6888"/>
                  </a:lnTo>
                  <a:cubicBezTo>
                    <a:pt x="0" y="6932"/>
                    <a:pt x="33" y="6954"/>
                    <a:pt x="66" y="6954"/>
                  </a:cubicBezTo>
                  <a:cubicBezTo>
                    <a:pt x="99" y="6954"/>
                    <a:pt x="132" y="6932"/>
                    <a:pt x="132" y="6888"/>
                  </a:cubicBezTo>
                  <a:lnTo>
                    <a:pt x="132" y="1560"/>
                  </a:ln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2605462" y="3475113"/>
              <a:ext cx="79095" cy="79718"/>
            </a:xfrm>
            <a:custGeom>
              <a:avLst/>
              <a:gdLst/>
              <a:ahLst/>
              <a:cxnLst/>
              <a:rect l="l" t="t" r="r" b="b"/>
              <a:pathLst>
                <a:path w="1263" h="1273" extrusionOk="0">
                  <a:moveTo>
                    <a:pt x="1" y="0"/>
                  </a:moveTo>
                  <a:lnTo>
                    <a:pt x="1" y="1272"/>
                  </a:lnTo>
                  <a:lnTo>
                    <a:pt x="1262" y="1272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2904185" y="3825924"/>
              <a:ext cx="78970" cy="79030"/>
            </a:xfrm>
            <a:custGeom>
              <a:avLst/>
              <a:gdLst/>
              <a:ahLst/>
              <a:cxnLst/>
              <a:rect l="l" t="t" r="r" b="b"/>
              <a:pathLst>
                <a:path w="1261" h="1262" extrusionOk="0">
                  <a:moveTo>
                    <a:pt x="1" y="0"/>
                  </a:moveTo>
                  <a:lnTo>
                    <a:pt x="1" y="1262"/>
                  </a:lnTo>
                  <a:lnTo>
                    <a:pt x="1261" y="1262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2451655" y="3470980"/>
              <a:ext cx="571328" cy="427774"/>
            </a:xfrm>
            <a:custGeom>
              <a:avLst/>
              <a:gdLst/>
              <a:ahLst/>
              <a:cxnLst/>
              <a:rect l="l" t="t" r="r" b="b"/>
              <a:pathLst>
                <a:path w="9123" h="6831" extrusionOk="0">
                  <a:moveTo>
                    <a:pt x="341" y="0"/>
                  </a:moveTo>
                  <a:cubicBezTo>
                    <a:pt x="154" y="0"/>
                    <a:pt x="1" y="154"/>
                    <a:pt x="1" y="329"/>
                  </a:cubicBezTo>
                  <a:lnTo>
                    <a:pt x="12" y="6830"/>
                  </a:lnTo>
                  <a:lnTo>
                    <a:pt x="111" y="6830"/>
                  </a:lnTo>
                  <a:lnTo>
                    <a:pt x="100" y="329"/>
                  </a:lnTo>
                  <a:cubicBezTo>
                    <a:pt x="100" y="208"/>
                    <a:pt x="210" y="99"/>
                    <a:pt x="330" y="99"/>
                  </a:cubicBezTo>
                  <a:lnTo>
                    <a:pt x="9123" y="121"/>
                  </a:lnTo>
                  <a:lnTo>
                    <a:pt x="9123" y="2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146;p36"/>
          <p:cNvSpPr/>
          <p:nvPr/>
        </p:nvSpPr>
        <p:spPr>
          <a:xfrm>
            <a:off x="3950422" y="606225"/>
            <a:ext cx="866100" cy="866100"/>
          </a:xfrm>
          <a:prstGeom prst="star12">
            <a:avLst>
              <a:gd name="adj" fmla="val 37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7" name="Google Shape;1147;p36"/>
          <p:cNvGrpSpPr/>
          <p:nvPr/>
        </p:nvGrpSpPr>
        <p:grpSpPr>
          <a:xfrm rot="696766">
            <a:off x="4222308" y="846503"/>
            <a:ext cx="322342" cy="385546"/>
            <a:chOff x="3599800" y="3911550"/>
            <a:chExt cx="89375" cy="106900"/>
          </a:xfrm>
        </p:grpSpPr>
        <p:sp>
          <p:nvSpPr>
            <p:cNvPr id="1148" name="Google Shape;1148;p36"/>
            <p:cNvSpPr/>
            <p:nvPr/>
          </p:nvSpPr>
          <p:spPr>
            <a:xfrm>
              <a:off x="3603625" y="3911550"/>
              <a:ext cx="85550" cy="106900"/>
            </a:xfrm>
            <a:custGeom>
              <a:avLst/>
              <a:gdLst/>
              <a:ahLst/>
              <a:cxnLst/>
              <a:rect l="l" t="t" r="r" b="b"/>
              <a:pathLst>
                <a:path w="3422" h="4276" extrusionOk="0">
                  <a:moveTo>
                    <a:pt x="1719" y="979"/>
                  </a:moveTo>
                  <a:cubicBezTo>
                    <a:pt x="2155" y="979"/>
                    <a:pt x="2500" y="1388"/>
                    <a:pt x="2424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40" y="2466"/>
                    <a:pt x="1772" y="2475"/>
                    <a:pt x="1707" y="2475"/>
                  </a:cubicBezTo>
                  <a:cubicBezTo>
                    <a:pt x="1276" y="2475"/>
                    <a:pt x="924" y="2066"/>
                    <a:pt x="1009" y="1590"/>
                  </a:cubicBezTo>
                  <a:cubicBezTo>
                    <a:pt x="1053" y="1305"/>
                    <a:pt x="1250" y="1074"/>
                    <a:pt x="1514" y="1009"/>
                  </a:cubicBezTo>
                  <a:cubicBezTo>
                    <a:pt x="1583" y="988"/>
                    <a:pt x="1652" y="979"/>
                    <a:pt x="1719" y="979"/>
                  </a:cubicBezTo>
                  <a:close/>
                  <a:moveTo>
                    <a:pt x="1714" y="0"/>
                  </a:moveTo>
                  <a:cubicBezTo>
                    <a:pt x="1626" y="0"/>
                    <a:pt x="1537" y="7"/>
                    <a:pt x="1448" y="22"/>
                  </a:cubicBezTo>
                  <a:cubicBezTo>
                    <a:pt x="670" y="143"/>
                    <a:pt x="78" y="823"/>
                    <a:pt x="22" y="1634"/>
                  </a:cubicBezTo>
                  <a:cubicBezTo>
                    <a:pt x="1" y="2029"/>
                    <a:pt x="100" y="2402"/>
                    <a:pt x="286" y="2697"/>
                  </a:cubicBezTo>
                  <a:cubicBezTo>
                    <a:pt x="329" y="2774"/>
                    <a:pt x="385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20" y="4275"/>
                    <a:pt x="1829" y="4275"/>
                  </a:cubicBezTo>
                  <a:cubicBezTo>
                    <a:pt x="1953" y="4275"/>
                    <a:pt x="2079" y="4218"/>
                    <a:pt x="2161" y="4100"/>
                  </a:cubicBezTo>
                  <a:lnTo>
                    <a:pt x="2829" y="3147"/>
                  </a:lnTo>
                  <a:cubicBezTo>
                    <a:pt x="2895" y="3048"/>
                    <a:pt x="3016" y="2873"/>
                    <a:pt x="3114" y="2719"/>
                  </a:cubicBezTo>
                  <a:cubicBezTo>
                    <a:pt x="3312" y="2412"/>
                    <a:pt x="3421" y="2061"/>
                    <a:pt x="3411" y="1700"/>
                  </a:cubicBezTo>
                  <a:lnTo>
                    <a:pt x="3411" y="1688"/>
                  </a:lnTo>
                  <a:cubicBezTo>
                    <a:pt x="3371" y="740"/>
                    <a:pt x="2611" y="0"/>
                    <a:pt x="1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3599800" y="3911550"/>
              <a:ext cx="85525" cy="106900"/>
            </a:xfrm>
            <a:custGeom>
              <a:avLst/>
              <a:gdLst/>
              <a:ahLst/>
              <a:cxnLst/>
              <a:rect l="l" t="t" r="r" b="b"/>
              <a:pathLst>
                <a:path w="3421" h="4276" extrusionOk="0">
                  <a:moveTo>
                    <a:pt x="1718" y="979"/>
                  </a:moveTo>
                  <a:cubicBezTo>
                    <a:pt x="2155" y="979"/>
                    <a:pt x="2500" y="1388"/>
                    <a:pt x="2423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39" y="2466"/>
                    <a:pt x="1772" y="2475"/>
                    <a:pt x="1706" y="2475"/>
                  </a:cubicBezTo>
                  <a:cubicBezTo>
                    <a:pt x="1275" y="2475"/>
                    <a:pt x="923" y="2066"/>
                    <a:pt x="1009" y="1590"/>
                  </a:cubicBezTo>
                  <a:cubicBezTo>
                    <a:pt x="1053" y="1305"/>
                    <a:pt x="1261" y="1074"/>
                    <a:pt x="1513" y="1009"/>
                  </a:cubicBezTo>
                  <a:cubicBezTo>
                    <a:pt x="1583" y="988"/>
                    <a:pt x="1652" y="979"/>
                    <a:pt x="1718" y="979"/>
                  </a:cubicBezTo>
                  <a:close/>
                  <a:moveTo>
                    <a:pt x="1716" y="0"/>
                  </a:moveTo>
                  <a:cubicBezTo>
                    <a:pt x="1628" y="0"/>
                    <a:pt x="1538" y="7"/>
                    <a:pt x="1447" y="22"/>
                  </a:cubicBezTo>
                  <a:cubicBezTo>
                    <a:pt x="680" y="143"/>
                    <a:pt x="77" y="823"/>
                    <a:pt x="22" y="1634"/>
                  </a:cubicBezTo>
                  <a:cubicBezTo>
                    <a:pt x="0" y="2029"/>
                    <a:pt x="99" y="2402"/>
                    <a:pt x="285" y="2697"/>
                  </a:cubicBezTo>
                  <a:cubicBezTo>
                    <a:pt x="329" y="2774"/>
                    <a:pt x="384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19" y="4275"/>
                    <a:pt x="1828" y="4275"/>
                  </a:cubicBezTo>
                  <a:cubicBezTo>
                    <a:pt x="1953" y="4275"/>
                    <a:pt x="2078" y="4218"/>
                    <a:pt x="2160" y="4100"/>
                  </a:cubicBezTo>
                  <a:lnTo>
                    <a:pt x="2840" y="3147"/>
                  </a:lnTo>
                  <a:cubicBezTo>
                    <a:pt x="2894" y="3048"/>
                    <a:pt x="3016" y="2873"/>
                    <a:pt x="3114" y="2719"/>
                  </a:cubicBezTo>
                  <a:cubicBezTo>
                    <a:pt x="3311" y="2412"/>
                    <a:pt x="3421" y="2061"/>
                    <a:pt x="3410" y="1700"/>
                  </a:cubicBezTo>
                  <a:lnTo>
                    <a:pt x="3410" y="1688"/>
                  </a:lnTo>
                  <a:cubicBezTo>
                    <a:pt x="3370" y="740"/>
                    <a:pt x="2620" y="0"/>
                    <a:pt x="1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040;p36"/>
          <p:cNvSpPr txBox="1">
            <a:spLocks noGrp="1"/>
          </p:cNvSpPr>
          <p:nvPr>
            <p:ph type="title"/>
          </p:nvPr>
        </p:nvSpPr>
        <p:spPr>
          <a:xfrm>
            <a:off x="4733226" y="1442942"/>
            <a:ext cx="4040071" cy="24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00000"/>
              </a:lnSpc>
              <a:buClrTx/>
            </a:pPr>
            <a:r>
              <a:rPr lang="en-US" sz="2000" dirty="0" smtClean="0">
                <a:latin typeface="Bahnschrift" panose="020B0502040204020203" pitchFamily="34" charset="0"/>
              </a:rPr>
              <a:t>1. Work in pair in 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2 minutes </a:t>
            </a:r>
            <a:r>
              <a:rPr lang="en-US" sz="2000" dirty="0" smtClean="0">
                <a:latin typeface="Bahnschrift" panose="020B0502040204020203" pitchFamily="34" charset="0"/>
              </a:rPr>
              <a:t>to choose your </a:t>
            </a:r>
            <a:r>
              <a:rPr lang="en-US" sz="2000" dirty="0" err="1" smtClean="0">
                <a:latin typeface="Bahnschrift" panose="020B0502040204020203" pitchFamily="34" charset="0"/>
              </a:rPr>
              <a:t>favourite</a:t>
            </a:r>
            <a:r>
              <a:rPr lang="en-US" sz="2000" dirty="0" smtClean="0">
                <a:latin typeface="Bahnschrift" panose="020B0502040204020203" pitchFamily="34" charset="0"/>
              </a:rPr>
              <a:t> 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traveling mode </a:t>
            </a:r>
            <a:r>
              <a:rPr lang="en-US" sz="2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in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 </a:t>
            </a:r>
            <a:r>
              <a:rPr lang="en-US" sz="2000" dirty="0" smtClean="0">
                <a:latin typeface="Bahnschrift" panose="020B0502040204020203" pitchFamily="34" charset="0"/>
              </a:rPr>
              <a:t>the </a:t>
            </a:r>
            <a:r>
              <a:rPr lang="en-US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next 50 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years</a:t>
            </a:r>
            <a:r>
              <a:rPr lang="en-US" sz="2000" dirty="0" smtClean="0">
                <a:latin typeface="Bahnschrift" panose="020B0502040204020203" pitchFamily="34" charset="0"/>
              </a:rPr>
              <a:t>.</a:t>
            </a:r>
            <a:br>
              <a:rPr lang="en-US" sz="2000" dirty="0" smtClean="0">
                <a:latin typeface="Bahnschrift" panose="020B0502040204020203" pitchFamily="34" charset="0"/>
              </a:rPr>
            </a:br>
            <a:r>
              <a:rPr lang="en-US" sz="2000" dirty="0" smtClean="0">
                <a:latin typeface="Bahnschrift" panose="020B0502040204020203" pitchFamily="34" charset="0"/>
              </a:rPr>
              <a:t>2. 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Describe</a:t>
            </a:r>
            <a:r>
              <a:rPr lang="en-US" sz="2000" dirty="0" smtClean="0">
                <a:latin typeface="Bahnschrift" panose="020B0502040204020203" pitchFamily="34" charset="0"/>
              </a:rPr>
              <a:t> the vehicle 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with 3 sentences</a:t>
            </a:r>
            <a:r>
              <a:rPr lang="en-US" sz="2000" dirty="0" smtClean="0">
                <a:latin typeface="Bahnschrift" panose="020B0502040204020203" pitchFamily="34" charset="0"/>
              </a:rPr>
              <a:t/>
            </a:r>
            <a:br>
              <a:rPr lang="en-US" sz="2000" dirty="0" smtClean="0">
                <a:latin typeface="Bahnschrift" panose="020B0502040204020203" pitchFamily="34" charset="0"/>
              </a:rPr>
            </a:br>
            <a:r>
              <a:rPr lang="en-US" sz="2000" dirty="0" smtClean="0">
                <a:latin typeface="Bahnschrift" panose="020B0502040204020203" pitchFamily="34" charset="0"/>
              </a:rPr>
              <a:t>3. </a:t>
            </a:r>
            <a:r>
              <a:rPr lang="en-US" sz="20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Come to the board to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 say the sentences in turns </a:t>
            </a:r>
            <a:r>
              <a:rPr lang="en-US" sz="2000" dirty="0" smtClean="0">
                <a:latin typeface="Bahnschrift" panose="020B0502040204020203" pitchFamily="34" charset="0"/>
              </a:rPr>
              <a:t>and have the </a:t>
            </a:r>
            <a:r>
              <a:rPr lang="en-US" sz="2000" b="1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class guess </a:t>
            </a:r>
            <a:r>
              <a:rPr lang="en-US" sz="2000" dirty="0" smtClean="0">
                <a:latin typeface="Bahnschrift" panose="020B0502040204020203" pitchFamily="34" charset="0"/>
              </a:rPr>
              <a:t>the name of your vehicle</a:t>
            </a:r>
            <a:endParaRPr sz="2000" dirty="0">
              <a:solidFill>
                <a:srgbClr val="DCF1F6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Timer for Kids 10 Minutes! Timer with Music for Classroom, Children! Instrumental Music for Kids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3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6315" y="699970"/>
            <a:ext cx="1098290" cy="61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1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EB8BAD-F465-AC3C-98BF-73B38DBD186D}"/>
              </a:ext>
            </a:extLst>
          </p:cNvPr>
          <p:cNvSpPr txBox="1"/>
          <p:nvPr/>
        </p:nvSpPr>
        <p:spPr>
          <a:xfrm>
            <a:off x="694147" y="209169"/>
            <a:ext cx="779616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Mode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Helvetica Neue"/>
              </a:rPr>
              <a:t>of travel </a:t>
            </a:r>
          </a:p>
          <a:p>
            <a:pPr algn="ctr"/>
            <a:r>
              <a:rPr lang="en-US" sz="4400" b="1" i="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that will </a:t>
            </a:r>
            <a:r>
              <a:rPr lang="en-US" sz="4400" b="1" i="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be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Helvetica Neue"/>
              </a:rPr>
              <a:t>popular</a:t>
            </a:r>
            <a:r>
              <a:rPr lang="en-US" sz="4400" b="1" i="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 </a:t>
            </a:r>
            <a:r>
              <a:rPr lang="en-US" sz="4400" b="1" i="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in </a:t>
            </a:r>
            <a:r>
              <a:rPr lang="en-US" sz="4400" b="1" i="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the next 50 </a:t>
            </a:r>
            <a:r>
              <a:rPr lang="en-US" sz="4400" b="1" i="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years?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" name="Google Shape;1867;p51">
            <a:extLst>
              <a:ext uri="{FF2B5EF4-FFF2-40B4-BE49-F238E27FC236}">
                <a16:creationId xmlns:a16="http://schemas.microsoft.com/office/drawing/2014/main" xmlns="" id="{52C69D67-84ED-8D61-5B61-D44EFA47178F}"/>
              </a:ext>
            </a:extLst>
          </p:cNvPr>
          <p:cNvGrpSpPr/>
          <p:nvPr/>
        </p:nvGrpSpPr>
        <p:grpSpPr>
          <a:xfrm>
            <a:off x="2072640" y="2468880"/>
            <a:ext cx="4718105" cy="3051417"/>
            <a:chOff x="2724875" y="4257975"/>
            <a:chExt cx="1574175" cy="1132900"/>
          </a:xfrm>
        </p:grpSpPr>
        <p:sp>
          <p:nvSpPr>
            <p:cNvPr id="4" name="Google Shape;1868;p51">
              <a:extLst>
                <a:ext uri="{FF2B5EF4-FFF2-40B4-BE49-F238E27FC236}">
                  <a16:creationId xmlns:a16="http://schemas.microsoft.com/office/drawing/2014/main" xmlns="" id="{174D6E6C-3449-A789-C18B-9350FC448D81}"/>
                </a:ext>
              </a:extLst>
            </p:cNvPr>
            <p:cNvSpPr/>
            <p:nvPr/>
          </p:nvSpPr>
          <p:spPr>
            <a:xfrm>
              <a:off x="4114275" y="4985900"/>
              <a:ext cx="17825" cy="15950"/>
            </a:xfrm>
            <a:custGeom>
              <a:avLst/>
              <a:gdLst/>
              <a:ahLst/>
              <a:cxnLst/>
              <a:rect l="l" t="t" r="r" b="b"/>
              <a:pathLst>
                <a:path w="713" h="638" extrusionOk="0">
                  <a:moveTo>
                    <a:pt x="199" y="1"/>
                  </a:moveTo>
                  <a:cubicBezTo>
                    <a:pt x="163" y="1"/>
                    <a:pt x="131" y="25"/>
                    <a:pt x="99" y="103"/>
                  </a:cubicBezTo>
                  <a:cubicBezTo>
                    <a:pt x="77" y="158"/>
                    <a:pt x="1" y="454"/>
                    <a:pt x="11" y="520"/>
                  </a:cubicBezTo>
                  <a:cubicBezTo>
                    <a:pt x="24" y="607"/>
                    <a:pt x="76" y="638"/>
                    <a:pt x="141" y="638"/>
                  </a:cubicBezTo>
                  <a:cubicBezTo>
                    <a:pt x="247" y="638"/>
                    <a:pt x="389" y="556"/>
                    <a:pt x="450" y="508"/>
                  </a:cubicBezTo>
                  <a:cubicBezTo>
                    <a:pt x="581" y="399"/>
                    <a:pt x="680" y="223"/>
                    <a:pt x="713" y="59"/>
                  </a:cubicBezTo>
                  <a:cubicBezTo>
                    <a:pt x="684" y="34"/>
                    <a:pt x="654" y="25"/>
                    <a:pt x="623" y="25"/>
                  </a:cubicBezTo>
                  <a:cubicBezTo>
                    <a:pt x="558" y="25"/>
                    <a:pt x="488" y="62"/>
                    <a:pt x="410" y="62"/>
                  </a:cubicBezTo>
                  <a:cubicBezTo>
                    <a:pt x="398" y="62"/>
                    <a:pt x="386" y="61"/>
                    <a:pt x="373" y="59"/>
                  </a:cubicBezTo>
                  <a:cubicBezTo>
                    <a:pt x="303" y="47"/>
                    <a:pt x="248" y="1"/>
                    <a:pt x="199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69;p51">
              <a:extLst>
                <a:ext uri="{FF2B5EF4-FFF2-40B4-BE49-F238E27FC236}">
                  <a16:creationId xmlns:a16="http://schemas.microsoft.com/office/drawing/2014/main" xmlns="" id="{1ADE866B-2532-0EF9-44C1-2F38BCC06C59}"/>
                </a:ext>
              </a:extLst>
            </p:cNvPr>
            <p:cNvSpPr/>
            <p:nvPr/>
          </p:nvSpPr>
          <p:spPr>
            <a:xfrm>
              <a:off x="4069325" y="4499475"/>
              <a:ext cx="44700" cy="59300"/>
            </a:xfrm>
            <a:custGeom>
              <a:avLst/>
              <a:gdLst/>
              <a:ahLst/>
              <a:cxnLst/>
              <a:rect l="l" t="t" r="r" b="b"/>
              <a:pathLst>
                <a:path w="1788" h="2372" extrusionOk="0">
                  <a:moveTo>
                    <a:pt x="1173" y="1"/>
                  </a:moveTo>
                  <a:cubicBezTo>
                    <a:pt x="1053" y="176"/>
                    <a:pt x="1239" y="330"/>
                    <a:pt x="1283" y="472"/>
                  </a:cubicBezTo>
                  <a:cubicBezTo>
                    <a:pt x="1338" y="702"/>
                    <a:pt x="1228" y="922"/>
                    <a:pt x="1129" y="988"/>
                  </a:cubicBezTo>
                  <a:cubicBezTo>
                    <a:pt x="1097" y="1009"/>
                    <a:pt x="1042" y="998"/>
                    <a:pt x="998" y="1042"/>
                  </a:cubicBezTo>
                  <a:cubicBezTo>
                    <a:pt x="954" y="1086"/>
                    <a:pt x="943" y="1261"/>
                    <a:pt x="856" y="1305"/>
                  </a:cubicBezTo>
                  <a:cubicBezTo>
                    <a:pt x="811" y="1328"/>
                    <a:pt x="761" y="1332"/>
                    <a:pt x="707" y="1332"/>
                  </a:cubicBezTo>
                  <a:cubicBezTo>
                    <a:pt x="676" y="1332"/>
                    <a:pt x="643" y="1330"/>
                    <a:pt x="610" y="1330"/>
                  </a:cubicBezTo>
                  <a:cubicBezTo>
                    <a:pt x="561" y="1330"/>
                    <a:pt x="511" y="1333"/>
                    <a:pt x="461" y="1349"/>
                  </a:cubicBezTo>
                  <a:cubicBezTo>
                    <a:pt x="384" y="1360"/>
                    <a:pt x="264" y="1514"/>
                    <a:pt x="208" y="1590"/>
                  </a:cubicBezTo>
                  <a:cubicBezTo>
                    <a:pt x="154" y="1656"/>
                    <a:pt x="0" y="1799"/>
                    <a:pt x="0" y="1897"/>
                  </a:cubicBezTo>
                  <a:cubicBezTo>
                    <a:pt x="11" y="1985"/>
                    <a:pt x="99" y="2040"/>
                    <a:pt x="176" y="2150"/>
                  </a:cubicBezTo>
                  <a:cubicBezTo>
                    <a:pt x="227" y="2232"/>
                    <a:pt x="278" y="2371"/>
                    <a:pt x="356" y="2371"/>
                  </a:cubicBezTo>
                  <a:cubicBezTo>
                    <a:pt x="362" y="2371"/>
                    <a:pt x="367" y="2370"/>
                    <a:pt x="373" y="2369"/>
                  </a:cubicBezTo>
                  <a:cubicBezTo>
                    <a:pt x="505" y="2347"/>
                    <a:pt x="395" y="2051"/>
                    <a:pt x="505" y="1974"/>
                  </a:cubicBezTo>
                  <a:cubicBezTo>
                    <a:pt x="525" y="1983"/>
                    <a:pt x="545" y="1986"/>
                    <a:pt x="563" y="1986"/>
                  </a:cubicBezTo>
                  <a:cubicBezTo>
                    <a:pt x="709" y="1986"/>
                    <a:pt x="785" y="1744"/>
                    <a:pt x="921" y="1744"/>
                  </a:cubicBezTo>
                  <a:cubicBezTo>
                    <a:pt x="972" y="1744"/>
                    <a:pt x="1023" y="1811"/>
                    <a:pt x="1074" y="1811"/>
                  </a:cubicBezTo>
                  <a:cubicBezTo>
                    <a:pt x="1078" y="1811"/>
                    <a:pt x="1082" y="1810"/>
                    <a:pt x="1085" y="1809"/>
                  </a:cubicBezTo>
                  <a:cubicBezTo>
                    <a:pt x="1163" y="1777"/>
                    <a:pt x="1185" y="1623"/>
                    <a:pt x="1272" y="1580"/>
                  </a:cubicBezTo>
                  <a:cubicBezTo>
                    <a:pt x="1436" y="1480"/>
                    <a:pt x="1677" y="1546"/>
                    <a:pt x="1787" y="1371"/>
                  </a:cubicBezTo>
                  <a:cubicBezTo>
                    <a:pt x="1755" y="1229"/>
                    <a:pt x="1733" y="1075"/>
                    <a:pt x="1689" y="922"/>
                  </a:cubicBezTo>
                  <a:cubicBezTo>
                    <a:pt x="1667" y="856"/>
                    <a:pt x="1623" y="801"/>
                    <a:pt x="1623" y="746"/>
                  </a:cubicBezTo>
                  <a:cubicBezTo>
                    <a:pt x="1612" y="647"/>
                    <a:pt x="1656" y="560"/>
                    <a:pt x="1645" y="472"/>
                  </a:cubicBezTo>
                  <a:cubicBezTo>
                    <a:pt x="1612" y="253"/>
                    <a:pt x="1360" y="23"/>
                    <a:pt x="1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70;p51">
              <a:extLst>
                <a:ext uri="{FF2B5EF4-FFF2-40B4-BE49-F238E27FC236}">
                  <a16:creationId xmlns:a16="http://schemas.microsoft.com/office/drawing/2014/main" xmlns="" id="{50ACDE26-4992-A93D-5C30-131B1779F2D1}"/>
                </a:ext>
              </a:extLst>
            </p:cNvPr>
            <p:cNvSpPr/>
            <p:nvPr/>
          </p:nvSpPr>
          <p:spPr>
            <a:xfrm>
              <a:off x="4091525" y="4476425"/>
              <a:ext cx="21125" cy="21450"/>
            </a:xfrm>
            <a:custGeom>
              <a:avLst/>
              <a:gdLst/>
              <a:ahLst/>
              <a:cxnLst/>
              <a:rect l="l" t="t" r="r" b="b"/>
              <a:pathLst>
                <a:path w="845" h="858" extrusionOk="0">
                  <a:moveTo>
                    <a:pt x="26" y="0"/>
                  </a:moveTo>
                  <a:cubicBezTo>
                    <a:pt x="21" y="0"/>
                    <a:pt x="16" y="1"/>
                    <a:pt x="11" y="2"/>
                  </a:cubicBezTo>
                  <a:cubicBezTo>
                    <a:pt x="11" y="24"/>
                    <a:pt x="0" y="24"/>
                    <a:pt x="0" y="46"/>
                  </a:cubicBezTo>
                  <a:cubicBezTo>
                    <a:pt x="44" y="177"/>
                    <a:pt x="121" y="254"/>
                    <a:pt x="99" y="397"/>
                  </a:cubicBezTo>
                  <a:cubicBezTo>
                    <a:pt x="77" y="484"/>
                    <a:pt x="0" y="528"/>
                    <a:pt x="0" y="604"/>
                  </a:cubicBezTo>
                  <a:cubicBezTo>
                    <a:pt x="0" y="725"/>
                    <a:pt x="143" y="835"/>
                    <a:pt x="231" y="857"/>
                  </a:cubicBezTo>
                  <a:cubicBezTo>
                    <a:pt x="263" y="747"/>
                    <a:pt x="209" y="660"/>
                    <a:pt x="307" y="626"/>
                  </a:cubicBezTo>
                  <a:cubicBezTo>
                    <a:pt x="314" y="625"/>
                    <a:pt x="322" y="624"/>
                    <a:pt x="329" y="624"/>
                  </a:cubicBezTo>
                  <a:cubicBezTo>
                    <a:pt x="402" y="624"/>
                    <a:pt x="475" y="706"/>
                    <a:pt x="548" y="706"/>
                  </a:cubicBezTo>
                  <a:cubicBezTo>
                    <a:pt x="556" y="706"/>
                    <a:pt x="563" y="705"/>
                    <a:pt x="570" y="704"/>
                  </a:cubicBezTo>
                  <a:cubicBezTo>
                    <a:pt x="625" y="692"/>
                    <a:pt x="680" y="572"/>
                    <a:pt x="724" y="539"/>
                  </a:cubicBezTo>
                  <a:cubicBezTo>
                    <a:pt x="768" y="506"/>
                    <a:pt x="811" y="517"/>
                    <a:pt x="845" y="451"/>
                  </a:cubicBezTo>
                  <a:cubicBezTo>
                    <a:pt x="833" y="276"/>
                    <a:pt x="702" y="287"/>
                    <a:pt x="548" y="254"/>
                  </a:cubicBezTo>
                  <a:cubicBezTo>
                    <a:pt x="329" y="212"/>
                    <a:pt x="1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1;p51">
              <a:extLst>
                <a:ext uri="{FF2B5EF4-FFF2-40B4-BE49-F238E27FC236}">
                  <a16:creationId xmlns:a16="http://schemas.microsoft.com/office/drawing/2014/main" xmlns="" id="{ADC0F74B-45A7-F0FD-9000-A485A76A56EF}"/>
                </a:ext>
              </a:extLst>
            </p:cNvPr>
            <p:cNvSpPr/>
            <p:nvPr/>
          </p:nvSpPr>
          <p:spPr>
            <a:xfrm>
              <a:off x="4098650" y="4810900"/>
              <a:ext cx="4275" cy="3250"/>
            </a:xfrm>
            <a:custGeom>
              <a:avLst/>
              <a:gdLst/>
              <a:ahLst/>
              <a:cxnLst/>
              <a:rect l="l" t="t" r="r" b="b"/>
              <a:pathLst>
                <a:path w="171" h="130" extrusionOk="0">
                  <a:moveTo>
                    <a:pt x="93" y="1"/>
                  </a:moveTo>
                  <a:cubicBezTo>
                    <a:pt x="48" y="1"/>
                    <a:pt x="0" y="31"/>
                    <a:pt x="0" y="75"/>
                  </a:cubicBezTo>
                  <a:cubicBezTo>
                    <a:pt x="11" y="108"/>
                    <a:pt x="55" y="130"/>
                    <a:pt x="95" y="130"/>
                  </a:cubicBezTo>
                  <a:cubicBezTo>
                    <a:pt x="135" y="130"/>
                    <a:pt x="170" y="108"/>
                    <a:pt x="165" y="53"/>
                  </a:cubicBezTo>
                  <a:cubicBezTo>
                    <a:pt x="156" y="16"/>
                    <a:pt x="125" y="1"/>
                    <a:pt x="93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72;p51">
              <a:extLst>
                <a:ext uri="{FF2B5EF4-FFF2-40B4-BE49-F238E27FC236}">
                  <a16:creationId xmlns:a16="http://schemas.microsoft.com/office/drawing/2014/main" xmlns="" id="{0F4E24AC-78F4-90F0-6A5A-54B52364D61D}"/>
                </a:ext>
              </a:extLst>
            </p:cNvPr>
            <p:cNvSpPr/>
            <p:nvPr/>
          </p:nvSpPr>
          <p:spPr>
            <a:xfrm>
              <a:off x="4083025" y="4460825"/>
              <a:ext cx="10150" cy="9075"/>
            </a:xfrm>
            <a:custGeom>
              <a:avLst/>
              <a:gdLst/>
              <a:ahLst/>
              <a:cxnLst/>
              <a:rect l="l" t="t" r="r" b="b"/>
              <a:pathLst>
                <a:path w="406" h="363" extrusionOk="0">
                  <a:moveTo>
                    <a:pt x="45" y="0"/>
                  </a:moveTo>
                  <a:lnTo>
                    <a:pt x="45" y="0"/>
                  </a:lnTo>
                  <a:cubicBezTo>
                    <a:pt x="1" y="143"/>
                    <a:pt x="110" y="307"/>
                    <a:pt x="220" y="363"/>
                  </a:cubicBezTo>
                  <a:cubicBezTo>
                    <a:pt x="406" y="220"/>
                    <a:pt x="143" y="66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3;p51">
              <a:extLst>
                <a:ext uri="{FF2B5EF4-FFF2-40B4-BE49-F238E27FC236}">
                  <a16:creationId xmlns:a16="http://schemas.microsoft.com/office/drawing/2014/main" xmlns="" id="{0511B921-85E3-FDD8-25B5-0474681DDC40}"/>
                </a:ext>
              </a:extLst>
            </p:cNvPr>
            <p:cNvSpPr/>
            <p:nvPr/>
          </p:nvSpPr>
          <p:spPr>
            <a:xfrm>
              <a:off x="4066575" y="4793275"/>
              <a:ext cx="17025" cy="11850"/>
            </a:xfrm>
            <a:custGeom>
              <a:avLst/>
              <a:gdLst/>
              <a:ahLst/>
              <a:cxnLst/>
              <a:rect l="l" t="t" r="r" b="b"/>
              <a:pathLst>
                <a:path w="681" h="474" extrusionOk="0">
                  <a:moveTo>
                    <a:pt x="564" y="0"/>
                  </a:moveTo>
                  <a:cubicBezTo>
                    <a:pt x="411" y="0"/>
                    <a:pt x="307" y="128"/>
                    <a:pt x="209" y="199"/>
                  </a:cubicBezTo>
                  <a:cubicBezTo>
                    <a:pt x="121" y="254"/>
                    <a:pt x="1" y="287"/>
                    <a:pt x="11" y="429"/>
                  </a:cubicBezTo>
                  <a:cubicBezTo>
                    <a:pt x="23" y="441"/>
                    <a:pt x="45" y="451"/>
                    <a:pt x="45" y="473"/>
                  </a:cubicBezTo>
                  <a:cubicBezTo>
                    <a:pt x="176" y="462"/>
                    <a:pt x="264" y="331"/>
                    <a:pt x="374" y="254"/>
                  </a:cubicBezTo>
                  <a:cubicBezTo>
                    <a:pt x="472" y="188"/>
                    <a:pt x="625" y="188"/>
                    <a:pt x="681" y="24"/>
                  </a:cubicBezTo>
                  <a:cubicBezTo>
                    <a:pt x="639" y="7"/>
                    <a:pt x="600" y="0"/>
                    <a:pt x="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4;p51">
              <a:extLst>
                <a:ext uri="{FF2B5EF4-FFF2-40B4-BE49-F238E27FC236}">
                  <a16:creationId xmlns:a16="http://schemas.microsoft.com/office/drawing/2014/main" xmlns="" id="{E0325540-E4E1-69CF-5EDB-CF37CF28A4F4}"/>
                </a:ext>
              </a:extLst>
            </p:cNvPr>
            <p:cNvSpPr/>
            <p:nvPr/>
          </p:nvSpPr>
          <p:spPr>
            <a:xfrm>
              <a:off x="4051775" y="4736800"/>
              <a:ext cx="21125" cy="5950"/>
            </a:xfrm>
            <a:custGeom>
              <a:avLst/>
              <a:gdLst/>
              <a:ahLst/>
              <a:cxnLst/>
              <a:rect l="l" t="t" r="r" b="b"/>
              <a:pathLst>
                <a:path w="845" h="238" extrusionOk="0">
                  <a:moveTo>
                    <a:pt x="231" y="1"/>
                  </a:moveTo>
                  <a:cubicBezTo>
                    <a:pt x="223" y="1"/>
                    <a:pt x="216" y="1"/>
                    <a:pt x="209" y="2"/>
                  </a:cubicBezTo>
                  <a:cubicBezTo>
                    <a:pt x="99" y="13"/>
                    <a:pt x="1" y="123"/>
                    <a:pt x="1" y="232"/>
                  </a:cubicBezTo>
                  <a:cubicBezTo>
                    <a:pt x="12" y="236"/>
                    <a:pt x="21" y="237"/>
                    <a:pt x="29" y="237"/>
                  </a:cubicBezTo>
                  <a:cubicBezTo>
                    <a:pt x="72" y="237"/>
                    <a:pt x="88" y="198"/>
                    <a:pt x="143" y="188"/>
                  </a:cubicBezTo>
                  <a:cubicBezTo>
                    <a:pt x="172" y="183"/>
                    <a:pt x="202" y="180"/>
                    <a:pt x="233" y="180"/>
                  </a:cubicBezTo>
                  <a:cubicBezTo>
                    <a:pt x="375" y="180"/>
                    <a:pt x="536" y="230"/>
                    <a:pt x="656" y="230"/>
                  </a:cubicBezTo>
                  <a:cubicBezTo>
                    <a:pt x="761" y="230"/>
                    <a:pt x="835" y="193"/>
                    <a:pt x="845" y="57"/>
                  </a:cubicBezTo>
                  <a:cubicBezTo>
                    <a:pt x="811" y="36"/>
                    <a:pt x="773" y="30"/>
                    <a:pt x="731" y="30"/>
                  </a:cubicBezTo>
                  <a:cubicBezTo>
                    <a:pt x="665" y="30"/>
                    <a:pt x="590" y="46"/>
                    <a:pt x="516" y="46"/>
                  </a:cubicBezTo>
                  <a:cubicBezTo>
                    <a:pt x="407" y="46"/>
                    <a:pt x="306" y="1"/>
                    <a:pt x="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5;p51">
              <a:extLst>
                <a:ext uri="{FF2B5EF4-FFF2-40B4-BE49-F238E27FC236}">
                  <a16:creationId xmlns:a16="http://schemas.microsoft.com/office/drawing/2014/main" xmlns="" id="{B1CB7851-44B6-4CC0-53CD-09DA0F77BA4C}"/>
                </a:ext>
              </a:extLst>
            </p:cNvPr>
            <p:cNvSpPr/>
            <p:nvPr/>
          </p:nvSpPr>
          <p:spPr>
            <a:xfrm>
              <a:off x="4045750" y="4746975"/>
              <a:ext cx="21950" cy="29850"/>
            </a:xfrm>
            <a:custGeom>
              <a:avLst/>
              <a:gdLst/>
              <a:ahLst/>
              <a:cxnLst/>
              <a:rect l="l" t="t" r="r" b="b"/>
              <a:pathLst>
                <a:path w="878" h="1194" extrusionOk="0">
                  <a:moveTo>
                    <a:pt x="230" y="1"/>
                  </a:moveTo>
                  <a:cubicBezTo>
                    <a:pt x="121" y="1"/>
                    <a:pt x="143" y="231"/>
                    <a:pt x="110" y="341"/>
                  </a:cubicBezTo>
                  <a:cubicBezTo>
                    <a:pt x="77" y="429"/>
                    <a:pt x="1" y="505"/>
                    <a:pt x="11" y="593"/>
                  </a:cubicBezTo>
                  <a:cubicBezTo>
                    <a:pt x="23" y="680"/>
                    <a:pt x="121" y="714"/>
                    <a:pt x="132" y="834"/>
                  </a:cubicBezTo>
                  <a:cubicBezTo>
                    <a:pt x="165" y="966"/>
                    <a:pt x="55" y="1152"/>
                    <a:pt x="154" y="1185"/>
                  </a:cubicBezTo>
                  <a:cubicBezTo>
                    <a:pt x="168" y="1190"/>
                    <a:pt x="181" y="1193"/>
                    <a:pt x="192" y="1193"/>
                  </a:cubicBezTo>
                  <a:cubicBezTo>
                    <a:pt x="356" y="1193"/>
                    <a:pt x="241" y="635"/>
                    <a:pt x="395" y="604"/>
                  </a:cubicBezTo>
                  <a:cubicBezTo>
                    <a:pt x="478" y="759"/>
                    <a:pt x="581" y="1179"/>
                    <a:pt x="777" y="1179"/>
                  </a:cubicBezTo>
                  <a:cubicBezTo>
                    <a:pt x="788" y="1179"/>
                    <a:pt x="800" y="1177"/>
                    <a:pt x="812" y="1174"/>
                  </a:cubicBezTo>
                  <a:cubicBezTo>
                    <a:pt x="856" y="1130"/>
                    <a:pt x="834" y="1009"/>
                    <a:pt x="844" y="911"/>
                  </a:cubicBezTo>
                  <a:cubicBezTo>
                    <a:pt x="735" y="758"/>
                    <a:pt x="702" y="538"/>
                    <a:pt x="615" y="373"/>
                  </a:cubicBezTo>
                  <a:cubicBezTo>
                    <a:pt x="669" y="231"/>
                    <a:pt x="878" y="220"/>
                    <a:pt x="856" y="34"/>
                  </a:cubicBezTo>
                  <a:cubicBezTo>
                    <a:pt x="841" y="31"/>
                    <a:pt x="827" y="30"/>
                    <a:pt x="813" y="30"/>
                  </a:cubicBezTo>
                  <a:cubicBezTo>
                    <a:pt x="669" y="30"/>
                    <a:pt x="542" y="158"/>
                    <a:pt x="436" y="158"/>
                  </a:cubicBezTo>
                  <a:cubicBezTo>
                    <a:pt x="426" y="158"/>
                    <a:pt x="416" y="157"/>
                    <a:pt x="406" y="154"/>
                  </a:cubicBezTo>
                  <a:cubicBezTo>
                    <a:pt x="362" y="144"/>
                    <a:pt x="286" y="1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6;p51">
              <a:extLst>
                <a:ext uri="{FF2B5EF4-FFF2-40B4-BE49-F238E27FC236}">
                  <a16:creationId xmlns:a16="http://schemas.microsoft.com/office/drawing/2014/main" xmlns="" id="{88C1ACD2-E39A-56E5-7DC7-7F5985C09018}"/>
                </a:ext>
              </a:extLst>
            </p:cNvPr>
            <p:cNvSpPr/>
            <p:nvPr/>
          </p:nvSpPr>
          <p:spPr>
            <a:xfrm>
              <a:off x="4050400" y="4793100"/>
              <a:ext cx="7150" cy="3825"/>
            </a:xfrm>
            <a:custGeom>
              <a:avLst/>
              <a:gdLst/>
              <a:ahLst/>
              <a:cxnLst/>
              <a:rect l="l" t="t" r="r" b="b"/>
              <a:pathLst>
                <a:path w="286" h="153" extrusionOk="0">
                  <a:moveTo>
                    <a:pt x="126" y="1"/>
                  </a:moveTo>
                  <a:cubicBezTo>
                    <a:pt x="72" y="1"/>
                    <a:pt x="20" y="21"/>
                    <a:pt x="1" y="63"/>
                  </a:cubicBezTo>
                  <a:cubicBezTo>
                    <a:pt x="14" y="116"/>
                    <a:pt x="97" y="153"/>
                    <a:pt x="172" y="153"/>
                  </a:cubicBezTo>
                  <a:cubicBezTo>
                    <a:pt x="222" y="153"/>
                    <a:pt x="268" y="136"/>
                    <a:pt x="286" y="97"/>
                  </a:cubicBezTo>
                  <a:cubicBezTo>
                    <a:pt x="273" y="35"/>
                    <a:pt x="198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77;p51">
              <a:extLst>
                <a:ext uri="{FF2B5EF4-FFF2-40B4-BE49-F238E27FC236}">
                  <a16:creationId xmlns:a16="http://schemas.microsoft.com/office/drawing/2014/main" xmlns="" id="{062C0B48-43B2-60EF-9620-0D546CF1FBE3}"/>
                </a:ext>
              </a:extLst>
            </p:cNvPr>
            <p:cNvSpPr/>
            <p:nvPr/>
          </p:nvSpPr>
          <p:spPr>
            <a:xfrm>
              <a:off x="4046575" y="4799450"/>
              <a:ext cx="5775" cy="5125"/>
            </a:xfrm>
            <a:custGeom>
              <a:avLst/>
              <a:gdLst/>
              <a:ahLst/>
              <a:cxnLst/>
              <a:rect l="l" t="t" r="r" b="b"/>
              <a:pathLst>
                <a:path w="231" h="205" extrusionOk="0">
                  <a:moveTo>
                    <a:pt x="80" y="1"/>
                  </a:moveTo>
                  <a:cubicBezTo>
                    <a:pt x="48" y="1"/>
                    <a:pt x="18" y="15"/>
                    <a:pt x="0" y="51"/>
                  </a:cubicBezTo>
                  <a:cubicBezTo>
                    <a:pt x="22" y="150"/>
                    <a:pt x="110" y="172"/>
                    <a:pt x="187" y="204"/>
                  </a:cubicBezTo>
                  <a:cubicBezTo>
                    <a:pt x="209" y="182"/>
                    <a:pt x="219" y="172"/>
                    <a:pt x="231" y="150"/>
                  </a:cubicBezTo>
                  <a:cubicBezTo>
                    <a:pt x="231" y="67"/>
                    <a:pt x="150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8;p51">
              <a:extLst>
                <a:ext uri="{FF2B5EF4-FFF2-40B4-BE49-F238E27FC236}">
                  <a16:creationId xmlns:a16="http://schemas.microsoft.com/office/drawing/2014/main" xmlns="" id="{B84979DF-1B3F-3E1C-D3A5-9730160E99A1}"/>
                </a:ext>
              </a:extLst>
            </p:cNvPr>
            <p:cNvSpPr/>
            <p:nvPr/>
          </p:nvSpPr>
          <p:spPr>
            <a:xfrm>
              <a:off x="4031225" y="4792525"/>
              <a:ext cx="14000" cy="4925"/>
            </a:xfrm>
            <a:custGeom>
              <a:avLst/>
              <a:gdLst/>
              <a:ahLst/>
              <a:cxnLst/>
              <a:rect l="l" t="t" r="r" b="b"/>
              <a:pathLst>
                <a:path w="560" h="197" extrusionOk="0">
                  <a:moveTo>
                    <a:pt x="446" y="1"/>
                  </a:moveTo>
                  <a:cubicBezTo>
                    <a:pt x="378" y="1"/>
                    <a:pt x="292" y="37"/>
                    <a:pt x="219" y="43"/>
                  </a:cubicBezTo>
                  <a:cubicBezTo>
                    <a:pt x="213" y="44"/>
                    <a:pt x="206" y="44"/>
                    <a:pt x="199" y="44"/>
                  </a:cubicBezTo>
                  <a:cubicBezTo>
                    <a:pt x="161" y="44"/>
                    <a:pt x="118" y="31"/>
                    <a:pt x="80" y="31"/>
                  </a:cubicBezTo>
                  <a:cubicBezTo>
                    <a:pt x="45" y="31"/>
                    <a:pt x="15" y="43"/>
                    <a:pt x="0" y="86"/>
                  </a:cubicBezTo>
                  <a:cubicBezTo>
                    <a:pt x="22" y="196"/>
                    <a:pt x="143" y="196"/>
                    <a:pt x="253" y="196"/>
                  </a:cubicBezTo>
                  <a:cubicBezTo>
                    <a:pt x="281" y="154"/>
                    <a:pt x="331" y="148"/>
                    <a:pt x="384" y="148"/>
                  </a:cubicBezTo>
                  <a:cubicBezTo>
                    <a:pt x="405" y="148"/>
                    <a:pt x="426" y="149"/>
                    <a:pt x="446" y="149"/>
                  </a:cubicBezTo>
                  <a:cubicBezTo>
                    <a:pt x="494" y="149"/>
                    <a:pt x="537" y="144"/>
                    <a:pt x="560" y="108"/>
                  </a:cubicBezTo>
                  <a:cubicBezTo>
                    <a:pt x="545" y="25"/>
                    <a:pt x="501" y="1"/>
                    <a:pt x="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9;p51">
              <a:extLst>
                <a:ext uri="{FF2B5EF4-FFF2-40B4-BE49-F238E27FC236}">
                  <a16:creationId xmlns:a16="http://schemas.microsoft.com/office/drawing/2014/main" xmlns="" id="{4770842A-82B9-ED05-966C-C4F6345313D0}"/>
                </a:ext>
              </a:extLst>
            </p:cNvPr>
            <p:cNvSpPr/>
            <p:nvPr/>
          </p:nvSpPr>
          <p:spPr>
            <a:xfrm>
              <a:off x="4000800" y="4808925"/>
              <a:ext cx="193000" cy="166125"/>
            </a:xfrm>
            <a:custGeom>
              <a:avLst/>
              <a:gdLst/>
              <a:ahLst/>
              <a:cxnLst/>
              <a:rect l="l" t="t" r="r" b="b"/>
              <a:pathLst>
                <a:path w="7720" h="6645" extrusionOk="0">
                  <a:moveTo>
                    <a:pt x="6282" y="1"/>
                  </a:moveTo>
                  <a:cubicBezTo>
                    <a:pt x="6162" y="66"/>
                    <a:pt x="6107" y="297"/>
                    <a:pt x="6063" y="472"/>
                  </a:cubicBezTo>
                  <a:cubicBezTo>
                    <a:pt x="6053" y="538"/>
                    <a:pt x="6009" y="604"/>
                    <a:pt x="5997" y="670"/>
                  </a:cubicBezTo>
                  <a:cubicBezTo>
                    <a:pt x="5965" y="856"/>
                    <a:pt x="5965" y="1086"/>
                    <a:pt x="5899" y="1272"/>
                  </a:cubicBezTo>
                  <a:cubicBezTo>
                    <a:pt x="5833" y="1426"/>
                    <a:pt x="5724" y="1591"/>
                    <a:pt x="5614" y="1591"/>
                  </a:cubicBezTo>
                  <a:cubicBezTo>
                    <a:pt x="5526" y="1591"/>
                    <a:pt x="5471" y="1459"/>
                    <a:pt x="5405" y="1415"/>
                  </a:cubicBezTo>
                  <a:cubicBezTo>
                    <a:pt x="5383" y="1393"/>
                    <a:pt x="5329" y="1382"/>
                    <a:pt x="5296" y="1360"/>
                  </a:cubicBezTo>
                  <a:cubicBezTo>
                    <a:pt x="5263" y="1328"/>
                    <a:pt x="5197" y="1250"/>
                    <a:pt x="5132" y="1196"/>
                  </a:cubicBezTo>
                  <a:cubicBezTo>
                    <a:pt x="5022" y="1108"/>
                    <a:pt x="4847" y="1043"/>
                    <a:pt x="4847" y="900"/>
                  </a:cubicBezTo>
                  <a:cubicBezTo>
                    <a:pt x="4857" y="779"/>
                    <a:pt x="4945" y="757"/>
                    <a:pt x="5032" y="724"/>
                  </a:cubicBezTo>
                  <a:cubicBezTo>
                    <a:pt x="5066" y="658"/>
                    <a:pt x="5032" y="626"/>
                    <a:pt x="5044" y="571"/>
                  </a:cubicBezTo>
                  <a:cubicBezTo>
                    <a:pt x="5066" y="483"/>
                    <a:pt x="5142" y="417"/>
                    <a:pt x="5142" y="341"/>
                  </a:cubicBezTo>
                  <a:cubicBezTo>
                    <a:pt x="5133" y="263"/>
                    <a:pt x="5096" y="241"/>
                    <a:pt x="5047" y="241"/>
                  </a:cubicBezTo>
                  <a:cubicBezTo>
                    <a:pt x="4979" y="241"/>
                    <a:pt x="4889" y="286"/>
                    <a:pt x="4825" y="286"/>
                  </a:cubicBezTo>
                  <a:cubicBezTo>
                    <a:pt x="4638" y="275"/>
                    <a:pt x="4430" y="78"/>
                    <a:pt x="4309" y="66"/>
                  </a:cubicBezTo>
                  <a:lnTo>
                    <a:pt x="4309" y="66"/>
                  </a:lnTo>
                  <a:cubicBezTo>
                    <a:pt x="4254" y="122"/>
                    <a:pt x="4320" y="165"/>
                    <a:pt x="4309" y="242"/>
                  </a:cubicBezTo>
                  <a:cubicBezTo>
                    <a:pt x="4284" y="296"/>
                    <a:pt x="4247" y="308"/>
                    <a:pt x="4203" y="308"/>
                  </a:cubicBezTo>
                  <a:cubicBezTo>
                    <a:pt x="4166" y="308"/>
                    <a:pt x="4125" y="300"/>
                    <a:pt x="4083" y="300"/>
                  </a:cubicBezTo>
                  <a:cubicBezTo>
                    <a:pt x="4063" y="300"/>
                    <a:pt x="4043" y="302"/>
                    <a:pt x="4024" y="308"/>
                  </a:cubicBezTo>
                  <a:cubicBezTo>
                    <a:pt x="3892" y="351"/>
                    <a:pt x="3826" y="527"/>
                    <a:pt x="3750" y="658"/>
                  </a:cubicBezTo>
                  <a:cubicBezTo>
                    <a:pt x="3706" y="746"/>
                    <a:pt x="3640" y="889"/>
                    <a:pt x="3585" y="911"/>
                  </a:cubicBezTo>
                  <a:cubicBezTo>
                    <a:pt x="3569" y="916"/>
                    <a:pt x="3554" y="919"/>
                    <a:pt x="3540" y="919"/>
                  </a:cubicBezTo>
                  <a:cubicBezTo>
                    <a:pt x="3408" y="919"/>
                    <a:pt x="3341" y="711"/>
                    <a:pt x="3202" y="692"/>
                  </a:cubicBezTo>
                  <a:cubicBezTo>
                    <a:pt x="3158" y="692"/>
                    <a:pt x="3081" y="714"/>
                    <a:pt x="3027" y="746"/>
                  </a:cubicBezTo>
                  <a:cubicBezTo>
                    <a:pt x="2949" y="790"/>
                    <a:pt x="2840" y="878"/>
                    <a:pt x="2785" y="933"/>
                  </a:cubicBezTo>
                  <a:cubicBezTo>
                    <a:pt x="2698" y="1021"/>
                    <a:pt x="2686" y="1152"/>
                    <a:pt x="2620" y="1228"/>
                  </a:cubicBezTo>
                  <a:cubicBezTo>
                    <a:pt x="2577" y="1272"/>
                    <a:pt x="2478" y="1328"/>
                    <a:pt x="2423" y="1350"/>
                  </a:cubicBezTo>
                  <a:cubicBezTo>
                    <a:pt x="2414" y="1352"/>
                    <a:pt x="2404" y="1353"/>
                    <a:pt x="2394" y="1353"/>
                  </a:cubicBezTo>
                  <a:cubicBezTo>
                    <a:pt x="2376" y="1353"/>
                    <a:pt x="2357" y="1350"/>
                    <a:pt x="2337" y="1350"/>
                  </a:cubicBezTo>
                  <a:cubicBezTo>
                    <a:pt x="2320" y="1350"/>
                    <a:pt x="2301" y="1352"/>
                    <a:pt x="2281" y="1360"/>
                  </a:cubicBezTo>
                  <a:cubicBezTo>
                    <a:pt x="2193" y="1404"/>
                    <a:pt x="2204" y="1525"/>
                    <a:pt x="2160" y="1667"/>
                  </a:cubicBezTo>
                  <a:cubicBezTo>
                    <a:pt x="2116" y="1777"/>
                    <a:pt x="1963" y="1974"/>
                    <a:pt x="1864" y="2051"/>
                  </a:cubicBezTo>
                  <a:cubicBezTo>
                    <a:pt x="1765" y="2117"/>
                    <a:pt x="1645" y="2106"/>
                    <a:pt x="1524" y="2139"/>
                  </a:cubicBezTo>
                  <a:cubicBezTo>
                    <a:pt x="1382" y="2171"/>
                    <a:pt x="1261" y="2270"/>
                    <a:pt x="1173" y="2292"/>
                  </a:cubicBezTo>
                  <a:cubicBezTo>
                    <a:pt x="1167" y="2295"/>
                    <a:pt x="1159" y="2295"/>
                    <a:pt x="1151" y="2295"/>
                  </a:cubicBezTo>
                  <a:cubicBezTo>
                    <a:pt x="1127" y="2295"/>
                    <a:pt x="1099" y="2289"/>
                    <a:pt x="1072" y="2289"/>
                  </a:cubicBezTo>
                  <a:cubicBezTo>
                    <a:pt x="1061" y="2289"/>
                    <a:pt x="1051" y="2290"/>
                    <a:pt x="1042" y="2292"/>
                  </a:cubicBezTo>
                  <a:cubicBezTo>
                    <a:pt x="878" y="2325"/>
                    <a:pt x="746" y="2500"/>
                    <a:pt x="581" y="2599"/>
                  </a:cubicBezTo>
                  <a:cubicBezTo>
                    <a:pt x="537" y="2621"/>
                    <a:pt x="417" y="2676"/>
                    <a:pt x="395" y="2731"/>
                  </a:cubicBezTo>
                  <a:cubicBezTo>
                    <a:pt x="373" y="2775"/>
                    <a:pt x="373" y="2884"/>
                    <a:pt x="351" y="2939"/>
                  </a:cubicBezTo>
                  <a:cubicBezTo>
                    <a:pt x="307" y="3070"/>
                    <a:pt x="242" y="3126"/>
                    <a:pt x="242" y="3224"/>
                  </a:cubicBezTo>
                  <a:cubicBezTo>
                    <a:pt x="242" y="3367"/>
                    <a:pt x="318" y="3389"/>
                    <a:pt x="286" y="3509"/>
                  </a:cubicBezTo>
                  <a:cubicBezTo>
                    <a:pt x="264" y="3575"/>
                    <a:pt x="186" y="3586"/>
                    <a:pt x="165" y="3674"/>
                  </a:cubicBezTo>
                  <a:cubicBezTo>
                    <a:pt x="165" y="3718"/>
                    <a:pt x="198" y="3783"/>
                    <a:pt x="198" y="3860"/>
                  </a:cubicBezTo>
                  <a:cubicBezTo>
                    <a:pt x="208" y="3915"/>
                    <a:pt x="198" y="3981"/>
                    <a:pt x="198" y="4013"/>
                  </a:cubicBezTo>
                  <a:cubicBezTo>
                    <a:pt x="220" y="4134"/>
                    <a:pt x="274" y="4233"/>
                    <a:pt x="274" y="4354"/>
                  </a:cubicBezTo>
                  <a:cubicBezTo>
                    <a:pt x="274" y="4430"/>
                    <a:pt x="230" y="4529"/>
                    <a:pt x="230" y="4605"/>
                  </a:cubicBezTo>
                  <a:cubicBezTo>
                    <a:pt x="230" y="4715"/>
                    <a:pt x="274" y="4814"/>
                    <a:pt x="274" y="4902"/>
                  </a:cubicBezTo>
                  <a:cubicBezTo>
                    <a:pt x="274" y="5011"/>
                    <a:pt x="198" y="5187"/>
                    <a:pt x="154" y="5263"/>
                  </a:cubicBezTo>
                  <a:cubicBezTo>
                    <a:pt x="121" y="5329"/>
                    <a:pt x="1" y="5395"/>
                    <a:pt x="1" y="5494"/>
                  </a:cubicBezTo>
                  <a:cubicBezTo>
                    <a:pt x="1" y="5614"/>
                    <a:pt x="121" y="5647"/>
                    <a:pt x="186" y="5724"/>
                  </a:cubicBezTo>
                  <a:cubicBezTo>
                    <a:pt x="225" y="5730"/>
                    <a:pt x="261" y="5732"/>
                    <a:pt x="294" y="5732"/>
                  </a:cubicBezTo>
                  <a:cubicBezTo>
                    <a:pt x="567" y="5732"/>
                    <a:pt x="693" y="5550"/>
                    <a:pt x="888" y="5472"/>
                  </a:cubicBezTo>
                  <a:cubicBezTo>
                    <a:pt x="969" y="5445"/>
                    <a:pt x="1049" y="5437"/>
                    <a:pt x="1128" y="5437"/>
                  </a:cubicBezTo>
                  <a:cubicBezTo>
                    <a:pt x="1243" y="5437"/>
                    <a:pt x="1357" y="5454"/>
                    <a:pt x="1470" y="5454"/>
                  </a:cubicBezTo>
                  <a:cubicBezTo>
                    <a:pt x="1499" y="5454"/>
                    <a:pt x="1528" y="5453"/>
                    <a:pt x="1557" y="5450"/>
                  </a:cubicBezTo>
                  <a:cubicBezTo>
                    <a:pt x="1699" y="5318"/>
                    <a:pt x="1930" y="5110"/>
                    <a:pt x="2149" y="5066"/>
                  </a:cubicBezTo>
                  <a:cubicBezTo>
                    <a:pt x="2163" y="5064"/>
                    <a:pt x="2176" y="5063"/>
                    <a:pt x="2190" y="5063"/>
                  </a:cubicBezTo>
                  <a:cubicBezTo>
                    <a:pt x="2228" y="5063"/>
                    <a:pt x="2266" y="5069"/>
                    <a:pt x="2304" y="5069"/>
                  </a:cubicBezTo>
                  <a:cubicBezTo>
                    <a:pt x="2318" y="5069"/>
                    <a:pt x="2332" y="5068"/>
                    <a:pt x="2347" y="5066"/>
                  </a:cubicBezTo>
                  <a:cubicBezTo>
                    <a:pt x="2574" y="5038"/>
                    <a:pt x="2761" y="4878"/>
                    <a:pt x="3020" y="4878"/>
                  </a:cubicBezTo>
                  <a:cubicBezTo>
                    <a:pt x="3060" y="4878"/>
                    <a:pt x="3102" y="4882"/>
                    <a:pt x="3147" y="4890"/>
                  </a:cubicBezTo>
                  <a:cubicBezTo>
                    <a:pt x="3224" y="4902"/>
                    <a:pt x="3454" y="5000"/>
                    <a:pt x="3509" y="5055"/>
                  </a:cubicBezTo>
                  <a:cubicBezTo>
                    <a:pt x="3563" y="5099"/>
                    <a:pt x="3684" y="5362"/>
                    <a:pt x="3695" y="5428"/>
                  </a:cubicBezTo>
                  <a:cubicBezTo>
                    <a:pt x="3706" y="5504"/>
                    <a:pt x="3640" y="5603"/>
                    <a:pt x="3728" y="5647"/>
                  </a:cubicBezTo>
                  <a:cubicBezTo>
                    <a:pt x="3732" y="5648"/>
                    <a:pt x="3735" y="5648"/>
                    <a:pt x="3739" y="5648"/>
                  </a:cubicBezTo>
                  <a:cubicBezTo>
                    <a:pt x="3820" y="5648"/>
                    <a:pt x="3873" y="5535"/>
                    <a:pt x="3947" y="5472"/>
                  </a:cubicBezTo>
                  <a:cubicBezTo>
                    <a:pt x="4013" y="5428"/>
                    <a:pt x="4101" y="5406"/>
                    <a:pt x="4155" y="5373"/>
                  </a:cubicBezTo>
                  <a:lnTo>
                    <a:pt x="4155" y="5373"/>
                  </a:lnTo>
                  <a:cubicBezTo>
                    <a:pt x="4133" y="5417"/>
                    <a:pt x="4111" y="5472"/>
                    <a:pt x="4111" y="5548"/>
                  </a:cubicBezTo>
                  <a:cubicBezTo>
                    <a:pt x="4199" y="5614"/>
                    <a:pt x="4189" y="5724"/>
                    <a:pt x="4167" y="5811"/>
                  </a:cubicBezTo>
                  <a:cubicBezTo>
                    <a:pt x="4199" y="5889"/>
                    <a:pt x="4287" y="5921"/>
                    <a:pt x="4287" y="6009"/>
                  </a:cubicBezTo>
                  <a:cubicBezTo>
                    <a:pt x="4287" y="6108"/>
                    <a:pt x="4221" y="6162"/>
                    <a:pt x="4233" y="6272"/>
                  </a:cubicBezTo>
                  <a:cubicBezTo>
                    <a:pt x="4254" y="6469"/>
                    <a:pt x="4418" y="6469"/>
                    <a:pt x="4572" y="6524"/>
                  </a:cubicBezTo>
                  <a:cubicBezTo>
                    <a:pt x="4649" y="6557"/>
                    <a:pt x="4671" y="6590"/>
                    <a:pt x="4725" y="6590"/>
                  </a:cubicBezTo>
                  <a:cubicBezTo>
                    <a:pt x="4840" y="6590"/>
                    <a:pt x="4905" y="6512"/>
                    <a:pt x="4985" y="6512"/>
                  </a:cubicBezTo>
                  <a:cubicBezTo>
                    <a:pt x="4990" y="6512"/>
                    <a:pt x="4995" y="6512"/>
                    <a:pt x="5000" y="6513"/>
                  </a:cubicBezTo>
                  <a:cubicBezTo>
                    <a:pt x="5076" y="6524"/>
                    <a:pt x="5153" y="6645"/>
                    <a:pt x="5230" y="6645"/>
                  </a:cubicBezTo>
                  <a:cubicBezTo>
                    <a:pt x="5318" y="6634"/>
                    <a:pt x="5417" y="6502"/>
                    <a:pt x="5570" y="6425"/>
                  </a:cubicBezTo>
                  <a:cubicBezTo>
                    <a:pt x="5680" y="6371"/>
                    <a:pt x="5778" y="6381"/>
                    <a:pt x="5888" y="6371"/>
                  </a:cubicBezTo>
                  <a:cubicBezTo>
                    <a:pt x="6074" y="6349"/>
                    <a:pt x="6129" y="6096"/>
                    <a:pt x="6238" y="5954"/>
                  </a:cubicBezTo>
                  <a:cubicBezTo>
                    <a:pt x="6316" y="5845"/>
                    <a:pt x="6425" y="5757"/>
                    <a:pt x="6524" y="5625"/>
                  </a:cubicBezTo>
                  <a:cubicBezTo>
                    <a:pt x="6611" y="5516"/>
                    <a:pt x="6699" y="5384"/>
                    <a:pt x="6798" y="5285"/>
                  </a:cubicBezTo>
                  <a:cubicBezTo>
                    <a:pt x="6864" y="5219"/>
                    <a:pt x="6940" y="5187"/>
                    <a:pt x="7017" y="5121"/>
                  </a:cubicBezTo>
                  <a:cubicBezTo>
                    <a:pt x="7127" y="5011"/>
                    <a:pt x="7237" y="4825"/>
                    <a:pt x="7313" y="4671"/>
                  </a:cubicBezTo>
                  <a:cubicBezTo>
                    <a:pt x="7401" y="4474"/>
                    <a:pt x="7522" y="4320"/>
                    <a:pt x="7576" y="4167"/>
                  </a:cubicBezTo>
                  <a:cubicBezTo>
                    <a:pt x="7620" y="4047"/>
                    <a:pt x="7598" y="3882"/>
                    <a:pt x="7620" y="3750"/>
                  </a:cubicBezTo>
                  <a:cubicBezTo>
                    <a:pt x="7642" y="3641"/>
                    <a:pt x="7719" y="3553"/>
                    <a:pt x="7697" y="3433"/>
                  </a:cubicBezTo>
                  <a:cubicBezTo>
                    <a:pt x="7686" y="3355"/>
                    <a:pt x="7598" y="3268"/>
                    <a:pt x="7554" y="3169"/>
                  </a:cubicBezTo>
                  <a:cubicBezTo>
                    <a:pt x="7500" y="3082"/>
                    <a:pt x="7434" y="3016"/>
                    <a:pt x="7401" y="2917"/>
                  </a:cubicBezTo>
                  <a:cubicBezTo>
                    <a:pt x="7390" y="2851"/>
                    <a:pt x="7390" y="2785"/>
                    <a:pt x="7379" y="2753"/>
                  </a:cubicBezTo>
                  <a:cubicBezTo>
                    <a:pt x="7335" y="2676"/>
                    <a:pt x="7247" y="2676"/>
                    <a:pt x="7215" y="2588"/>
                  </a:cubicBezTo>
                  <a:cubicBezTo>
                    <a:pt x="7203" y="2566"/>
                    <a:pt x="7215" y="2500"/>
                    <a:pt x="7203" y="2456"/>
                  </a:cubicBezTo>
                  <a:cubicBezTo>
                    <a:pt x="7181" y="2380"/>
                    <a:pt x="7149" y="2336"/>
                    <a:pt x="7149" y="2227"/>
                  </a:cubicBezTo>
                  <a:cubicBezTo>
                    <a:pt x="7050" y="2062"/>
                    <a:pt x="6886" y="2062"/>
                    <a:pt x="6798" y="1908"/>
                  </a:cubicBezTo>
                  <a:cubicBezTo>
                    <a:pt x="6732" y="1788"/>
                    <a:pt x="6776" y="1645"/>
                    <a:pt x="6754" y="1470"/>
                  </a:cubicBezTo>
                  <a:cubicBezTo>
                    <a:pt x="6743" y="1382"/>
                    <a:pt x="6677" y="1284"/>
                    <a:pt x="6667" y="1185"/>
                  </a:cubicBezTo>
                  <a:cubicBezTo>
                    <a:pt x="6667" y="1119"/>
                    <a:pt x="6699" y="1043"/>
                    <a:pt x="6688" y="977"/>
                  </a:cubicBezTo>
                  <a:cubicBezTo>
                    <a:pt x="6667" y="801"/>
                    <a:pt x="6524" y="823"/>
                    <a:pt x="6436" y="746"/>
                  </a:cubicBezTo>
                  <a:cubicBezTo>
                    <a:pt x="6458" y="483"/>
                    <a:pt x="6414" y="165"/>
                    <a:pt x="6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80;p51">
              <a:extLst>
                <a:ext uri="{FF2B5EF4-FFF2-40B4-BE49-F238E27FC236}">
                  <a16:creationId xmlns:a16="http://schemas.microsoft.com/office/drawing/2014/main" xmlns="" id="{77903AE6-1C8B-56F2-4897-5CEAE21A1C6B}"/>
                </a:ext>
              </a:extLst>
            </p:cNvPr>
            <p:cNvSpPr/>
            <p:nvPr/>
          </p:nvSpPr>
          <p:spPr>
            <a:xfrm>
              <a:off x="3981125" y="4779450"/>
              <a:ext cx="46025" cy="16000"/>
            </a:xfrm>
            <a:custGeom>
              <a:avLst/>
              <a:gdLst/>
              <a:ahLst/>
              <a:cxnLst/>
              <a:rect l="l" t="t" r="r" b="b"/>
              <a:pathLst>
                <a:path w="1841" h="640" extrusionOk="0">
                  <a:moveTo>
                    <a:pt x="232" y="0"/>
                  </a:moveTo>
                  <a:cubicBezTo>
                    <a:pt x="114" y="0"/>
                    <a:pt x="0" y="40"/>
                    <a:pt x="9" y="138"/>
                  </a:cubicBezTo>
                  <a:cubicBezTo>
                    <a:pt x="9" y="248"/>
                    <a:pt x="371" y="412"/>
                    <a:pt x="469" y="423"/>
                  </a:cubicBezTo>
                  <a:cubicBezTo>
                    <a:pt x="489" y="429"/>
                    <a:pt x="510" y="431"/>
                    <a:pt x="531" y="431"/>
                  </a:cubicBezTo>
                  <a:cubicBezTo>
                    <a:pt x="579" y="431"/>
                    <a:pt x="630" y="421"/>
                    <a:pt x="681" y="421"/>
                  </a:cubicBezTo>
                  <a:cubicBezTo>
                    <a:pt x="695" y="421"/>
                    <a:pt x="708" y="422"/>
                    <a:pt x="722" y="423"/>
                  </a:cubicBezTo>
                  <a:cubicBezTo>
                    <a:pt x="864" y="445"/>
                    <a:pt x="995" y="544"/>
                    <a:pt x="1149" y="566"/>
                  </a:cubicBezTo>
                  <a:cubicBezTo>
                    <a:pt x="1259" y="587"/>
                    <a:pt x="1380" y="577"/>
                    <a:pt x="1489" y="599"/>
                  </a:cubicBezTo>
                  <a:cubicBezTo>
                    <a:pt x="1562" y="605"/>
                    <a:pt x="1638" y="640"/>
                    <a:pt x="1709" y="640"/>
                  </a:cubicBezTo>
                  <a:cubicBezTo>
                    <a:pt x="1756" y="640"/>
                    <a:pt x="1801" y="625"/>
                    <a:pt x="1840" y="577"/>
                  </a:cubicBezTo>
                  <a:cubicBezTo>
                    <a:pt x="1774" y="434"/>
                    <a:pt x="1566" y="445"/>
                    <a:pt x="1445" y="368"/>
                  </a:cubicBezTo>
                  <a:cubicBezTo>
                    <a:pt x="1445" y="302"/>
                    <a:pt x="1467" y="259"/>
                    <a:pt x="1434" y="226"/>
                  </a:cubicBezTo>
                  <a:cubicBezTo>
                    <a:pt x="1422" y="228"/>
                    <a:pt x="1410" y="229"/>
                    <a:pt x="1399" y="229"/>
                  </a:cubicBezTo>
                  <a:cubicBezTo>
                    <a:pt x="1276" y="229"/>
                    <a:pt x="1162" y="138"/>
                    <a:pt x="1056" y="138"/>
                  </a:cubicBezTo>
                  <a:cubicBezTo>
                    <a:pt x="1050" y="138"/>
                    <a:pt x="1045" y="138"/>
                    <a:pt x="1039" y="138"/>
                  </a:cubicBezTo>
                  <a:cubicBezTo>
                    <a:pt x="985" y="138"/>
                    <a:pt x="941" y="193"/>
                    <a:pt x="886" y="193"/>
                  </a:cubicBezTo>
                  <a:cubicBezTo>
                    <a:pt x="861" y="197"/>
                    <a:pt x="837" y="199"/>
                    <a:pt x="814" y="199"/>
                  </a:cubicBezTo>
                  <a:cubicBezTo>
                    <a:pt x="609" y="199"/>
                    <a:pt x="493" y="36"/>
                    <a:pt x="316" y="7"/>
                  </a:cubicBezTo>
                  <a:cubicBezTo>
                    <a:pt x="289" y="3"/>
                    <a:pt x="260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1;p51">
              <a:extLst>
                <a:ext uri="{FF2B5EF4-FFF2-40B4-BE49-F238E27FC236}">
                  <a16:creationId xmlns:a16="http://schemas.microsoft.com/office/drawing/2014/main" xmlns="" id="{F184178A-A979-FAD9-7801-488F27D947AB}"/>
                </a:ext>
              </a:extLst>
            </p:cNvPr>
            <p:cNvSpPr/>
            <p:nvPr/>
          </p:nvSpPr>
          <p:spPr>
            <a:xfrm>
              <a:off x="3996975" y="4700950"/>
              <a:ext cx="49075" cy="66625"/>
            </a:xfrm>
            <a:custGeom>
              <a:avLst/>
              <a:gdLst/>
              <a:ahLst/>
              <a:cxnLst/>
              <a:rect l="l" t="t" r="r" b="b"/>
              <a:pathLst>
                <a:path w="1963" h="2665" extrusionOk="0">
                  <a:moveTo>
                    <a:pt x="1560" y="1"/>
                  </a:moveTo>
                  <a:cubicBezTo>
                    <a:pt x="1540" y="1"/>
                    <a:pt x="1520" y="11"/>
                    <a:pt x="1502" y="33"/>
                  </a:cubicBezTo>
                  <a:cubicBezTo>
                    <a:pt x="1392" y="197"/>
                    <a:pt x="1392" y="373"/>
                    <a:pt x="1250" y="494"/>
                  </a:cubicBezTo>
                  <a:cubicBezTo>
                    <a:pt x="1195" y="548"/>
                    <a:pt x="1129" y="548"/>
                    <a:pt x="1063" y="603"/>
                  </a:cubicBezTo>
                  <a:cubicBezTo>
                    <a:pt x="1009" y="647"/>
                    <a:pt x="975" y="757"/>
                    <a:pt x="932" y="822"/>
                  </a:cubicBezTo>
                  <a:cubicBezTo>
                    <a:pt x="877" y="888"/>
                    <a:pt x="822" y="965"/>
                    <a:pt x="756" y="998"/>
                  </a:cubicBezTo>
                  <a:cubicBezTo>
                    <a:pt x="690" y="1030"/>
                    <a:pt x="603" y="1008"/>
                    <a:pt x="559" y="1052"/>
                  </a:cubicBezTo>
                  <a:cubicBezTo>
                    <a:pt x="471" y="1118"/>
                    <a:pt x="482" y="1272"/>
                    <a:pt x="383" y="1305"/>
                  </a:cubicBezTo>
                  <a:cubicBezTo>
                    <a:pt x="379" y="1306"/>
                    <a:pt x="375" y="1306"/>
                    <a:pt x="371" y="1306"/>
                  </a:cubicBezTo>
                  <a:cubicBezTo>
                    <a:pt x="322" y="1306"/>
                    <a:pt x="259" y="1260"/>
                    <a:pt x="202" y="1260"/>
                  </a:cubicBezTo>
                  <a:cubicBezTo>
                    <a:pt x="197" y="1260"/>
                    <a:pt x="191" y="1260"/>
                    <a:pt x="186" y="1261"/>
                  </a:cubicBezTo>
                  <a:cubicBezTo>
                    <a:pt x="0" y="1305"/>
                    <a:pt x="32" y="1688"/>
                    <a:pt x="98" y="1864"/>
                  </a:cubicBezTo>
                  <a:cubicBezTo>
                    <a:pt x="142" y="1985"/>
                    <a:pt x="230" y="2039"/>
                    <a:pt x="252" y="2127"/>
                  </a:cubicBezTo>
                  <a:cubicBezTo>
                    <a:pt x="285" y="2214"/>
                    <a:pt x="274" y="2368"/>
                    <a:pt x="339" y="2412"/>
                  </a:cubicBezTo>
                  <a:cubicBezTo>
                    <a:pt x="383" y="2445"/>
                    <a:pt x="449" y="2423"/>
                    <a:pt x="537" y="2456"/>
                  </a:cubicBezTo>
                  <a:cubicBezTo>
                    <a:pt x="603" y="2478"/>
                    <a:pt x="636" y="2533"/>
                    <a:pt x="680" y="2533"/>
                  </a:cubicBezTo>
                  <a:cubicBezTo>
                    <a:pt x="746" y="2533"/>
                    <a:pt x="811" y="2489"/>
                    <a:pt x="866" y="2489"/>
                  </a:cubicBezTo>
                  <a:cubicBezTo>
                    <a:pt x="1009" y="2500"/>
                    <a:pt x="1096" y="2653"/>
                    <a:pt x="1195" y="2664"/>
                  </a:cubicBezTo>
                  <a:cubicBezTo>
                    <a:pt x="1276" y="2664"/>
                    <a:pt x="1349" y="2597"/>
                    <a:pt x="1412" y="2597"/>
                  </a:cubicBezTo>
                  <a:cubicBezTo>
                    <a:pt x="1416" y="2597"/>
                    <a:pt x="1421" y="2598"/>
                    <a:pt x="1425" y="2599"/>
                  </a:cubicBezTo>
                  <a:cubicBezTo>
                    <a:pt x="1535" y="2489"/>
                    <a:pt x="1480" y="2292"/>
                    <a:pt x="1524" y="2138"/>
                  </a:cubicBezTo>
                  <a:cubicBezTo>
                    <a:pt x="1557" y="2007"/>
                    <a:pt x="1677" y="1985"/>
                    <a:pt x="1721" y="1875"/>
                  </a:cubicBezTo>
                  <a:cubicBezTo>
                    <a:pt x="1743" y="1732"/>
                    <a:pt x="1699" y="1732"/>
                    <a:pt x="1732" y="1634"/>
                  </a:cubicBezTo>
                  <a:cubicBezTo>
                    <a:pt x="1776" y="1535"/>
                    <a:pt x="1930" y="1535"/>
                    <a:pt x="1940" y="1447"/>
                  </a:cubicBezTo>
                  <a:cubicBezTo>
                    <a:pt x="1940" y="1393"/>
                    <a:pt x="1852" y="1315"/>
                    <a:pt x="1820" y="1239"/>
                  </a:cubicBezTo>
                  <a:cubicBezTo>
                    <a:pt x="1798" y="1173"/>
                    <a:pt x="1765" y="1074"/>
                    <a:pt x="1754" y="1020"/>
                  </a:cubicBezTo>
                  <a:cubicBezTo>
                    <a:pt x="1721" y="701"/>
                    <a:pt x="1896" y="680"/>
                    <a:pt x="1962" y="460"/>
                  </a:cubicBezTo>
                  <a:cubicBezTo>
                    <a:pt x="1918" y="373"/>
                    <a:pt x="1809" y="351"/>
                    <a:pt x="1754" y="263"/>
                  </a:cubicBezTo>
                  <a:cubicBezTo>
                    <a:pt x="1745" y="183"/>
                    <a:pt x="1649" y="1"/>
                    <a:pt x="15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82;p51">
              <a:extLst>
                <a:ext uri="{FF2B5EF4-FFF2-40B4-BE49-F238E27FC236}">
                  <a16:creationId xmlns:a16="http://schemas.microsoft.com/office/drawing/2014/main" xmlns="" id="{4637E673-3B36-EAB3-C4CA-1E2B9B294980}"/>
                </a:ext>
              </a:extLst>
            </p:cNvPr>
            <p:cNvSpPr/>
            <p:nvPr/>
          </p:nvSpPr>
          <p:spPr>
            <a:xfrm>
              <a:off x="3986250" y="4755200"/>
              <a:ext cx="13750" cy="12625"/>
            </a:xfrm>
            <a:custGeom>
              <a:avLst/>
              <a:gdLst/>
              <a:ahLst/>
              <a:cxnLst/>
              <a:rect l="l" t="t" r="r" b="b"/>
              <a:pathLst>
                <a:path w="550" h="505" extrusionOk="0">
                  <a:moveTo>
                    <a:pt x="276" y="1"/>
                  </a:moveTo>
                  <a:cubicBezTo>
                    <a:pt x="1" y="1"/>
                    <a:pt x="1" y="505"/>
                    <a:pt x="276" y="505"/>
                  </a:cubicBezTo>
                  <a:cubicBezTo>
                    <a:pt x="549" y="505"/>
                    <a:pt x="549" y="1"/>
                    <a:pt x="2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83;p51">
              <a:extLst>
                <a:ext uri="{FF2B5EF4-FFF2-40B4-BE49-F238E27FC236}">
                  <a16:creationId xmlns:a16="http://schemas.microsoft.com/office/drawing/2014/main" xmlns="" id="{F84D76BD-9248-6E41-F3BB-FFB82CC7075C}"/>
                </a:ext>
              </a:extLst>
            </p:cNvPr>
            <p:cNvSpPr/>
            <p:nvPr/>
          </p:nvSpPr>
          <p:spPr>
            <a:xfrm>
              <a:off x="3931450" y="4710800"/>
              <a:ext cx="55375" cy="67225"/>
            </a:xfrm>
            <a:custGeom>
              <a:avLst/>
              <a:gdLst/>
              <a:ahLst/>
              <a:cxnLst/>
              <a:rect l="l" t="t" r="r" b="b"/>
              <a:pathLst>
                <a:path w="2215" h="2689" extrusionOk="0">
                  <a:moveTo>
                    <a:pt x="43" y="0"/>
                  </a:moveTo>
                  <a:cubicBezTo>
                    <a:pt x="28" y="0"/>
                    <a:pt x="14" y="6"/>
                    <a:pt x="0" y="22"/>
                  </a:cubicBezTo>
                  <a:cubicBezTo>
                    <a:pt x="22" y="307"/>
                    <a:pt x="275" y="407"/>
                    <a:pt x="406" y="604"/>
                  </a:cubicBezTo>
                  <a:cubicBezTo>
                    <a:pt x="439" y="648"/>
                    <a:pt x="461" y="714"/>
                    <a:pt x="494" y="757"/>
                  </a:cubicBezTo>
                  <a:cubicBezTo>
                    <a:pt x="548" y="823"/>
                    <a:pt x="626" y="856"/>
                    <a:pt x="669" y="933"/>
                  </a:cubicBezTo>
                  <a:cubicBezTo>
                    <a:pt x="713" y="1021"/>
                    <a:pt x="713" y="1141"/>
                    <a:pt x="757" y="1228"/>
                  </a:cubicBezTo>
                  <a:cubicBezTo>
                    <a:pt x="812" y="1338"/>
                    <a:pt x="921" y="1415"/>
                    <a:pt x="976" y="1513"/>
                  </a:cubicBezTo>
                  <a:cubicBezTo>
                    <a:pt x="1031" y="1623"/>
                    <a:pt x="1053" y="1755"/>
                    <a:pt x="1108" y="1886"/>
                  </a:cubicBezTo>
                  <a:cubicBezTo>
                    <a:pt x="1152" y="1963"/>
                    <a:pt x="1218" y="2029"/>
                    <a:pt x="1283" y="2117"/>
                  </a:cubicBezTo>
                  <a:cubicBezTo>
                    <a:pt x="1447" y="2325"/>
                    <a:pt x="1601" y="2522"/>
                    <a:pt x="1788" y="2687"/>
                  </a:cubicBezTo>
                  <a:cubicBezTo>
                    <a:pt x="1822" y="2687"/>
                    <a:pt x="1855" y="2689"/>
                    <a:pt x="1885" y="2689"/>
                  </a:cubicBezTo>
                  <a:cubicBezTo>
                    <a:pt x="1932" y="2689"/>
                    <a:pt x="1974" y="2685"/>
                    <a:pt x="2007" y="2665"/>
                  </a:cubicBezTo>
                  <a:cubicBezTo>
                    <a:pt x="2095" y="2566"/>
                    <a:pt x="2018" y="2358"/>
                    <a:pt x="2073" y="2171"/>
                  </a:cubicBezTo>
                  <a:cubicBezTo>
                    <a:pt x="2105" y="2062"/>
                    <a:pt x="2215" y="2062"/>
                    <a:pt x="2215" y="1974"/>
                  </a:cubicBezTo>
                  <a:cubicBezTo>
                    <a:pt x="2215" y="1920"/>
                    <a:pt x="2105" y="1722"/>
                    <a:pt x="2073" y="1711"/>
                  </a:cubicBezTo>
                  <a:cubicBezTo>
                    <a:pt x="2069" y="1710"/>
                    <a:pt x="2066" y="1710"/>
                    <a:pt x="2063" y="1710"/>
                  </a:cubicBezTo>
                  <a:cubicBezTo>
                    <a:pt x="1991" y="1710"/>
                    <a:pt x="1983" y="1812"/>
                    <a:pt x="1924" y="1812"/>
                  </a:cubicBezTo>
                  <a:cubicBezTo>
                    <a:pt x="1919" y="1812"/>
                    <a:pt x="1914" y="1812"/>
                    <a:pt x="1908" y="1810"/>
                  </a:cubicBezTo>
                  <a:cubicBezTo>
                    <a:pt x="1832" y="1788"/>
                    <a:pt x="1820" y="1689"/>
                    <a:pt x="1776" y="1613"/>
                  </a:cubicBezTo>
                  <a:cubicBezTo>
                    <a:pt x="1733" y="1557"/>
                    <a:pt x="1656" y="1525"/>
                    <a:pt x="1645" y="1459"/>
                  </a:cubicBezTo>
                  <a:cubicBezTo>
                    <a:pt x="1634" y="1426"/>
                    <a:pt x="1667" y="1338"/>
                    <a:pt x="1656" y="1294"/>
                  </a:cubicBezTo>
                  <a:cubicBezTo>
                    <a:pt x="1623" y="1097"/>
                    <a:pt x="1404" y="1009"/>
                    <a:pt x="1283" y="911"/>
                  </a:cubicBezTo>
                  <a:cubicBezTo>
                    <a:pt x="1196" y="845"/>
                    <a:pt x="1097" y="812"/>
                    <a:pt x="1031" y="757"/>
                  </a:cubicBezTo>
                  <a:cubicBezTo>
                    <a:pt x="976" y="724"/>
                    <a:pt x="933" y="626"/>
                    <a:pt x="867" y="560"/>
                  </a:cubicBezTo>
                  <a:cubicBezTo>
                    <a:pt x="812" y="505"/>
                    <a:pt x="735" y="472"/>
                    <a:pt x="680" y="407"/>
                  </a:cubicBezTo>
                  <a:cubicBezTo>
                    <a:pt x="570" y="307"/>
                    <a:pt x="505" y="132"/>
                    <a:pt x="406" y="88"/>
                  </a:cubicBezTo>
                  <a:cubicBezTo>
                    <a:pt x="384" y="83"/>
                    <a:pt x="354" y="83"/>
                    <a:pt x="321" y="83"/>
                  </a:cubicBezTo>
                  <a:cubicBezTo>
                    <a:pt x="288" y="83"/>
                    <a:pt x="252" y="83"/>
                    <a:pt x="220" y="78"/>
                  </a:cubicBezTo>
                  <a:cubicBezTo>
                    <a:pt x="145" y="61"/>
                    <a:pt x="89" y="0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4;p51">
              <a:extLst>
                <a:ext uri="{FF2B5EF4-FFF2-40B4-BE49-F238E27FC236}">
                  <a16:creationId xmlns:a16="http://schemas.microsoft.com/office/drawing/2014/main" xmlns="" id="{6DA5604E-DFAE-BD2F-6B1B-AEC96F3C0E59}"/>
                </a:ext>
              </a:extLst>
            </p:cNvPr>
            <p:cNvSpPr/>
            <p:nvPr/>
          </p:nvSpPr>
          <p:spPr>
            <a:xfrm>
              <a:off x="3854150" y="4686425"/>
              <a:ext cx="13475" cy="22025"/>
            </a:xfrm>
            <a:custGeom>
              <a:avLst/>
              <a:gdLst/>
              <a:ahLst/>
              <a:cxnLst/>
              <a:rect l="l" t="t" r="r" b="b"/>
              <a:pathLst>
                <a:path w="539" h="881" extrusionOk="0">
                  <a:moveTo>
                    <a:pt x="143" y="0"/>
                  </a:moveTo>
                  <a:cubicBezTo>
                    <a:pt x="121" y="11"/>
                    <a:pt x="110" y="22"/>
                    <a:pt x="110" y="44"/>
                  </a:cubicBezTo>
                  <a:cubicBezTo>
                    <a:pt x="44" y="274"/>
                    <a:pt x="0" y="833"/>
                    <a:pt x="209" y="877"/>
                  </a:cubicBezTo>
                  <a:cubicBezTo>
                    <a:pt x="220" y="879"/>
                    <a:pt x="230" y="880"/>
                    <a:pt x="241" y="880"/>
                  </a:cubicBezTo>
                  <a:cubicBezTo>
                    <a:pt x="337" y="880"/>
                    <a:pt x="420" y="794"/>
                    <a:pt x="450" y="734"/>
                  </a:cubicBezTo>
                  <a:cubicBezTo>
                    <a:pt x="538" y="483"/>
                    <a:pt x="231" y="44"/>
                    <a:pt x="143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5;p51">
              <a:extLst>
                <a:ext uri="{FF2B5EF4-FFF2-40B4-BE49-F238E27FC236}">
                  <a16:creationId xmlns:a16="http://schemas.microsoft.com/office/drawing/2014/main" xmlns="" id="{113F5E63-8B88-FF81-001D-4A22A1F35BD5}"/>
                </a:ext>
              </a:extLst>
            </p:cNvPr>
            <p:cNvSpPr/>
            <p:nvPr/>
          </p:nvSpPr>
          <p:spPr>
            <a:xfrm>
              <a:off x="3675725" y="4817700"/>
              <a:ext cx="36750" cy="77600"/>
            </a:xfrm>
            <a:custGeom>
              <a:avLst/>
              <a:gdLst/>
              <a:ahLst/>
              <a:cxnLst/>
              <a:rect l="l" t="t" r="r" b="b"/>
              <a:pathLst>
                <a:path w="1470" h="3104" extrusionOk="0">
                  <a:moveTo>
                    <a:pt x="1260" y="0"/>
                  </a:moveTo>
                  <a:cubicBezTo>
                    <a:pt x="1247" y="0"/>
                    <a:pt x="1233" y="4"/>
                    <a:pt x="1217" y="12"/>
                  </a:cubicBezTo>
                  <a:cubicBezTo>
                    <a:pt x="1173" y="56"/>
                    <a:pt x="1173" y="143"/>
                    <a:pt x="1141" y="187"/>
                  </a:cubicBezTo>
                  <a:cubicBezTo>
                    <a:pt x="1107" y="242"/>
                    <a:pt x="1042" y="253"/>
                    <a:pt x="1020" y="297"/>
                  </a:cubicBezTo>
                  <a:cubicBezTo>
                    <a:pt x="976" y="351"/>
                    <a:pt x="976" y="439"/>
                    <a:pt x="921" y="527"/>
                  </a:cubicBezTo>
                  <a:cubicBezTo>
                    <a:pt x="856" y="614"/>
                    <a:pt x="746" y="702"/>
                    <a:pt x="669" y="757"/>
                  </a:cubicBezTo>
                  <a:cubicBezTo>
                    <a:pt x="571" y="812"/>
                    <a:pt x="439" y="801"/>
                    <a:pt x="340" y="889"/>
                  </a:cubicBezTo>
                  <a:cubicBezTo>
                    <a:pt x="264" y="955"/>
                    <a:pt x="208" y="1119"/>
                    <a:pt x="198" y="1228"/>
                  </a:cubicBezTo>
                  <a:cubicBezTo>
                    <a:pt x="186" y="1393"/>
                    <a:pt x="264" y="1547"/>
                    <a:pt x="252" y="1711"/>
                  </a:cubicBezTo>
                  <a:cubicBezTo>
                    <a:pt x="242" y="1930"/>
                    <a:pt x="33" y="2051"/>
                    <a:pt x="0" y="2314"/>
                  </a:cubicBezTo>
                  <a:cubicBezTo>
                    <a:pt x="0" y="2424"/>
                    <a:pt x="44" y="2512"/>
                    <a:pt x="55" y="2621"/>
                  </a:cubicBezTo>
                  <a:cubicBezTo>
                    <a:pt x="66" y="2697"/>
                    <a:pt x="55" y="2775"/>
                    <a:pt x="66" y="2851"/>
                  </a:cubicBezTo>
                  <a:cubicBezTo>
                    <a:pt x="99" y="2983"/>
                    <a:pt x="220" y="3104"/>
                    <a:pt x="351" y="3104"/>
                  </a:cubicBezTo>
                  <a:cubicBezTo>
                    <a:pt x="395" y="3104"/>
                    <a:pt x="592" y="3048"/>
                    <a:pt x="647" y="3016"/>
                  </a:cubicBezTo>
                  <a:cubicBezTo>
                    <a:pt x="778" y="2917"/>
                    <a:pt x="812" y="2577"/>
                    <a:pt x="888" y="2358"/>
                  </a:cubicBezTo>
                  <a:cubicBezTo>
                    <a:pt x="910" y="2303"/>
                    <a:pt x="954" y="2259"/>
                    <a:pt x="976" y="2193"/>
                  </a:cubicBezTo>
                  <a:cubicBezTo>
                    <a:pt x="1031" y="2029"/>
                    <a:pt x="1075" y="1810"/>
                    <a:pt x="1141" y="1612"/>
                  </a:cubicBezTo>
                  <a:cubicBezTo>
                    <a:pt x="1228" y="1382"/>
                    <a:pt x="1316" y="1130"/>
                    <a:pt x="1327" y="856"/>
                  </a:cubicBezTo>
                  <a:cubicBezTo>
                    <a:pt x="1360" y="790"/>
                    <a:pt x="1448" y="768"/>
                    <a:pt x="1458" y="658"/>
                  </a:cubicBezTo>
                  <a:cubicBezTo>
                    <a:pt x="1470" y="626"/>
                    <a:pt x="1436" y="549"/>
                    <a:pt x="1436" y="483"/>
                  </a:cubicBezTo>
                  <a:cubicBezTo>
                    <a:pt x="1407" y="286"/>
                    <a:pt x="1377" y="0"/>
                    <a:pt x="12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6;p51">
              <a:extLst>
                <a:ext uri="{FF2B5EF4-FFF2-40B4-BE49-F238E27FC236}">
                  <a16:creationId xmlns:a16="http://schemas.microsoft.com/office/drawing/2014/main" xmlns="" id="{46437BEC-DB09-3BC8-52B6-C67C69DB4F9B}"/>
                </a:ext>
              </a:extLst>
            </p:cNvPr>
            <p:cNvSpPr/>
            <p:nvPr/>
          </p:nvSpPr>
          <p:spPr>
            <a:xfrm>
              <a:off x="3387100" y="4305650"/>
              <a:ext cx="787500" cy="644475"/>
            </a:xfrm>
            <a:custGeom>
              <a:avLst/>
              <a:gdLst/>
              <a:ahLst/>
              <a:cxnLst/>
              <a:rect l="l" t="t" r="r" b="b"/>
              <a:pathLst>
                <a:path w="31500" h="25779" extrusionOk="0">
                  <a:moveTo>
                    <a:pt x="18661" y="506"/>
                  </a:moveTo>
                  <a:cubicBezTo>
                    <a:pt x="18639" y="649"/>
                    <a:pt x="18431" y="704"/>
                    <a:pt x="18332" y="726"/>
                  </a:cubicBezTo>
                  <a:cubicBezTo>
                    <a:pt x="18310" y="649"/>
                    <a:pt x="18387" y="627"/>
                    <a:pt x="18431" y="605"/>
                  </a:cubicBezTo>
                  <a:cubicBezTo>
                    <a:pt x="18496" y="562"/>
                    <a:pt x="18540" y="506"/>
                    <a:pt x="18661" y="506"/>
                  </a:cubicBezTo>
                  <a:close/>
                  <a:moveTo>
                    <a:pt x="13980" y="1191"/>
                  </a:moveTo>
                  <a:cubicBezTo>
                    <a:pt x="14087" y="1191"/>
                    <a:pt x="14085" y="1342"/>
                    <a:pt x="14143" y="1449"/>
                  </a:cubicBezTo>
                  <a:cubicBezTo>
                    <a:pt x="14199" y="1559"/>
                    <a:pt x="14330" y="1570"/>
                    <a:pt x="14374" y="1614"/>
                  </a:cubicBezTo>
                  <a:cubicBezTo>
                    <a:pt x="14522" y="1792"/>
                    <a:pt x="14439" y="2086"/>
                    <a:pt x="14236" y="2086"/>
                  </a:cubicBezTo>
                  <a:cubicBezTo>
                    <a:pt x="14214" y="2086"/>
                    <a:pt x="14190" y="2082"/>
                    <a:pt x="14165" y="2075"/>
                  </a:cubicBezTo>
                  <a:cubicBezTo>
                    <a:pt x="14133" y="1943"/>
                    <a:pt x="14243" y="1932"/>
                    <a:pt x="14243" y="1811"/>
                  </a:cubicBezTo>
                  <a:cubicBezTo>
                    <a:pt x="14253" y="1581"/>
                    <a:pt x="13914" y="1515"/>
                    <a:pt x="13924" y="1230"/>
                  </a:cubicBezTo>
                  <a:cubicBezTo>
                    <a:pt x="13936" y="1230"/>
                    <a:pt x="13936" y="1208"/>
                    <a:pt x="13936" y="1197"/>
                  </a:cubicBezTo>
                  <a:cubicBezTo>
                    <a:pt x="13952" y="1193"/>
                    <a:pt x="13967" y="1191"/>
                    <a:pt x="13980" y="1191"/>
                  </a:cubicBezTo>
                  <a:close/>
                  <a:moveTo>
                    <a:pt x="7220" y="2266"/>
                  </a:moveTo>
                  <a:cubicBezTo>
                    <a:pt x="7300" y="2266"/>
                    <a:pt x="7378" y="2288"/>
                    <a:pt x="7423" y="2338"/>
                  </a:cubicBezTo>
                  <a:cubicBezTo>
                    <a:pt x="7423" y="2623"/>
                    <a:pt x="6941" y="2667"/>
                    <a:pt x="6929" y="2896"/>
                  </a:cubicBezTo>
                  <a:cubicBezTo>
                    <a:pt x="6929" y="2940"/>
                    <a:pt x="6963" y="3028"/>
                    <a:pt x="6973" y="3116"/>
                  </a:cubicBezTo>
                  <a:cubicBezTo>
                    <a:pt x="6984" y="3181"/>
                    <a:pt x="6973" y="3237"/>
                    <a:pt x="6984" y="3281"/>
                  </a:cubicBezTo>
                  <a:cubicBezTo>
                    <a:pt x="7017" y="3401"/>
                    <a:pt x="7160" y="3500"/>
                    <a:pt x="7270" y="3510"/>
                  </a:cubicBezTo>
                  <a:cubicBezTo>
                    <a:pt x="7278" y="3511"/>
                    <a:pt x="7287" y="3511"/>
                    <a:pt x="7296" y="3511"/>
                  </a:cubicBezTo>
                  <a:cubicBezTo>
                    <a:pt x="7477" y="3511"/>
                    <a:pt x="7719" y="3361"/>
                    <a:pt x="7923" y="3361"/>
                  </a:cubicBezTo>
                  <a:cubicBezTo>
                    <a:pt x="8001" y="3361"/>
                    <a:pt x="8074" y="3383"/>
                    <a:pt x="8135" y="3445"/>
                  </a:cubicBezTo>
                  <a:cubicBezTo>
                    <a:pt x="8094" y="3556"/>
                    <a:pt x="8007" y="3581"/>
                    <a:pt x="7901" y="3581"/>
                  </a:cubicBezTo>
                  <a:cubicBezTo>
                    <a:pt x="7816" y="3581"/>
                    <a:pt x="7718" y="3565"/>
                    <a:pt x="7623" y="3565"/>
                  </a:cubicBezTo>
                  <a:cubicBezTo>
                    <a:pt x="7557" y="3565"/>
                    <a:pt x="7493" y="3572"/>
                    <a:pt x="7434" y="3598"/>
                  </a:cubicBezTo>
                  <a:cubicBezTo>
                    <a:pt x="7379" y="3620"/>
                    <a:pt x="7346" y="3675"/>
                    <a:pt x="7302" y="3697"/>
                  </a:cubicBezTo>
                  <a:cubicBezTo>
                    <a:pt x="7248" y="3730"/>
                    <a:pt x="7138" y="3697"/>
                    <a:pt x="7138" y="3817"/>
                  </a:cubicBezTo>
                  <a:cubicBezTo>
                    <a:pt x="7151" y="3853"/>
                    <a:pt x="7167" y="3866"/>
                    <a:pt x="7185" y="3866"/>
                  </a:cubicBezTo>
                  <a:cubicBezTo>
                    <a:pt x="7226" y="3866"/>
                    <a:pt x="7278" y="3795"/>
                    <a:pt x="7324" y="3795"/>
                  </a:cubicBezTo>
                  <a:cubicBezTo>
                    <a:pt x="7327" y="3795"/>
                    <a:pt x="7331" y="3795"/>
                    <a:pt x="7334" y="3795"/>
                  </a:cubicBezTo>
                  <a:cubicBezTo>
                    <a:pt x="7399" y="3795"/>
                    <a:pt x="7489" y="3888"/>
                    <a:pt x="7489" y="3982"/>
                  </a:cubicBezTo>
                  <a:cubicBezTo>
                    <a:pt x="7482" y="4061"/>
                    <a:pt x="7458" y="4087"/>
                    <a:pt x="7426" y="4087"/>
                  </a:cubicBezTo>
                  <a:cubicBezTo>
                    <a:pt x="7362" y="4087"/>
                    <a:pt x="7263" y="3982"/>
                    <a:pt x="7189" y="3982"/>
                  </a:cubicBezTo>
                  <a:cubicBezTo>
                    <a:pt x="7187" y="3982"/>
                    <a:pt x="7184" y="3982"/>
                    <a:pt x="7182" y="3982"/>
                  </a:cubicBezTo>
                  <a:cubicBezTo>
                    <a:pt x="7006" y="3993"/>
                    <a:pt x="6973" y="4278"/>
                    <a:pt x="7006" y="4497"/>
                  </a:cubicBezTo>
                  <a:cubicBezTo>
                    <a:pt x="6929" y="4541"/>
                    <a:pt x="6842" y="4684"/>
                    <a:pt x="6743" y="4694"/>
                  </a:cubicBezTo>
                  <a:cubicBezTo>
                    <a:pt x="6739" y="4695"/>
                    <a:pt x="6734" y="4696"/>
                    <a:pt x="6730" y="4696"/>
                  </a:cubicBezTo>
                  <a:cubicBezTo>
                    <a:pt x="6670" y="4696"/>
                    <a:pt x="6616" y="4628"/>
                    <a:pt x="6535" y="4618"/>
                  </a:cubicBezTo>
                  <a:cubicBezTo>
                    <a:pt x="6525" y="4617"/>
                    <a:pt x="6516" y="4617"/>
                    <a:pt x="6507" y="4617"/>
                  </a:cubicBezTo>
                  <a:cubicBezTo>
                    <a:pt x="6330" y="4617"/>
                    <a:pt x="6153" y="4804"/>
                    <a:pt x="5986" y="4804"/>
                  </a:cubicBezTo>
                  <a:cubicBezTo>
                    <a:pt x="5910" y="4794"/>
                    <a:pt x="5822" y="4684"/>
                    <a:pt x="5701" y="4684"/>
                  </a:cubicBezTo>
                  <a:cubicBezTo>
                    <a:pt x="5636" y="4684"/>
                    <a:pt x="5581" y="4738"/>
                    <a:pt x="5515" y="4750"/>
                  </a:cubicBezTo>
                  <a:cubicBezTo>
                    <a:pt x="5507" y="4751"/>
                    <a:pt x="5498" y="4751"/>
                    <a:pt x="5488" y="4751"/>
                  </a:cubicBezTo>
                  <a:cubicBezTo>
                    <a:pt x="5403" y="4751"/>
                    <a:pt x="5297" y="4709"/>
                    <a:pt x="5307" y="4640"/>
                  </a:cubicBezTo>
                  <a:cubicBezTo>
                    <a:pt x="5307" y="4589"/>
                    <a:pt x="5330" y="4574"/>
                    <a:pt x="5363" y="4574"/>
                  </a:cubicBezTo>
                  <a:cubicBezTo>
                    <a:pt x="5407" y="4574"/>
                    <a:pt x="5467" y="4599"/>
                    <a:pt x="5513" y="4599"/>
                  </a:cubicBezTo>
                  <a:cubicBezTo>
                    <a:pt x="5522" y="4599"/>
                    <a:pt x="5530" y="4598"/>
                    <a:pt x="5537" y="4596"/>
                  </a:cubicBezTo>
                  <a:cubicBezTo>
                    <a:pt x="5636" y="4574"/>
                    <a:pt x="5614" y="4475"/>
                    <a:pt x="5691" y="4453"/>
                  </a:cubicBezTo>
                  <a:cubicBezTo>
                    <a:pt x="5694" y="4452"/>
                    <a:pt x="5697" y="4452"/>
                    <a:pt x="5701" y="4452"/>
                  </a:cubicBezTo>
                  <a:cubicBezTo>
                    <a:pt x="5738" y="4452"/>
                    <a:pt x="5776" y="4498"/>
                    <a:pt x="5829" y="4498"/>
                  </a:cubicBezTo>
                  <a:cubicBezTo>
                    <a:pt x="5834" y="4498"/>
                    <a:pt x="5839" y="4498"/>
                    <a:pt x="5844" y="4497"/>
                  </a:cubicBezTo>
                  <a:cubicBezTo>
                    <a:pt x="5921" y="4487"/>
                    <a:pt x="5986" y="4355"/>
                    <a:pt x="6064" y="4311"/>
                  </a:cubicBezTo>
                  <a:cubicBezTo>
                    <a:pt x="6195" y="4245"/>
                    <a:pt x="6305" y="4278"/>
                    <a:pt x="6327" y="4146"/>
                  </a:cubicBezTo>
                  <a:cubicBezTo>
                    <a:pt x="6337" y="4070"/>
                    <a:pt x="6283" y="3960"/>
                    <a:pt x="6305" y="3883"/>
                  </a:cubicBezTo>
                  <a:cubicBezTo>
                    <a:pt x="6337" y="3697"/>
                    <a:pt x="6622" y="3719"/>
                    <a:pt x="6612" y="3510"/>
                  </a:cubicBezTo>
                  <a:cubicBezTo>
                    <a:pt x="6600" y="3379"/>
                    <a:pt x="6381" y="3346"/>
                    <a:pt x="6359" y="3225"/>
                  </a:cubicBezTo>
                  <a:cubicBezTo>
                    <a:pt x="6337" y="3149"/>
                    <a:pt x="6381" y="3017"/>
                    <a:pt x="6403" y="2974"/>
                  </a:cubicBezTo>
                  <a:cubicBezTo>
                    <a:pt x="6491" y="2754"/>
                    <a:pt x="6809" y="2743"/>
                    <a:pt x="6897" y="2567"/>
                  </a:cubicBezTo>
                  <a:cubicBezTo>
                    <a:pt x="6941" y="2480"/>
                    <a:pt x="6941" y="2403"/>
                    <a:pt x="6973" y="2360"/>
                  </a:cubicBezTo>
                  <a:cubicBezTo>
                    <a:pt x="7021" y="2299"/>
                    <a:pt x="7122" y="2266"/>
                    <a:pt x="7220" y="2266"/>
                  </a:cubicBezTo>
                  <a:close/>
                  <a:moveTo>
                    <a:pt x="21347" y="4509"/>
                  </a:moveTo>
                  <a:cubicBezTo>
                    <a:pt x="21423" y="4618"/>
                    <a:pt x="21489" y="4782"/>
                    <a:pt x="21445" y="4947"/>
                  </a:cubicBezTo>
                  <a:cubicBezTo>
                    <a:pt x="21423" y="5057"/>
                    <a:pt x="21292" y="5101"/>
                    <a:pt x="21216" y="5199"/>
                  </a:cubicBezTo>
                  <a:cubicBezTo>
                    <a:pt x="21172" y="5243"/>
                    <a:pt x="21149" y="5314"/>
                    <a:pt x="21103" y="5314"/>
                  </a:cubicBezTo>
                  <a:cubicBezTo>
                    <a:pt x="21091" y="5314"/>
                    <a:pt x="21078" y="5309"/>
                    <a:pt x="21062" y="5298"/>
                  </a:cubicBezTo>
                  <a:cubicBezTo>
                    <a:pt x="21073" y="5199"/>
                    <a:pt x="21138" y="5177"/>
                    <a:pt x="21182" y="5122"/>
                  </a:cubicBezTo>
                  <a:cubicBezTo>
                    <a:pt x="21172" y="4991"/>
                    <a:pt x="21292" y="4903"/>
                    <a:pt x="21303" y="4772"/>
                  </a:cubicBezTo>
                  <a:cubicBezTo>
                    <a:pt x="21303" y="4684"/>
                    <a:pt x="21216" y="4530"/>
                    <a:pt x="21347" y="4509"/>
                  </a:cubicBezTo>
                  <a:close/>
                  <a:moveTo>
                    <a:pt x="16382" y="6502"/>
                  </a:moveTo>
                  <a:cubicBezTo>
                    <a:pt x="16398" y="6502"/>
                    <a:pt x="16413" y="6512"/>
                    <a:pt x="16424" y="6536"/>
                  </a:cubicBezTo>
                  <a:cubicBezTo>
                    <a:pt x="16413" y="6614"/>
                    <a:pt x="16391" y="6657"/>
                    <a:pt x="16314" y="6657"/>
                  </a:cubicBezTo>
                  <a:cubicBezTo>
                    <a:pt x="16281" y="6592"/>
                    <a:pt x="16335" y="6502"/>
                    <a:pt x="16382" y="6502"/>
                  </a:cubicBezTo>
                  <a:close/>
                  <a:moveTo>
                    <a:pt x="13839" y="6730"/>
                  </a:moveTo>
                  <a:cubicBezTo>
                    <a:pt x="13967" y="6730"/>
                    <a:pt x="14111" y="7022"/>
                    <a:pt x="13946" y="7063"/>
                  </a:cubicBezTo>
                  <a:cubicBezTo>
                    <a:pt x="13940" y="7064"/>
                    <a:pt x="13934" y="7065"/>
                    <a:pt x="13928" y="7065"/>
                  </a:cubicBezTo>
                  <a:cubicBezTo>
                    <a:pt x="13809" y="7065"/>
                    <a:pt x="13659" y="6775"/>
                    <a:pt x="13815" y="6734"/>
                  </a:cubicBezTo>
                  <a:cubicBezTo>
                    <a:pt x="13823" y="6731"/>
                    <a:pt x="13831" y="6730"/>
                    <a:pt x="13839" y="6730"/>
                  </a:cubicBezTo>
                  <a:close/>
                  <a:moveTo>
                    <a:pt x="9957" y="6436"/>
                  </a:moveTo>
                  <a:cubicBezTo>
                    <a:pt x="9998" y="6436"/>
                    <a:pt x="10035" y="6440"/>
                    <a:pt x="10065" y="6449"/>
                  </a:cubicBezTo>
                  <a:cubicBezTo>
                    <a:pt x="10142" y="6657"/>
                    <a:pt x="9933" y="6701"/>
                    <a:pt x="9933" y="6821"/>
                  </a:cubicBezTo>
                  <a:cubicBezTo>
                    <a:pt x="9933" y="6931"/>
                    <a:pt x="10218" y="7030"/>
                    <a:pt x="10296" y="7085"/>
                  </a:cubicBezTo>
                  <a:cubicBezTo>
                    <a:pt x="10427" y="7184"/>
                    <a:pt x="10559" y="7249"/>
                    <a:pt x="10668" y="7337"/>
                  </a:cubicBezTo>
                  <a:cubicBezTo>
                    <a:pt x="10810" y="7435"/>
                    <a:pt x="10942" y="7732"/>
                    <a:pt x="10657" y="7798"/>
                  </a:cubicBezTo>
                  <a:cubicBezTo>
                    <a:pt x="10559" y="7820"/>
                    <a:pt x="10383" y="7820"/>
                    <a:pt x="10284" y="7820"/>
                  </a:cubicBezTo>
                  <a:cubicBezTo>
                    <a:pt x="10000" y="7809"/>
                    <a:pt x="9787" y="7566"/>
                    <a:pt x="9469" y="7566"/>
                  </a:cubicBezTo>
                  <a:cubicBezTo>
                    <a:pt x="9456" y="7566"/>
                    <a:pt x="9443" y="7566"/>
                    <a:pt x="9429" y="7567"/>
                  </a:cubicBezTo>
                  <a:cubicBezTo>
                    <a:pt x="9353" y="7567"/>
                    <a:pt x="9287" y="7589"/>
                    <a:pt x="9232" y="7611"/>
                  </a:cubicBezTo>
                  <a:cubicBezTo>
                    <a:pt x="9133" y="7655"/>
                    <a:pt x="9078" y="7742"/>
                    <a:pt x="8990" y="7764"/>
                  </a:cubicBezTo>
                  <a:cubicBezTo>
                    <a:pt x="8969" y="7771"/>
                    <a:pt x="8946" y="7774"/>
                    <a:pt x="8922" y="7774"/>
                  </a:cubicBezTo>
                  <a:cubicBezTo>
                    <a:pt x="8857" y="7774"/>
                    <a:pt x="8784" y="7755"/>
                    <a:pt x="8723" y="7755"/>
                  </a:cubicBezTo>
                  <a:cubicBezTo>
                    <a:pt x="8701" y="7755"/>
                    <a:pt x="8680" y="7758"/>
                    <a:pt x="8662" y="7764"/>
                  </a:cubicBezTo>
                  <a:cubicBezTo>
                    <a:pt x="8596" y="7797"/>
                    <a:pt x="8573" y="7960"/>
                    <a:pt x="8483" y="7960"/>
                  </a:cubicBezTo>
                  <a:cubicBezTo>
                    <a:pt x="8453" y="7960"/>
                    <a:pt x="8415" y="7942"/>
                    <a:pt x="8366" y="7896"/>
                  </a:cubicBezTo>
                  <a:cubicBezTo>
                    <a:pt x="8355" y="7776"/>
                    <a:pt x="8486" y="7830"/>
                    <a:pt x="8497" y="7732"/>
                  </a:cubicBezTo>
                  <a:cubicBezTo>
                    <a:pt x="8486" y="7633"/>
                    <a:pt x="8388" y="7589"/>
                    <a:pt x="8376" y="7469"/>
                  </a:cubicBezTo>
                  <a:cubicBezTo>
                    <a:pt x="8366" y="7348"/>
                    <a:pt x="8476" y="7293"/>
                    <a:pt x="8508" y="7150"/>
                  </a:cubicBezTo>
                  <a:cubicBezTo>
                    <a:pt x="8519" y="7107"/>
                    <a:pt x="8508" y="7063"/>
                    <a:pt x="8519" y="7030"/>
                  </a:cubicBezTo>
                  <a:cubicBezTo>
                    <a:pt x="8530" y="6975"/>
                    <a:pt x="8585" y="6942"/>
                    <a:pt x="8629" y="6887"/>
                  </a:cubicBezTo>
                  <a:cubicBezTo>
                    <a:pt x="8683" y="6778"/>
                    <a:pt x="8749" y="6558"/>
                    <a:pt x="8881" y="6536"/>
                  </a:cubicBezTo>
                  <a:cubicBezTo>
                    <a:pt x="8886" y="6536"/>
                    <a:pt x="8891" y="6536"/>
                    <a:pt x="8896" y="6536"/>
                  </a:cubicBezTo>
                  <a:cubicBezTo>
                    <a:pt x="9007" y="6536"/>
                    <a:pt x="9072" y="6646"/>
                    <a:pt x="9166" y="6646"/>
                  </a:cubicBezTo>
                  <a:cubicBezTo>
                    <a:pt x="9232" y="6756"/>
                    <a:pt x="9265" y="6953"/>
                    <a:pt x="9397" y="6975"/>
                  </a:cubicBezTo>
                  <a:cubicBezTo>
                    <a:pt x="9406" y="6977"/>
                    <a:pt x="9415" y="6978"/>
                    <a:pt x="9424" y="6978"/>
                  </a:cubicBezTo>
                  <a:cubicBezTo>
                    <a:pt x="9528" y="6978"/>
                    <a:pt x="9646" y="6873"/>
                    <a:pt x="9736" y="6833"/>
                  </a:cubicBezTo>
                  <a:cubicBezTo>
                    <a:pt x="9714" y="6723"/>
                    <a:pt x="9604" y="6778"/>
                    <a:pt x="9594" y="6668"/>
                  </a:cubicBezTo>
                  <a:cubicBezTo>
                    <a:pt x="9576" y="6509"/>
                    <a:pt x="9792" y="6436"/>
                    <a:pt x="9957" y="6436"/>
                  </a:cubicBezTo>
                  <a:close/>
                  <a:moveTo>
                    <a:pt x="12386" y="6430"/>
                  </a:moveTo>
                  <a:cubicBezTo>
                    <a:pt x="12450" y="6430"/>
                    <a:pt x="12523" y="6440"/>
                    <a:pt x="12608" y="6460"/>
                  </a:cubicBezTo>
                  <a:cubicBezTo>
                    <a:pt x="12674" y="6514"/>
                    <a:pt x="12718" y="6712"/>
                    <a:pt x="12642" y="6778"/>
                  </a:cubicBezTo>
                  <a:cubicBezTo>
                    <a:pt x="12477" y="6778"/>
                    <a:pt x="12323" y="6855"/>
                    <a:pt x="12313" y="6997"/>
                  </a:cubicBezTo>
                  <a:cubicBezTo>
                    <a:pt x="12313" y="7172"/>
                    <a:pt x="12608" y="7359"/>
                    <a:pt x="12730" y="7447"/>
                  </a:cubicBezTo>
                  <a:cubicBezTo>
                    <a:pt x="12740" y="7523"/>
                    <a:pt x="12751" y="7611"/>
                    <a:pt x="12795" y="7655"/>
                  </a:cubicBezTo>
                  <a:cubicBezTo>
                    <a:pt x="12832" y="7638"/>
                    <a:pt x="12868" y="7630"/>
                    <a:pt x="12903" y="7630"/>
                  </a:cubicBezTo>
                  <a:cubicBezTo>
                    <a:pt x="13020" y="7630"/>
                    <a:pt x="13113" y="7722"/>
                    <a:pt x="13113" y="7842"/>
                  </a:cubicBezTo>
                  <a:cubicBezTo>
                    <a:pt x="13101" y="7881"/>
                    <a:pt x="13079" y="7892"/>
                    <a:pt x="13053" y="7892"/>
                  </a:cubicBezTo>
                  <a:cubicBezTo>
                    <a:pt x="13020" y="7892"/>
                    <a:pt x="12980" y="7874"/>
                    <a:pt x="12945" y="7874"/>
                  </a:cubicBezTo>
                  <a:cubicBezTo>
                    <a:pt x="12931" y="7874"/>
                    <a:pt x="12917" y="7877"/>
                    <a:pt x="12905" y="7885"/>
                  </a:cubicBezTo>
                  <a:cubicBezTo>
                    <a:pt x="12886" y="7885"/>
                    <a:pt x="12892" y="7920"/>
                    <a:pt x="12878" y="7920"/>
                  </a:cubicBezTo>
                  <a:cubicBezTo>
                    <a:pt x="12876" y="7920"/>
                    <a:pt x="12874" y="7919"/>
                    <a:pt x="12872" y="7918"/>
                  </a:cubicBezTo>
                  <a:lnTo>
                    <a:pt x="12872" y="7918"/>
                  </a:lnTo>
                  <a:cubicBezTo>
                    <a:pt x="12927" y="8236"/>
                    <a:pt x="13212" y="8269"/>
                    <a:pt x="13157" y="8719"/>
                  </a:cubicBezTo>
                  <a:cubicBezTo>
                    <a:pt x="13097" y="8788"/>
                    <a:pt x="12982" y="8840"/>
                    <a:pt x="12871" y="8840"/>
                  </a:cubicBezTo>
                  <a:cubicBezTo>
                    <a:pt x="12860" y="8840"/>
                    <a:pt x="12850" y="8840"/>
                    <a:pt x="12839" y="8839"/>
                  </a:cubicBezTo>
                  <a:cubicBezTo>
                    <a:pt x="12730" y="8839"/>
                    <a:pt x="12620" y="8729"/>
                    <a:pt x="12510" y="8675"/>
                  </a:cubicBezTo>
                  <a:cubicBezTo>
                    <a:pt x="12401" y="8620"/>
                    <a:pt x="12280" y="8609"/>
                    <a:pt x="12258" y="8466"/>
                  </a:cubicBezTo>
                  <a:cubicBezTo>
                    <a:pt x="12247" y="8400"/>
                    <a:pt x="12269" y="8225"/>
                    <a:pt x="12280" y="8149"/>
                  </a:cubicBezTo>
                  <a:cubicBezTo>
                    <a:pt x="12301" y="8071"/>
                    <a:pt x="12367" y="8061"/>
                    <a:pt x="12357" y="7984"/>
                  </a:cubicBezTo>
                  <a:cubicBezTo>
                    <a:pt x="12357" y="7896"/>
                    <a:pt x="12181" y="7742"/>
                    <a:pt x="12116" y="7666"/>
                  </a:cubicBezTo>
                  <a:cubicBezTo>
                    <a:pt x="12028" y="7556"/>
                    <a:pt x="11907" y="7479"/>
                    <a:pt x="11863" y="7359"/>
                  </a:cubicBezTo>
                  <a:cubicBezTo>
                    <a:pt x="11841" y="7315"/>
                    <a:pt x="11841" y="7249"/>
                    <a:pt x="11830" y="7194"/>
                  </a:cubicBezTo>
                  <a:cubicBezTo>
                    <a:pt x="11787" y="7085"/>
                    <a:pt x="11699" y="7041"/>
                    <a:pt x="11688" y="6964"/>
                  </a:cubicBezTo>
                  <a:cubicBezTo>
                    <a:pt x="11688" y="6909"/>
                    <a:pt x="11743" y="6800"/>
                    <a:pt x="11787" y="6756"/>
                  </a:cubicBezTo>
                  <a:cubicBezTo>
                    <a:pt x="11830" y="6712"/>
                    <a:pt x="11929" y="6668"/>
                    <a:pt x="12006" y="6592"/>
                  </a:cubicBezTo>
                  <a:cubicBezTo>
                    <a:pt x="12129" y="6484"/>
                    <a:pt x="12235" y="6430"/>
                    <a:pt x="12386" y="6430"/>
                  </a:cubicBezTo>
                  <a:close/>
                  <a:moveTo>
                    <a:pt x="5763" y="6729"/>
                  </a:moveTo>
                  <a:cubicBezTo>
                    <a:pt x="5769" y="6729"/>
                    <a:pt x="5774" y="6731"/>
                    <a:pt x="5778" y="6734"/>
                  </a:cubicBezTo>
                  <a:cubicBezTo>
                    <a:pt x="5866" y="6756"/>
                    <a:pt x="5855" y="6833"/>
                    <a:pt x="5910" y="6887"/>
                  </a:cubicBezTo>
                  <a:cubicBezTo>
                    <a:pt x="5954" y="6921"/>
                    <a:pt x="6008" y="6909"/>
                    <a:pt x="6064" y="6953"/>
                  </a:cubicBezTo>
                  <a:cubicBezTo>
                    <a:pt x="6118" y="6997"/>
                    <a:pt x="6140" y="7107"/>
                    <a:pt x="6206" y="7162"/>
                  </a:cubicBezTo>
                  <a:cubicBezTo>
                    <a:pt x="6293" y="7260"/>
                    <a:pt x="6458" y="7326"/>
                    <a:pt x="6578" y="7392"/>
                  </a:cubicBezTo>
                  <a:cubicBezTo>
                    <a:pt x="6699" y="7469"/>
                    <a:pt x="6885" y="7556"/>
                    <a:pt x="6907" y="7677"/>
                  </a:cubicBezTo>
                  <a:cubicBezTo>
                    <a:pt x="6919" y="7742"/>
                    <a:pt x="6897" y="7820"/>
                    <a:pt x="6897" y="7885"/>
                  </a:cubicBezTo>
                  <a:cubicBezTo>
                    <a:pt x="6907" y="7962"/>
                    <a:pt x="6951" y="8039"/>
                    <a:pt x="6984" y="8083"/>
                  </a:cubicBezTo>
                  <a:cubicBezTo>
                    <a:pt x="7072" y="8225"/>
                    <a:pt x="7182" y="8346"/>
                    <a:pt x="7270" y="8510"/>
                  </a:cubicBezTo>
                  <a:cubicBezTo>
                    <a:pt x="7270" y="8708"/>
                    <a:pt x="7323" y="8844"/>
                    <a:pt x="7487" y="8844"/>
                  </a:cubicBezTo>
                  <a:cubicBezTo>
                    <a:pt x="7504" y="8844"/>
                    <a:pt x="7523" y="8842"/>
                    <a:pt x="7543" y="8839"/>
                  </a:cubicBezTo>
                  <a:cubicBezTo>
                    <a:pt x="7620" y="8795"/>
                    <a:pt x="7587" y="8729"/>
                    <a:pt x="7642" y="8653"/>
                  </a:cubicBezTo>
                  <a:cubicBezTo>
                    <a:pt x="7697" y="8576"/>
                    <a:pt x="7828" y="8587"/>
                    <a:pt x="7828" y="8488"/>
                  </a:cubicBezTo>
                  <a:cubicBezTo>
                    <a:pt x="7828" y="8324"/>
                    <a:pt x="7511" y="8302"/>
                    <a:pt x="7543" y="8061"/>
                  </a:cubicBezTo>
                  <a:cubicBezTo>
                    <a:pt x="7553" y="8025"/>
                    <a:pt x="7573" y="8015"/>
                    <a:pt x="7597" y="8015"/>
                  </a:cubicBezTo>
                  <a:cubicBezTo>
                    <a:pt x="7624" y="8015"/>
                    <a:pt x="7657" y="8027"/>
                    <a:pt x="7686" y="8027"/>
                  </a:cubicBezTo>
                  <a:cubicBezTo>
                    <a:pt x="7745" y="7940"/>
                    <a:pt x="7852" y="7842"/>
                    <a:pt x="7952" y="7842"/>
                  </a:cubicBezTo>
                  <a:cubicBezTo>
                    <a:pt x="8003" y="7842"/>
                    <a:pt x="8051" y="7867"/>
                    <a:pt x="8091" y="7929"/>
                  </a:cubicBezTo>
                  <a:cubicBezTo>
                    <a:pt x="8147" y="8324"/>
                    <a:pt x="8245" y="8663"/>
                    <a:pt x="8476" y="8872"/>
                  </a:cubicBezTo>
                  <a:cubicBezTo>
                    <a:pt x="8504" y="8859"/>
                    <a:pt x="8530" y="8853"/>
                    <a:pt x="8553" y="8853"/>
                  </a:cubicBezTo>
                  <a:cubicBezTo>
                    <a:pt x="8654" y="8853"/>
                    <a:pt x="8718" y="8952"/>
                    <a:pt x="8822" y="8952"/>
                  </a:cubicBezTo>
                  <a:cubicBezTo>
                    <a:pt x="8834" y="8952"/>
                    <a:pt x="8846" y="8951"/>
                    <a:pt x="8859" y="8948"/>
                  </a:cubicBezTo>
                  <a:cubicBezTo>
                    <a:pt x="8936" y="8927"/>
                    <a:pt x="8969" y="8817"/>
                    <a:pt x="9034" y="8806"/>
                  </a:cubicBezTo>
                  <a:cubicBezTo>
                    <a:pt x="9042" y="8805"/>
                    <a:pt x="9051" y="8804"/>
                    <a:pt x="9058" y="8804"/>
                  </a:cubicBezTo>
                  <a:cubicBezTo>
                    <a:pt x="9177" y="8804"/>
                    <a:pt x="9261" y="8950"/>
                    <a:pt x="9375" y="8970"/>
                  </a:cubicBezTo>
                  <a:cubicBezTo>
                    <a:pt x="9387" y="8972"/>
                    <a:pt x="9399" y="8973"/>
                    <a:pt x="9410" y="8973"/>
                  </a:cubicBezTo>
                  <a:cubicBezTo>
                    <a:pt x="9557" y="8973"/>
                    <a:pt x="9673" y="8831"/>
                    <a:pt x="9805" y="8831"/>
                  </a:cubicBezTo>
                  <a:cubicBezTo>
                    <a:pt x="9843" y="8831"/>
                    <a:pt x="9881" y="8842"/>
                    <a:pt x="9923" y="8872"/>
                  </a:cubicBezTo>
                  <a:cubicBezTo>
                    <a:pt x="9933" y="9058"/>
                    <a:pt x="9977" y="9168"/>
                    <a:pt x="9977" y="9299"/>
                  </a:cubicBezTo>
                  <a:cubicBezTo>
                    <a:pt x="9967" y="9409"/>
                    <a:pt x="9901" y="9508"/>
                    <a:pt x="9857" y="9650"/>
                  </a:cubicBezTo>
                  <a:cubicBezTo>
                    <a:pt x="9802" y="9847"/>
                    <a:pt x="9835" y="10056"/>
                    <a:pt x="9682" y="10122"/>
                  </a:cubicBezTo>
                  <a:cubicBezTo>
                    <a:pt x="9641" y="10138"/>
                    <a:pt x="9604" y="10145"/>
                    <a:pt x="9569" y="10145"/>
                  </a:cubicBezTo>
                  <a:cubicBezTo>
                    <a:pt x="9422" y="10145"/>
                    <a:pt x="9308" y="10033"/>
                    <a:pt x="9155" y="10033"/>
                  </a:cubicBezTo>
                  <a:cubicBezTo>
                    <a:pt x="9144" y="10033"/>
                    <a:pt x="9133" y="10033"/>
                    <a:pt x="9122" y="10034"/>
                  </a:cubicBezTo>
                  <a:cubicBezTo>
                    <a:pt x="9012" y="10034"/>
                    <a:pt x="8936" y="10166"/>
                    <a:pt x="8826" y="10188"/>
                  </a:cubicBezTo>
                  <a:cubicBezTo>
                    <a:pt x="8812" y="10190"/>
                    <a:pt x="8798" y="10192"/>
                    <a:pt x="8784" y="10192"/>
                  </a:cubicBezTo>
                  <a:cubicBezTo>
                    <a:pt x="8621" y="10192"/>
                    <a:pt x="8448" y="10032"/>
                    <a:pt x="8267" y="10001"/>
                  </a:cubicBezTo>
                  <a:cubicBezTo>
                    <a:pt x="8231" y="10001"/>
                    <a:pt x="8194" y="10006"/>
                    <a:pt x="8164" y="10006"/>
                  </a:cubicBezTo>
                  <a:cubicBezTo>
                    <a:pt x="8149" y="10006"/>
                    <a:pt x="8136" y="10005"/>
                    <a:pt x="8125" y="10001"/>
                  </a:cubicBezTo>
                  <a:cubicBezTo>
                    <a:pt x="8069" y="9990"/>
                    <a:pt x="8037" y="9925"/>
                    <a:pt x="7982" y="9903"/>
                  </a:cubicBezTo>
                  <a:cubicBezTo>
                    <a:pt x="7894" y="9869"/>
                    <a:pt x="7828" y="9891"/>
                    <a:pt x="7752" y="9869"/>
                  </a:cubicBezTo>
                  <a:cubicBezTo>
                    <a:pt x="7701" y="9762"/>
                    <a:pt x="7560" y="9703"/>
                    <a:pt x="7419" y="9703"/>
                  </a:cubicBezTo>
                  <a:cubicBezTo>
                    <a:pt x="7257" y="9703"/>
                    <a:pt x="7096" y="9781"/>
                    <a:pt x="7072" y="9957"/>
                  </a:cubicBezTo>
                  <a:cubicBezTo>
                    <a:pt x="7050" y="10100"/>
                    <a:pt x="7127" y="10297"/>
                    <a:pt x="6951" y="10330"/>
                  </a:cubicBezTo>
                  <a:cubicBezTo>
                    <a:pt x="6947" y="10330"/>
                    <a:pt x="6943" y="10330"/>
                    <a:pt x="6939" y="10330"/>
                  </a:cubicBezTo>
                  <a:cubicBezTo>
                    <a:pt x="6833" y="10330"/>
                    <a:pt x="6716" y="10186"/>
                    <a:pt x="6568" y="10144"/>
                  </a:cubicBezTo>
                  <a:cubicBezTo>
                    <a:pt x="6502" y="10133"/>
                    <a:pt x="6414" y="10144"/>
                    <a:pt x="6371" y="10122"/>
                  </a:cubicBezTo>
                  <a:cubicBezTo>
                    <a:pt x="6249" y="10078"/>
                    <a:pt x="6261" y="9935"/>
                    <a:pt x="6162" y="9847"/>
                  </a:cubicBezTo>
                  <a:cubicBezTo>
                    <a:pt x="6107" y="9804"/>
                    <a:pt x="5954" y="9738"/>
                    <a:pt x="5866" y="9727"/>
                  </a:cubicBezTo>
                  <a:cubicBezTo>
                    <a:pt x="5858" y="9726"/>
                    <a:pt x="5850" y="9725"/>
                    <a:pt x="5841" y="9725"/>
                  </a:cubicBezTo>
                  <a:cubicBezTo>
                    <a:pt x="5803" y="9725"/>
                    <a:pt x="5765" y="9740"/>
                    <a:pt x="5726" y="9740"/>
                  </a:cubicBezTo>
                  <a:cubicBezTo>
                    <a:pt x="5718" y="9740"/>
                    <a:pt x="5710" y="9740"/>
                    <a:pt x="5701" y="9738"/>
                  </a:cubicBezTo>
                  <a:cubicBezTo>
                    <a:pt x="5625" y="9727"/>
                    <a:pt x="5526" y="9662"/>
                    <a:pt x="5460" y="9618"/>
                  </a:cubicBezTo>
                  <a:cubicBezTo>
                    <a:pt x="5406" y="9584"/>
                    <a:pt x="5285" y="9519"/>
                    <a:pt x="5274" y="9453"/>
                  </a:cubicBezTo>
                  <a:cubicBezTo>
                    <a:pt x="5252" y="9365"/>
                    <a:pt x="5416" y="9255"/>
                    <a:pt x="5416" y="9179"/>
                  </a:cubicBezTo>
                  <a:cubicBezTo>
                    <a:pt x="5428" y="9113"/>
                    <a:pt x="5362" y="9080"/>
                    <a:pt x="5350" y="8982"/>
                  </a:cubicBezTo>
                  <a:cubicBezTo>
                    <a:pt x="5340" y="8927"/>
                    <a:pt x="5362" y="8872"/>
                    <a:pt x="5350" y="8828"/>
                  </a:cubicBezTo>
                  <a:cubicBezTo>
                    <a:pt x="5340" y="8762"/>
                    <a:pt x="5252" y="8685"/>
                    <a:pt x="5165" y="8685"/>
                  </a:cubicBezTo>
                  <a:cubicBezTo>
                    <a:pt x="5087" y="8685"/>
                    <a:pt x="5022" y="8762"/>
                    <a:pt x="4956" y="8762"/>
                  </a:cubicBezTo>
                  <a:cubicBezTo>
                    <a:pt x="4948" y="8763"/>
                    <a:pt x="4941" y="8764"/>
                    <a:pt x="4933" y="8764"/>
                  </a:cubicBezTo>
                  <a:cubicBezTo>
                    <a:pt x="4843" y="8764"/>
                    <a:pt x="4720" y="8717"/>
                    <a:pt x="4622" y="8717"/>
                  </a:cubicBezTo>
                  <a:cubicBezTo>
                    <a:pt x="4612" y="8717"/>
                    <a:pt x="4603" y="8718"/>
                    <a:pt x="4594" y="8719"/>
                  </a:cubicBezTo>
                  <a:cubicBezTo>
                    <a:pt x="4517" y="8719"/>
                    <a:pt x="4451" y="8773"/>
                    <a:pt x="4386" y="8773"/>
                  </a:cubicBezTo>
                  <a:cubicBezTo>
                    <a:pt x="4324" y="8780"/>
                    <a:pt x="4266" y="8783"/>
                    <a:pt x="4212" y="8783"/>
                  </a:cubicBezTo>
                  <a:cubicBezTo>
                    <a:pt x="4103" y="8783"/>
                    <a:pt x="4006" y="8773"/>
                    <a:pt x="3903" y="8773"/>
                  </a:cubicBezTo>
                  <a:cubicBezTo>
                    <a:pt x="3805" y="8784"/>
                    <a:pt x="3618" y="8828"/>
                    <a:pt x="3530" y="8883"/>
                  </a:cubicBezTo>
                  <a:cubicBezTo>
                    <a:pt x="3476" y="8905"/>
                    <a:pt x="3443" y="8970"/>
                    <a:pt x="3377" y="9004"/>
                  </a:cubicBezTo>
                  <a:cubicBezTo>
                    <a:pt x="3345" y="9026"/>
                    <a:pt x="3311" y="9026"/>
                    <a:pt x="3267" y="9048"/>
                  </a:cubicBezTo>
                  <a:cubicBezTo>
                    <a:pt x="3213" y="9080"/>
                    <a:pt x="3147" y="9157"/>
                    <a:pt x="3092" y="9179"/>
                  </a:cubicBezTo>
                  <a:cubicBezTo>
                    <a:pt x="3074" y="9183"/>
                    <a:pt x="3055" y="9185"/>
                    <a:pt x="3034" y="9185"/>
                  </a:cubicBezTo>
                  <a:cubicBezTo>
                    <a:pt x="2951" y="9185"/>
                    <a:pt x="2844" y="9157"/>
                    <a:pt x="2731" y="9157"/>
                  </a:cubicBezTo>
                  <a:cubicBezTo>
                    <a:pt x="2708" y="9159"/>
                    <a:pt x="2684" y="9161"/>
                    <a:pt x="2658" y="9161"/>
                  </a:cubicBezTo>
                  <a:cubicBezTo>
                    <a:pt x="2557" y="9161"/>
                    <a:pt x="2445" y="9135"/>
                    <a:pt x="2445" y="9004"/>
                  </a:cubicBezTo>
                  <a:cubicBezTo>
                    <a:pt x="2434" y="8773"/>
                    <a:pt x="2774" y="8861"/>
                    <a:pt x="2960" y="8817"/>
                  </a:cubicBezTo>
                  <a:cubicBezTo>
                    <a:pt x="3026" y="8795"/>
                    <a:pt x="3070" y="8719"/>
                    <a:pt x="3158" y="8663"/>
                  </a:cubicBezTo>
                  <a:cubicBezTo>
                    <a:pt x="3191" y="8631"/>
                    <a:pt x="3245" y="8631"/>
                    <a:pt x="3279" y="8598"/>
                  </a:cubicBezTo>
                  <a:cubicBezTo>
                    <a:pt x="3345" y="8543"/>
                    <a:pt x="3443" y="8422"/>
                    <a:pt x="3454" y="8356"/>
                  </a:cubicBezTo>
                  <a:cubicBezTo>
                    <a:pt x="3454" y="8302"/>
                    <a:pt x="3421" y="8214"/>
                    <a:pt x="3432" y="8181"/>
                  </a:cubicBezTo>
                  <a:cubicBezTo>
                    <a:pt x="3432" y="8127"/>
                    <a:pt x="3487" y="8071"/>
                    <a:pt x="3542" y="7995"/>
                  </a:cubicBezTo>
                  <a:cubicBezTo>
                    <a:pt x="3640" y="7896"/>
                    <a:pt x="3739" y="7742"/>
                    <a:pt x="3849" y="7677"/>
                  </a:cubicBezTo>
                  <a:cubicBezTo>
                    <a:pt x="3925" y="7633"/>
                    <a:pt x="4024" y="7633"/>
                    <a:pt x="4057" y="7567"/>
                  </a:cubicBezTo>
                  <a:cubicBezTo>
                    <a:pt x="4068" y="7479"/>
                    <a:pt x="4046" y="7435"/>
                    <a:pt x="4046" y="7359"/>
                  </a:cubicBezTo>
                  <a:cubicBezTo>
                    <a:pt x="4090" y="7304"/>
                    <a:pt x="4123" y="7271"/>
                    <a:pt x="4166" y="7260"/>
                  </a:cubicBezTo>
                  <a:cubicBezTo>
                    <a:pt x="4179" y="7256"/>
                    <a:pt x="4193" y="7254"/>
                    <a:pt x="4206" y="7254"/>
                  </a:cubicBezTo>
                  <a:cubicBezTo>
                    <a:pt x="4305" y="7254"/>
                    <a:pt x="4413" y="7348"/>
                    <a:pt x="4529" y="7348"/>
                  </a:cubicBezTo>
                  <a:cubicBezTo>
                    <a:pt x="4583" y="7348"/>
                    <a:pt x="4638" y="7293"/>
                    <a:pt x="4693" y="7238"/>
                  </a:cubicBezTo>
                  <a:lnTo>
                    <a:pt x="4858" y="7140"/>
                  </a:lnTo>
                  <a:cubicBezTo>
                    <a:pt x="4912" y="7107"/>
                    <a:pt x="4967" y="7030"/>
                    <a:pt x="5033" y="7030"/>
                  </a:cubicBezTo>
                  <a:cubicBezTo>
                    <a:pt x="5041" y="7029"/>
                    <a:pt x="5049" y="7029"/>
                    <a:pt x="5056" y="7029"/>
                  </a:cubicBezTo>
                  <a:cubicBezTo>
                    <a:pt x="5214" y="7029"/>
                    <a:pt x="5278" y="7244"/>
                    <a:pt x="5350" y="7359"/>
                  </a:cubicBezTo>
                  <a:cubicBezTo>
                    <a:pt x="5406" y="7457"/>
                    <a:pt x="5592" y="7633"/>
                    <a:pt x="5701" y="7699"/>
                  </a:cubicBezTo>
                  <a:cubicBezTo>
                    <a:pt x="5757" y="7742"/>
                    <a:pt x="5833" y="7742"/>
                    <a:pt x="5899" y="7776"/>
                  </a:cubicBezTo>
                  <a:cubicBezTo>
                    <a:pt x="6042" y="7852"/>
                    <a:pt x="6305" y="8105"/>
                    <a:pt x="6315" y="8269"/>
                  </a:cubicBezTo>
                  <a:cubicBezTo>
                    <a:pt x="6315" y="8346"/>
                    <a:pt x="6249" y="8412"/>
                    <a:pt x="6261" y="8488"/>
                  </a:cubicBezTo>
                  <a:cubicBezTo>
                    <a:pt x="6268" y="8489"/>
                    <a:pt x="6276" y="8490"/>
                    <a:pt x="6284" y="8490"/>
                  </a:cubicBezTo>
                  <a:cubicBezTo>
                    <a:pt x="6385" y="8490"/>
                    <a:pt x="6480" y="8359"/>
                    <a:pt x="6480" y="8236"/>
                  </a:cubicBezTo>
                  <a:cubicBezTo>
                    <a:pt x="6491" y="8159"/>
                    <a:pt x="6414" y="8115"/>
                    <a:pt x="6436" y="8039"/>
                  </a:cubicBezTo>
                  <a:cubicBezTo>
                    <a:pt x="6452" y="7991"/>
                    <a:pt x="6481" y="7978"/>
                    <a:pt x="6514" y="7978"/>
                  </a:cubicBezTo>
                  <a:cubicBezTo>
                    <a:pt x="6555" y="7978"/>
                    <a:pt x="6603" y="7998"/>
                    <a:pt x="6643" y="7998"/>
                  </a:cubicBezTo>
                  <a:cubicBezTo>
                    <a:pt x="6660" y="7998"/>
                    <a:pt x="6675" y="7994"/>
                    <a:pt x="6688" y="7984"/>
                  </a:cubicBezTo>
                  <a:cubicBezTo>
                    <a:pt x="6678" y="7842"/>
                    <a:pt x="6513" y="7830"/>
                    <a:pt x="6414" y="7754"/>
                  </a:cubicBezTo>
                  <a:cubicBezTo>
                    <a:pt x="6359" y="7710"/>
                    <a:pt x="6315" y="7633"/>
                    <a:pt x="6261" y="7600"/>
                  </a:cubicBezTo>
                  <a:cubicBezTo>
                    <a:pt x="6173" y="7556"/>
                    <a:pt x="6096" y="7567"/>
                    <a:pt x="6030" y="7513"/>
                  </a:cubicBezTo>
                  <a:cubicBezTo>
                    <a:pt x="5964" y="7457"/>
                    <a:pt x="5932" y="7326"/>
                    <a:pt x="5877" y="7238"/>
                  </a:cubicBezTo>
                  <a:cubicBezTo>
                    <a:pt x="5789" y="7118"/>
                    <a:pt x="5603" y="7096"/>
                    <a:pt x="5657" y="6821"/>
                  </a:cubicBezTo>
                  <a:cubicBezTo>
                    <a:pt x="5676" y="6784"/>
                    <a:pt x="5728" y="6729"/>
                    <a:pt x="5763" y="6729"/>
                  </a:cubicBezTo>
                  <a:close/>
                  <a:moveTo>
                    <a:pt x="9753" y="17488"/>
                  </a:moveTo>
                  <a:cubicBezTo>
                    <a:pt x="9837" y="17488"/>
                    <a:pt x="9909" y="17529"/>
                    <a:pt x="9923" y="17632"/>
                  </a:cubicBezTo>
                  <a:cubicBezTo>
                    <a:pt x="9933" y="17741"/>
                    <a:pt x="9857" y="17829"/>
                    <a:pt x="9813" y="17917"/>
                  </a:cubicBezTo>
                  <a:cubicBezTo>
                    <a:pt x="9780" y="18005"/>
                    <a:pt x="9791" y="18070"/>
                    <a:pt x="9714" y="18114"/>
                  </a:cubicBezTo>
                  <a:cubicBezTo>
                    <a:pt x="9695" y="18116"/>
                    <a:pt x="9676" y="18117"/>
                    <a:pt x="9658" y="18117"/>
                  </a:cubicBezTo>
                  <a:cubicBezTo>
                    <a:pt x="9561" y="18117"/>
                    <a:pt x="9477" y="18090"/>
                    <a:pt x="9440" y="18016"/>
                  </a:cubicBezTo>
                  <a:cubicBezTo>
                    <a:pt x="9484" y="17895"/>
                    <a:pt x="9440" y="17797"/>
                    <a:pt x="9462" y="17676"/>
                  </a:cubicBezTo>
                  <a:cubicBezTo>
                    <a:pt x="9488" y="17572"/>
                    <a:pt x="9632" y="17488"/>
                    <a:pt x="9753" y="17488"/>
                  </a:cubicBezTo>
                  <a:close/>
                  <a:moveTo>
                    <a:pt x="9012" y="18662"/>
                  </a:moveTo>
                  <a:cubicBezTo>
                    <a:pt x="9100" y="18728"/>
                    <a:pt x="9056" y="18860"/>
                    <a:pt x="9078" y="18981"/>
                  </a:cubicBezTo>
                  <a:cubicBezTo>
                    <a:pt x="9100" y="19079"/>
                    <a:pt x="9210" y="19145"/>
                    <a:pt x="9166" y="19244"/>
                  </a:cubicBezTo>
                  <a:cubicBezTo>
                    <a:pt x="9012" y="19222"/>
                    <a:pt x="8903" y="18871"/>
                    <a:pt x="8990" y="18662"/>
                  </a:cubicBezTo>
                  <a:close/>
                  <a:moveTo>
                    <a:pt x="9967" y="20175"/>
                  </a:moveTo>
                  <a:cubicBezTo>
                    <a:pt x="10076" y="20241"/>
                    <a:pt x="10011" y="20504"/>
                    <a:pt x="9967" y="20592"/>
                  </a:cubicBezTo>
                  <a:cubicBezTo>
                    <a:pt x="9846" y="20538"/>
                    <a:pt x="9901" y="20274"/>
                    <a:pt x="9945" y="20175"/>
                  </a:cubicBezTo>
                  <a:close/>
                  <a:moveTo>
                    <a:pt x="17445" y="1"/>
                  </a:moveTo>
                  <a:cubicBezTo>
                    <a:pt x="17370" y="1"/>
                    <a:pt x="17269" y="47"/>
                    <a:pt x="17169" y="57"/>
                  </a:cubicBezTo>
                  <a:cubicBezTo>
                    <a:pt x="17157" y="58"/>
                    <a:pt x="17145" y="59"/>
                    <a:pt x="17132" y="59"/>
                  </a:cubicBezTo>
                  <a:cubicBezTo>
                    <a:pt x="17065" y="59"/>
                    <a:pt x="16996" y="44"/>
                    <a:pt x="16934" y="44"/>
                  </a:cubicBezTo>
                  <a:cubicBezTo>
                    <a:pt x="16905" y="44"/>
                    <a:pt x="16877" y="48"/>
                    <a:pt x="16852" y="57"/>
                  </a:cubicBezTo>
                  <a:cubicBezTo>
                    <a:pt x="16797" y="79"/>
                    <a:pt x="16753" y="145"/>
                    <a:pt x="16687" y="167"/>
                  </a:cubicBezTo>
                  <a:cubicBezTo>
                    <a:pt x="16633" y="199"/>
                    <a:pt x="16555" y="221"/>
                    <a:pt x="16501" y="221"/>
                  </a:cubicBezTo>
                  <a:cubicBezTo>
                    <a:pt x="16408" y="221"/>
                    <a:pt x="16306" y="144"/>
                    <a:pt x="16203" y="144"/>
                  </a:cubicBezTo>
                  <a:cubicBezTo>
                    <a:pt x="16196" y="144"/>
                    <a:pt x="16189" y="144"/>
                    <a:pt x="16183" y="145"/>
                  </a:cubicBezTo>
                  <a:cubicBezTo>
                    <a:pt x="16073" y="155"/>
                    <a:pt x="15941" y="276"/>
                    <a:pt x="15810" y="298"/>
                  </a:cubicBezTo>
                  <a:cubicBezTo>
                    <a:pt x="15580" y="342"/>
                    <a:pt x="15361" y="353"/>
                    <a:pt x="15229" y="462"/>
                  </a:cubicBezTo>
                  <a:cubicBezTo>
                    <a:pt x="15185" y="528"/>
                    <a:pt x="15284" y="572"/>
                    <a:pt x="15240" y="627"/>
                  </a:cubicBezTo>
                  <a:cubicBezTo>
                    <a:pt x="15086" y="693"/>
                    <a:pt x="14823" y="616"/>
                    <a:pt x="14703" y="726"/>
                  </a:cubicBezTo>
                  <a:cubicBezTo>
                    <a:pt x="14670" y="791"/>
                    <a:pt x="14757" y="857"/>
                    <a:pt x="14692" y="912"/>
                  </a:cubicBezTo>
                  <a:cubicBezTo>
                    <a:pt x="14593" y="901"/>
                    <a:pt x="14571" y="857"/>
                    <a:pt x="14506" y="857"/>
                  </a:cubicBezTo>
                  <a:cubicBezTo>
                    <a:pt x="14396" y="869"/>
                    <a:pt x="14330" y="1066"/>
                    <a:pt x="14243" y="1066"/>
                  </a:cubicBezTo>
                  <a:cubicBezTo>
                    <a:pt x="14165" y="1066"/>
                    <a:pt x="14133" y="923"/>
                    <a:pt x="14067" y="923"/>
                  </a:cubicBezTo>
                  <a:cubicBezTo>
                    <a:pt x="13979" y="934"/>
                    <a:pt x="13936" y="1154"/>
                    <a:pt x="13858" y="1154"/>
                  </a:cubicBezTo>
                  <a:cubicBezTo>
                    <a:pt x="13855" y="1154"/>
                    <a:pt x="13853" y="1154"/>
                    <a:pt x="13850" y="1154"/>
                  </a:cubicBezTo>
                  <a:cubicBezTo>
                    <a:pt x="13772" y="1154"/>
                    <a:pt x="13790" y="1007"/>
                    <a:pt x="13727" y="912"/>
                  </a:cubicBezTo>
                  <a:cubicBezTo>
                    <a:pt x="13680" y="836"/>
                    <a:pt x="13571" y="801"/>
                    <a:pt x="13466" y="801"/>
                  </a:cubicBezTo>
                  <a:cubicBezTo>
                    <a:pt x="13374" y="801"/>
                    <a:pt x="13285" y="828"/>
                    <a:pt x="13244" y="879"/>
                  </a:cubicBezTo>
                  <a:cubicBezTo>
                    <a:pt x="13212" y="912"/>
                    <a:pt x="13091" y="1154"/>
                    <a:pt x="13091" y="1186"/>
                  </a:cubicBezTo>
                  <a:cubicBezTo>
                    <a:pt x="13091" y="1241"/>
                    <a:pt x="13190" y="1427"/>
                    <a:pt x="13212" y="1449"/>
                  </a:cubicBezTo>
                  <a:cubicBezTo>
                    <a:pt x="13288" y="1526"/>
                    <a:pt x="13453" y="1483"/>
                    <a:pt x="13475" y="1658"/>
                  </a:cubicBezTo>
                  <a:cubicBezTo>
                    <a:pt x="13256" y="1647"/>
                    <a:pt x="13025" y="1504"/>
                    <a:pt x="12784" y="1461"/>
                  </a:cubicBezTo>
                  <a:cubicBezTo>
                    <a:pt x="12620" y="1439"/>
                    <a:pt x="12444" y="1439"/>
                    <a:pt x="12280" y="1427"/>
                  </a:cubicBezTo>
                  <a:lnTo>
                    <a:pt x="12280" y="1427"/>
                  </a:lnTo>
                  <a:cubicBezTo>
                    <a:pt x="12236" y="1504"/>
                    <a:pt x="12401" y="1559"/>
                    <a:pt x="12323" y="1647"/>
                  </a:cubicBezTo>
                  <a:cubicBezTo>
                    <a:pt x="12318" y="1655"/>
                    <a:pt x="12309" y="1658"/>
                    <a:pt x="12299" y="1658"/>
                  </a:cubicBezTo>
                  <a:cubicBezTo>
                    <a:pt x="12253" y="1658"/>
                    <a:pt x="12171" y="1592"/>
                    <a:pt x="12126" y="1592"/>
                  </a:cubicBezTo>
                  <a:cubicBezTo>
                    <a:pt x="12119" y="1591"/>
                    <a:pt x="12112" y="1591"/>
                    <a:pt x="12106" y="1591"/>
                  </a:cubicBezTo>
                  <a:cubicBezTo>
                    <a:pt x="12028" y="1591"/>
                    <a:pt x="11965" y="1648"/>
                    <a:pt x="11874" y="1668"/>
                  </a:cubicBezTo>
                  <a:cubicBezTo>
                    <a:pt x="11865" y="1671"/>
                    <a:pt x="11855" y="1672"/>
                    <a:pt x="11844" y="1672"/>
                  </a:cubicBezTo>
                  <a:cubicBezTo>
                    <a:pt x="11816" y="1672"/>
                    <a:pt x="11786" y="1666"/>
                    <a:pt x="11754" y="1666"/>
                  </a:cubicBezTo>
                  <a:cubicBezTo>
                    <a:pt x="11743" y="1666"/>
                    <a:pt x="11732" y="1666"/>
                    <a:pt x="11721" y="1668"/>
                  </a:cubicBezTo>
                  <a:cubicBezTo>
                    <a:pt x="11664" y="1678"/>
                    <a:pt x="11615" y="1704"/>
                    <a:pt x="11575" y="1704"/>
                  </a:cubicBezTo>
                  <a:cubicBezTo>
                    <a:pt x="11568" y="1704"/>
                    <a:pt x="11562" y="1703"/>
                    <a:pt x="11556" y="1702"/>
                  </a:cubicBezTo>
                  <a:cubicBezTo>
                    <a:pt x="11480" y="1690"/>
                    <a:pt x="11436" y="1603"/>
                    <a:pt x="11370" y="1603"/>
                  </a:cubicBezTo>
                  <a:cubicBezTo>
                    <a:pt x="11315" y="1603"/>
                    <a:pt x="11249" y="1668"/>
                    <a:pt x="11183" y="1680"/>
                  </a:cubicBezTo>
                  <a:cubicBezTo>
                    <a:pt x="11161" y="1685"/>
                    <a:pt x="11137" y="1685"/>
                    <a:pt x="11113" y="1685"/>
                  </a:cubicBezTo>
                  <a:cubicBezTo>
                    <a:pt x="11090" y="1685"/>
                    <a:pt x="11068" y="1685"/>
                    <a:pt x="11052" y="1690"/>
                  </a:cubicBezTo>
                  <a:cubicBezTo>
                    <a:pt x="10997" y="1712"/>
                    <a:pt x="10953" y="1768"/>
                    <a:pt x="10888" y="1800"/>
                  </a:cubicBezTo>
                  <a:cubicBezTo>
                    <a:pt x="10844" y="1822"/>
                    <a:pt x="10778" y="1822"/>
                    <a:pt x="10745" y="1844"/>
                  </a:cubicBezTo>
                  <a:cubicBezTo>
                    <a:pt x="10646" y="1910"/>
                    <a:pt x="10624" y="2019"/>
                    <a:pt x="10515" y="2031"/>
                  </a:cubicBezTo>
                  <a:cubicBezTo>
                    <a:pt x="10471" y="2031"/>
                    <a:pt x="10383" y="2009"/>
                    <a:pt x="10350" y="1910"/>
                  </a:cubicBezTo>
                  <a:cubicBezTo>
                    <a:pt x="10339" y="1833"/>
                    <a:pt x="10405" y="1844"/>
                    <a:pt x="10394" y="1756"/>
                  </a:cubicBezTo>
                  <a:cubicBezTo>
                    <a:pt x="10376" y="1714"/>
                    <a:pt x="10309" y="1689"/>
                    <a:pt x="10244" y="1689"/>
                  </a:cubicBezTo>
                  <a:cubicBezTo>
                    <a:pt x="10191" y="1689"/>
                    <a:pt x="10140" y="1706"/>
                    <a:pt x="10120" y="1746"/>
                  </a:cubicBezTo>
                  <a:cubicBezTo>
                    <a:pt x="10054" y="1877"/>
                    <a:pt x="10186" y="1954"/>
                    <a:pt x="10175" y="2085"/>
                  </a:cubicBezTo>
                  <a:cubicBezTo>
                    <a:pt x="10164" y="2096"/>
                    <a:pt x="10142" y="2118"/>
                    <a:pt x="10131" y="2140"/>
                  </a:cubicBezTo>
                  <a:cubicBezTo>
                    <a:pt x="10084" y="2115"/>
                    <a:pt x="10039" y="2105"/>
                    <a:pt x="9995" y="2105"/>
                  </a:cubicBezTo>
                  <a:cubicBezTo>
                    <a:pt x="9865" y="2105"/>
                    <a:pt x="9750" y="2198"/>
                    <a:pt x="9660" y="2272"/>
                  </a:cubicBezTo>
                  <a:cubicBezTo>
                    <a:pt x="9638" y="2338"/>
                    <a:pt x="9648" y="2436"/>
                    <a:pt x="9594" y="2458"/>
                  </a:cubicBezTo>
                  <a:cubicBezTo>
                    <a:pt x="9579" y="2461"/>
                    <a:pt x="9565" y="2462"/>
                    <a:pt x="9551" y="2462"/>
                  </a:cubicBezTo>
                  <a:cubicBezTo>
                    <a:pt x="9453" y="2462"/>
                    <a:pt x="9368" y="2393"/>
                    <a:pt x="9290" y="2393"/>
                  </a:cubicBezTo>
                  <a:cubicBezTo>
                    <a:pt x="9262" y="2393"/>
                    <a:pt x="9236" y="2402"/>
                    <a:pt x="9210" y="2425"/>
                  </a:cubicBezTo>
                  <a:cubicBezTo>
                    <a:pt x="9188" y="2557"/>
                    <a:pt x="9341" y="2480"/>
                    <a:pt x="9331" y="2611"/>
                  </a:cubicBezTo>
                  <a:cubicBezTo>
                    <a:pt x="9314" y="2614"/>
                    <a:pt x="9298" y="2615"/>
                    <a:pt x="9282" y="2615"/>
                  </a:cubicBezTo>
                  <a:cubicBezTo>
                    <a:pt x="9055" y="2615"/>
                    <a:pt x="8826" y="2406"/>
                    <a:pt x="8826" y="2140"/>
                  </a:cubicBezTo>
                  <a:cubicBezTo>
                    <a:pt x="8864" y="2126"/>
                    <a:pt x="8904" y="2121"/>
                    <a:pt x="8945" y="2121"/>
                  </a:cubicBezTo>
                  <a:cubicBezTo>
                    <a:pt x="9094" y="2121"/>
                    <a:pt x="9256" y="2195"/>
                    <a:pt x="9385" y="2195"/>
                  </a:cubicBezTo>
                  <a:cubicBezTo>
                    <a:pt x="9495" y="2195"/>
                    <a:pt x="9725" y="2140"/>
                    <a:pt x="9714" y="1975"/>
                  </a:cubicBezTo>
                  <a:cubicBezTo>
                    <a:pt x="9714" y="1833"/>
                    <a:pt x="9451" y="1768"/>
                    <a:pt x="9331" y="1724"/>
                  </a:cubicBezTo>
                  <a:cubicBezTo>
                    <a:pt x="9177" y="1658"/>
                    <a:pt x="9012" y="1559"/>
                    <a:pt x="8859" y="1537"/>
                  </a:cubicBezTo>
                  <a:cubicBezTo>
                    <a:pt x="8823" y="1537"/>
                    <a:pt x="8791" y="1542"/>
                    <a:pt x="8758" y="1542"/>
                  </a:cubicBezTo>
                  <a:cubicBezTo>
                    <a:pt x="8741" y="1542"/>
                    <a:pt x="8724" y="1541"/>
                    <a:pt x="8705" y="1537"/>
                  </a:cubicBezTo>
                  <a:cubicBezTo>
                    <a:pt x="8574" y="1526"/>
                    <a:pt x="8464" y="1439"/>
                    <a:pt x="8355" y="1427"/>
                  </a:cubicBezTo>
                  <a:cubicBezTo>
                    <a:pt x="8345" y="1426"/>
                    <a:pt x="8335" y="1425"/>
                    <a:pt x="8326" y="1425"/>
                  </a:cubicBezTo>
                  <a:cubicBezTo>
                    <a:pt x="8287" y="1425"/>
                    <a:pt x="8250" y="1435"/>
                    <a:pt x="8218" y="1435"/>
                  </a:cubicBezTo>
                  <a:cubicBezTo>
                    <a:pt x="8204" y="1435"/>
                    <a:pt x="8191" y="1433"/>
                    <a:pt x="8179" y="1427"/>
                  </a:cubicBezTo>
                  <a:cubicBezTo>
                    <a:pt x="8081" y="1383"/>
                    <a:pt x="8091" y="1285"/>
                    <a:pt x="8015" y="1241"/>
                  </a:cubicBezTo>
                  <a:cubicBezTo>
                    <a:pt x="7966" y="1219"/>
                    <a:pt x="7916" y="1212"/>
                    <a:pt x="7863" y="1212"/>
                  </a:cubicBezTo>
                  <a:cubicBezTo>
                    <a:pt x="7777" y="1212"/>
                    <a:pt x="7685" y="1231"/>
                    <a:pt x="7587" y="1231"/>
                  </a:cubicBezTo>
                  <a:cubicBezTo>
                    <a:pt x="7572" y="1231"/>
                    <a:pt x="7558" y="1231"/>
                    <a:pt x="7543" y="1230"/>
                  </a:cubicBezTo>
                  <a:cubicBezTo>
                    <a:pt x="7459" y="1230"/>
                    <a:pt x="7374" y="1206"/>
                    <a:pt x="7303" y="1206"/>
                  </a:cubicBezTo>
                  <a:cubicBezTo>
                    <a:pt x="7291" y="1206"/>
                    <a:pt x="7280" y="1207"/>
                    <a:pt x="7270" y="1208"/>
                  </a:cubicBezTo>
                  <a:cubicBezTo>
                    <a:pt x="7214" y="1219"/>
                    <a:pt x="7170" y="1241"/>
                    <a:pt x="7138" y="1241"/>
                  </a:cubicBezTo>
                  <a:cubicBezTo>
                    <a:pt x="7132" y="1243"/>
                    <a:pt x="7124" y="1244"/>
                    <a:pt x="7116" y="1244"/>
                  </a:cubicBezTo>
                  <a:cubicBezTo>
                    <a:pt x="7081" y="1244"/>
                    <a:pt x="7035" y="1230"/>
                    <a:pt x="7017" y="1230"/>
                  </a:cubicBezTo>
                  <a:cubicBezTo>
                    <a:pt x="6951" y="1241"/>
                    <a:pt x="6897" y="1318"/>
                    <a:pt x="6820" y="1351"/>
                  </a:cubicBezTo>
                  <a:cubicBezTo>
                    <a:pt x="6710" y="1395"/>
                    <a:pt x="6578" y="1383"/>
                    <a:pt x="6458" y="1417"/>
                  </a:cubicBezTo>
                  <a:cubicBezTo>
                    <a:pt x="6349" y="1439"/>
                    <a:pt x="6249" y="1592"/>
                    <a:pt x="6140" y="1614"/>
                  </a:cubicBezTo>
                  <a:cubicBezTo>
                    <a:pt x="6128" y="1618"/>
                    <a:pt x="6114" y="1619"/>
                    <a:pt x="6100" y="1619"/>
                  </a:cubicBezTo>
                  <a:cubicBezTo>
                    <a:pt x="6063" y="1619"/>
                    <a:pt x="6021" y="1611"/>
                    <a:pt x="5985" y="1611"/>
                  </a:cubicBezTo>
                  <a:cubicBezTo>
                    <a:pt x="5946" y="1611"/>
                    <a:pt x="5913" y="1620"/>
                    <a:pt x="5899" y="1658"/>
                  </a:cubicBezTo>
                  <a:cubicBezTo>
                    <a:pt x="5877" y="1746"/>
                    <a:pt x="5964" y="1768"/>
                    <a:pt x="5932" y="1833"/>
                  </a:cubicBezTo>
                  <a:cubicBezTo>
                    <a:pt x="5866" y="1975"/>
                    <a:pt x="5691" y="2031"/>
                    <a:pt x="5603" y="2162"/>
                  </a:cubicBezTo>
                  <a:cubicBezTo>
                    <a:pt x="5581" y="2206"/>
                    <a:pt x="5570" y="2272"/>
                    <a:pt x="5548" y="2304"/>
                  </a:cubicBezTo>
                  <a:cubicBezTo>
                    <a:pt x="5515" y="2370"/>
                    <a:pt x="5450" y="2392"/>
                    <a:pt x="5416" y="2447"/>
                  </a:cubicBezTo>
                  <a:cubicBezTo>
                    <a:pt x="5372" y="2535"/>
                    <a:pt x="5394" y="2601"/>
                    <a:pt x="5340" y="2645"/>
                  </a:cubicBezTo>
                  <a:cubicBezTo>
                    <a:pt x="5241" y="2699"/>
                    <a:pt x="5099" y="2667"/>
                    <a:pt x="5000" y="2699"/>
                  </a:cubicBezTo>
                  <a:cubicBezTo>
                    <a:pt x="4945" y="2732"/>
                    <a:pt x="4912" y="2798"/>
                    <a:pt x="4858" y="2831"/>
                  </a:cubicBezTo>
                  <a:cubicBezTo>
                    <a:pt x="4726" y="2918"/>
                    <a:pt x="4529" y="2940"/>
                    <a:pt x="4451" y="3116"/>
                  </a:cubicBezTo>
                  <a:cubicBezTo>
                    <a:pt x="4429" y="3259"/>
                    <a:pt x="4485" y="3368"/>
                    <a:pt x="4495" y="3467"/>
                  </a:cubicBezTo>
                  <a:cubicBezTo>
                    <a:pt x="4507" y="3544"/>
                    <a:pt x="4485" y="3609"/>
                    <a:pt x="4507" y="3675"/>
                  </a:cubicBezTo>
                  <a:cubicBezTo>
                    <a:pt x="4539" y="3795"/>
                    <a:pt x="4682" y="3916"/>
                    <a:pt x="4814" y="3916"/>
                  </a:cubicBezTo>
                  <a:cubicBezTo>
                    <a:pt x="4998" y="3916"/>
                    <a:pt x="5153" y="3649"/>
                    <a:pt x="5307" y="3649"/>
                  </a:cubicBezTo>
                  <a:cubicBezTo>
                    <a:pt x="5318" y="3649"/>
                    <a:pt x="5329" y="3650"/>
                    <a:pt x="5340" y="3653"/>
                  </a:cubicBezTo>
                  <a:cubicBezTo>
                    <a:pt x="5416" y="3664"/>
                    <a:pt x="5428" y="3817"/>
                    <a:pt x="5460" y="3905"/>
                  </a:cubicBezTo>
                  <a:cubicBezTo>
                    <a:pt x="5504" y="3982"/>
                    <a:pt x="5669" y="4124"/>
                    <a:pt x="5647" y="4256"/>
                  </a:cubicBezTo>
                  <a:cubicBezTo>
                    <a:pt x="5625" y="4355"/>
                    <a:pt x="5428" y="4387"/>
                    <a:pt x="5329" y="4387"/>
                  </a:cubicBezTo>
                  <a:cubicBezTo>
                    <a:pt x="5318" y="4278"/>
                    <a:pt x="5340" y="4092"/>
                    <a:pt x="5263" y="4026"/>
                  </a:cubicBezTo>
                  <a:cubicBezTo>
                    <a:pt x="5099" y="4114"/>
                    <a:pt x="4989" y="4080"/>
                    <a:pt x="4945" y="4234"/>
                  </a:cubicBezTo>
                  <a:cubicBezTo>
                    <a:pt x="4879" y="4431"/>
                    <a:pt x="5043" y="4574"/>
                    <a:pt x="5011" y="4750"/>
                  </a:cubicBezTo>
                  <a:cubicBezTo>
                    <a:pt x="4989" y="4936"/>
                    <a:pt x="4671" y="4870"/>
                    <a:pt x="4529" y="4903"/>
                  </a:cubicBezTo>
                  <a:cubicBezTo>
                    <a:pt x="4419" y="4925"/>
                    <a:pt x="4375" y="5079"/>
                    <a:pt x="4287" y="5210"/>
                  </a:cubicBezTo>
                  <a:cubicBezTo>
                    <a:pt x="4232" y="5298"/>
                    <a:pt x="4112" y="5396"/>
                    <a:pt x="4024" y="5440"/>
                  </a:cubicBezTo>
                  <a:cubicBezTo>
                    <a:pt x="3980" y="5462"/>
                    <a:pt x="3925" y="5462"/>
                    <a:pt x="3893" y="5495"/>
                  </a:cubicBezTo>
                  <a:cubicBezTo>
                    <a:pt x="3827" y="5539"/>
                    <a:pt x="3805" y="5649"/>
                    <a:pt x="3739" y="5703"/>
                  </a:cubicBezTo>
                  <a:cubicBezTo>
                    <a:pt x="3684" y="5747"/>
                    <a:pt x="3498" y="5857"/>
                    <a:pt x="3454" y="5868"/>
                  </a:cubicBezTo>
                  <a:cubicBezTo>
                    <a:pt x="3397" y="5868"/>
                    <a:pt x="3347" y="5809"/>
                    <a:pt x="3306" y="5809"/>
                  </a:cubicBezTo>
                  <a:cubicBezTo>
                    <a:pt x="3300" y="5809"/>
                    <a:pt x="3295" y="5810"/>
                    <a:pt x="3289" y="5813"/>
                  </a:cubicBezTo>
                  <a:cubicBezTo>
                    <a:pt x="3223" y="5835"/>
                    <a:pt x="3235" y="5988"/>
                    <a:pt x="3169" y="6010"/>
                  </a:cubicBezTo>
                  <a:cubicBezTo>
                    <a:pt x="3148" y="6020"/>
                    <a:pt x="3124" y="6024"/>
                    <a:pt x="3099" y="6024"/>
                  </a:cubicBezTo>
                  <a:cubicBezTo>
                    <a:pt x="3025" y="6024"/>
                    <a:pt x="2940" y="5991"/>
                    <a:pt x="2871" y="5991"/>
                  </a:cubicBezTo>
                  <a:cubicBezTo>
                    <a:pt x="2809" y="5991"/>
                    <a:pt x="2759" y="6018"/>
                    <a:pt x="2741" y="6120"/>
                  </a:cubicBezTo>
                  <a:cubicBezTo>
                    <a:pt x="2796" y="6263"/>
                    <a:pt x="2950" y="6229"/>
                    <a:pt x="3059" y="6307"/>
                  </a:cubicBezTo>
                  <a:cubicBezTo>
                    <a:pt x="3125" y="6361"/>
                    <a:pt x="3267" y="6580"/>
                    <a:pt x="3279" y="6668"/>
                  </a:cubicBezTo>
                  <a:cubicBezTo>
                    <a:pt x="3301" y="6745"/>
                    <a:pt x="3279" y="7030"/>
                    <a:pt x="3245" y="7107"/>
                  </a:cubicBezTo>
                  <a:cubicBezTo>
                    <a:pt x="3208" y="7220"/>
                    <a:pt x="3141" y="7246"/>
                    <a:pt x="3053" y="7246"/>
                  </a:cubicBezTo>
                  <a:cubicBezTo>
                    <a:pt x="2989" y="7246"/>
                    <a:pt x="2913" y="7232"/>
                    <a:pt x="2829" y="7228"/>
                  </a:cubicBezTo>
                  <a:cubicBezTo>
                    <a:pt x="2794" y="7228"/>
                    <a:pt x="2745" y="7241"/>
                    <a:pt x="2705" y="7241"/>
                  </a:cubicBezTo>
                  <a:cubicBezTo>
                    <a:pt x="2694" y="7241"/>
                    <a:pt x="2684" y="7240"/>
                    <a:pt x="2675" y="7238"/>
                  </a:cubicBezTo>
                  <a:cubicBezTo>
                    <a:pt x="2505" y="7227"/>
                    <a:pt x="2335" y="7183"/>
                    <a:pt x="2190" y="7183"/>
                  </a:cubicBezTo>
                  <a:cubicBezTo>
                    <a:pt x="2053" y="7183"/>
                    <a:pt x="1938" y="7221"/>
                    <a:pt x="1864" y="7359"/>
                  </a:cubicBezTo>
                  <a:cubicBezTo>
                    <a:pt x="1875" y="7578"/>
                    <a:pt x="1919" y="7720"/>
                    <a:pt x="1875" y="7907"/>
                  </a:cubicBezTo>
                  <a:cubicBezTo>
                    <a:pt x="1842" y="8049"/>
                    <a:pt x="1744" y="8170"/>
                    <a:pt x="1744" y="8291"/>
                  </a:cubicBezTo>
                  <a:cubicBezTo>
                    <a:pt x="1754" y="8356"/>
                    <a:pt x="1810" y="8412"/>
                    <a:pt x="1820" y="8499"/>
                  </a:cubicBezTo>
                  <a:cubicBezTo>
                    <a:pt x="1832" y="8543"/>
                    <a:pt x="1810" y="8631"/>
                    <a:pt x="1820" y="8675"/>
                  </a:cubicBezTo>
                  <a:cubicBezTo>
                    <a:pt x="1842" y="8726"/>
                    <a:pt x="1878" y="8741"/>
                    <a:pt x="1920" y="8741"/>
                  </a:cubicBezTo>
                  <a:cubicBezTo>
                    <a:pt x="1975" y="8741"/>
                    <a:pt x="2039" y="8716"/>
                    <a:pt x="2089" y="8716"/>
                  </a:cubicBezTo>
                  <a:cubicBezTo>
                    <a:pt x="2099" y="8716"/>
                    <a:pt x="2108" y="8717"/>
                    <a:pt x="2117" y="8719"/>
                  </a:cubicBezTo>
                  <a:cubicBezTo>
                    <a:pt x="2215" y="8729"/>
                    <a:pt x="2324" y="8894"/>
                    <a:pt x="2324" y="9026"/>
                  </a:cubicBezTo>
                  <a:cubicBezTo>
                    <a:pt x="2324" y="9113"/>
                    <a:pt x="2248" y="9255"/>
                    <a:pt x="2204" y="9343"/>
                  </a:cubicBezTo>
                  <a:cubicBezTo>
                    <a:pt x="2117" y="9508"/>
                    <a:pt x="1985" y="9519"/>
                    <a:pt x="1853" y="9606"/>
                  </a:cubicBezTo>
                  <a:cubicBezTo>
                    <a:pt x="1744" y="9683"/>
                    <a:pt x="1700" y="9815"/>
                    <a:pt x="1634" y="9947"/>
                  </a:cubicBezTo>
                  <a:cubicBezTo>
                    <a:pt x="1557" y="10089"/>
                    <a:pt x="1513" y="10166"/>
                    <a:pt x="1546" y="10374"/>
                  </a:cubicBezTo>
                  <a:cubicBezTo>
                    <a:pt x="1447" y="10604"/>
                    <a:pt x="1305" y="10746"/>
                    <a:pt x="1108" y="10846"/>
                  </a:cubicBezTo>
                  <a:cubicBezTo>
                    <a:pt x="1053" y="10878"/>
                    <a:pt x="976" y="10889"/>
                    <a:pt x="921" y="10944"/>
                  </a:cubicBezTo>
                  <a:cubicBezTo>
                    <a:pt x="877" y="10977"/>
                    <a:pt x="855" y="11075"/>
                    <a:pt x="790" y="11153"/>
                  </a:cubicBezTo>
                  <a:cubicBezTo>
                    <a:pt x="713" y="11262"/>
                    <a:pt x="636" y="11295"/>
                    <a:pt x="604" y="11372"/>
                  </a:cubicBezTo>
                  <a:cubicBezTo>
                    <a:pt x="570" y="11438"/>
                    <a:pt x="560" y="11547"/>
                    <a:pt x="526" y="11635"/>
                  </a:cubicBezTo>
                  <a:cubicBezTo>
                    <a:pt x="483" y="11733"/>
                    <a:pt x="384" y="11788"/>
                    <a:pt x="318" y="11898"/>
                  </a:cubicBezTo>
                  <a:cubicBezTo>
                    <a:pt x="297" y="11953"/>
                    <a:pt x="275" y="12052"/>
                    <a:pt x="253" y="12117"/>
                  </a:cubicBezTo>
                  <a:cubicBezTo>
                    <a:pt x="176" y="12260"/>
                    <a:pt x="66" y="12369"/>
                    <a:pt x="77" y="12501"/>
                  </a:cubicBezTo>
                  <a:cubicBezTo>
                    <a:pt x="88" y="12622"/>
                    <a:pt x="209" y="12644"/>
                    <a:pt x="219" y="12753"/>
                  </a:cubicBezTo>
                  <a:cubicBezTo>
                    <a:pt x="219" y="12819"/>
                    <a:pt x="176" y="12852"/>
                    <a:pt x="187" y="12917"/>
                  </a:cubicBezTo>
                  <a:cubicBezTo>
                    <a:pt x="187" y="13016"/>
                    <a:pt x="241" y="13093"/>
                    <a:pt x="253" y="13170"/>
                  </a:cubicBezTo>
                  <a:cubicBezTo>
                    <a:pt x="263" y="13356"/>
                    <a:pt x="187" y="13433"/>
                    <a:pt x="165" y="13565"/>
                  </a:cubicBezTo>
                  <a:cubicBezTo>
                    <a:pt x="143" y="13619"/>
                    <a:pt x="154" y="13696"/>
                    <a:pt x="143" y="13740"/>
                  </a:cubicBezTo>
                  <a:cubicBezTo>
                    <a:pt x="110" y="13838"/>
                    <a:pt x="0" y="13926"/>
                    <a:pt x="0" y="14036"/>
                  </a:cubicBezTo>
                  <a:cubicBezTo>
                    <a:pt x="0" y="14113"/>
                    <a:pt x="66" y="14179"/>
                    <a:pt x="77" y="14288"/>
                  </a:cubicBezTo>
                  <a:cubicBezTo>
                    <a:pt x="77" y="14365"/>
                    <a:pt x="44" y="14452"/>
                    <a:pt x="55" y="14518"/>
                  </a:cubicBezTo>
                  <a:cubicBezTo>
                    <a:pt x="77" y="14661"/>
                    <a:pt x="285" y="14825"/>
                    <a:pt x="373" y="14924"/>
                  </a:cubicBezTo>
                  <a:cubicBezTo>
                    <a:pt x="494" y="15078"/>
                    <a:pt x="658" y="15187"/>
                    <a:pt x="702" y="15341"/>
                  </a:cubicBezTo>
                  <a:cubicBezTo>
                    <a:pt x="746" y="15472"/>
                    <a:pt x="746" y="15636"/>
                    <a:pt x="833" y="15735"/>
                  </a:cubicBezTo>
                  <a:cubicBezTo>
                    <a:pt x="899" y="15812"/>
                    <a:pt x="998" y="15856"/>
                    <a:pt x="1075" y="15921"/>
                  </a:cubicBezTo>
                  <a:cubicBezTo>
                    <a:pt x="1152" y="15999"/>
                    <a:pt x="1228" y="16053"/>
                    <a:pt x="1316" y="16130"/>
                  </a:cubicBezTo>
                  <a:cubicBezTo>
                    <a:pt x="1434" y="16248"/>
                    <a:pt x="1626" y="16481"/>
                    <a:pt x="1829" y="16481"/>
                  </a:cubicBezTo>
                  <a:cubicBezTo>
                    <a:pt x="1833" y="16481"/>
                    <a:pt x="1838" y="16481"/>
                    <a:pt x="1842" y="16481"/>
                  </a:cubicBezTo>
                  <a:cubicBezTo>
                    <a:pt x="1952" y="16470"/>
                    <a:pt x="2061" y="16360"/>
                    <a:pt x="2182" y="16338"/>
                  </a:cubicBezTo>
                  <a:cubicBezTo>
                    <a:pt x="2281" y="16314"/>
                    <a:pt x="2397" y="16301"/>
                    <a:pt x="2500" y="16301"/>
                  </a:cubicBezTo>
                  <a:cubicBezTo>
                    <a:pt x="2535" y="16301"/>
                    <a:pt x="2568" y="16303"/>
                    <a:pt x="2599" y="16306"/>
                  </a:cubicBezTo>
                  <a:cubicBezTo>
                    <a:pt x="2689" y="16326"/>
                    <a:pt x="2781" y="16383"/>
                    <a:pt x="2871" y="16383"/>
                  </a:cubicBezTo>
                  <a:cubicBezTo>
                    <a:pt x="2879" y="16383"/>
                    <a:pt x="2887" y="16383"/>
                    <a:pt x="2895" y="16382"/>
                  </a:cubicBezTo>
                  <a:cubicBezTo>
                    <a:pt x="3004" y="16382"/>
                    <a:pt x="3125" y="16284"/>
                    <a:pt x="3245" y="16218"/>
                  </a:cubicBezTo>
                  <a:cubicBezTo>
                    <a:pt x="3422" y="16125"/>
                    <a:pt x="3677" y="16008"/>
                    <a:pt x="3937" y="16008"/>
                  </a:cubicBezTo>
                  <a:cubicBezTo>
                    <a:pt x="3984" y="16008"/>
                    <a:pt x="4032" y="16012"/>
                    <a:pt x="4079" y="16021"/>
                  </a:cubicBezTo>
                  <a:cubicBezTo>
                    <a:pt x="4309" y="16053"/>
                    <a:pt x="4298" y="16382"/>
                    <a:pt x="4463" y="16503"/>
                  </a:cubicBezTo>
                  <a:cubicBezTo>
                    <a:pt x="4480" y="16505"/>
                    <a:pt x="4497" y="16506"/>
                    <a:pt x="4514" y="16506"/>
                  </a:cubicBezTo>
                  <a:cubicBezTo>
                    <a:pt x="4647" y="16506"/>
                    <a:pt x="4764" y="16449"/>
                    <a:pt x="4878" y="16449"/>
                  </a:cubicBezTo>
                  <a:cubicBezTo>
                    <a:pt x="4904" y="16449"/>
                    <a:pt x="4930" y="16452"/>
                    <a:pt x="4956" y="16459"/>
                  </a:cubicBezTo>
                  <a:cubicBezTo>
                    <a:pt x="5065" y="16492"/>
                    <a:pt x="5197" y="16700"/>
                    <a:pt x="5208" y="16810"/>
                  </a:cubicBezTo>
                  <a:cubicBezTo>
                    <a:pt x="5219" y="16920"/>
                    <a:pt x="5153" y="17084"/>
                    <a:pt x="5143" y="17149"/>
                  </a:cubicBezTo>
                  <a:cubicBezTo>
                    <a:pt x="5109" y="17303"/>
                    <a:pt x="5109" y="17478"/>
                    <a:pt x="5087" y="17577"/>
                  </a:cubicBezTo>
                  <a:cubicBezTo>
                    <a:pt x="5077" y="17654"/>
                    <a:pt x="5022" y="17698"/>
                    <a:pt x="5022" y="17763"/>
                  </a:cubicBezTo>
                  <a:cubicBezTo>
                    <a:pt x="5022" y="17841"/>
                    <a:pt x="5099" y="18005"/>
                    <a:pt x="5153" y="18092"/>
                  </a:cubicBezTo>
                  <a:cubicBezTo>
                    <a:pt x="5219" y="18191"/>
                    <a:pt x="5340" y="18279"/>
                    <a:pt x="5416" y="18399"/>
                  </a:cubicBezTo>
                  <a:cubicBezTo>
                    <a:pt x="5581" y="18608"/>
                    <a:pt x="5647" y="18871"/>
                    <a:pt x="5745" y="19145"/>
                  </a:cubicBezTo>
                  <a:cubicBezTo>
                    <a:pt x="5789" y="19254"/>
                    <a:pt x="5866" y="19408"/>
                    <a:pt x="5866" y="19518"/>
                  </a:cubicBezTo>
                  <a:cubicBezTo>
                    <a:pt x="5866" y="19595"/>
                    <a:pt x="5833" y="19671"/>
                    <a:pt x="5833" y="19748"/>
                  </a:cubicBezTo>
                  <a:cubicBezTo>
                    <a:pt x="5844" y="19924"/>
                    <a:pt x="5932" y="20000"/>
                    <a:pt x="5954" y="20143"/>
                  </a:cubicBezTo>
                  <a:cubicBezTo>
                    <a:pt x="5986" y="20504"/>
                    <a:pt x="5723" y="20614"/>
                    <a:pt x="5669" y="20899"/>
                  </a:cubicBezTo>
                  <a:cubicBezTo>
                    <a:pt x="5647" y="20976"/>
                    <a:pt x="5669" y="21042"/>
                    <a:pt x="5657" y="21108"/>
                  </a:cubicBezTo>
                  <a:cubicBezTo>
                    <a:pt x="5636" y="21206"/>
                    <a:pt x="5581" y="21272"/>
                    <a:pt x="5570" y="21359"/>
                  </a:cubicBezTo>
                  <a:cubicBezTo>
                    <a:pt x="5559" y="21459"/>
                    <a:pt x="5537" y="21623"/>
                    <a:pt x="5548" y="21722"/>
                  </a:cubicBezTo>
                  <a:cubicBezTo>
                    <a:pt x="5559" y="21853"/>
                    <a:pt x="5679" y="21985"/>
                    <a:pt x="5735" y="22105"/>
                  </a:cubicBezTo>
                  <a:cubicBezTo>
                    <a:pt x="5800" y="22237"/>
                    <a:pt x="5855" y="22445"/>
                    <a:pt x="5932" y="22609"/>
                  </a:cubicBezTo>
                  <a:cubicBezTo>
                    <a:pt x="5976" y="22708"/>
                    <a:pt x="6042" y="22785"/>
                    <a:pt x="6064" y="22862"/>
                  </a:cubicBezTo>
                  <a:cubicBezTo>
                    <a:pt x="6085" y="22960"/>
                    <a:pt x="6052" y="23081"/>
                    <a:pt x="6074" y="23201"/>
                  </a:cubicBezTo>
                  <a:cubicBezTo>
                    <a:pt x="6074" y="23300"/>
                    <a:pt x="6118" y="23377"/>
                    <a:pt x="6129" y="23454"/>
                  </a:cubicBezTo>
                  <a:cubicBezTo>
                    <a:pt x="6162" y="23695"/>
                    <a:pt x="6173" y="23925"/>
                    <a:pt x="6271" y="24122"/>
                  </a:cubicBezTo>
                  <a:cubicBezTo>
                    <a:pt x="6315" y="24221"/>
                    <a:pt x="6403" y="24276"/>
                    <a:pt x="6469" y="24407"/>
                  </a:cubicBezTo>
                  <a:cubicBezTo>
                    <a:pt x="6535" y="24517"/>
                    <a:pt x="6556" y="24682"/>
                    <a:pt x="6622" y="24824"/>
                  </a:cubicBezTo>
                  <a:cubicBezTo>
                    <a:pt x="6688" y="24978"/>
                    <a:pt x="6776" y="25077"/>
                    <a:pt x="6776" y="25164"/>
                  </a:cubicBezTo>
                  <a:cubicBezTo>
                    <a:pt x="6776" y="25230"/>
                    <a:pt x="6721" y="25306"/>
                    <a:pt x="6721" y="25372"/>
                  </a:cubicBezTo>
                  <a:cubicBezTo>
                    <a:pt x="6721" y="25570"/>
                    <a:pt x="6897" y="25767"/>
                    <a:pt x="7039" y="25778"/>
                  </a:cubicBezTo>
                  <a:cubicBezTo>
                    <a:pt x="7105" y="25778"/>
                    <a:pt x="7160" y="25713"/>
                    <a:pt x="7226" y="25701"/>
                  </a:cubicBezTo>
                  <a:cubicBezTo>
                    <a:pt x="7240" y="25698"/>
                    <a:pt x="7255" y="25696"/>
                    <a:pt x="7269" y="25696"/>
                  </a:cubicBezTo>
                  <a:cubicBezTo>
                    <a:pt x="7298" y="25696"/>
                    <a:pt x="7324" y="25701"/>
                    <a:pt x="7346" y="25701"/>
                  </a:cubicBezTo>
                  <a:cubicBezTo>
                    <a:pt x="7412" y="25679"/>
                    <a:pt x="7467" y="25625"/>
                    <a:pt x="7521" y="25625"/>
                  </a:cubicBezTo>
                  <a:cubicBezTo>
                    <a:pt x="7553" y="25617"/>
                    <a:pt x="7584" y="25614"/>
                    <a:pt x="7617" y="25614"/>
                  </a:cubicBezTo>
                  <a:cubicBezTo>
                    <a:pt x="7706" y="25614"/>
                    <a:pt x="7798" y="25637"/>
                    <a:pt x="7881" y="25637"/>
                  </a:cubicBezTo>
                  <a:cubicBezTo>
                    <a:pt x="7893" y="25637"/>
                    <a:pt x="7904" y="25636"/>
                    <a:pt x="7916" y="25635"/>
                  </a:cubicBezTo>
                  <a:cubicBezTo>
                    <a:pt x="8147" y="25613"/>
                    <a:pt x="8398" y="25482"/>
                    <a:pt x="8541" y="25362"/>
                  </a:cubicBezTo>
                  <a:cubicBezTo>
                    <a:pt x="8705" y="25219"/>
                    <a:pt x="8870" y="25055"/>
                    <a:pt x="8990" y="24890"/>
                  </a:cubicBezTo>
                  <a:cubicBezTo>
                    <a:pt x="9090" y="24770"/>
                    <a:pt x="9133" y="24605"/>
                    <a:pt x="9221" y="24495"/>
                  </a:cubicBezTo>
                  <a:cubicBezTo>
                    <a:pt x="9287" y="24407"/>
                    <a:pt x="9397" y="24353"/>
                    <a:pt x="9440" y="24254"/>
                  </a:cubicBezTo>
                  <a:cubicBezTo>
                    <a:pt x="9473" y="24178"/>
                    <a:pt x="9550" y="23947"/>
                    <a:pt x="9550" y="23881"/>
                  </a:cubicBezTo>
                  <a:cubicBezTo>
                    <a:pt x="9550" y="23805"/>
                    <a:pt x="9517" y="23750"/>
                    <a:pt x="9528" y="23673"/>
                  </a:cubicBezTo>
                  <a:cubicBezTo>
                    <a:pt x="9572" y="23443"/>
                    <a:pt x="9967" y="23486"/>
                    <a:pt x="10043" y="23267"/>
                  </a:cubicBezTo>
                  <a:cubicBezTo>
                    <a:pt x="10109" y="23059"/>
                    <a:pt x="10065" y="22796"/>
                    <a:pt x="10032" y="22599"/>
                  </a:cubicBezTo>
                  <a:cubicBezTo>
                    <a:pt x="10011" y="22533"/>
                    <a:pt x="9955" y="22423"/>
                    <a:pt x="9967" y="22346"/>
                  </a:cubicBezTo>
                  <a:cubicBezTo>
                    <a:pt x="9977" y="22215"/>
                    <a:pt x="10153" y="22105"/>
                    <a:pt x="10274" y="21973"/>
                  </a:cubicBezTo>
                  <a:cubicBezTo>
                    <a:pt x="10350" y="21897"/>
                    <a:pt x="10416" y="21787"/>
                    <a:pt x="10482" y="21722"/>
                  </a:cubicBezTo>
                  <a:cubicBezTo>
                    <a:pt x="10591" y="21623"/>
                    <a:pt x="10745" y="21601"/>
                    <a:pt x="10844" y="21524"/>
                  </a:cubicBezTo>
                  <a:cubicBezTo>
                    <a:pt x="10942" y="21459"/>
                    <a:pt x="11095" y="21261"/>
                    <a:pt x="11139" y="21140"/>
                  </a:cubicBezTo>
                  <a:cubicBezTo>
                    <a:pt x="11183" y="21020"/>
                    <a:pt x="11139" y="20910"/>
                    <a:pt x="11129" y="20779"/>
                  </a:cubicBezTo>
                  <a:cubicBezTo>
                    <a:pt x="11107" y="20560"/>
                    <a:pt x="11139" y="20307"/>
                    <a:pt x="11129" y="20044"/>
                  </a:cubicBezTo>
                  <a:cubicBezTo>
                    <a:pt x="11019" y="19924"/>
                    <a:pt x="10975" y="19737"/>
                    <a:pt x="10910" y="19561"/>
                  </a:cubicBezTo>
                  <a:cubicBezTo>
                    <a:pt x="10931" y="19408"/>
                    <a:pt x="10953" y="19298"/>
                    <a:pt x="10920" y="19167"/>
                  </a:cubicBezTo>
                  <a:cubicBezTo>
                    <a:pt x="10898" y="19079"/>
                    <a:pt x="10844" y="19035"/>
                    <a:pt x="10832" y="18959"/>
                  </a:cubicBezTo>
                  <a:cubicBezTo>
                    <a:pt x="10810" y="18750"/>
                    <a:pt x="10942" y="18652"/>
                    <a:pt x="10997" y="18509"/>
                  </a:cubicBezTo>
                  <a:cubicBezTo>
                    <a:pt x="11052" y="18377"/>
                    <a:pt x="11074" y="18246"/>
                    <a:pt x="11129" y="18180"/>
                  </a:cubicBezTo>
                  <a:cubicBezTo>
                    <a:pt x="11183" y="18082"/>
                    <a:pt x="11293" y="18038"/>
                    <a:pt x="11359" y="17950"/>
                  </a:cubicBezTo>
                  <a:cubicBezTo>
                    <a:pt x="11402" y="17884"/>
                    <a:pt x="11424" y="17797"/>
                    <a:pt x="11480" y="17719"/>
                  </a:cubicBezTo>
                  <a:cubicBezTo>
                    <a:pt x="11600" y="17522"/>
                    <a:pt x="11775" y="17303"/>
                    <a:pt x="11940" y="17149"/>
                  </a:cubicBezTo>
                  <a:cubicBezTo>
                    <a:pt x="12028" y="17084"/>
                    <a:pt x="12126" y="17040"/>
                    <a:pt x="12203" y="16963"/>
                  </a:cubicBezTo>
                  <a:cubicBezTo>
                    <a:pt x="12280" y="16886"/>
                    <a:pt x="12345" y="16799"/>
                    <a:pt x="12411" y="16711"/>
                  </a:cubicBezTo>
                  <a:cubicBezTo>
                    <a:pt x="12543" y="16535"/>
                    <a:pt x="12708" y="16338"/>
                    <a:pt x="12784" y="16130"/>
                  </a:cubicBezTo>
                  <a:cubicBezTo>
                    <a:pt x="12806" y="16064"/>
                    <a:pt x="12806" y="15987"/>
                    <a:pt x="12828" y="15921"/>
                  </a:cubicBezTo>
                  <a:cubicBezTo>
                    <a:pt x="12894" y="15724"/>
                    <a:pt x="13047" y="15549"/>
                    <a:pt x="13102" y="15329"/>
                  </a:cubicBezTo>
                  <a:cubicBezTo>
                    <a:pt x="13113" y="15286"/>
                    <a:pt x="13113" y="15231"/>
                    <a:pt x="13124" y="15187"/>
                  </a:cubicBezTo>
                  <a:cubicBezTo>
                    <a:pt x="13157" y="15044"/>
                    <a:pt x="13234" y="14880"/>
                    <a:pt x="13124" y="14737"/>
                  </a:cubicBezTo>
                  <a:cubicBezTo>
                    <a:pt x="13113" y="14734"/>
                    <a:pt x="13103" y="14732"/>
                    <a:pt x="13092" y="14732"/>
                  </a:cubicBezTo>
                  <a:cubicBezTo>
                    <a:pt x="13005" y="14732"/>
                    <a:pt x="12923" y="14838"/>
                    <a:pt x="12806" y="14847"/>
                  </a:cubicBezTo>
                  <a:cubicBezTo>
                    <a:pt x="12664" y="14869"/>
                    <a:pt x="12543" y="14858"/>
                    <a:pt x="12433" y="14891"/>
                  </a:cubicBezTo>
                  <a:cubicBezTo>
                    <a:pt x="12367" y="14902"/>
                    <a:pt x="12323" y="14968"/>
                    <a:pt x="12269" y="14979"/>
                  </a:cubicBezTo>
                  <a:cubicBezTo>
                    <a:pt x="12259" y="14981"/>
                    <a:pt x="12250" y="14982"/>
                    <a:pt x="12240" y="14982"/>
                  </a:cubicBezTo>
                  <a:cubicBezTo>
                    <a:pt x="12215" y="14982"/>
                    <a:pt x="12190" y="14976"/>
                    <a:pt x="12164" y="14976"/>
                  </a:cubicBezTo>
                  <a:cubicBezTo>
                    <a:pt x="12155" y="14976"/>
                    <a:pt x="12146" y="14976"/>
                    <a:pt x="12137" y="14979"/>
                  </a:cubicBezTo>
                  <a:cubicBezTo>
                    <a:pt x="12056" y="14999"/>
                    <a:pt x="11994" y="15057"/>
                    <a:pt x="11933" y="15057"/>
                  </a:cubicBezTo>
                  <a:cubicBezTo>
                    <a:pt x="11928" y="15057"/>
                    <a:pt x="11923" y="15056"/>
                    <a:pt x="11918" y="15056"/>
                  </a:cubicBezTo>
                  <a:cubicBezTo>
                    <a:pt x="11787" y="15044"/>
                    <a:pt x="11709" y="14847"/>
                    <a:pt x="11622" y="14749"/>
                  </a:cubicBezTo>
                  <a:cubicBezTo>
                    <a:pt x="11633" y="14672"/>
                    <a:pt x="11688" y="14650"/>
                    <a:pt x="11666" y="14562"/>
                  </a:cubicBezTo>
                  <a:cubicBezTo>
                    <a:pt x="11655" y="14496"/>
                    <a:pt x="11578" y="14474"/>
                    <a:pt x="11524" y="14420"/>
                  </a:cubicBezTo>
                  <a:cubicBezTo>
                    <a:pt x="11424" y="14310"/>
                    <a:pt x="11337" y="14157"/>
                    <a:pt x="11217" y="14058"/>
                  </a:cubicBezTo>
                  <a:cubicBezTo>
                    <a:pt x="11085" y="13948"/>
                    <a:pt x="10910" y="13882"/>
                    <a:pt x="10844" y="13718"/>
                  </a:cubicBezTo>
                  <a:cubicBezTo>
                    <a:pt x="10800" y="13597"/>
                    <a:pt x="10800" y="13433"/>
                    <a:pt x="10745" y="13312"/>
                  </a:cubicBezTo>
                  <a:cubicBezTo>
                    <a:pt x="10668" y="13170"/>
                    <a:pt x="10482" y="13082"/>
                    <a:pt x="10449" y="12939"/>
                  </a:cubicBezTo>
                  <a:cubicBezTo>
                    <a:pt x="10405" y="12775"/>
                    <a:pt x="10438" y="12666"/>
                    <a:pt x="10416" y="12512"/>
                  </a:cubicBezTo>
                  <a:cubicBezTo>
                    <a:pt x="10372" y="12281"/>
                    <a:pt x="10164" y="12216"/>
                    <a:pt x="10087" y="12018"/>
                  </a:cubicBezTo>
                  <a:cubicBezTo>
                    <a:pt x="10076" y="11953"/>
                    <a:pt x="10076" y="11887"/>
                    <a:pt x="10065" y="11832"/>
                  </a:cubicBezTo>
                  <a:cubicBezTo>
                    <a:pt x="10011" y="11689"/>
                    <a:pt x="9923" y="11558"/>
                    <a:pt x="9857" y="11426"/>
                  </a:cubicBezTo>
                  <a:cubicBezTo>
                    <a:pt x="9791" y="11284"/>
                    <a:pt x="9725" y="11141"/>
                    <a:pt x="9682" y="10977"/>
                  </a:cubicBezTo>
                  <a:cubicBezTo>
                    <a:pt x="9725" y="10911"/>
                    <a:pt x="9813" y="10900"/>
                    <a:pt x="9901" y="10889"/>
                  </a:cubicBezTo>
                  <a:cubicBezTo>
                    <a:pt x="10065" y="11053"/>
                    <a:pt x="10218" y="11262"/>
                    <a:pt x="10328" y="11503"/>
                  </a:cubicBezTo>
                  <a:cubicBezTo>
                    <a:pt x="10350" y="11558"/>
                    <a:pt x="10361" y="11635"/>
                    <a:pt x="10394" y="11689"/>
                  </a:cubicBezTo>
                  <a:cubicBezTo>
                    <a:pt x="10438" y="11777"/>
                    <a:pt x="10515" y="11821"/>
                    <a:pt x="10559" y="11876"/>
                  </a:cubicBezTo>
                  <a:cubicBezTo>
                    <a:pt x="10613" y="11942"/>
                    <a:pt x="10668" y="12052"/>
                    <a:pt x="10690" y="12139"/>
                  </a:cubicBezTo>
                  <a:cubicBezTo>
                    <a:pt x="10701" y="12194"/>
                    <a:pt x="10690" y="12260"/>
                    <a:pt x="10701" y="12337"/>
                  </a:cubicBezTo>
                  <a:cubicBezTo>
                    <a:pt x="10745" y="12610"/>
                    <a:pt x="10997" y="12720"/>
                    <a:pt x="11129" y="12951"/>
                  </a:cubicBezTo>
                  <a:cubicBezTo>
                    <a:pt x="11161" y="13016"/>
                    <a:pt x="11173" y="13093"/>
                    <a:pt x="11205" y="13148"/>
                  </a:cubicBezTo>
                  <a:cubicBezTo>
                    <a:pt x="11271" y="13268"/>
                    <a:pt x="11381" y="13334"/>
                    <a:pt x="11414" y="13477"/>
                  </a:cubicBezTo>
                  <a:cubicBezTo>
                    <a:pt x="11402" y="13543"/>
                    <a:pt x="11326" y="13521"/>
                    <a:pt x="11326" y="13597"/>
                  </a:cubicBezTo>
                  <a:cubicBezTo>
                    <a:pt x="11359" y="13707"/>
                    <a:pt x="11446" y="13729"/>
                    <a:pt x="11502" y="13828"/>
                  </a:cubicBezTo>
                  <a:cubicBezTo>
                    <a:pt x="11589" y="14025"/>
                    <a:pt x="11600" y="14288"/>
                    <a:pt x="11677" y="14508"/>
                  </a:cubicBezTo>
                  <a:cubicBezTo>
                    <a:pt x="11713" y="14534"/>
                    <a:pt x="11748" y="14544"/>
                    <a:pt x="11783" y="14544"/>
                  </a:cubicBezTo>
                  <a:cubicBezTo>
                    <a:pt x="11908" y="14544"/>
                    <a:pt x="12030" y="14408"/>
                    <a:pt x="12159" y="14365"/>
                  </a:cubicBezTo>
                  <a:cubicBezTo>
                    <a:pt x="12214" y="14354"/>
                    <a:pt x="12269" y="14354"/>
                    <a:pt x="12313" y="14343"/>
                  </a:cubicBezTo>
                  <a:cubicBezTo>
                    <a:pt x="12379" y="14321"/>
                    <a:pt x="12444" y="14255"/>
                    <a:pt x="12521" y="14244"/>
                  </a:cubicBezTo>
                  <a:cubicBezTo>
                    <a:pt x="12554" y="14233"/>
                    <a:pt x="12598" y="14244"/>
                    <a:pt x="12630" y="14222"/>
                  </a:cubicBezTo>
                  <a:cubicBezTo>
                    <a:pt x="12708" y="14189"/>
                    <a:pt x="12762" y="14101"/>
                    <a:pt x="12850" y="14047"/>
                  </a:cubicBezTo>
                  <a:cubicBezTo>
                    <a:pt x="12993" y="13970"/>
                    <a:pt x="13157" y="13970"/>
                    <a:pt x="13256" y="13894"/>
                  </a:cubicBezTo>
                  <a:cubicBezTo>
                    <a:pt x="13343" y="13816"/>
                    <a:pt x="13343" y="13685"/>
                    <a:pt x="13420" y="13630"/>
                  </a:cubicBezTo>
                  <a:cubicBezTo>
                    <a:pt x="13541" y="13531"/>
                    <a:pt x="13672" y="13565"/>
                    <a:pt x="13815" y="13499"/>
                  </a:cubicBezTo>
                  <a:cubicBezTo>
                    <a:pt x="13892" y="13466"/>
                    <a:pt x="13936" y="13378"/>
                    <a:pt x="14001" y="13312"/>
                  </a:cubicBezTo>
                  <a:cubicBezTo>
                    <a:pt x="14056" y="13268"/>
                    <a:pt x="14121" y="13214"/>
                    <a:pt x="14177" y="13148"/>
                  </a:cubicBezTo>
                  <a:cubicBezTo>
                    <a:pt x="14231" y="13093"/>
                    <a:pt x="14330" y="13027"/>
                    <a:pt x="14352" y="12973"/>
                  </a:cubicBezTo>
                  <a:cubicBezTo>
                    <a:pt x="14363" y="12939"/>
                    <a:pt x="14352" y="12852"/>
                    <a:pt x="14374" y="12808"/>
                  </a:cubicBezTo>
                  <a:cubicBezTo>
                    <a:pt x="14396" y="12753"/>
                    <a:pt x="14462" y="12720"/>
                    <a:pt x="14494" y="12654"/>
                  </a:cubicBezTo>
                  <a:cubicBezTo>
                    <a:pt x="14538" y="12588"/>
                    <a:pt x="14681" y="12337"/>
                    <a:pt x="14681" y="12260"/>
                  </a:cubicBezTo>
                  <a:cubicBezTo>
                    <a:pt x="14670" y="12172"/>
                    <a:pt x="14462" y="11931"/>
                    <a:pt x="14418" y="11909"/>
                  </a:cubicBezTo>
                  <a:cubicBezTo>
                    <a:pt x="14330" y="11876"/>
                    <a:pt x="14264" y="11898"/>
                    <a:pt x="14209" y="11876"/>
                  </a:cubicBezTo>
                  <a:cubicBezTo>
                    <a:pt x="14133" y="11832"/>
                    <a:pt x="14067" y="11755"/>
                    <a:pt x="14034" y="11657"/>
                  </a:cubicBezTo>
                  <a:cubicBezTo>
                    <a:pt x="13990" y="11558"/>
                    <a:pt x="14023" y="11482"/>
                    <a:pt x="13914" y="11382"/>
                  </a:cubicBezTo>
                  <a:cubicBezTo>
                    <a:pt x="13741" y="11565"/>
                    <a:pt x="13618" y="11815"/>
                    <a:pt x="13296" y="11815"/>
                  </a:cubicBezTo>
                  <a:cubicBezTo>
                    <a:pt x="13250" y="11815"/>
                    <a:pt x="13200" y="11810"/>
                    <a:pt x="13146" y="11799"/>
                  </a:cubicBezTo>
                  <a:cubicBezTo>
                    <a:pt x="13047" y="11745"/>
                    <a:pt x="13091" y="11525"/>
                    <a:pt x="13047" y="11416"/>
                  </a:cubicBezTo>
                  <a:cubicBezTo>
                    <a:pt x="13032" y="11393"/>
                    <a:pt x="13012" y="11386"/>
                    <a:pt x="12990" y="11386"/>
                  </a:cubicBezTo>
                  <a:cubicBezTo>
                    <a:pt x="12953" y="11386"/>
                    <a:pt x="12912" y="11406"/>
                    <a:pt x="12883" y="11406"/>
                  </a:cubicBezTo>
                  <a:cubicBezTo>
                    <a:pt x="12879" y="11406"/>
                    <a:pt x="12875" y="11405"/>
                    <a:pt x="12872" y="11404"/>
                  </a:cubicBezTo>
                  <a:cubicBezTo>
                    <a:pt x="12806" y="11131"/>
                    <a:pt x="12587" y="11053"/>
                    <a:pt x="12466" y="10846"/>
                  </a:cubicBezTo>
                  <a:cubicBezTo>
                    <a:pt x="12433" y="10790"/>
                    <a:pt x="12345" y="10637"/>
                    <a:pt x="12345" y="10561"/>
                  </a:cubicBezTo>
                  <a:cubicBezTo>
                    <a:pt x="12357" y="10440"/>
                    <a:pt x="12499" y="10374"/>
                    <a:pt x="12587" y="10374"/>
                  </a:cubicBezTo>
                  <a:cubicBezTo>
                    <a:pt x="12828" y="10374"/>
                    <a:pt x="12861" y="10768"/>
                    <a:pt x="13015" y="10900"/>
                  </a:cubicBezTo>
                  <a:cubicBezTo>
                    <a:pt x="13080" y="10955"/>
                    <a:pt x="13168" y="10988"/>
                    <a:pt x="13266" y="11065"/>
                  </a:cubicBezTo>
                  <a:cubicBezTo>
                    <a:pt x="13372" y="11153"/>
                    <a:pt x="13499" y="11234"/>
                    <a:pt x="13642" y="11234"/>
                  </a:cubicBezTo>
                  <a:cubicBezTo>
                    <a:pt x="13677" y="11234"/>
                    <a:pt x="13712" y="11229"/>
                    <a:pt x="13749" y="11218"/>
                  </a:cubicBezTo>
                  <a:cubicBezTo>
                    <a:pt x="13837" y="11199"/>
                    <a:pt x="13890" y="11127"/>
                    <a:pt x="13970" y="11127"/>
                  </a:cubicBezTo>
                  <a:cubicBezTo>
                    <a:pt x="13980" y="11127"/>
                    <a:pt x="13990" y="11128"/>
                    <a:pt x="14001" y="11131"/>
                  </a:cubicBezTo>
                  <a:cubicBezTo>
                    <a:pt x="14078" y="11153"/>
                    <a:pt x="14100" y="11317"/>
                    <a:pt x="14143" y="11372"/>
                  </a:cubicBezTo>
                  <a:cubicBezTo>
                    <a:pt x="14221" y="11460"/>
                    <a:pt x="14407" y="11503"/>
                    <a:pt x="14538" y="11514"/>
                  </a:cubicBezTo>
                  <a:cubicBezTo>
                    <a:pt x="14648" y="11525"/>
                    <a:pt x="14779" y="11547"/>
                    <a:pt x="14878" y="11569"/>
                  </a:cubicBezTo>
                  <a:cubicBezTo>
                    <a:pt x="14910" y="11573"/>
                    <a:pt x="14942" y="11575"/>
                    <a:pt x="14973" y="11575"/>
                  </a:cubicBezTo>
                  <a:cubicBezTo>
                    <a:pt x="15102" y="11575"/>
                    <a:pt x="15222" y="11545"/>
                    <a:pt x="15328" y="11536"/>
                  </a:cubicBezTo>
                  <a:cubicBezTo>
                    <a:pt x="15348" y="11534"/>
                    <a:pt x="15371" y="11533"/>
                    <a:pt x="15395" y="11533"/>
                  </a:cubicBezTo>
                  <a:cubicBezTo>
                    <a:pt x="15464" y="11533"/>
                    <a:pt x="15546" y="11539"/>
                    <a:pt x="15612" y="11539"/>
                  </a:cubicBezTo>
                  <a:cubicBezTo>
                    <a:pt x="15637" y="11539"/>
                    <a:pt x="15659" y="11538"/>
                    <a:pt x="15678" y="11536"/>
                  </a:cubicBezTo>
                  <a:cubicBezTo>
                    <a:pt x="15722" y="11536"/>
                    <a:pt x="15766" y="11514"/>
                    <a:pt x="15810" y="11514"/>
                  </a:cubicBezTo>
                  <a:cubicBezTo>
                    <a:pt x="15953" y="11536"/>
                    <a:pt x="16029" y="11733"/>
                    <a:pt x="16106" y="11821"/>
                  </a:cubicBezTo>
                  <a:cubicBezTo>
                    <a:pt x="16248" y="11974"/>
                    <a:pt x="16435" y="12040"/>
                    <a:pt x="16512" y="12172"/>
                  </a:cubicBezTo>
                  <a:cubicBezTo>
                    <a:pt x="16424" y="12381"/>
                    <a:pt x="16731" y="12610"/>
                    <a:pt x="16841" y="12610"/>
                  </a:cubicBezTo>
                  <a:cubicBezTo>
                    <a:pt x="16962" y="12610"/>
                    <a:pt x="17005" y="12490"/>
                    <a:pt x="17104" y="12457"/>
                  </a:cubicBezTo>
                  <a:cubicBezTo>
                    <a:pt x="17213" y="12523"/>
                    <a:pt x="17181" y="12632"/>
                    <a:pt x="17191" y="12797"/>
                  </a:cubicBezTo>
                  <a:cubicBezTo>
                    <a:pt x="17203" y="12907"/>
                    <a:pt x="17235" y="13082"/>
                    <a:pt x="17279" y="13224"/>
                  </a:cubicBezTo>
                  <a:cubicBezTo>
                    <a:pt x="17312" y="13367"/>
                    <a:pt x="17345" y="13521"/>
                    <a:pt x="17378" y="13641"/>
                  </a:cubicBezTo>
                  <a:cubicBezTo>
                    <a:pt x="17433" y="13784"/>
                    <a:pt x="17520" y="13915"/>
                    <a:pt x="17586" y="14058"/>
                  </a:cubicBezTo>
                  <a:cubicBezTo>
                    <a:pt x="17663" y="14222"/>
                    <a:pt x="17685" y="14398"/>
                    <a:pt x="17729" y="14540"/>
                  </a:cubicBezTo>
                  <a:cubicBezTo>
                    <a:pt x="17783" y="14672"/>
                    <a:pt x="17883" y="14759"/>
                    <a:pt x="17926" y="14869"/>
                  </a:cubicBezTo>
                  <a:cubicBezTo>
                    <a:pt x="18021" y="15080"/>
                    <a:pt x="18085" y="15585"/>
                    <a:pt x="18295" y="15585"/>
                  </a:cubicBezTo>
                  <a:cubicBezTo>
                    <a:pt x="18303" y="15585"/>
                    <a:pt x="18312" y="15584"/>
                    <a:pt x="18321" y="15582"/>
                  </a:cubicBezTo>
                  <a:cubicBezTo>
                    <a:pt x="18375" y="15571"/>
                    <a:pt x="18387" y="15516"/>
                    <a:pt x="18441" y="15439"/>
                  </a:cubicBezTo>
                  <a:cubicBezTo>
                    <a:pt x="18475" y="15395"/>
                    <a:pt x="18529" y="15351"/>
                    <a:pt x="18562" y="15297"/>
                  </a:cubicBezTo>
                  <a:cubicBezTo>
                    <a:pt x="18584" y="15264"/>
                    <a:pt x="18595" y="15198"/>
                    <a:pt x="18628" y="15143"/>
                  </a:cubicBezTo>
                  <a:cubicBezTo>
                    <a:pt x="18661" y="15088"/>
                    <a:pt x="18704" y="15066"/>
                    <a:pt x="18716" y="15022"/>
                  </a:cubicBezTo>
                  <a:cubicBezTo>
                    <a:pt x="18726" y="14935"/>
                    <a:pt x="18694" y="14847"/>
                    <a:pt x="18704" y="14759"/>
                  </a:cubicBezTo>
                  <a:cubicBezTo>
                    <a:pt x="18716" y="14672"/>
                    <a:pt x="18770" y="14584"/>
                    <a:pt x="18782" y="14496"/>
                  </a:cubicBezTo>
                  <a:cubicBezTo>
                    <a:pt x="18792" y="14288"/>
                    <a:pt x="18704" y="14135"/>
                    <a:pt x="18716" y="13915"/>
                  </a:cubicBezTo>
                  <a:cubicBezTo>
                    <a:pt x="18792" y="13740"/>
                    <a:pt x="18957" y="13729"/>
                    <a:pt x="19077" y="13597"/>
                  </a:cubicBezTo>
                  <a:cubicBezTo>
                    <a:pt x="19121" y="13553"/>
                    <a:pt x="19132" y="13466"/>
                    <a:pt x="19176" y="13422"/>
                  </a:cubicBezTo>
                  <a:cubicBezTo>
                    <a:pt x="19220" y="13356"/>
                    <a:pt x="19296" y="13323"/>
                    <a:pt x="19352" y="13258"/>
                  </a:cubicBezTo>
                  <a:cubicBezTo>
                    <a:pt x="19461" y="13126"/>
                    <a:pt x="19538" y="12951"/>
                    <a:pt x="19637" y="12873"/>
                  </a:cubicBezTo>
                  <a:cubicBezTo>
                    <a:pt x="19724" y="12808"/>
                    <a:pt x="19845" y="12808"/>
                    <a:pt x="19878" y="12666"/>
                  </a:cubicBezTo>
                  <a:cubicBezTo>
                    <a:pt x="19852" y="12431"/>
                    <a:pt x="19949" y="12414"/>
                    <a:pt x="20094" y="12414"/>
                  </a:cubicBezTo>
                  <a:cubicBezTo>
                    <a:pt x="20118" y="12414"/>
                    <a:pt x="20144" y="12415"/>
                    <a:pt x="20170" y="12415"/>
                  </a:cubicBezTo>
                  <a:cubicBezTo>
                    <a:pt x="20193" y="12415"/>
                    <a:pt x="20216" y="12414"/>
                    <a:pt x="20239" y="12413"/>
                  </a:cubicBezTo>
                  <a:cubicBezTo>
                    <a:pt x="20295" y="12402"/>
                    <a:pt x="20459" y="12369"/>
                    <a:pt x="20524" y="12347"/>
                  </a:cubicBezTo>
                  <a:cubicBezTo>
                    <a:pt x="20587" y="12326"/>
                    <a:pt x="20649" y="12226"/>
                    <a:pt x="20703" y="12226"/>
                  </a:cubicBezTo>
                  <a:cubicBezTo>
                    <a:pt x="20706" y="12226"/>
                    <a:pt x="20708" y="12226"/>
                    <a:pt x="20711" y="12227"/>
                  </a:cubicBezTo>
                  <a:cubicBezTo>
                    <a:pt x="20777" y="12249"/>
                    <a:pt x="20787" y="12369"/>
                    <a:pt x="20831" y="12479"/>
                  </a:cubicBezTo>
                  <a:cubicBezTo>
                    <a:pt x="20853" y="12534"/>
                    <a:pt x="20919" y="12632"/>
                    <a:pt x="20985" y="12709"/>
                  </a:cubicBezTo>
                  <a:cubicBezTo>
                    <a:pt x="21040" y="12775"/>
                    <a:pt x="21138" y="12819"/>
                    <a:pt x="21182" y="12885"/>
                  </a:cubicBezTo>
                  <a:cubicBezTo>
                    <a:pt x="21204" y="12917"/>
                    <a:pt x="21216" y="12983"/>
                    <a:pt x="21248" y="13038"/>
                  </a:cubicBezTo>
                  <a:cubicBezTo>
                    <a:pt x="21325" y="13159"/>
                    <a:pt x="21423" y="13224"/>
                    <a:pt x="21423" y="13400"/>
                  </a:cubicBezTo>
                  <a:cubicBezTo>
                    <a:pt x="21435" y="13477"/>
                    <a:pt x="21380" y="13553"/>
                    <a:pt x="21391" y="13641"/>
                  </a:cubicBezTo>
                  <a:cubicBezTo>
                    <a:pt x="21413" y="13729"/>
                    <a:pt x="21501" y="13794"/>
                    <a:pt x="21577" y="13794"/>
                  </a:cubicBezTo>
                  <a:cubicBezTo>
                    <a:pt x="21717" y="13784"/>
                    <a:pt x="21814" y="13542"/>
                    <a:pt x="21920" y="13542"/>
                  </a:cubicBezTo>
                  <a:cubicBezTo>
                    <a:pt x="21923" y="13542"/>
                    <a:pt x="21925" y="13542"/>
                    <a:pt x="21928" y="13543"/>
                  </a:cubicBezTo>
                  <a:cubicBezTo>
                    <a:pt x="22027" y="13565"/>
                    <a:pt x="22081" y="13850"/>
                    <a:pt x="22115" y="13992"/>
                  </a:cubicBezTo>
                  <a:cubicBezTo>
                    <a:pt x="22147" y="14091"/>
                    <a:pt x="22180" y="14167"/>
                    <a:pt x="22202" y="14244"/>
                  </a:cubicBezTo>
                  <a:cubicBezTo>
                    <a:pt x="22235" y="14310"/>
                    <a:pt x="22279" y="14386"/>
                    <a:pt x="22300" y="14464"/>
                  </a:cubicBezTo>
                  <a:cubicBezTo>
                    <a:pt x="22322" y="14562"/>
                    <a:pt x="22300" y="14683"/>
                    <a:pt x="22312" y="14771"/>
                  </a:cubicBezTo>
                  <a:cubicBezTo>
                    <a:pt x="22312" y="14825"/>
                    <a:pt x="22344" y="14869"/>
                    <a:pt x="22344" y="14913"/>
                  </a:cubicBezTo>
                  <a:cubicBezTo>
                    <a:pt x="22344" y="15121"/>
                    <a:pt x="22290" y="15319"/>
                    <a:pt x="22300" y="15494"/>
                  </a:cubicBezTo>
                  <a:cubicBezTo>
                    <a:pt x="22300" y="15614"/>
                    <a:pt x="22443" y="15658"/>
                    <a:pt x="22509" y="15746"/>
                  </a:cubicBezTo>
                  <a:cubicBezTo>
                    <a:pt x="22597" y="15845"/>
                    <a:pt x="22717" y="16042"/>
                    <a:pt x="22750" y="16152"/>
                  </a:cubicBezTo>
                  <a:cubicBezTo>
                    <a:pt x="22783" y="16294"/>
                    <a:pt x="22772" y="16426"/>
                    <a:pt x="22816" y="16535"/>
                  </a:cubicBezTo>
                  <a:cubicBezTo>
                    <a:pt x="22827" y="16591"/>
                    <a:pt x="22871" y="16645"/>
                    <a:pt x="22893" y="16689"/>
                  </a:cubicBezTo>
                  <a:cubicBezTo>
                    <a:pt x="22992" y="16876"/>
                    <a:pt x="23057" y="16974"/>
                    <a:pt x="23200" y="17073"/>
                  </a:cubicBezTo>
                  <a:cubicBezTo>
                    <a:pt x="23287" y="17139"/>
                    <a:pt x="23375" y="17227"/>
                    <a:pt x="23485" y="17248"/>
                  </a:cubicBezTo>
                  <a:cubicBezTo>
                    <a:pt x="23584" y="17073"/>
                    <a:pt x="23408" y="16963"/>
                    <a:pt x="23375" y="16799"/>
                  </a:cubicBezTo>
                  <a:cubicBezTo>
                    <a:pt x="23342" y="16656"/>
                    <a:pt x="23386" y="16492"/>
                    <a:pt x="23342" y="16360"/>
                  </a:cubicBezTo>
                  <a:cubicBezTo>
                    <a:pt x="23299" y="16250"/>
                    <a:pt x="23101" y="16031"/>
                    <a:pt x="22992" y="15943"/>
                  </a:cubicBezTo>
                  <a:cubicBezTo>
                    <a:pt x="22936" y="15889"/>
                    <a:pt x="22849" y="15878"/>
                    <a:pt x="22805" y="15823"/>
                  </a:cubicBezTo>
                  <a:cubicBezTo>
                    <a:pt x="22729" y="15746"/>
                    <a:pt x="22717" y="15571"/>
                    <a:pt x="22641" y="15428"/>
                  </a:cubicBezTo>
                  <a:cubicBezTo>
                    <a:pt x="22597" y="15341"/>
                    <a:pt x="22509" y="15275"/>
                    <a:pt x="22487" y="15187"/>
                  </a:cubicBezTo>
                  <a:cubicBezTo>
                    <a:pt x="22454" y="14979"/>
                    <a:pt x="22564" y="14836"/>
                    <a:pt x="22586" y="14661"/>
                  </a:cubicBezTo>
                  <a:cubicBezTo>
                    <a:pt x="22607" y="14474"/>
                    <a:pt x="22575" y="14376"/>
                    <a:pt x="22673" y="14365"/>
                  </a:cubicBezTo>
                  <a:cubicBezTo>
                    <a:pt x="22729" y="14365"/>
                    <a:pt x="22772" y="14496"/>
                    <a:pt x="22827" y="14529"/>
                  </a:cubicBezTo>
                  <a:cubicBezTo>
                    <a:pt x="22926" y="14595"/>
                    <a:pt x="23036" y="14606"/>
                    <a:pt x="23112" y="14693"/>
                  </a:cubicBezTo>
                  <a:cubicBezTo>
                    <a:pt x="23167" y="14771"/>
                    <a:pt x="23200" y="14891"/>
                    <a:pt x="23277" y="14968"/>
                  </a:cubicBezTo>
                  <a:cubicBezTo>
                    <a:pt x="23375" y="15066"/>
                    <a:pt x="23528" y="15110"/>
                    <a:pt x="23550" y="15198"/>
                  </a:cubicBezTo>
                  <a:cubicBezTo>
                    <a:pt x="23572" y="15264"/>
                    <a:pt x="23528" y="15407"/>
                    <a:pt x="23606" y="15439"/>
                  </a:cubicBezTo>
                  <a:cubicBezTo>
                    <a:pt x="23803" y="15417"/>
                    <a:pt x="23857" y="15165"/>
                    <a:pt x="23967" y="15078"/>
                  </a:cubicBezTo>
                  <a:cubicBezTo>
                    <a:pt x="24120" y="14979"/>
                    <a:pt x="24307" y="14935"/>
                    <a:pt x="24384" y="14737"/>
                  </a:cubicBezTo>
                  <a:cubicBezTo>
                    <a:pt x="24439" y="13970"/>
                    <a:pt x="24120" y="13773"/>
                    <a:pt x="23825" y="13455"/>
                  </a:cubicBezTo>
                  <a:cubicBezTo>
                    <a:pt x="23737" y="13378"/>
                    <a:pt x="23507" y="13082"/>
                    <a:pt x="23518" y="12951"/>
                  </a:cubicBezTo>
                  <a:cubicBezTo>
                    <a:pt x="23518" y="12764"/>
                    <a:pt x="23847" y="12424"/>
                    <a:pt x="23978" y="12413"/>
                  </a:cubicBezTo>
                  <a:cubicBezTo>
                    <a:pt x="23988" y="12412"/>
                    <a:pt x="23998" y="12411"/>
                    <a:pt x="24008" y="12411"/>
                  </a:cubicBezTo>
                  <a:cubicBezTo>
                    <a:pt x="24159" y="12411"/>
                    <a:pt x="24284" y="12566"/>
                    <a:pt x="24263" y="12720"/>
                  </a:cubicBezTo>
                  <a:cubicBezTo>
                    <a:pt x="24242" y="12808"/>
                    <a:pt x="24077" y="12873"/>
                    <a:pt x="24088" y="13027"/>
                  </a:cubicBezTo>
                  <a:cubicBezTo>
                    <a:pt x="24098" y="13147"/>
                    <a:pt x="24209" y="13204"/>
                    <a:pt x="24270" y="13204"/>
                  </a:cubicBezTo>
                  <a:cubicBezTo>
                    <a:pt x="24275" y="13204"/>
                    <a:pt x="24281" y="13203"/>
                    <a:pt x="24285" y="13202"/>
                  </a:cubicBezTo>
                  <a:cubicBezTo>
                    <a:pt x="24373" y="13192"/>
                    <a:pt x="24493" y="13027"/>
                    <a:pt x="24483" y="12873"/>
                  </a:cubicBezTo>
                  <a:cubicBezTo>
                    <a:pt x="24471" y="12764"/>
                    <a:pt x="24362" y="12709"/>
                    <a:pt x="24362" y="12600"/>
                  </a:cubicBezTo>
                  <a:cubicBezTo>
                    <a:pt x="24373" y="12391"/>
                    <a:pt x="24625" y="12424"/>
                    <a:pt x="24768" y="12369"/>
                  </a:cubicBezTo>
                  <a:cubicBezTo>
                    <a:pt x="24822" y="12347"/>
                    <a:pt x="24877" y="12271"/>
                    <a:pt x="24943" y="12249"/>
                  </a:cubicBezTo>
                  <a:cubicBezTo>
                    <a:pt x="25184" y="12150"/>
                    <a:pt x="25448" y="12095"/>
                    <a:pt x="25655" y="11898"/>
                  </a:cubicBezTo>
                  <a:cubicBezTo>
                    <a:pt x="25875" y="11679"/>
                    <a:pt x="25952" y="11372"/>
                    <a:pt x="26028" y="10977"/>
                  </a:cubicBezTo>
                  <a:cubicBezTo>
                    <a:pt x="26171" y="10889"/>
                    <a:pt x="26094" y="10692"/>
                    <a:pt x="26116" y="10461"/>
                  </a:cubicBezTo>
                  <a:cubicBezTo>
                    <a:pt x="26094" y="10374"/>
                    <a:pt x="25974" y="10396"/>
                    <a:pt x="25952" y="10297"/>
                  </a:cubicBezTo>
                  <a:cubicBezTo>
                    <a:pt x="25940" y="10232"/>
                    <a:pt x="25984" y="10220"/>
                    <a:pt x="25974" y="10144"/>
                  </a:cubicBezTo>
                  <a:cubicBezTo>
                    <a:pt x="25919" y="10089"/>
                    <a:pt x="25930" y="9990"/>
                    <a:pt x="25875" y="9903"/>
                  </a:cubicBezTo>
                  <a:cubicBezTo>
                    <a:pt x="25853" y="9869"/>
                    <a:pt x="25787" y="9837"/>
                    <a:pt x="25743" y="9771"/>
                  </a:cubicBezTo>
                  <a:cubicBezTo>
                    <a:pt x="25633" y="9650"/>
                    <a:pt x="25535" y="9453"/>
                    <a:pt x="25458" y="9387"/>
                  </a:cubicBezTo>
                  <a:cubicBezTo>
                    <a:pt x="25370" y="9311"/>
                    <a:pt x="25261" y="9289"/>
                    <a:pt x="25261" y="9179"/>
                  </a:cubicBezTo>
                  <a:cubicBezTo>
                    <a:pt x="25261" y="8970"/>
                    <a:pt x="25546" y="8861"/>
                    <a:pt x="25601" y="8697"/>
                  </a:cubicBezTo>
                  <a:cubicBezTo>
                    <a:pt x="25520" y="8646"/>
                    <a:pt x="25429" y="8586"/>
                    <a:pt x="25313" y="8586"/>
                  </a:cubicBezTo>
                  <a:cubicBezTo>
                    <a:pt x="25303" y="8586"/>
                    <a:pt x="25293" y="8586"/>
                    <a:pt x="25283" y="8587"/>
                  </a:cubicBezTo>
                  <a:cubicBezTo>
                    <a:pt x="25210" y="8597"/>
                    <a:pt x="25157" y="8686"/>
                    <a:pt x="25087" y="8686"/>
                  </a:cubicBezTo>
                  <a:cubicBezTo>
                    <a:pt x="25083" y="8686"/>
                    <a:pt x="25079" y="8686"/>
                    <a:pt x="25075" y="8685"/>
                  </a:cubicBezTo>
                  <a:cubicBezTo>
                    <a:pt x="24987" y="8685"/>
                    <a:pt x="24976" y="8543"/>
                    <a:pt x="24877" y="8499"/>
                  </a:cubicBezTo>
                  <a:cubicBezTo>
                    <a:pt x="24768" y="8444"/>
                    <a:pt x="24625" y="8466"/>
                    <a:pt x="24647" y="8334"/>
                  </a:cubicBezTo>
                  <a:cubicBezTo>
                    <a:pt x="24647" y="8258"/>
                    <a:pt x="24756" y="8247"/>
                    <a:pt x="24812" y="8192"/>
                  </a:cubicBezTo>
                  <a:cubicBezTo>
                    <a:pt x="24898" y="8117"/>
                    <a:pt x="24994" y="7852"/>
                    <a:pt x="25133" y="7852"/>
                  </a:cubicBezTo>
                  <a:cubicBezTo>
                    <a:pt x="25135" y="7852"/>
                    <a:pt x="25138" y="7852"/>
                    <a:pt x="25141" y="7852"/>
                  </a:cubicBezTo>
                  <a:cubicBezTo>
                    <a:pt x="25338" y="7885"/>
                    <a:pt x="25141" y="8159"/>
                    <a:pt x="25305" y="8269"/>
                  </a:cubicBezTo>
                  <a:cubicBezTo>
                    <a:pt x="25404" y="8247"/>
                    <a:pt x="25448" y="8127"/>
                    <a:pt x="25557" y="8105"/>
                  </a:cubicBezTo>
                  <a:cubicBezTo>
                    <a:pt x="25589" y="8096"/>
                    <a:pt x="25622" y="8091"/>
                    <a:pt x="25656" y="8091"/>
                  </a:cubicBezTo>
                  <a:cubicBezTo>
                    <a:pt x="25786" y="8091"/>
                    <a:pt x="25917" y="8156"/>
                    <a:pt x="25952" y="8269"/>
                  </a:cubicBezTo>
                  <a:cubicBezTo>
                    <a:pt x="25984" y="8368"/>
                    <a:pt x="25962" y="8477"/>
                    <a:pt x="26050" y="8532"/>
                  </a:cubicBezTo>
                  <a:cubicBezTo>
                    <a:pt x="26182" y="8620"/>
                    <a:pt x="26291" y="8543"/>
                    <a:pt x="26357" y="8675"/>
                  </a:cubicBezTo>
                  <a:cubicBezTo>
                    <a:pt x="26379" y="8719"/>
                    <a:pt x="26369" y="8784"/>
                    <a:pt x="26390" y="8828"/>
                  </a:cubicBezTo>
                  <a:cubicBezTo>
                    <a:pt x="26423" y="8905"/>
                    <a:pt x="26478" y="8948"/>
                    <a:pt x="26500" y="9048"/>
                  </a:cubicBezTo>
                  <a:cubicBezTo>
                    <a:pt x="26533" y="9168"/>
                    <a:pt x="26489" y="9311"/>
                    <a:pt x="26610" y="9355"/>
                  </a:cubicBezTo>
                  <a:cubicBezTo>
                    <a:pt x="26624" y="9359"/>
                    <a:pt x="26640" y="9361"/>
                    <a:pt x="26657" y="9361"/>
                  </a:cubicBezTo>
                  <a:cubicBezTo>
                    <a:pt x="26801" y="9361"/>
                    <a:pt x="27038" y="9210"/>
                    <a:pt x="27048" y="9102"/>
                  </a:cubicBezTo>
                  <a:cubicBezTo>
                    <a:pt x="27048" y="9004"/>
                    <a:pt x="26971" y="8828"/>
                    <a:pt x="26905" y="8741"/>
                  </a:cubicBezTo>
                  <a:cubicBezTo>
                    <a:pt x="26818" y="8598"/>
                    <a:pt x="26654" y="8434"/>
                    <a:pt x="26554" y="8356"/>
                  </a:cubicBezTo>
                  <a:cubicBezTo>
                    <a:pt x="26489" y="8302"/>
                    <a:pt x="26347" y="8280"/>
                    <a:pt x="26347" y="8149"/>
                  </a:cubicBezTo>
                  <a:cubicBezTo>
                    <a:pt x="26335" y="8017"/>
                    <a:pt x="26500" y="7995"/>
                    <a:pt x="26522" y="7852"/>
                  </a:cubicBezTo>
                  <a:cubicBezTo>
                    <a:pt x="26544" y="7776"/>
                    <a:pt x="26511" y="7732"/>
                    <a:pt x="26500" y="7600"/>
                  </a:cubicBezTo>
                  <a:cubicBezTo>
                    <a:pt x="26588" y="7491"/>
                    <a:pt x="26610" y="7337"/>
                    <a:pt x="26741" y="7337"/>
                  </a:cubicBezTo>
                  <a:cubicBezTo>
                    <a:pt x="26747" y="7336"/>
                    <a:pt x="26752" y="7336"/>
                    <a:pt x="26757" y="7336"/>
                  </a:cubicBezTo>
                  <a:cubicBezTo>
                    <a:pt x="26833" y="7336"/>
                    <a:pt x="26867" y="7413"/>
                    <a:pt x="26949" y="7413"/>
                  </a:cubicBezTo>
                  <a:cubicBezTo>
                    <a:pt x="27048" y="7403"/>
                    <a:pt x="27190" y="7271"/>
                    <a:pt x="27224" y="7150"/>
                  </a:cubicBezTo>
                  <a:cubicBezTo>
                    <a:pt x="27246" y="7096"/>
                    <a:pt x="27256" y="6975"/>
                    <a:pt x="27278" y="6887"/>
                  </a:cubicBezTo>
                  <a:cubicBezTo>
                    <a:pt x="27300" y="6800"/>
                    <a:pt x="27344" y="6712"/>
                    <a:pt x="27355" y="6646"/>
                  </a:cubicBezTo>
                  <a:cubicBezTo>
                    <a:pt x="27366" y="6570"/>
                    <a:pt x="27344" y="6493"/>
                    <a:pt x="27344" y="6394"/>
                  </a:cubicBezTo>
                  <a:cubicBezTo>
                    <a:pt x="27344" y="6273"/>
                    <a:pt x="27388" y="6131"/>
                    <a:pt x="27388" y="6054"/>
                  </a:cubicBezTo>
                  <a:cubicBezTo>
                    <a:pt x="27377" y="5934"/>
                    <a:pt x="27289" y="5780"/>
                    <a:pt x="27212" y="5671"/>
                  </a:cubicBezTo>
                  <a:cubicBezTo>
                    <a:pt x="27180" y="5615"/>
                    <a:pt x="26982" y="5374"/>
                    <a:pt x="27114" y="5308"/>
                  </a:cubicBezTo>
                  <a:cubicBezTo>
                    <a:pt x="27120" y="5305"/>
                    <a:pt x="27127" y="5304"/>
                    <a:pt x="27134" y="5304"/>
                  </a:cubicBezTo>
                  <a:cubicBezTo>
                    <a:pt x="27200" y="5304"/>
                    <a:pt x="27293" y="5433"/>
                    <a:pt x="27322" y="5462"/>
                  </a:cubicBezTo>
                  <a:cubicBezTo>
                    <a:pt x="27388" y="5561"/>
                    <a:pt x="27443" y="5637"/>
                    <a:pt x="27487" y="5693"/>
                  </a:cubicBezTo>
                  <a:cubicBezTo>
                    <a:pt x="27607" y="5868"/>
                    <a:pt x="27640" y="6065"/>
                    <a:pt x="27816" y="6142"/>
                  </a:cubicBezTo>
                  <a:cubicBezTo>
                    <a:pt x="27860" y="6087"/>
                    <a:pt x="27816" y="6032"/>
                    <a:pt x="27838" y="5956"/>
                  </a:cubicBezTo>
                  <a:cubicBezTo>
                    <a:pt x="27848" y="5900"/>
                    <a:pt x="27892" y="5868"/>
                    <a:pt x="27892" y="5813"/>
                  </a:cubicBezTo>
                  <a:cubicBezTo>
                    <a:pt x="27882" y="5747"/>
                    <a:pt x="27739" y="5605"/>
                    <a:pt x="27684" y="5550"/>
                  </a:cubicBezTo>
                  <a:cubicBezTo>
                    <a:pt x="27596" y="5462"/>
                    <a:pt x="27509" y="5408"/>
                    <a:pt x="27443" y="5342"/>
                  </a:cubicBezTo>
                  <a:cubicBezTo>
                    <a:pt x="27268" y="5155"/>
                    <a:pt x="27180" y="4914"/>
                    <a:pt x="26993" y="4848"/>
                  </a:cubicBezTo>
                  <a:cubicBezTo>
                    <a:pt x="26895" y="4892"/>
                    <a:pt x="26949" y="4969"/>
                    <a:pt x="26840" y="4980"/>
                  </a:cubicBezTo>
                  <a:cubicBezTo>
                    <a:pt x="26796" y="4980"/>
                    <a:pt x="26686" y="4892"/>
                    <a:pt x="26610" y="4848"/>
                  </a:cubicBezTo>
                  <a:cubicBezTo>
                    <a:pt x="26537" y="4807"/>
                    <a:pt x="26475" y="4737"/>
                    <a:pt x="26387" y="4737"/>
                  </a:cubicBezTo>
                  <a:cubicBezTo>
                    <a:pt x="26381" y="4737"/>
                    <a:pt x="26375" y="4738"/>
                    <a:pt x="26369" y="4738"/>
                  </a:cubicBezTo>
                  <a:cubicBezTo>
                    <a:pt x="26313" y="4738"/>
                    <a:pt x="26226" y="4826"/>
                    <a:pt x="26160" y="4826"/>
                  </a:cubicBezTo>
                  <a:cubicBezTo>
                    <a:pt x="26062" y="4826"/>
                    <a:pt x="25908" y="4651"/>
                    <a:pt x="25809" y="4640"/>
                  </a:cubicBezTo>
                  <a:cubicBezTo>
                    <a:pt x="25801" y="4638"/>
                    <a:pt x="25794" y="4638"/>
                    <a:pt x="25787" y="4638"/>
                  </a:cubicBezTo>
                  <a:cubicBezTo>
                    <a:pt x="25757" y="4638"/>
                    <a:pt x="25742" y="4653"/>
                    <a:pt x="25717" y="4653"/>
                  </a:cubicBezTo>
                  <a:cubicBezTo>
                    <a:pt x="25712" y="4653"/>
                    <a:pt x="25706" y="4652"/>
                    <a:pt x="25699" y="4651"/>
                  </a:cubicBezTo>
                  <a:cubicBezTo>
                    <a:pt x="25513" y="4585"/>
                    <a:pt x="25721" y="4366"/>
                    <a:pt x="25743" y="4311"/>
                  </a:cubicBezTo>
                  <a:cubicBezTo>
                    <a:pt x="25755" y="4256"/>
                    <a:pt x="25755" y="4180"/>
                    <a:pt x="25765" y="4136"/>
                  </a:cubicBezTo>
                  <a:cubicBezTo>
                    <a:pt x="25787" y="4092"/>
                    <a:pt x="25831" y="4026"/>
                    <a:pt x="25853" y="3960"/>
                  </a:cubicBezTo>
                  <a:cubicBezTo>
                    <a:pt x="25864" y="3905"/>
                    <a:pt x="25864" y="3839"/>
                    <a:pt x="25875" y="3795"/>
                  </a:cubicBezTo>
                  <a:cubicBezTo>
                    <a:pt x="25925" y="3644"/>
                    <a:pt x="26042" y="3604"/>
                    <a:pt x="26185" y="3604"/>
                  </a:cubicBezTo>
                  <a:cubicBezTo>
                    <a:pt x="26343" y="3604"/>
                    <a:pt x="26534" y="3653"/>
                    <a:pt x="26705" y="3653"/>
                  </a:cubicBezTo>
                  <a:cubicBezTo>
                    <a:pt x="26748" y="3653"/>
                    <a:pt x="26789" y="3650"/>
                    <a:pt x="26829" y="3642"/>
                  </a:cubicBezTo>
                  <a:cubicBezTo>
                    <a:pt x="26883" y="3620"/>
                    <a:pt x="26949" y="3554"/>
                    <a:pt x="27026" y="3544"/>
                  </a:cubicBezTo>
                  <a:cubicBezTo>
                    <a:pt x="27180" y="3544"/>
                    <a:pt x="27268" y="3697"/>
                    <a:pt x="27443" y="3719"/>
                  </a:cubicBezTo>
                  <a:cubicBezTo>
                    <a:pt x="27497" y="3719"/>
                    <a:pt x="27782" y="3697"/>
                    <a:pt x="27794" y="3620"/>
                  </a:cubicBezTo>
                  <a:cubicBezTo>
                    <a:pt x="27804" y="3544"/>
                    <a:pt x="27673" y="3488"/>
                    <a:pt x="27662" y="3434"/>
                  </a:cubicBezTo>
                  <a:cubicBezTo>
                    <a:pt x="27640" y="3247"/>
                    <a:pt x="27750" y="3094"/>
                    <a:pt x="27838" y="3072"/>
                  </a:cubicBezTo>
                  <a:cubicBezTo>
                    <a:pt x="27875" y="3061"/>
                    <a:pt x="27909" y="3057"/>
                    <a:pt x="27939" y="3057"/>
                  </a:cubicBezTo>
                  <a:cubicBezTo>
                    <a:pt x="28155" y="3057"/>
                    <a:pt x="28197" y="3292"/>
                    <a:pt x="28356" y="3292"/>
                  </a:cubicBezTo>
                  <a:cubicBezTo>
                    <a:pt x="28362" y="3292"/>
                    <a:pt x="28368" y="3292"/>
                    <a:pt x="28374" y="3291"/>
                  </a:cubicBezTo>
                  <a:cubicBezTo>
                    <a:pt x="28452" y="3281"/>
                    <a:pt x="28528" y="3193"/>
                    <a:pt x="28539" y="3116"/>
                  </a:cubicBezTo>
                  <a:cubicBezTo>
                    <a:pt x="28550" y="3050"/>
                    <a:pt x="28484" y="2974"/>
                    <a:pt x="28550" y="2930"/>
                  </a:cubicBezTo>
                  <a:cubicBezTo>
                    <a:pt x="28627" y="2962"/>
                    <a:pt x="28781" y="3138"/>
                    <a:pt x="28781" y="3237"/>
                  </a:cubicBezTo>
                  <a:cubicBezTo>
                    <a:pt x="28791" y="3335"/>
                    <a:pt x="28681" y="3478"/>
                    <a:pt x="28671" y="3620"/>
                  </a:cubicBezTo>
                  <a:cubicBezTo>
                    <a:pt x="28671" y="3675"/>
                    <a:pt x="28693" y="3741"/>
                    <a:pt x="28681" y="3774"/>
                  </a:cubicBezTo>
                  <a:cubicBezTo>
                    <a:pt x="28671" y="3873"/>
                    <a:pt x="28550" y="3927"/>
                    <a:pt x="28550" y="3993"/>
                  </a:cubicBezTo>
                  <a:cubicBezTo>
                    <a:pt x="28583" y="4431"/>
                    <a:pt x="28945" y="4684"/>
                    <a:pt x="29164" y="4892"/>
                  </a:cubicBezTo>
                  <a:cubicBezTo>
                    <a:pt x="29383" y="5089"/>
                    <a:pt x="29570" y="5308"/>
                    <a:pt x="29767" y="5462"/>
                  </a:cubicBezTo>
                  <a:cubicBezTo>
                    <a:pt x="29811" y="5440"/>
                    <a:pt x="29866" y="5386"/>
                    <a:pt x="29866" y="5320"/>
                  </a:cubicBezTo>
                  <a:cubicBezTo>
                    <a:pt x="29877" y="5254"/>
                    <a:pt x="29822" y="5188"/>
                    <a:pt x="29811" y="5111"/>
                  </a:cubicBezTo>
                  <a:cubicBezTo>
                    <a:pt x="29811" y="5045"/>
                    <a:pt x="29855" y="4991"/>
                    <a:pt x="29844" y="4947"/>
                  </a:cubicBezTo>
                  <a:cubicBezTo>
                    <a:pt x="29844" y="4859"/>
                    <a:pt x="29778" y="4848"/>
                    <a:pt x="29778" y="4794"/>
                  </a:cubicBezTo>
                  <a:cubicBezTo>
                    <a:pt x="29800" y="4694"/>
                    <a:pt x="29899" y="4716"/>
                    <a:pt x="29887" y="4618"/>
                  </a:cubicBezTo>
                  <a:cubicBezTo>
                    <a:pt x="29887" y="4552"/>
                    <a:pt x="29745" y="4519"/>
                    <a:pt x="29734" y="4421"/>
                  </a:cubicBezTo>
                  <a:cubicBezTo>
                    <a:pt x="29723" y="4355"/>
                    <a:pt x="29756" y="4344"/>
                    <a:pt x="29745" y="4256"/>
                  </a:cubicBezTo>
                  <a:cubicBezTo>
                    <a:pt x="29723" y="4190"/>
                    <a:pt x="29668" y="4190"/>
                    <a:pt x="29614" y="4136"/>
                  </a:cubicBezTo>
                  <a:cubicBezTo>
                    <a:pt x="29548" y="4070"/>
                    <a:pt x="29504" y="3960"/>
                    <a:pt x="29427" y="3927"/>
                  </a:cubicBezTo>
                  <a:cubicBezTo>
                    <a:pt x="29409" y="3920"/>
                    <a:pt x="29390" y="3919"/>
                    <a:pt x="29371" y="3919"/>
                  </a:cubicBezTo>
                  <a:cubicBezTo>
                    <a:pt x="29360" y="3919"/>
                    <a:pt x="29349" y="3919"/>
                    <a:pt x="29338" y="3919"/>
                  </a:cubicBezTo>
                  <a:cubicBezTo>
                    <a:pt x="29308" y="3919"/>
                    <a:pt x="29279" y="3916"/>
                    <a:pt x="29252" y="3895"/>
                  </a:cubicBezTo>
                  <a:cubicBezTo>
                    <a:pt x="29175" y="3829"/>
                    <a:pt x="29197" y="3664"/>
                    <a:pt x="29153" y="3544"/>
                  </a:cubicBezTo>
                  <a:cubicBezTo>
                    <a:pt x="29189" y="3467"/>
                    <a:pt x="29238" y="3450"/>
                    <a:pt x="29293" y="3450"/>
                  </a:cubicBezTo>
                  <a:cubicBezTo>
                    <a:pt x="29340" y="3450"/>
                    <a:pt x="29390" y="3462"/>
                    <a:pt x="29439" y="3462"/>
                  </a:cubicBezTo>
                  <a:cubicBezTo>
                    <a:pt x="29457" y="3462"/>
                    <a:pt x="29475" y="3461"/>
                    <a:pt x="29493" y="3456"/>
                  </a:cubicBezTo>
                  <a:cubicBezTo>
                    <a:pt x="29537" y="3445"/>
                    <a:pt x="29592" y="3368"/>
                    <a:pt x="29646" y="3357"/>
                  </a:cubicBezTo>
                  <a:cubicBezTo>
                    <a:pt x="29662" y="3353"/>
                    <a:pt x="29678" y="3352"/>
                    <a:pt x="29694" y="3352"/>
                  </a:cubicBezTo>
                  <a:cubicBezTo>
                    <a:pt x="29809" y="3352"/>
                    <a:pt x="29921" y="3437"/>
                    <a:pt x="30007" y="3437"/>
                  </a:cubicBezTo>
                  <a:cubicBezTo>
                    <a:pt x="30015" y="3437"/>
                    <a:pt x="30023" y="3436"/>
                    <a:pt x="30030" y="3434"/>
                  </a:cubicBezTo>
                  <a:cubicBezTo>
                    <a:pt x="30107" y="3412"/>
                    <a:pt x="30173" y="3203"/>
                    <a:pt x="30238" y="3127"/>
                  </a:cubicBezTo>
                  <a:cubicBezTo>
                    <a:pt x="30304" y="3061"/>
                    <a:pt x="30469" y="2930"/>
                    <a:pt x="30557" y="2918"/>
                  </a:cubicBezTo>
                  <a:cubicBezTo>
                    <a:pt x="30562" y="2918"/>
                    <a:pt x="30567" y="2917"/>
                    <a:pt x="30572" y="2917"/>
                  </a:cubicBezTo>
                  <a:cubicBezTo>
                    <a:pt x="30612" y="2917"/>
                    <a:pt x="30659" y="2937"/>
                    <a:pt x="30705" y="2937"/>
                  </a:cubicBezTo>
                  <a:cubicBezTo>
                    <a:pt x="30733" y="2937"/>
                    <a:pt x="30760" y="2930"/>
                    <a:pt x="30786" y="2908"/>
                  </a:cubicBezTo>
                  <a:cubicBezTo>
                    <a:pt x="30743" y="2689"/>
                    <a:pt x="30272" y="2710"/>
                    <a:pt x="30260" y="2491"/>
                  </a:cubicBezTo>
                  <a:cubicBezTo>
                    <a:pt x="30260" y="2414"/>
                    <a:pt x="30326" y="2326"/>
                    <a:pt x="30392" y="2304"/>
                  </a:cubicBezTo>
                  <a:cubicBezTo>
                    <a:pt x="30442" y="2289"/>
                    <a:pt x="30491" y="2282"/>
                    <a:pt x="30539" y="2282"/>
                  </a:cubicBezTo>
                  <a:cubicBezTo>
                    <a:pt x="30826" y="2282"/>
                    <a:pt x="31073" y="2517"/>
                    <a:pt x="31356" y="2517"/>
                  </a:cubicBezTo>
                  <a:cubicBezTo>
                    <a:pt x="31396" y="2517"/>
                    <a:pt x="31436" y="2512"/>
                    <a:pt x="31478" y="2502"/>
                  </a:cubicBezTo>
                  <a:cubicBezTo>
                    <a:pt x="31500" y="2140"/>
                    <a:pt x="31127" y="1975"/>
                    <a:pt x="30808" y="1975"/>
                  </a:cubicBezTo>
                  <a:cubicBezTo>
                    <a:pt x="30743" y="1975"/>
                    <a:pt x="30699" y="1997"/>
                    <a:pt x="30644" y="1997"/>
                  </a:cubicBezTo>
                  <a:cubicBezTo>
                    <a:pt x="30545" y="1997"/>
                    <a:pt x="30414" y="1910"/>
                    <a:pt x="30294" y="1855"/>
                  </a:cubicBezTo>
                  <a:cubicBezTo>
                    <a:pt x="30085" y="1778"/>
                    <a:pt x="29822" y="1746"/>
                    <a:pt x="29624" y="1680"/>
                  </a:cubicBezTo>
                  <a:cubicBezTo>
                    <a:pt x="29592" y="1668"/>
                    <a:pt x="29548" y="1625"/>
                    <a:pt x="29515" y="1614"/>
                  </a:cubicBezTo>
                  <a:cubicBezTo>
                    <a:pt x="29498" y="1608"/>
                    <a:pt x="29479" y="1608"/>
                    <a:pt x="29457" y="1608"/>
                  </a:cubicBezTo>
                  <a:cubicBezTo>
                    <a:pt x="29436" y="1608"/>
                    <a:pt x="29411" y="1608"/>
                    <a:pt x="29383" y="1603"/>
                  </a:cubicBezTo>
                  <a:cubicBezTo>
                    <a:pt x="29339" y="1592"/>
                    <a:pt x="29295" y="1548"/>
                    <a:pt x="29252" y="1537"/>
                  </a:cubicBezTo>
                  <a:cubicBezTo>
                    <a:pt x="29241" y="1536"/>
                    <a:pt x="29231" y="1535"/>
                    <a:pt x="29221" y="1535"/>
                  </a:cubicBezTo>
                  <a:cubicBezTo>
                    <a:pt x="29135" y="1535"/>
                    <a:pt x="29055" y="1571"/>
                    <a:pt x="28966" y="1581"/>
                  </a:cubicBezTo>
                  <a:cubicBezTo>
                    <a:pt x="28931" y="1584"/>
                    <a:pt x="28893" y="1585"/>
                    <a:pt x="28856" y="1585"/>
                  </a:cubicBezTo>
                  <a:cubicBezTo>
                    <a:pt x="28745" y="1585"/>
                    <a:pt x="28632" y="1573"/>
                    <a:pt x="28550" y="1548"/>
                  </a:cubicBezTo>
                  <a:cubicBezTo>
                    <a:pt x="28408" y="1515"/>
                    <a:pt x="28287" y="1383"/>
                    <a:pt x="28177" y="1373"/>
                  </a:cubicBezTo>
                  <a:cubicBezTo>
                    <a:pt x="28123" y="1373"/>
                    <a:pt x="28067" y="1395"/>
                    <a:pt x="28013" y="1395"/>
                  </a:cubicBezTo>
                  <a:cubicBezTo>
                    <a:pt x="27955" y="1395"/>
                    <a:pt x="27896" y="1370"/>
                    <a:pt x="27847" y="1370"/>
                  </a:cubicBezTo>
                  <a:cubicBezTo>
                    <a:pt x="27823" y="1370"/>
                    <a:pt x="27801" y="1376"/>
                    <a:pt x="27782" y="1395"/>
                  </a:cubicBezTo>
                  <a:cubicBezTo>
                    <a:pt x="27717" y="1449"/>
                    <a:pt x="27838" y="1526"/>
                    <a:pt x="27772" y="1581"/>
                  </a:cubicBezTo>
                  <a:cubicBezTo>
                    <a:pt x="27760" y="1583"/>
                    <a:pt x="27749" y="1584"/>
                    <a:pt x="27738" y="1584"/>
                  </a:cubicBezTo>
                  <a:cubicBezTo>
                    <a:pt x="27598" y="1584"/>
                    <a:pt x="27454" y="1416"/>
                    <a:pt x="27353" y="1416"/>
                  </a:cubicBezTo>
                  <a:cubicBezTo>
                    <a:pt x="27350" y="1416"/>
                    <a:pt x="27347" y="1416"/>
                    <a:pt x="27344" y="1417"/>
                  </a:cubicBezTo>
                  <a:cubicBezTo>
                    <a:pt x="27268" y="1417"/>
                    <a:pt x="27224" y="1483"/>
                    <a:pt x="27158" y="1493"/>
                  </a:cubicBezTo>
                  <a:cubicBezTo>
                    <a:pt x="27114" y="1493"/>
                    <a:pt x="27070" y="1471"/>
                    <a:pt x="27026" y="1461"/>
                  </a:cubicBezTo>
                  <a:cubicBezTo>
                    <a:pt x="26991" y="1457"/>
                    <a:pt x="26953" y="1455"/>
                    <a:pt x="26912" y="1455"/>
                  </a:cubicBezTo>
                  <a:cubicBezTo>
                    <a:pt x="26779" y="1455"/>
                    <a:pt x="26622" y="1471"/>
                    <a:pt x="26484" y="1471"/>
                  </a:cubicBezTo>
                  <a:cubicBezTo>
                    <a:pt x="26426" y="1471"/>
                    <a:pt x="26372" y="1468"/>
                    <a:pt x="26325" y="1461"/>
                  </a:cubicBezTo>
                  <a:cubicBezTo>
                    <a:pt x="26182" y="1449"/>
                    <a:pt x="26127" y="1318"/>
                    <a:pt x="26006" y="1263"/>
                  </a:cubicBezTo>
                  <a:cubicBezTo>
                    <a:pt x="25857" y="1189"/>
                    <a:pt x="25680" y="1164"/>
                    <a:pt x="25508" y="1164"/>
                  </a:cubicBezTo>
                  <a:cubicBezTo>
                    <a:pt x="25402" y="1164"/>
                    <a:pt x="25299" y="1174"/>
                    <a:pt x="25206" y="1186"/>
                  </a:cubicBezTo>
                  <a:cubicBezTo>
                    <a:pt x="25123" y="1195"/>
                    <a:pt x="25040" y="1215"/>
                    <a:pt x="24957" y="1215"/>
                  </a:cubicBezTo>
                  <a:cubicBezTo>
                    <a:pt x="24931" y="1215"/>
                    <a:pt x="24904" y="1213"/>
                    <a:pt x="24877" y="1208"/>
                  </a:cubicBezTo>
                  <a:cubicBezTo>
                    <a:pt x="24822" y="1197"/>
                    <a:pt x="24768" y="1142"/>
                    <a:pt x="24691" y="1132"/>
                  </a:cubicBezTo>
                  <a:cubicBezTo>
                    <a:pt x="24592" y="1110"/>
                    <a:pt x="24471" y="1120"/>
                    <a:pt x="24395" y="1088"/>
                  </a:cubicBezTo>
                  <a:cubicBezTo>
                    <a:pt x="24296" y="1054"/>
                    <a:pt x="24220" y="923"/>
                    <a:pt x="24110" y="901"/>
                  </a:cubicBezTo>
                  <a:cubicBezTo>
                    <a:pt x="24085" y="896"/>
                    <a:pt x="24060" y="894"/>
                    <a:pt x="24035" y="894"/>
                  </a:cubicBezTo>
                  <a:cubicBezTo>
                    <a:pt x="23957" y="894"/>
                    <a:pt x="23877" y="912"/>
                    <a:pt x="23803" y="912"/>
                  </a:cubicBezTo>
                  <a:cubicBezTo>
                    <a:pt x="23578" y="904"/>
                    <a:pt x="23342" y="883"/>
                    <a:pt x="23097" y="883"/>
                  </a:cubicBezTo>
                  <a:cubicBezTo>
                    <a:pt x="23019" y="883"/>
                    <a:pt x="22940" y="885"/>
                    <a:pt x="22860" y="890"/>
                  </a:cubicBezTo>
                  <a:cubicBezTo>
                    <a:pt x="22816" y="934"/>
                    <a:pt x="22827" y="1022"/>
                    <a:pt x="22761" y="1054"/>
                  </a:cubicBezTo>
                  <a:cubicBezTo>
                    <a:pt x="22714" y="1078"/>
                    <a:pt x="22654" y="1086"/>
                    <a:pt x="22587" y="1086"/>
                  </a:cubicBezTo>
                  <a:cubicBezTo>
                    <a:pt x="22447" y="1086"/>
                    <a:pt x="22276" y="1052"/>
                    <a:pt x="22135" y="1052"/>
                  </a:cubicBezTo>
                  <a:cubicBezTo>
                    <a:pt x="22088" y="1052"/>
                    <a:pt x="22043" y="1056"/>
                    <a:pt x="22005" y="1066"/>
                  </a:cubicBezTo>
                  <a:cubicBezTo>
                    <a:pt x="21939" y="1098"/>
                    <a:pt x="21928" y="1197"/>
                    <a:pt x="21862" y="1208"/>
                  </a:cubicBezTo>
                  <a:cubicBezTo>
                    <a:pt x="21858" y="1209"/>
                    <a:pt x="21854" y="1209"/>
                    <a:pt x="21850" y="1209"/>
                  </a:cubicBezTo>
                  <a:cubicBezTo>
                    <a:pt x="21789" y="1209"/>
                    <a:pt x="21661" y="1140"/>
                    <a:pt x="21610" y="1110"/>
                  </a:cubicBezTo>
                  <a:cubicBezTo>
                    <a:pt x="21544" y="1066"/>
                    <a:pt x="21511" y="967"/>
                    <a:pt x="21445" y="912"/>
                  </a:cubicBezTo>
                  <a:cubicBezTo>
                    <a:pt x="21358" y="835"/>
                    <a:pt x="21226" y="726"/>
                    <a:pt x="21150" y="704"/>
                  </a:cubicBezTo>
                  <a:cubicBezTo>
                    <a:pt x="21108" y="694"/>
                    <a:pt x="21061" y="691"/>
                    <a:pt x="21010" y="691"/>
                  </a:cubicBezTo>
                  <a:cubicBezTo>
                    <a:pt x="20926" y="691"/>
                    <a:pt x="20832" y="700"/>
                    <a:pt x="20742" y="700"/>
                  </a:cubicBezTo>
                  <a:cubicBezTo>
                    <a:pt x="20701" y="700"/>
                    <a:pt x="20662" y="698"/>
                    <a:pt x="20623" y="693"/>
                  </a:cubicBezTo>
                  <a:cubicBezTo>
                    <a:pt x="20576" y="693"/>
                    <a:pt x="20521" y="669"/>
                    <a:pt x="20479" y="669"/>
                  </a:cubicBezTo>
                  <a:cubicBezTo>
                    <a:pt x="20472" y="669"/>
                    <a:pt x="20465" y="670"/>
                    <a:pt x="20459" y="671"/>
                  </a:cubicBezTo>
                  <a:cubicBezTo>
                    <a:pt x="20371" y="682"/>
                    <a:pt x="20283" y="803"/>
                    <a:pt x="20174" y="813"/>
                  </a:cubicBezTo>
                  <a:cubicBezTo>
                    <a:pt x="20119" y="813"/>
                    <a:pt x="20053" y="781"/>
                    <a:pt x="19988" y="769"/>
                  </a:cubicBezTo>
                  <a:cubicBezTo>
                    <a:pt x="19958" y="769"/>
                    <a:pt x="19924" y="774"/>
                    <a:pt x="19891" y="774"/>
                  </a:cubicBezTo>
                  <a:cubicBezTo>
                    <a:pt x="19875" y="774"/>
                    <a:pt x="19859" y="773"/>
                    <a:pt x="19845" y="769"/>
                  </a:cubicBezTo>
                  <a:cubicBezTo>
                    <a:pt x="19779" y="759"/>
                    <a:pt x="19735" y="704"/>
                    <a:pt x="19669" y="693"/>
                  </a:cubicBezTo>
                  <a:cubicBezTo>
                    <a:pt x="19560" y="671"/>
                    <a:pt x="19406" y="671"/>
                    <a:pt x="19274" y="671"/>
                  </a:cubicBezTo>
                  <a:cubicBezTo>
                    <a:pt x="19211" y="671"/>
                    <a:pt x="19147" y="694"/>
                    <a:pt x="19084" y="694"/>
                  </a:cubicBezTo>
                  <a:cubicBezTo>
                    <a:pt x="19060" y="694"/>
                    <a:pt x="19036" y="691"/>
                    <a:pt x="19011" y="682"/>
                  </a:cubicBezTo>
                  <a:cubicBezTo>
                    <a:pt x="18880" y="638"/>
                    <a:pt x="18825" y="528"/>
                    <a:pt x="18716" y="474"/>
                  </a:cubicBezTo>
                  <a:cubicBezTo>
                    <a:pt x="18682" y="276"/>
                    <a:pt x="18595" y="298"/>
                    <a:pt x="18463" y="233"/>
                  </a:cubicBezTo>
                  <a:cubicBezTo>
                    <a:pt x="18419" y="221"/>
                    <a:pt x="18375" y="167"/>
                    <a:pt x="18343" y="155"/>
                  </a:cubicBezTo>
                  <a:cubicBezTo>
                    <a:pt x="18281" y="136"/>
                    <a:pt x="18218" y="130"/>
                    <a:pt x="18153" y="130"/>
                  </a:cubicBezTo>
                  <a:cubicBezTo>
                    <a:pt x="18047" y="130"/>
                    <a:pt x="17938" y="146"/>
                    <a:pt x="17830" y="146"/>
                  </a:cubicBezTo>
                  <a:cubicBezTo>
                    <a:pt x="17781" y="146"/>
                    <a:pt x="17733" y="143"/>
                    <a:pt x="17685" y="134"/>
                  </a:cubicBezTo>
                  <a:cubicBezTo>
                    <a:pt x="17608" y="123"/>
                    <a:pt x="17542" y="24"/>
                    <a:pt x="17466" y="2"/>
                  </a:cubicBezTo>
                  <a:cubicBezTo>
                    <a:pt x="17459" y="1"/>
                    <a:pt x="17452" y="1"/>
                    <a:pt x="17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7;p51">
              <a:extLst>
                <a:ext uri="{FF2B5EF4-FFF2-40B4-BE49-F238E27FC236}">
                  <a16:creationId xmlns:a16="http://schemas.microsoft.com/office/drawing/2014/main" xmlns="" id="{A7B43F85-5ED1-47A9-C1D1-95E297D2BA47}"/>
                </a:ext>
              </a:extLst>
            </p:cNvPr>
            <p:cNvSpPr/>
            <p:nvPr/>
          </p:nvSpPr>
          <p:spPr>
            <a:xfrm>
              <a:off x="3653400" y="4343000"/>
              <a:ext cx="4550" cy="3425"/>
            </a:xfrm>
            <a:custGeom>
              <a:avLst/>
              <a:gdLst/>
              <a:ahLst/>
              <a:cxnLst/>
              <a:rect l="l" t="t" r="r" b="b"/>
              <a:pathLst>
                <a:path w="182" h="137" extrusionOk="0">
                  <a:moveTo>
                    <a:pt x="83" y="0"/>
                  </a:moveTo>
                  <a:cubicBezTo>
                    <a:pt x="41" y="0"/>
                    <a:pt x="1" y="31"/>
                    <a:pt x="16" y="98"/>
                  </a:cubicBezTo>
                  <a:cubicBezTo>
                    <a:pt x="29" y="123"/>
                    <a:pt x="61" y="137"/>
                    <a:pt x="94" y="137"/>
                  </a:cubicBezTo>
                  <a:cubicBezTo>
                    <a:pt x="119" y="137"/>
                    <a:pt x="144" y="128"/>
                    <a:pt x="158" y="109"/>
                  </a:cubicBezTo>
                  <a:cubicBezTo>
                    <a:pt x="182" y="39"/>
                    <a:pt x="131" y="0"/>
                    <a:pt x="83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8;p51">
              <a:extLst>
                <a:ext uri="{FF2B5EF4-FFF2-40B4-BE49-F238E27FC236}">
                  <a16:creationId xmlns:a16="http://schemas.microsoft.com/office/drawing/2014/main" xmlns="" id="{42BADCA3-ECE9-B43D-A214-AD0280E3DC98}"/>
                </a:ext>
              </a:extLst>
            </p:cNvPr>
            <p:cNvSpPr/>
            <p:nvPr/>
          </p:nvSpPr>
          <p:spPr>
            <a:xfrm>
              <a:off x="3621175" y="4534000"/>
              <a:ext cx="6050" cy="4250"/>
            </a:xfrm>
            <a:custGeom>
              <a:avLst/>
              <a:gdLst/>
              <a:ahLst/>
              <a:cxnLst/>
              <a:rect l="l" t="t" r="r" b="b"/>
              <a:pathLst>
                <a:path w="242" h="170" extrusionOk="0">
                  <a:moveTo>
                    <a:pt x="140" y="0"/>
                  </a:moveTo>
                  <a:cubicBezTo>
                    <a:pt x="73" y="0"/>
                    <a:pt x="0" y="40"/>
                    <a:pt x="0" y="99"/>
                  </a:cubicBezTo>
                  <a:cubicBezTo>
                    <a:pt x="13" y="150"/>
                    <a:pt x="49" y="170"/>
                    <a:pt x="90" y="170"/>
                  </a:cubicBezTo>
                  <a:cubicBezTo>
                    <a:pt x="157" y="170"/>
                    <a:pt x="235" y="117"/>
                    <a:pt x="241" y="56"/>
                  </a:cubicBezTo>
                  <a:cubicBezTo>
                    <a:pt x="224" y="17"/>
                    <a:pt x="183" y="0"/>
                    <a:pt x="140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9;p51">
              <a:extLst>
                <a:ext uri="{FF2B5EF4-FFF2-40B4-BE49-F238E27FC236}">
                  <a16:creationId xmlns:a16="http://schemas.microsoft.com/office/drawing/2014/main" xmlns="" id="{0B0AA935-CDEE-8989-8A1C-AE1A7537AB14}"/>
                </a:ext>
              </a:extLst>
            </p:cNvPr>
            <p:cNvSpPr/>
            <p:nvPr/>
          </p:nvSpPr>
          <p:spPr>
            <a:xfrm>
              <a:off x="3529900" y="4517850"/>
              <a:ext cx="12650" cy="7675"/>
            </a:xfrm>
            <a:custGeom>
              <a:avLst/>
              <a:gdLst/>
              <a:ahLst/>
              <a:cxnLst/>
              <a:rect l="l" t="t" r="r" b="b"/>
              <a:pathLst>
                <a:path w="506" h="307" extrusionOk="0">
                  <a:moveTo>
                    <a:pt x="197" y="0"/>
                  </a:moveTo>
                  <a:cubicBezTo>
                    <a:pt x="119" y="0"/>
                    <a:pt x="48" y="13"/>
                    <a:pt x="1" y="55"/>
                  </a:cubicBezTo>
                  <a:cubicBezTo>
                    <a:pt x="77" y="209"/>
                    <a:pt x="230" y="263"/>
                    <a:pt x="406" y="307"/>
                  </a:cubicBezTo>
                  <a:cubicBezTo>
                    <a:pt x="472" y="241"/>
                    <a:pt x="483" y="121"/>
                    <a:pt x="505" y="22"/>
                  </a:cubicBezTo>
                  <a:cubicBezTo>
                    <a:pt x="417" y="22"/>
                    <a:pt x="301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90;p51">
              <a:extLst>
                <a:ext uri="{FF2B5EF4-FFF2-40B4-BE49-F238E27FC236}">
                  <a16:creationId xmlns:a16="http://schemas.microsoft.com/office/drawing/2014/main" xmlns="" id="{BD391061-B7AA-D308-5117-AB5EB457B9FA}"/>
                </a:ext>
              </a:extLst>
            </p:cNvPr>
            <p:cNvSpPr/>
            <p:nvPr/>
          </p:nvSpPr>
          <p:spPr>
            <a:xfrm>
              <a:off x="3510175" y="4500175"/>
              <a:ext cx="7225" cy="12975"/>
            </a:xfrm>
            <a:custGeom>
              <a:avLst/>
              <a:gdLst/>
              <a:ahLst/>
              <a:cxnLst/>
              <a:rect l="l" t="t" r="r" b="b"/>
              <a:pathLst>
                <a:path w="289" h="519" extrusionOk="0">
                  <a:moveTo>
                    <a:pt x="149" y="1"/>
                  </a:moveTo>
                  <a:cubicBezTo>
                    <a:pt x="107" y="1"/>
                    <a:pt x="58" y="31"/>
                    <a:pt x="11" y="93"/>
                  </a:cubicBezTo>
                  <a:cubicBezTo>
                    <a:pt x="11" y="236"/>
                    <a:pt x="22" y="324"/>
                    <a:pt x="0" y="444"/>
                  </a:cubicBezTo>
                  <a:cubicBezTo>
                    <a:pt x="22" y="498"/>
                    <a:pt x="53" y="519"/>
                    <a:pt x="86" y="519"/>
                  </a:cubicBezTo>
                  <a:cubicBezTo>
                    <a:pt x="154" y="519"/>
                    <a:pt x="230" y="430"/>
                    <a:pt x="252" y="356"/>
                  </a:cubicBezTo>
                  <a:cubicBezTo>
                    <a:pt x="289" y="122"/>
                    <a:pt x="233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91;p51">
              <a:extLst>
                <a:ext uri="{FF2B5EF4-FFF2-40B4-BE49-F238E27FC236}">
                  <a16:creationId xmlns:a16="http://schemas.microsoft.com/office/drawing/2014/main" xmlns="" id="{A85DFEE2-2E7D-8921-D115-4C8A3F77A7BE}"/>
                </a:ext>
              </a:extLst>
            </p:cNvPr>
            <p:cNvSpPr/>
            <p:nvPr/>
          </p:nvSpPr>
          <p:spPr>
            <a:xfrm>
              <a:off x="3510825" y="4491150"/>
              <a:ext cx="5125" cy="5875"/>
            </a:xfrm>
            <a:custGeom>
              <a:avLst/>
              <a:gdLst/>
              <a:ahLst/>
              <a:cxnLst/>
              <a:rect l="l" t="t" r="r" b="b"/>
              <a:pathLst>
                <a:path w="205" h="235" extrusionOk="0">
                  <a:moveTo>
                    <a:pt x="134" y="0"/>
                  </a:moveTo>
                  <a:cubicBezTo>
                    <a:pt x="52" y="0"/>
                    <a:pt x="1" y="208"/>
                    <a:pt x="116" y="235"/>
                  </a:cubicBezTo>
                  <a:cubicBezTo>
                    <a:pt x="172" y="202"/>
                    <a:pt x="204" y="147"/>
                    <a:pt x="194" y="37"/>
                  </a:cubicBezTo>
                  <a:cubicBezTo>
                    <a:pt x="173" y="11"/>
                    <a:pt x="153" y="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92;p51">
              <a:extLst>
                <a:ext uri="{FF2B5EF4-FFF2-40B4-BE49-F238E27FC236}">
                  <a16:creationId xmlns:a16="http://schemas.microsoft.com/office/drawing/2014/main" xmlns="" id="{75EF7735-2EF8-CC28-7D49-B76D21090DB3}"/>
                </a:ext>
              </a:extLst>
            </p:cNvPr>
            <p:cNvSpPr/>
            <p:nvPr/>
          </p:nvSpPr>
          <p:spPr>
            <a:xfrm>
              <a:off x="3452600" y="4398500"/>
              <a:ext cx="31000" cy="48075"/>
            </a:xfrm>
            <a:custGeom>
              <a:avLst/>
              <a:gdLst/>
              <a:ahLst/>
              <a:cxnLst/>
              <a:rect l="l" t="t" r="r" b="b"/>
              <a:pathLst>
                <a:path w="1240" h="1923" extrusionOk="0">
                  <a:moveTo>
                    <a:pt x="533" y="0"/>
                  </a:moveTo>
                  <a:cubicBezTo>
                    <a:pt x="528" y="0"/>
                    <a:pt x="522" y="2"/>
                    <a:pt x="516" y="5"/>
                  </a:cubicBezTo>
                  <a:cubicBezTo>
                    <a:pt x="461" y="81"/>
                    <a:pt x="362" y="49"/>
                    <a:pt x="264" y="93"/>
                  </a:cubicBezTo>
                  <a:cubicBezTo>
                    <a:pt x="187" y="125"/>
                    <a:pt x="55" y="279"/>
                    <a:pt x="33" y="334"/>
                  </a:cubicBezTo>
                  <a:cubicBezTo>
                    <a:pt x="1" y="422"/>
                    <a:pt x="45" y="520"/>
                    <a:pt x="33" y="663"/>
                  </a:cubicBezTo>
                  <a:cubicBezTo>
                    <a:pt x="89" y="695"/>
                    <a:pt x="132" y="838"/>
                    <a:pt x="231" y="904"/>
                  </a:cubicBezTo>
                  <a:cubicBezTo>
                    <a:pt x="275" y="937"/>
                    <a:pt x="330" y="926"/>
                    <a:pt x="362" y="948"/>
                  </a:cubicBezTo>
                  <a:cubicBezTo>
                    <a:pt x="428" y="992"/>
                    <a:pt x="472" y="1080"/>
                    <a:pt x="461" y="1156"/>
                  </a:cubicBezTo>
                  <a:cubicBezTo>
                    <a:pt x="439" y="1255"/>
                    <a:pt x="330" y="1222"/>
                    <a:pt x="264" y="1309"/>
                  </a:cubicBezTo>
                  <a:cubicBezTo>
                    <a:pt x="275" y="1452"/>
                    <a:pt x="176" y="1474"/>
                    <a:pt x="154" y="1573"/>
                  </a:cubicBezTo>
                  <a:cubicBezTo>
                    <a:pt x="165" y="1638"/>
                    <a:pt x="253" y="1628"/>
                    <a:pt x="253" y="1704"/>
                  </a:cubicBezTo>
                  <a:cubicBezTo>
                    <a:pt x="242" y="1781"/>
                    <a:pt x="121" y="1792"/>
                    <a:pt x="154" y="1880"/>
                  </a:cubicBezTo>
                  <a:cubicBezTo>
                    <a:pt x="186" y="1911"/>
                    <a:pt x="218" y="1923"/>
                    <a:pt x="251" y="1923"/>
                  </a:cubicBezTo>
                  <a:cubicBezTo>
                    <a:pt x="332" y="1923"/>
                    <a:pt x="416" y="1851"/>
                    <a:pt x="494" y="1836"/>
                  </a:cubicBezTo>
                  <a:cubicBezTo>
                    <a:pt x="546" y="1828"/>
                    <a:pt x="599" y="1827"/>
                    <a:pt x="652" y="1827"/>
                  </a:cubicBezTo>
                  <a:cubicBezTo>
                    <a:pt x="702" y="1827"/>
                    <a:pt x="751" y="1828"/>
                    <a:pt x="799" y="1828"/>
                  </a:cubicBezTo>
                  <a:cubicBezTo>
                    <a:pt x="924" y="1828"/>
                    <a:pt x="1039" y="1817"/>
                    <a:pt x="1119" y="1737"/>
                  </a:cubicBezTo>
                  <a:cubicBezTo>
                    <a:pt x="1097" y="1606"/>
                    <a:pt x="1239" y="1551"/>
                    <a:pt x="1229" y="1430"/>
                  </a:cubicBezTo>
                  <a:cubicBezTo>
                    <a:pt x="1217" y="1343"/>
                    <a:pt x="1086" y="1331"/>
                    <a:pt x="1031" y="1266"/>
                  </a:cubicBezTo>
                  <a:cubicBezTo>
                    <a:pt x="998" y="1233"/>
                    <a:pt x="998" y="1156"/>
                    <a:pt x="954" y="1090"/>
                  </a:cubicBezTo>
                  <a:cubicBezTo>
                    <a:pt x="922" y="1014"/>
                    <a:pt x="834" y="959"/>
                    <a:pt x="790" y="882"/>
                  </a:cubicBezTo>
                  <a:cubicBezTo>
                    <a:pt x="725" y="783"/>
                    <a:pt x="593" y="641"/>
                    <a:pt x="593" y="564"/>
                  </a:cubicBezTo>
                  <a:cubicBezTo>
                    <a:pt x="593" y="476"/>
                    <a:pt x="691" y="454"/>
                    <a:pt x="703" y="334"/>
                  </a:cubicBezTo>
                  <a:cubicBezTo>
                    <a:pt x="681" y="224"/>
                    <a:pt x="516" y="290"/>
                    <a:pt x="505" y="181"/>
                  </a:cubicBezTo>
                  <a:cubicBezTo>
                    <a:pt x="505" y="103"/>
                    <a:pt x="560" y="93"/>
                    <a:pt x="560" y="16"/>
                  </a:cubicBezTo>
                  <a:cubicBezTo>
                    <a:pt x="552" y="8"/>
                    <a:pt x="544" y="0"/>
                    <a:pt x="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93;p51">
              <a:extLst>
                <a:ext uri="{FF2B5EF4-FFF2-40B4-BE49-F238E27FC236}">
                  <a16:creationId xmlns:a16="http://schemas.microsoft.com/office/drawing/2014/main" xmlns="" id="{F484876E-2E32-9ED4-FF0E-EC25C7E6D881}"/>
                </a:ext>
              </a:extLst>
            </p:cNvPr>
            <p:cNvSpPr/>
            <p:nvPr/>
          </p:nvSpPr>
          <p:spPr>
            <a:xfrm>
              <a:off x="3433675" y="4418400"/>
              <a:ext cx="20875" cy="21300"/>
            </a:xfrm>
            <a:custGeom>
              <a:avLst/>
              <a:gdLst/>
              <a:ahLst/>
              <a:cxnLst/>
              <a:rect l="l" t="t" r="r" b="b"/>
              <a:pathLst>
                <a:path w="835" h="852" extrusionOk="0">
                  <a:moveTo>
                    <a:pt x="584" y="1"/>
                  </a:moveTo>
                  <a:cubicBezTo>
                    <a:pt x="525" y="1"/>
                    <a:pt x="465" y="16"/>
                    <a:pt x="418" y="53"/>
                  </a:cubicBezTo>
                  <a:cubicBezTo>
                    <a:pt x="341" y="108"/>
                    <a:pt x="308" y="196"/>
                    <a:pt x="242" y="228"/>
                  </a:cubicBezTo>
                  <a:cubicBezTo>
                    <a:pt x="166" y="262"/>
                    <a:pt x="100" y="228"/>
                    <a:pt x="89" y="327"/>
                  </a:cubicBezTo>
                  <a:cubicBezTo>
                    <a:pt x="78" y="404"/>
                    <a:pt x="144" y="448"/>
                    <a:pt x="144" y="525"/>
                  </a:cubicBezTo>
                  <a:cubicBezTo>
                    <a:pt x="111" y="612"/>
                    <a:pt x="12" y="634"/>
                    <a:pt x="1" y="755"/>
                  </a:cubicBezTo>
                  <a:cubicBezTo>
                    <a:pt x="38" y="826"/>
                    <a:pt x="93" y="851"/>
                    <a:pt x="153" y="851"/>
                  </a:cubicBezTo>
                  <a:cubicBezTo>
                    <a:pt x="270" y="851"/>
                    <a:pt x="412" y="758"/>
                    <a:pt x="505" y="722"/>
                  </a:cubicBezTo>
                  <a:cubicBezTo>
                    <a:pt x="561" y="700"/>
                    <a:pt x="648" y="711"/>
                    <a:pt x="681" y="645"/>
                  </a:cubicBezTo>
                  <a:cubicBezTo>
                    <a:pt x="725" y="579"/>
                    <a:pt x="692" y="470"/>
                    <a:pt x="714" y="371"/>
                  </a:cubicBezTo>
                  <a:cubicBezTo>
                    <a:pt x="746" y="262"/>
                    <a:pt x="834" y="250"/>
                    <a:pt x="824" y="152"/>
                  </a:cubicBezTo>
                  <a:cubicBezTo>
                    <a:pt x="816" y="64"/>
                    <a:pt x="701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4;p51">
              <a:extLst>
                <a:ext uri="{FF2B5EF4-FFF2-40B4-BE49-F238E27FC236}">
                  <a16:creationId xmlns:a16="http://schemas.microsoft.com/office/drawing/2014/main" xmlns="" id="{EEF2DB6F-8A0D-AF57-CC96-B87EA2AF531C}"/>
                </a:ext>
              </a:extLst>
            </p:cNvPr>
            <p:cNvSpPr/>
            <p:nvPr/>
          </p:nvSpPr>
          <p:spPr>
            <a:xfrm>
              <a:off x="3254325" y="4348600"/>
              <a:ext cx="8475" cy="6025"/>
            </a:xfrm>
            <a:custGeom>
              <a:avLst/>
              <a:gdLst/>
              <a:ahLst/>
              <a:cxnLst/>
              <a:rect l="l" t="t" r="r" b="b"/>
              <a:pathLst>
                <a:path w="339" h="241" extrusionOk="0">
                  <a:moveTo>
                    <a:pt x="220" y="1"/>
                  </a:moveTo>
                  <a:cubicBezTo>
                    <a:pt x="120" y="1"/>
                    <a:pt x="1" y="96"/>
                    <a:pt x="16" y="181"/>
                  </a:cubicBezTo>
                  <a:cubicBezTo>
                    <a:pt x="23" y="223"/>
                    <a:pt x="54" y="241"/>
                    <a:pt x="95" y="241"/>
                  </a:cubicBezTo>
                  <a:cubicBezTo>
                    <a:pt x="192" y="241"/>
                    <a:pt x="338" y="145"/>
                    <a:pt x="323" y="60"/>
                  </a:cubicBezTo>
                  <a:cubicBezTo>
                    <a:pt x="300" y="18"/>
                    <a:pt x="262" y="1"/>
                    <a:pt x="220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5;p51">
              <a:extLst>
                <a:ext uri="{FF2B5EF4-FFF2-40B4-BE49-F238E27FC236}">
                  <a16:creationId xmlns:a16="http://schemas.microsoft.com/office/drawing/2014/main" xmlns="" id="{A1E62775-E190-D7FF-F0F9-CAE1FBF07ADF}"/>
                </a:ext>
              </a:extLst>
            </p:cNvPr>
            <p:cNvSpPr/>
            <p:nvPr/>
          </p:nvSpPr>
          <p:spPr>
            <a:xfrm>
              <a:off x="3249500" y="5070475"/>
              <a:ext cx="4150" cy="250"/>
            </a:xfrm>
            <a:custGeom>
              <a:avLst/>
              <a:gdLst/>
              <a:ahLst/>
              <a:cxnLst/>
              <a:rect l="l" t="t" r="r" b="b"/>
              <a:pathLst>
                <a:path w="166" h="10" extrusionOk="0">
                  <a:moveTo>
                    <a:pt x="83" y="1"/>
                  </a:moveTo>
                  <a:cubicBezTo>
                    <a:pt x="50" y="1"/>
                    <a:pt x="17" y="4"/>
                    <a:pt x="0" y="9"/>
                  </a:cubicBezTo>
                  <a:lnTo>
                    <a:pt x="165" y="9"/>
                  </a:lnTo>
                  <a:cubicBezTo>
                    <a:pt x="149" y="4"/>
                    <a:pt x="116" y="1"/>
                    <a:pt x="83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6;p51">
              <a:extLst>
                <a:ext uri="{FF2B5EF4-FFF2-40B4-BE49-F238E27FC236}">
                  <a16:creationId xmlns:a16="http://schemas.microsoft.com/office/drawing/2014/main" xmlns="" id="{47E4CF8E-A49A-BC4F-E670-DE755F0FB188}"/>
                </a:ext>
              </a:extLst>
            </p:cNvPr>
            <p:cNvSpPr/>
            <p:nvPr/>
          </p:nvSpPr>
          <p:spPr>
            <a:xfrm>
              <a:off x="3241550" y="4327200"/>
              <a:ext cx="1675" cy="1600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33" y="1"/>
                  </a:moveTo>
                  <a:cubicBezTo>
                    <a:pt x="20" y="1"/>
                    <a:pt x="6" y="6"/>
                    <a:pt x="1" y="17"/>
                  </a:cubicBezTo>
                  <a:lnTo>
                    <a:pt x="1" y="61"/>
                  </a:lnTo>
                  <a:cubicBezTo>
                    <a:pt x="7" y="63"/>
                    <a:pt x="12" y="63"/>
                    <a:pt x="17" y="63"/>
                  </a:cubicBezTo>
                  <a:cubicBezTo>
                    <a:pt x="48" y="63"/>
                    <a:pt x="57" y="36"/>
                    <a:pt x="67" y="17"/>
                  </a:cubicBezTo>
                  <a:cubicBezTo>
                    <a:pt x="61" y="6"/>
                    <a:pt x="47" y="1"/>
                    <a:pt x="33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7;p51">
              <a:extLst>
                <a:ext uri="{FF2B5EF4-FFF2-40B4-BE49-F238E27FC236}">
                  <a16:creationId xmlns:a16="http://schemas.microsoft.com/office/drawing/2014/main" xmlns="" id="{340D2FE3-D68E-A972-6B42-03E21928DF98}"/>
                </a:ext>
              </a:extLst>
            </p:cNvPr>
            <p:cNvSpPr/>
            <p:nvPr/>
          </p:nvSpPr>
          <p:spPr>
            <a:xfrm>
              <a:off x="3211950" y="4376575"/>
              <a:ext cx="6050" cy="4625"/>
            </a:xfrm>
            <a:custGeom>
              <a:avLst/>
              <a:gdLst/>
              <a:ahLst/>
              <a:cxnLst/>
              <a:rect l="l" t="t" r="r" b="b"/>
              <a:pathLst>
                <a:path w="242" h="185" extrusionOk="0">
                  <a:moveTo>
                    <a:pt x="113" y="1"/>
                  </a:moveTo>
                  <a:cubicBezTo>
                    <a:pt x="86" y="1"/>
                    <a:pt x="61" y="6"/>
                    <a:pt x="45" y="16"/>
                  </a:cubicBezTo>
                  <a:cubicBezTo>
                    <a:pt x="11" y="49"/>
                    <a:pt x="1" y="103"/>
                    <a:pt x="1" y="125"/>
                  </a:cubicBezTo>
                  <a:cubicBezTo>
                    <a:pt x="11" y="168"/>
                    <a:pt x="41" y="184"/>
                    <a:pt x="75" y="184"/>
                  </a:cubicBezTo>
                  <a:cubicBezTo>
                    <a:pt x="147" y="184"/>
                    <a:pt x="242" y="115"/>
                    <a:pt x="242" y="71"/>
                  </a:cubicBezTo>
                  <a:cubicBezTo>
                    <a:pt x="242" y="25"/>
                    <a:pt x="173" y="1"/>
                    <a:pt x="113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8;p51">
              <a:extLst>
                <a:ext uri="{FF2B5EF4-FFF2-40B4-BE49-F238E27FC236}">
                  <a16:creationId xmlns:a16="http://schemas.microsoft.com/office/drawing/2014/main" xmlns="" id="{56E03083-714A-15E0-1864-54C0DB9F748D}"/>
                </a:ext>
              </a:extLst>
            </p:cNvPr>
            <p:cNvSpPr/>
            <p:nvPr/>
          </p:nvSpPr>
          <p:spPr>
            <a:xfrm>
              <a:off x="3104700" y="4674225"/>
              <a:ext cx="2575" cy="2350"/>
            </a:xfrm>
            <a:custGeom>
              <a:avLst/>
              <a:gdLst/>
              <a:ahLst/>
              <a:cxnLst/>
              <a:rect l="l" t="t" r="r" b="b"/>
              <a:pathLst>
                <a:path w="103" h="94" extrusionOk="0">
                  <a:moveTo>
                    <a:pt x="66" y="1"/>
                  </a:moveTo>
                  <a:cubicBezTo>
                    <a:pt x="31" y="1"/>
                    <a:pt x="1" y="93"/>
                    <a:pt x="81" y="93"/>
                  </a:cubicBezTo>
                  <a:cubicBezTo>
                    <a:pt x="91" y="82"/>
                    <a:pt x="91" y="60"/>
                    <a:pt x="102" y="50"/>
                  </a:cubicBezTo>
                  <a:cubicBezTo>
                    <a:pt x="93" y="14"/>
                    <a:pt x="79" y="1"/>
                    <a:pt x="66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9;p51">
              <a:extLst>
                <a:ext uri="{FF2B5EF4-FFF2-40B4-BE49-F238E27FC236}">
                  <a16:creationId xmlns:a16="http://schemas.microsoft.com/office/drawing/2014/main" xmlns="" id="{6D3A6EE0-C7C5-A8FB-57B4-B507B3A9E5D8}"/>
                </a:ext>
              </a:extLst>
            </p:cNvPr>
            <p:cNvSpPr/>
            <p:nvPr/>
          </p:nvSpPr>
          <p:spPr>
            <a:xfrm>
              <a:off x="2999000" y="4451575"/>
              <a:ext cx="3675" cy="3875"/>
            </a:xfrm>
            <a:custGeom>
              <a:avLst/>
              <a:gdLst/>
              <a:ahLst/>
              <a:cxnLst/>
              <a:rect l="l" t="t" r="r" b="b"/>
              <a:pathLst>
                <a:path w="147" h="155" extrusionOk="0">
                  <a:moveTo>
                    <a:pt x="42" y="0"/>
                  </a:moveTo>
                  <a:cubicBezTo>
                    <a:pt x="32" y="0"/>
                    <a:pt x="21" y="3"/>
                    <a:pt x="11" y="9"/>
                  </a:cubicBezTo>
                  <a:cubicBezTo>
                    <a:pt x="0" y="59"/>
                    <a:pt x="18" y="154"/>
                    <a:pt x="87" y="154"/>
                  </a:cubicBezTo>
                  <a:cubicBezTo>
                    <a:pt x="94" y="154"/>
                    <a:pt x="101" y="153"/>
                    <a:pt x="109" y="151"/>
                  </a:cubicBezTo>
                  <a:cubicBezTo>
                    <a:pt x="147" y="104"/>
                    <a:pt x="103" y="0"/>
                    <a:pt x="42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0;p51">
              <a:extLst>
                <a:ext uri="{FF2B5EF4-FFF2-40B4-BE49-F238E27FC236}">
                  <a16:creationId xmlns:a16="http://schemas.microsoft.com/office/drawing/2014/main" xmlns="" id="{D10237FC-1EA6-E210-1295-D5209490F999}"/>
                </a:ext>
              </a:extLst>
            </p:cNvPr>
            <p:cNvSpPr/>
            <p:nvPr/>
          </p:nvSpPr>
          <p:spPr>
            <a:xfrm>
              <a:off x="2861125" y="4323825"/>
              <a:ext cx="454175" cy="752375"/>
            </a:xfrm>
            <a:custGeom>
              <a:avLst/>
              <a:gdLst/>
              <a:ahLst/>
              <a:cxnLst/>
              <a:rect l="l" t="t" r="r" b="b"/>
              <a:pathLst>
                <a:path w="18167" h="30095" extrusionOk="0">
                  <a:moveTo>
                    <a:pt x="13851" y="352"/>
                  </a:moveTo>
                  <a:cubicBezTo>
                    <a:pt x="13864" y="352"/>
                    <a:pt x="13874" y="355"/>
                    <a:pt x="13880" y="361"/>
                  </a:cubicBezTo>
                  <a:cubicBezTo>
                    <a:pt x="13870" y="389"/>
                    <a:pt x="13869" y="417"/>
                    <a:pt x="13834" y="417"/>
                  </a:cubicBezTo>
                  <a:cubicBezTo>
                    <a:pt x="13828" y="417"/>
                    <a:pt x="13822" y="417"/>
                    <a:pt x="13814" y="415"/>
                  </a:cubicBezTo>
                  <a:lnTo>
                    <a:pt x="13814" y="361"/>
                  </a:lnTo>
                  <a:cubicBezTo>
                    <a:pt x="13825" y="355"/>
                    <a:pt x="13839" y="352"/>
                    <a:pt x="13851" y="352"/>
                  </a:cubicBezTo>
                  <a:close/>
                  <a:moveTo>
                    <a:pt x="9255" y="1056"/>
                  </a:moveTo>
                  <a:cubicBezTo>
                    <a:pt x="9309" y="1056"/>
                    <a:pt x="9371" y="1105"/>
                    <a:pt x="9417" y="1183"/>
                  </a:cubicBezTo>
                  <a:cubicBezTo>
                    <a:pt x="9449" y="1187"/>
                    <a:pt x="9481" y="1188"/>
                    <a:pt x="9514" y="1188"/>
                  </a:cubicBezTo>
                  <a:cubicBezTo>
                    <a:pt x="9583" y="1188"/>
                    <a:pt x="9653" y="1182"/>
                    <a:pt x="9719" y="1182"/>
                  </a:cubicBezTo>
                  <a:cubicBezTo>
                    <a:pt x="9787" y="1182"/>
                    <a:pt x="9850" y="1189"/>
                    <a:pt x="9900" y="1216"/>
                  </a:cubicBezTo>
                  <a:cubicBezTo>
                    <a:pt x="9933" y="1282"/>
                    <a:pt x="9878" y="1326"/>
                    <a:pt x="9834" y="1348"/>
                  </a:cubicBezTo>
                  <a:cubicBezTo>
                    <a:pt x="9783" y="1302"/>
                    <a:pt x="9724" y="1288"/>
                    <a:pt x="9662" y="1288"/>
                  </a:cubicBezTo>
                  <a:cubicBezTo>
                    <a:pt x="9553" y="1288"/>
                    <a:pt x="9432" y="1333"/>
                    <a:pt x="9321" y="1333"/>
                  </a:cubicBezTo>
                  <a:cubicBezTo>
                    <a:pt x="9253" y="1333"/>
                    <a:pt x="9188" y="1316"/>
                    <a:pt x="9132" y="1260"/>
                  </a:cubicBezTo>
                  <a:cubicBezTo>
                    <a:pt x="9144" y="1116"/>
                    <a:pt x="9195" y="1056"/>
                    <a:pt x="9255" y="1056"/>
                  </a:cubicBezTo>
                  <a:close/>
                  <a:moveTo>
                    <a:pt x="15143" y="1529"/>
                  </a:moveTo>
                  <a:cubicBezTo>
                    <a:pt x="15156" y="1529"/>
                    <a:pt x="15171" y="1534"/>
                    <a:pt x="15184" y="1545"/>
                  </a:cubicBezTo>
                  <a:cubicBezTo>
                    <a:pt x="15184" y="1599"/>
                    <a:pt x="15163" y="1621"/>
                    <a:pt x="15108" y="1621"/>
                  </a:cubicBezTo>
                  <a:cubicBezTo>
                    <a:pt x="15075" y="1572"/>
                    <a:pt x="15104" y="1529"/>
                    <a:pt x="15143" y="1529"/>
                  </a:cubicBezTo>
                  <a:close/>
                  <a:moveTo>
                    <a:pt x="7869" y="1536"/>
                  </a:moveTo>
                  <a:cubicBezTo>
                    <a:pt x="7963" y="1536"/>
                    <a:pt x="8039" y="1572"/>
                    <a:pt x="8058" y="1698"/>
                  </a:cubicBezTo>
                  <a:cubicBezTo>
                    <a:pt x="8034" y="1735"/>
                    <a:pt x="8002" y="1741"/>
                    <a:pt x="7968" y="1741"/>
                  </a:cubicBezTo>
                  <a:cubicBezTo>
                    <a:pt x="7952" y="1741"/>
                    <a:pt x="7935" y="1740"/>
                    <a:pt x="7918" y="1740"/>
                  </a:cubicBezTo>
                  <a:cubicBezTo>
                    <a:pt x="7906" y="1740"/>
                    <a:pt x="7894" y="1740"/>
                    <a:pt x="7883" y="1742"/>
                  </a:cubicBezTo>
                  <a:cubicBezTo>
                    <a:pt x="7742" y="1770"/>
                    <a:pt x="7584" y="1871"/>
                    <a:pt x="7452" y="1871"/>
                  </a:cubicBezTo>
                  <a:cubicBezTo>
                    <a:pt x="7430" y="1871"/>
                    <a:pt x="7410" y="1869"/>
                    <a:pt x="7390" y="1862"/>
                  </a:cubicBezTo>
                  <a:cubicBezTo>
                    <a:pt x="7400" y="1753"/>
                    <a:pt x="7455" y="1687"/>
                    <a:pt x="7499" y="1599"/>
                  </a:cubicBezTo>
                  <a:cubicBezTo>
                    <a:pt x="7603" y="1593"/>
                    <a:pt x="7751" y="1536"/>
                    <a:pt x="7869" y="1536"/>
                  </a:cubicBezTo>
                  <a:close/>
                  <a:moveTo>
                    <a:pt x="7924" y="2465"/>
                  </a:moveTo>
                  <a:cubicBezTo>
                    <a:pt x="7929" y="2465"/>
                    <a:pt x="7933" y="2465"/>
                    <a:pt x="7938" y="2466"/>
                  </a:cubicBezTo>
                  <a:cubicBezTo>
                    <a:pt x="7992" y="2466"/>
                    <a:pt x="8047" y="2532"/>
                    <a:pt x="8091" y="2576"/>
                  </a:cubicBezTo>
                  <a:cubicBezTo>
                    <a:pt x="8080" y="2652"/>
                    <a:pt x="7992" y="2641"/>
                    <a:pt x="7938" y="2663"/>
                  </a:cubicBezTo>
                  <a:cubicBezTo>
                    <a:pt x="7849" y="2699"/>
                    <a:pt x="7739" y="2763"/>
                    <a:pt x="7613" y="2763"/>
                  </a:cubicBezTo>
                  <a:cubicBezTo>
                    <a:pt x="7583" y="2763"/>
                    <a:pt x="7552" y="2759"/>
                    <a:pt x="7521" y="2751"/>
                  </a:cubicBezTo>
                  <a:cubicBezTo>
                    <a:pt x="7532" y="2663"/>
                    <a:pt x="7653" y="2641"/>
                    <a:pt x="7740" y="2586"/>
                  </a:cubicBezTo>
                  <a:cubicBezTo>
                    <a:pt x="7812" y="2545"/>
                    <a:pt x="7855" y="2465"/>
                    <a:pt x="7924" y="2465"/>
                  </a:cubicBezTo>
                  <a:close/>
                  <a:moveTo>
                    <a:pt x="3885" y="3572"/>
                  </a:moveTo>
                  <a:cubicBezTo>
                    <a:pt x="3895" y="3572"/>
                    <a:pt x="3905" y="3573"/>
                    <a:pt x="3914" y="3573"/>
                  </a:cubicBezTo>
                  <a:cubicBezTo>
                    <a:pt x="3914" y="3595"/>
                    <a:pt x="3925" y="3595"/>
                    <a:pt x="3925" y="3628"/>
                  </a:cubicBezTo>
                  <a:cubicBezTo>
                    <a:pt x="3915" y="3638"/>
                    <a:pt x="3901" y="3643"/>
                    <a:pt x="3887" y="3643"/>
                  </a:cubicBezTo>
                  <a:cubicBezTo>
                    <a:pt x="3870" y="3643"/>
                    <a:pt x="3854" y="3635"/>
                    <a:pt x="3848" y="3617"/>
                  </a:cubicBezTo>
                  <a:cubicBezTo>
                    <a:pt x="3840" y="3577"/>
                    <a:pt x="3861" y="3572"/>
                    <a:pt x="3885" y="3572"/>
                  </a:cubicBezTo>
                  <a:close/>
                  <a:moveTo>
                    <a:pt x="9033" y="4357"/>
                  </a:moveTo>
                  <a:cubicBezTo>
                    <a:pt x="9188" y="4357"/>
                    <a:pt x="9104" y="4735"/>
                    <a:pt x="9001" y="4735"/>
                  </a:cubicBezTo>
                  <a:cubicBezTo>
                    <a:pt x="8998" y="4735"/>
                    <a:pt x="8996" y="4735"/>
                    <a:pt x="8993" y="4735"/>
                  </a:cubicBezTo>
                  <a:cubicBezTo>
                    <a:pt x="8838" y="4735"/>
                    <a:pt x="8871" y="4405"/>
                    <a:pt x="9001" y="4362"/>
                  </a:cubicBezTo>
                  <a:cubicBezTo>
                    <a:pt x="9013" y="4359"/>
                    <a:pt x="9023" y="4357"/>
                    <a:pt x="9033" y="4357"/>
                  </a:cubicBezTo>
                  <a:close/>
                  <a:moveTo>
                    <a:pt x="4159" y="5325"/>
                  </a:moveTo>
                  <a:cubicBezTo>
                    <a:pt x="4218" y="5325"/>
                    <a:pt x="4257" y="5426"/>
                    <a:pt x="4221" y="5480"/>
                  </a:cubicBezTo>
                  <a:cubicBezTo>
                    <a:pt x="4213" y="5482"/>
                    <a:pt x="4207" y="5483"/>
                    <a:pt x="4200" y="5483"/>
                  </a:cubicBezTo>
                  <a:cubicBezTo>
                    <a:pt x="4130" y="5483"/>
                    <a:pt x="4112" y="5379"/>
                    <a:pt x="4122" y="5338"/>
                  </a:cubicBezTo>
                  <a:cubicBezTo>
                    <a:pt x="4135" y="5329"/>
                    <a:pt x="4148" y="5325"/>
                    <a:pt x="4159" y="5325"/>
                  </a:cubicBezTo>
                  <a:close/>
                  <a:moveTo>
                    <a:pt x="10276" y="5483"/>
                  </a:moveTo>
                  <a:cubicBezTo>
                    <a:pt x="10297" y="5483"/>
                    <a:pt x="10318" y="5486"/>
                    <a:pt x="10338" y="5492"/>
                  </a:cubicBezTo>
                  <a:cubicBezTo>
                    <a:pt x="10438" y="5524"/>
                    <a:pt x="10689" y="5853"/>
                    <a:pt x="10481" y="5963"/>
                  </a:cubicBezTo>
                  <a:cubicBezTo>
                    <a:pt x="10462" y="5973"/>
                    <a:pt x="10227" y="6009"/>
                    <a:pt x="10143" y="6009"/>
                  </a:cubicBezTo>
                  <a:cubicBezTo>
                    <a:pt x="10132" y="6009"/>
                    <a:pt x="10124" y="6008"/>
                    <a:pt x="10119" y="6007"/>
                  </a:cubicBezTo>
                  <a:cubicBezTo>
                    <a:pt x="10043" y="5985"/>
                    <a:pt x="9999" y="5865"/>
                    <a:pt x="9922" y="5853"/>
                  </a:cubicBezTo>
                  <a:cubicBezTo>
                    <a:pt x="9913" y="5851"/>
                    <a:pt x="9903" y="5850"/>
                    <a:pt x="9894" y="5850"/>
                  </a:cubicBezTo>
                  <a:cubicBezTo>
                    <a:pt x="9799" y="5850"/>
                    <a:pt x="9685" y="5943"/>
                    <a:pt x="9590" y="5943"/>
                  </a:cubicBezTo>
                  <a:cubicBezTo>
                    <a:pt x="9545" y="5943"/>
                    <a:pt x="9505" y="5923"/>
                    <a:pt x="9473" y="5865"/>
                  </a:cubicBezTo>
                  <a:cubicBezTo>
                    <a:pt x="9505" y="5744"/>
                    <a:pt x="9604" y="5744"/>
                    <a:pt x="9724" y="5711"/>
                  </a:cubicBezTo>
                  <a:cubicBezTo>
                    <a:pt x="9899" y="5653"/>
                    <a:pt x="10108" y="5483"/>
                    <a:pt x="10276" y="5483"/>
                  </a:cubicBezTo>
                  <a:close/>
                  <a:moveTo>
                    <a:pt x="10721" y="6104"/>
                  </a:moveTo>
                  <a:cubicBezTo>
                    <a:pt x="10729" y="6104"/>
                    <a:pt x="10737" y="6105"/>
                    <a:pt x="10745" y="6106"/>
                  </a:cubicBezTo>
                  <a:cubicBezTo>
                    <a:pt x="10788" y="6106"/>
                    <a:pt x="10854" y="6172"/>
                    <a:pt x="10909" y="6182"/>
                  </a:cubicBezTo>
                  <a:cubicBezTo>
                    <a:pt x="10965" y="6182"/>
                    <a:pt x="11006" y="6158"/>
                    <a:pt x="11037" y="6158"/>
                  </a:cubicBezTo>
                  <a:cubicBezTo>
                    <a:pt x="11042" y="6158"/>
                    <a:pt x="11047" y="6159"/>
                    <a:pt x="11052" y="6160"/>
                  </a:cubicBezTo>
                  <a:cubicBezTo>
                    <a:pt x="11139" y="6182"/>
                    <a:pt x="11183" y="6347"/>
                    <a:pt x="11095" y="6423"/>
                  </a:cubicBezTo>
                  <a:cubicBezTo>
                    <a:pt x="11088" y="6425"/>
                    <a:pt x="11080" y="6425"/>
                    <a:pt x="11074" y="6425"/>
                  </a:cubicBezTo>
                  <a:cubicBezTo>
                    <a:pt x="11028" y="6425"/>
                    <a:pt x="10998" y="6400"/>
                    <a:pt x="10959" y="6400"/>
                  </a:cubicBezTo>
                  <a:cubicBezTo>
                    <a:pt x="10953" y="6400"/>
                    <a:pt x="10948" y="6400"/>
                    <a:pt x="10942" y="6401"/>
                  </a:cubicBezTo>
                  <a:cubicBezTo>
                    <a:pt x="10801" y="6434"/>
                    <a:pt x="10746" y="6753"/>
                    <a:pt x="10640" y="6753"/>
                  </a:cubicBezTo>
                  <a:cubicBezTo>
                    <a:pt x="10639" y="6753"/>
                    <a:pt x="10637" y="6752"/>
                    <a:pt x="10635" y="6752"/>
                  </a:cubicBezTo>
                  <a:cubicBezTo>
                    <a:pt x="10536" y="6742"/>
                    <a:pt x="10481" y="6445"/>
                    <a:pt x="10580" y="6358"/>
                  </a:cubicBezTo>
                  <a:cubicBezTo>
                    <a:pt x="10591" y="6281"/>
                    <a:pt x="10536" y="6270"/>
                    <a:pt x="10536" y="6194"/>
                  </a:cubicBezTo>
                  <a:cubicBezTo>
                    <a:pt x="10566" y="6154"/>
                    <a:pt x="10641" y="6104"/>
                    <a:pt x="10721" y="6104"/>
                  </a:cubicBezTo>
                  <a:close/>
                  <a:moveTo>
                    <a:pt x="11521" y="6607"/>
                  </a:moveTo>
                  <a:cubicBezTo>
                    <a:pt x="11575" y="6607"/>
                    <a:pt x="11622" y="6615"/>
                    <a:pt x="11644" y="6643"/>
                  </a:cubicBezTo>
                  <a:cubicBezTo>
                    <a:pt x="11626" y="6729"/>
                    <a:pt x="11536" y="6758"/>
                    <a:pt x="11439" y="6758"/>
                  </a:cubicBezTo>
                  <a:cubicBezTo>
                    <a:pt x="11351" y="6758"/>
                    <a:pt x="11257" y="6735"/>
                    <a:pt x="11205" y="6708"/>
                  </a:cubicBezTo>
                  <a:cubicBezTo>
                    <a:pt x="11205" y="6643"/>
                    <a:pt x="11293" y="6621"/>
                    <a:pt x="11359" y="6621"/>
                  </a:cubicBezTo>
                  <a:cubicBezTo>
                    <a:pt x="11408" y="6615"/>
                    <a:pt x="11468" y="6607"/>
                    <a:pt x="11521" y="6607"/>
                  </a:cubicBezTo>
                  <a:close/>
                  <a:moveTo>
                    <a:pt x="10248" y="6144"/>
                  </a:moveTo>
                  <a:cubicBezTo>
                    <a:pt x="10285" y="6144"/>
                    <a:pt x="10315" y="6152"/>
                    <a:pt x="10328" y="6172"/>
                  </a:cubicBezTo>
                  <a:cubicBezTo>
                    <a:pt x="10317" y="6303"/>
                    <a:pt x="10229" y="6292"/>
                    <a:pt x="10141" y="6358"/>
                  </a:cubicBezTo>
                  <a:cubicBezTo>
                    <a:pt x="9988" y="6467"/>
                    <a:pt x="9900" y="6643"/>
                    <a:pt x="9845" y="6873"/>
                  </a:cubicBezTo>
                  <a:cubicBezTo>
                    <a:pt x="9835" y="6935"/>
                    <a:pt x="9707" y="7105"/>
                    <a:pt x="9628" y="7105"/>
                  </a:cubicBezTo>
                  <a:cubicBezTo>
                    <a:pt x="9624" y="7105"/>
                    <a:pt x="9619" y="7104"/>
                    <a:pt x="9615" y="7103"/>
                  </a:cubicBezTo>
                  <a:cubicBezTo>
                    <a:pt x="9451" y="7059"/>
                    <a:pt x="9659" y="6686"/>
                    <a:pt x="9703" y="6632"/>
                  </a:cubicBezTo>
                  <a:cubicBezTo>
                    <a:pt x="9746" y="6566"/>
                    <a:pt x="9802" y="6511"/>
                    <a:pt x="9845" y="6435"/>
                  </a:cubicBezTo>
                  <a:cubicBezTo>
                    <a:pt x="9900" y="6369"/>
                    <a:pt x="9933" y="6270"/>
                    <a:pt x="9977" y="6237"/>
                  </a:cubicBezTo>
                  <a:cubicBezTo>
                    <a:pt x="10024" y="6191"/>
                    <a:pt x="10158" y="6144"/>
                    <a:pt x="10248" y="6144"/>
                  </a:cubicBezTo>
                  <a:close/>
                  <a:moveTo>
                    <a:pt x="10845" y="6918"/>
                  </a:moveTo>
                  <a:cubicBezTo>
                    <a:pt x="10877" y="6918"/>
                    <a:pt x="10910" y="6924"/>
                    <a:pt x="10942" y="6939"/>
                  </a:cubicBezTo>
                  <a:cubicBezTo>
                    <a:pt x="10843" y="7037"/>
                    <a:pt x="10745" y="7093"/>
                    <a:pt x="10569" y="7158"/>
                  </a:cubicBezTo>
                  <a:cubicBezTo>
                    <a:pt x="10531" y="7169"/>
                    <a:pt x="10476" y="7186"/>
                    <a:pt x="10429" y="7186"/>
                  </a:cubicBezTo>
                  <a:cubicBezTo>
                    <a:pt x="10383" y="7186"/>
                    <a:pt x="10344" y="7169"/>
                    <a:pt x="10338" y="7115"/>
                  </a:cubicBezTo>
                  <a:cubicBezTo>
                    <a:pt x="10317" y="6983"/>
                    <a:pt x="10459" y="7015"/>
                    <a:pt x="10525" y="7005"/>
                  </a:cubicBezTo>
                  <a:cubicBezTo>
                    <a:pt x="10627" y="6988"/>
                    <a:pt x="10735" y="6918"/>
                    <a:pt x="10845" y="6918"/>
                  </a:cubicBezTo>
                  <a:close/>
                  <a:moveTo>
                    <a:pt x="8408" y="14231"/>
                  </a:moveTo>
                  <a:cubicBezTo>
                    <a:pt x="8421" y="14231"/>
                    <a:pt x="8434" y="14243"/>
                    <a:pt x="8442" y="14273"/>
                  </a:cubicBezTo>
                  <a:cubicBezTo>
                    <a:pt x="8442" y="14295"/>
                    <a:pt x="8431" y="14307"/>
                    <a:pt x="8420" y="14329"/>
                  </a:cubicBezTo>
                  <a:cubicBezTo>
                    <a:pt x="8339" y="14329"/>
                    <a:pt x="8372" y="14231"/>
                    <a:pt x="8408" y="14231"/>
                  </a:cubicBezTo>
                  <a:close/>
                  <a:moveTo>
                    <a:pt x="11058" y="14616"/>
                  </a:moveTo>
                  <a:cubicBezTo>
                    <a:pt x="11134" y="14616"/>
                    <a:pt x="11152" y="14801"/>
                    <a:pt x="11073" y="14811"/>
                  </a:cubicBezTo>
                  <a:cubicBezTo>
                    <a:pt x="11069" y="14812"/>
                    <a:pt x="11064" y="14813"/>
                    <a:pt x="11060" y="14813"/>
                  </a:cubicBezTo>
                  <a:cubicBezTo>
                    <a:pt x="10991" y="14813"/>
                    <a:pt x="10957" y="14665"/>
                    <a:pt x="11030" y="14624"/>
                  </a:cubicBezTo>
                  <a:cubicBezTo>
                    <a:pt x="11040" y="14619"/>
                    <a:pt x="11050" y="14616"/>
                    <a:pt x="11058" y="14616"/>
                  </a:cubicBezTo>
                  <a:close/>
                  <a:moveTo>
                    <a:pt x="9323" y="1"/>
                  </a:moveTo>
                  <a:cubicBezTo>
                    <a:pt x="9292" y="1"/>
                    <a:pt x="9262" y="3"/>
                    <a:pt x="9232" y="10"/>
                  </a:cubicBezTo>
                  <a:cubicBezTo>
                    <a:pt x="9045" y="32"/>
                    <a:pt x="8935" y="196"/>
                    <a:pt x="8782" y="262"/>
                  </a:cubicBezTo>
                  <a:cubicBezTo>
                    <a:pt x="8606" y="349"/>
                    <a:pt x="8299" y="459"/>
                    <a:pt x="8540" y="646"/>
                  </a:cubicBezTo>
                  <a:cubicBezTo>
                    <a:pt x="8782" y="634"/>
                    <a:pt x="8990" y="503"/>
                    <a:pt x="9198" y="503"/>
                  </a:cubicBezTo>
                  <a:cubicBezTo>
                    <a:pt x="9220" y="656"/>
                    <a:pt x="9132" y="788"/>
                    <a:pt x="9078" y="898"/>
                  </a:cubicBezTo>
                  <a:cubicBezTo>
                    <a:pt x="9045" y="985"/>
                    <a:pt x="9056" y="1041"/>
                    <a:pt x="9023" y="1062"/>
                  </a:cubicBezTo>
                  <a:cubicBezTo>
                    <a:pt x="8989" y="1091"/>
                    <a:pt x="8950" y="1103"/>
                    <a:pt x="8907" y="1103"/>
                  </a:cubicBezTo>
                  <a:cubicBezTo>
                    <a:pt x="8753" y="1103"/>
                    <a:pt x="8552" y="956"/>
                    <a:pt x="8398" y="931"/>
                  </a:cubicBezTo>
                  <a:cubicBezTo>
                    <a:pt x="8380" y="927"/>
                    <a:pt x="8362" y="926"/>
                    <a:pt x="8345" y="926"/>
                  </a:cubicBezTo>
                  <a:cubicBezTo>
                    <a:pt x="8259" y="926"/>
                    <a:pt x="8184" y="963"/>
                    <a:pt x="8102" y="963"/>
                  </a:cubicBezTo>
                  <a:cubicBezTo>
                    <a:pt x="8036" y="963"/>
                    <a:pt x="7970" y="939"/>
                    <a:pt x="7908" y="939"/>
                  </a:cubicBezTo>
                  <a:cubicBezTo>
                    <a:pt x="7876" y="939"/>
                    <a:pt x="7846" y="945"/>
                    <a:pt x="7817" y="963"/>
                  </a:cubicBezTo>
                  <a:cubicBezTo>
                    <a:pt x="7729" y="931"/>
                    <a:pt x="7751" y="810"/>
                    <a:pt x="7663" y="799"/>
                  </a:cubicBezTo>
                  <a:cubicBezTo>
                    <a:pt x="7660" y="799"/>
                    <a:pt x="7656" y="798"/>
                    <a:pt x="7652" y="798"/>
                  </a:cubicBezTo>
                  <a:cubicBezTo>
                    <a:pt x="7600" y="798"/>
                    <a:pt x="7539" y="866"/>
                    <a:pt x="7488" y="876"/>
                  </a:cubicBezTo>
                  <a:cubicBezTo>
                    <a:pt x="7480" y="877"/>
                    <a:pt x="7472" y="878"/>
                    <a:pt x="7464" y="878"/>
                  </a:cubicBezTo>
                  <a:cubicBezTo>
                    <a:pt x="7428" y="878"/>
                    <a:pt x="7394" y="863"/>
                    <a:pt x="7352" y="863"/>
                  </a:cubicBezTo>
                  <a:cubicBezTo>
                    <a:pt x="7343" y="863"/>
                    <a:pt x="7334" y="863"/>
                    <a:pt x="7324" y="865"/>
                  </a:cubicBezTo>
                  <a:cubicBezTo>
                    <a:pt x="7225" y="865"/>
                    <a:pt x="7105" y="920"/>
                    <a:pt x="6984" y="953"/>
                  </a:cubicBezTo>
                  <a:cubicBezTo>
                    <a:pt x="6918" y="969"/>
                    <a:pt x="6855" y="972"/>
                    <a:pt x="6792" y="972"/>
                  </a:cubicBezTo>
                  <a:cubicBezTo>
                    <a:pt x="6762" y="972"/>
                    <a:pt x="6731" y="971"/>
                    <a:pt x="6701" y="971"/>
                  </a:cubicBezTo>
                  <a:cubicBezTo>
                    <a:pt x="6668" y="971"/>
                    <a:pt x="6634" y="972"/>
                    <a:pt x="6600" y="975"/>
                  </a:cubicBezTo>
                  <a:cubicBezTo>
                    <a:pt x="6444" y="996"/>
                    <a:pt x="6268" y="1085"/>
                    <a:pt x="6110" y="1085"/>
                  </a:cubicBezTo>
                  <a:cubicBezTo>
                    <a:pt x="6101" y="1085"/>
                    <a:pt x="6093" y="1085"/>
                    <a:pt x="6084" y="1084"/>
                  </a:cubicBezTo>
                  <a:cubicBezTo>
                    <a:pt x="5997" y="1073"/>
                    <a:pt x="5920" y="975"/>
                    <a:pt x="5833" y="953"/>
                  </a:cubicBezTo>
                  <a:cubicBezTo>
                    <a:pt x="5805" y="947"/>
                    <a:pt x="5775" y="947"/>
                    <a:pt x="5743" y="947"/>
                  </a:cubicBezTo>
                  <a:cubicBezTo>
                    <a:pt x="5712" y="947"/>
                    <a:pt x="5679" y="947"/>
                    <a:pt x="5646" y="941"/>
                  </a:cubicBezTo>
                  <a:cubicBezTo>
                    <a:pt x="5580" y="920"/>
                    <a:pt x="5526" y="887"/>
                    <a:pt x="5460" y="876"/>
                  </a:cubicBezTo>
                  <a:cubicBezTo>
                    <a:pt x="5400" y="863"/>
                    <a:pt x="5335" y="860"/>
                    <a:pt x="5269" y="860"/>
                  </a:cubicBezTo>
                  <a:cubicBezTo>
                    <a:pt x="5216" y="860"/>
                    <a:pt x="5162" y="862"/>
                    <a:pt x="5108" y="862"/>
                  </a:cubicBezTo>
                  <a:cubicBezTo>
                    <a:pt x="5056" y="862"/>
                    <a:pt x="5005" y="860"/>
                    <a:pt x="4956" y="854"/>
                  </a:cubicBezTo>
                  <a:cubicBezTo>
                    <a:pt x="4878" y="843"/>
                    <a:pt x="4824" y="788"/>
                    <a:pt x="4747" y="777"/>
                  </a:cubicBezTo>
                  <a:cubicBezTo>
                    <a:pt x="4727" y="772"/>
                    <a:pt x="4706" y="770"/>
                    <a:pt x="4684" y="770"/>
                  </a:cubicBezTo>
                  <a:cubicBezTo>
                    <a:pt x="4637" y="770"/>
                    <a:pt x="4587" y="780"/>
                    <a:pt x="4540" y="780"/>
                  </a:cubicBezTo>
                  <a:cubicBezTo>
                    <a:pt x="4529" y="780"/>
                    <a:pt x="4517" y="779"/>
                    <a:pt x="4506" y="777"/>
                  </a:cubicBezTo>
                  <a:cubicBezTo>
                    <a:pt x="4451" y="766"/>
                    <a:pt x="4407" y="722"/>
                    <a:pt x="4352" y="712"/>
                  </a:cubicBezTo>
                  <a:cubicBezTo>
                    <a:pt x="4328" y="704"/>
                    <a:pt x="4303" y="701"/>
                    <a:pt x="4279" y="701"/>
                  </a:cubicBezTo>
                  <a:cubicBezTo>
                    <a:pt x="4253" y="701"/>
                    <a:pt x="4227" y="704"/>
                    <a:pt x="4201" y="704"/>
                  </a:cubicBezTo>
                  <a:cubicBezTo>
                    <a:pt x="4186" y="704"/>
                    <a:pt x="4170" y="703"/>
                    <a:pt x="4155" y="700"/>
                  </a:cubicBezTo>
                  <a:cubicBezTo>
                    <a:pt x="4089" y="678"/>
                    <a:pt x="4035" y="624"/>
                    <a:pt x="3969" y="624"/>
                  </a:cubicBezTo>
                  <a:cubicBezTo>
                    <a:pt x="3960" y="623"/>
                    <a:pt x="3952" y="623"/>
                    <a:pt x="3943" y="623"/>
                  </a:cubicBezTo>
                  <a:cubicBezTo>
                    <a:pt x="3845" y="623"/>
                    <a:pt x="3764" y="680"/>
                    <a:pt x="3672" y="700"/>
                  </a:cubicBezTo>
                  <a:cubicBezTo>
                    <a:pt x="3574" y="722"/>
                    <a:pt x="3475" y="712"/>
                    <a:pt x="3365" y="722"/>
                  </a:cubicBezTo>
                  <a:cubicBezTo>
                    <a:pt x="3234" y="734"/>
                    <a:pt x="3092" y="799"/>
                    <a:pt x="2949" y="821"/>
                  </a:cubicBezTo>
                  <a:cubicBezTo>
                    <a:pt x="2807" y="843"/>
                    <a:pt x="2675" y="887"/>
                    <a:pt x="2544" y="953"/>
                  </a:cubicBezTo>
                  <a:cubicBezTo>
                    <a:pt x="2401" y="1019"/>
                    <a:pt x="2291" y="1051"/>
                    <a:pt x="2138" y="1084"/>
                  </a:cubicBezTo>
                  <a:cubicBezTo>
                    <a:pt x="2017" y="1106"/>
                    <a:pt x="1852" y="1084"/>
                    <a:pt x="1765" y="1238"/>
                  </a:cubicBezTo>
                  <a:cubicBezTo>
                    <a:pt x="1787" y="1336"/>
                    <a:pt x="1852" y="1446"/>
                    <a:pt x="1820" y="1577"/>
                  </a:cubicBezTo>
                  <a:cubicBezTo>
                    <a:pt x="1796" y="1644"/>
                    <a:pt x="1760" y="1666"/>
                    <a:pt x="1718" y="1666"/>
                  </a:cubicBezTo>
                  <a:cubicBezTo>
                    <a:pt x="1642" y="1666"/>
                    <a:pt x="1546" y="1596"/>
                    <a:pt x="1469" y="1589"/>
                  </a:cubicBezTo>
                  <a:cubicBezTo>
                    <a:pt x="1370" y="1589"/>
                    <a:pt x="1184" y="1633"/>
                    <a:pt x="1053" y="1665"/>
                  </a:cubicBezTo>
                  <a:cubicBezTo>
                    <a:pt x="921" y="1698"/>
                    <a:pt x="746" y="1742"/>
                    <a:pt x="746" y="1884"/>
                  </a:cubicBezTo>
                  <a:cubicBezTo>
                    <a:pt x="750" y="1988"/>
                    <a:pt x="845" y="2007"/>
                    <a:pt x="959" y="2007"/>
                  </a:cubicBezTo>
                  <a:cubicBezTo>
                    <a:pt x="1029" y="2007"/>
                    <a:pt x="1107" y="2000"/>
                    <a:pt x="1175" y="2000"/>
                  </a:cubicBezTo>
                  <a:cubicBezTo>
                    <a:pt x="1244" y="2000"/>
                    <a:pt x="1304" y="2007"/>
                    <a:pt x="1338" y="2038"/>
                  </a:cubicBezTo>
                  <a:cubicBezTo>
                    <a:pt x="1348" y="2213"/>
                    <a:pt x="1140" y="2181"/>
                    <a:pt x="997" y="2203"/>
                  </a:cubicBezTo>
                  <a:cubicBezTo>
                    <a:pt x="921" y="2213"/>
                    <a:pt x="855" y="2279"/>
                    <a:pt x="800" y="2279"/>
                  </a:cubicBezTo>
                  <a:cubicBezTo>
                    <a:pt x="792" y="2281"/>
                    <a:pt x="784" y="2281"/>
                    <a:pt x="776" y="2281"/>
                  </a:cubicBezTo>
                  <a:cubicBezTo>
                    <a:pt x="730" y="2281"/>
                    <a:pt x="686" y="2257"/>
                    <a:pt x="658" y="2257"/>
                  </a:cubicBezTo>
                  <a:cubicBezTo>
                    <a:pt x="548" y="2269"/>
                    <a:pt x="460" y="2345"/>
                    <a:pt x="318" y="2400"/>
                  </a:cubicBezTo>
                  <a:cubicBezTo>
                    <a:pt x="241" y="2433"/>
                    <a:pt x="22" y="2498"/>
                    <a:pt x="11" y="2576"/>
                  </a:cubicBezTo>
                  <a:cubicBezTo>
                    <a:pt x="0" y="2685"/>
                    <a:pt x="241" y="2773"/>
                    <a:pt x="361" y="2849"/>
                  </a:cubicBezTo>
                  <a:cubicBezTo>
                    <a:pt x="537" y="2937"/>
                    <a:pt x="624" y="2992"/>
                    <a:pt x="778" y="3036"/>
                  </a:cubicBezTo>
                  <a:cubicBezTo>
                    <a:pt x="860" y="3058"/>
                    <a:pt x="977" y="3066"/>
                    <a:pt x="1094" y="3066"/>
                  </a:cubicBezTo>
                  <a:cubicBezTo>
                    <a:pt x="1213" y="3066"/>
                    <a:pt x="1331" y="3058"/>
                    <a:pt x="1414" y="3047"/>
                  </a:cubicBezTo>
                  <a:cubicBezTo>
                    <a:pt x="1461" y="3037"/>
                    <a:pt x="1524" y="3012"/>
                    <a:pt x="1569" y="3012"/>
                  </a:cubicBezTo>
                  <a:cubicBezTo>
                    <a:pt x="1576" y="3012"/>
                    <a:pt x="1583" y="3012"/>
                    <a:pt x="1589" y="3014"/>
                  </a:cubicBezTo>
                  <a:cubicBezTo>
                    <a:pt x="1688" y="3025"/>
                    <a:pt x="1688" y="3112"/>
                    <a:pt x="1776" y="3124"/>
                  </a:cubicBezTo>
                  <a:cubicBezTo>
                    <a:pt x="1782" y="3124"/>
                    <a:pt x="1788" y="3125"/>
                    <a:pt x="1794" y="3125"/>
                  </a:cubicBezTo>
                  <a:cubicBezTo>
                    <a:pt x="1892" y="3125"/>
                    <a:pt x="1946" y="3045"/>
                    <a:pt x="2039" y="3025"/>
                  </a:cubicBezTo>
                  <a:cubicBezTo>
                    <a:pt x="2138" y="2992"/>
                    <a:pt x="2269" y="3014"/>
                    <a:pt x="2379" y="2959"/>
                  </a:cubicBezTo>
                  <a:cubicBezTo>
                    <a:pt x="2478" y="2904"/>
                    <a:pt x="2522" y="2805"/>
                    <a:pt x="2598" y="2795"/>
                  </a:cubicBezTo>
                  <a:cubicBezTo>
                    <a:pt x="2603" y="2794"/>
                    <a:pt x="2607" y="2794"/>
                    <a:pt x="2612" y="2794"/>
                  </a:cubicBezTo>
                  <a:cubicBezTo>
                    <a:pt x="2724" y="2794"/>
                    <a:pt x="2790" y="2928"/>
                    <a:pt x="2916" y="2959"/>
                  </a:cubicBezTo>
                  <a:cubicBezTo>
                    <a:pt x="3136" y="3003"/>
                    <a:pt x="3311" y="2937"/>
                    <a:pt x="3465" y="3036"/>
                  </a:cubicBezTo>
                  <a:cubicBezTo>
                    <a:pt x="3585" y="3112"/>
                    <a:pt x="3651" y="3332"/>
                    <a:pt x="3706" y="3419"/>
                  </a:cubicBezTo>
                  <a:cubicBezTo>
                    <a:pt x="3728" y="3463"/>
                    <a:pt x="3640" y="3551"/>
                    <a:pt x="3629" y="3617"/>
                  </a:cubicBezTo>
                  <a:cubicBezTo>
                    <a:pt x="3629" y="3650"/>
                    <a:pt x="3662" y="3716"/>
                    <a:pt x="3651" y="3770"/>
                  </a:cubicBezTo>
                  <a:cubicBezTo>
                    <a:pt x="3651" y="3902"/>
                    <a:pt x="3563" y="3989"/>
                    <a:pt x="3629" y="4055"/>
                  </a:cubicBezTo>
                  <a:cubicBezTo>
                    <a:pt x="3646" y="4072"/>
                    <a:pt x="3664" y="4079"/>
                    <a:pt x="3683" y="4079"/>
                  </a:cubicBezTo>
                  <a:cubicBezTo>
                    <a:pt x="3736" y="4079"/>
                    <a:pt x="3794" y="4030"/>
                    <a:pt x="3845" y="4030"/>
                  </a:cubicBezTo>
                  <a:cubicBezTo>
                    <a:pt x="3870" y="4030"/>
                    <a:pt x="3893" y="4042"/>
                    <a:pt x="3914" y="4077"/>
                  </a:cubicBezTo>
                  <a:cubicBezTo>
                    <a:pt x="3979" y="4198"/>
                    <a:pt x="3837" y="4242"/>
                    <a:pt x="3826" y="4352"/>
                  </a:cubicBezTo>
                  <a:cubicBezTo>
                    <a:pt x="3804" y="4483"/>
                    <a:pt x="3859" y="4615"/>
                    <a:pt x="3859" y="4735"/>
                  </a:cubicBezTo>
                  <a:cubicBezTo>
                    <a:pt x="3859" y="4790"/>
                    <a:pt x="3837" y="4922"/>
                    <a:pt x="3826" y="4966"/>
                  </a:cubicBezTo>
                  <a:cubicBezTo>
                    <a:pt x="3793" y="5053"/>
                    <a:pt x="3684" y="5053"/>
                    <a:pt x="3672" y="5141"/>
                  </a:cubicBezTo>
                  <a:cubicBezTo>
                    <a:pt x="3662" y="5295"/>
                    <a:pt x="3848" y="5393"/>
                    <a:pt x="3870" y="5514"/>
                  </a:cubicBezTo>
                  <a:cubicBezTo>
                    <a:pt x="3881" y="5602"/>
                    <a:pt x="3804" y="5766"/>
                    <a:pt x="3782" y="5831"/>
                  </a:cubicBezTo>
                  <a:cubicBezTo>
                    <a:pt x="3706" y="6040"/>
                    <a:pt x="3596" y="6204"/>
                    <a:pt x="3475" y="6391"/>
                  </a:cubicBezTo>
                  <a:cubicBezTo>
                    <a:pt x="3355" y="6555"/>
                    <a:pt x="3190" y="6708"/>
                    <a:pt x="3114" y="6873"/>
                  </a:cubicBezTo>
                  <a:cubicBezTo>
                    <a:pt x="3070" y="6961"/>
                    <a:pt x="3058" y="7071"/>
                    <a:pt x="3026" y="7158"/>
                  </a:cubicBezTo>
                  <a:cubicBezTo>
                    <a:pt x="2971" y="7279"/>
                    <a:pt x="2873" y="7334"/>
                    <a:pt x="2829" y="7465"/>
                  </a:cubicBezTo>
                  <a:cubicBezTo>
                    <a:pt x="2807" y="7641"/>
                    <a:pt x="2817" y="7794"/>
                    <a:pt x="2829" y="7958"/>
                  </a:cubicBezTo>
                  <a:cubicBezTo>
                    <a:pt x="2829" y="8123"/>
                    <a:pt x="2817" y="8287"/>
                    <a:pt x="2839" y="8441"/>
                  </a:cubicBezTo>
                  <a:cubicBezTo>
                    <a:pt x="2839" y="8528"/>
                    <a:pt x="2873" y="8693"/>
                    <a:pt x="2905" y="8781"/>
                  </a:cubicBezTo>
                  <a:cubicBezTo>
                    <a:pt x="2960" y="8869"/>
                    <a:pt x="3026" y="8847"/>
                    <a:pt x="3124" y="8901"/>
                  </a:cubicBezTo>
                  <a:cubicBezTo>
                    <a:pt x="3190" y="8956"/>
                    <a:pt x="3300" y="9077"/>
                    <a:pt x="3322" y="9164"/>
                  </a:cubicBezTo>
                  <a:cubicBezTo>
                    <a:pt x="3344" y="9263"/>
                    <a:pt x="3333" y="9406"/>
                    <a:pt x="3344" y="9537"/>
                  </a:cubicBezTo>
                  <a:cubicBezTo>
                    <a:pt x="3355" y="9669"/>
                    <a:pt x="3365" y="9822"/>
                    <a:pt x="3387" y="9921"/>
                  </a:cubicBezTo>
                  <a:cubicBezTo>
                    <a:pt x="3421" y="10019"/>
                    <a:pt x="3563" y="10129"/>
                    <a:pt x="3563" y="10250"/>
                  </a:cubicBezTo>
                  <a:cubicBezTo>
                    <a:pt x="3563" y="10360"/>
                    <a:pt x="3431" y="10370"/>
                    <a:pt x="3431" y="10491"/>
                  </a:cubicBezTo>
                  <a:cubicBezTo>
                    <a:pt x="3431" y="10677"/>
                    <a:pt x="3738" y="10677"/>
                    <a:pt x="3772" y="10864"/>
                  </a:cubicBezTo>
                  <a:cubicBezTo>
                    <a:pt x="3793" y="10952"/>
                    <a:pt x="3738" y="11050"/>
                    <a:pt x="3750" y="11127"/>
                  </a:cubicBezTo>
                  <a:cubicBezTo>
                    <a:pt x="3772" y="11226"/>
                    <a:pt x="3892" y="11291"/>
                    <a:pt x="3936" y="11335"/>
                  </a:cubicBezTo>
                  <a:cubicBezTo>
                    <a:pt x="3986" y="11396"/>
                    <a:pt x="4027" y="11503"/>
                    <a:pt x="4110" y="11503"/>
                  </a:cubicBezTo>
                  <a:cubicBezTo>
                    <a:pt x="4117" y="11503"/>
                    <a:pt x="4125" y="11502"/>
                    <a:pt x="4133" y="11500"/>
                  </a:cubicBezTo>
                  <a:cubicBezTo>
                    <a:pt x="4210" y="11379"/>
                    <a:pt x="4079" y="11291"/>
                    <a:pt x="4035" y="11193"/>
                  </a:cubicBezTo>
                  <a:cubicBezTo>
                    <a:pt x="4001" y="11083"/>
                    <a:pt x="4001" y="10897"/>
                    <a:pt x="3957" y="10721"/>
                  </a:cubicBezTo>
                  <a:cubicBezTo>
                    <a:pt x="3925" y="10612"/>
                    <a:pt x="3837" y="10524"/>
                    <a:pt x="3815" y="10426"/>
                  </a:cubicBezTo>
                  <a:cubicBezTo>
                    <a:pt x="3782" y="10326"/>
                    <a:pt x="3793" y="10217"/>
                    <a:pt x="3760" y="10129"/>
                  </a:cubicBezTo>
                  <a:cubicBezTo>
                    <a:pt x="3728" y="10053"/>
                    <a:pt x="3629" y="9932"/>
                    <a:pt x="3618" y="9855"/>
                  </a:cubicBezTo>
                  <a:cubicBezTo>
                    <a:pt x="3597" y="9661"/>
                    <a:pt x="3699" y="9546"/>
                    <a:pt x="3797" y="9546"/>
                  </a:cubicBezTo>
                  <a:cubicBezTo>
                    <a:pt x="3853" y="9546"/>
                    <a:pt x="3908" y="9584"/>
                    <a:pt x="3936" y="9669"/>
                  </a:cubicBezTo>
                  <a:cubicBezTo>
                    <a:pt x="3979" y="9812"/>
                    <a:pt x="3914" y="9943"/>
                    <a:pt x="3936" y="10085"/>
                  </a:cubicBezTo>
                  <a:cubicBezTo>
                    <a:pt x="3947" y="10195"/>
                    <a:pt x="4067" y="10316"/>
                    <a:pt x="4133" y="10414"/>
                  </a:cubicBezTo>
                  <a:cubicBezTo>
                    <a:pt x="4199" y="10535"/>
                    <a:pt x="4254" y="10645"/>
                    <a:pt x="4330" y="10721"/>
                  </a:cubicBezTo>
                  <a:lnTo>
                    <a:pt x="4330" y="10897"/>
                  </a:lnTo>
                  <a:cubicBezTo>
                    <a:pt x="4407" y="11028"/>
                    <a:pt x="4517" y="11138"/>
                    <a:pt x="4605" y="11269"/>
                  </a:cubicBezTo>
                  <a:cubicBezTo>
                    <a:pt x="4714" y="11456"/>
                    <a:pt x="4900" y="11675"/>
                    <a:pt x="4878" y="11971"/>
                  </a:cubicBezTo>
                  <a:cubicBezTo>
                    <a:pt x="4868" y="12070"/>
                    <a:pt x="4791" y="12158"/>
                    <a:pt x="4791" y="12256"/>
                  </a:cubicBezTo>
                  <a:cubicBezTo>
                    <a:pt x="4802" y="12344"/>
                    <a:pt x="4878" y="12443"/>
                    <a:pt x="4966" y="12509"/>
                  </a:cubicBezTo>
                  <a:cubicBezTo>
                    <a:pt x="5043" y="12585"/>
                    <a:pt x="5120" y="12662"/>
                    <a:pt x="5185" y="12706"/>
                  </a:cubicBezTo>
                  <a:cubicBezTo>
                    <a:pt x="5241" y="12728"/>
                    <a:pt x="5317" y="12739"/>
                    <a:pt x="5383" y="12772"/>
                  </a:cubicBezTo>
                  <a:cubicBezTo>
                    <a:pt x="5460" y="12804"/>
                    <a:pt x="5514" y="12903"/>
                    <a:pt x="5602" y="12958"/>
                  </a:cubicBezTo>
                  <a:cubicBezTo>
                    <a:pt x="5712" y="13024"/>
                    <a:pt x="5855" y="13067"/>
                    <a:pt x="5986" y="13133"/>
                  </a:cubicBezTo>
                  <a:cubicBezTo>
                    <a:pt x="6106" y="13210"/>
                    <a:pt x="6282" y="13309"/>
                    <a:pt x="6381" y="13309"/>
                  </a:cubicBezTo>
                  <a:cubicBezTo>
                    <a:pt x="6479" y="13309"/>
                    <a:pt x="6589" y="13177"/>
                    <a:pt x="6698" y="13177"/>
                  </a:cubicBezTo>
                  <a:cubicBezTo>
                    <a:pt x="6702" y="13177"/>
                    <a:pt x="6705" y="13177"/>
                    <a:pt x="6708" y="13177"/>
                  </a:cubicBezTo>
                  <a:cubicBezTo>
                    <a:pt x="6964" y="13177"/>
                    <a:pt x="7074" y="13573"/>
                    <a:pt x="7280" y="13703"/>
                  </a:cubicBezTo>
                  <a:cubicBezTo>
                    <a:pt x="7334" y="13737"/>
                    <a:pt x="7412" y="13737"/>
                    <a:pt x="7477" y="13747"/>
                  </a:cubicBezTo>
                  <a:cubicBezTo>
                    <a:pt x="7532" y="13769"/>
                    <a:pt x="7576" y="13791"/>
                    <a:pt x="7619" y="13813"/>
                  </a:cubicBezTo>
                  <a:cubicBezTo>
                    <a:pt x="7740" y="13857"/>
                    <a:pt x="7872" y="13857"/>
                    <a:pt x="7970" y="13901"/>
                  </a:cubicBezTo>
                  <a:cubicBezTo>
                    <a:pt x="8102" y="13978"/>
                    <a:pt x="8201" y="14285"/>
                    <a:pt x="8321" y="14361"/>
                  </a:cubicBezTo>
                  <a:cubicBezTo>
                    <a:pt x="8321" y="14449"/>
                    <a:pt x="8299" y="14559"/>
                    <a:pt x="8332" y="14624"/>
                  </a:cubicBezTo>
                  <a:cubicBezTo>
                    <a:pt x="8387" y="14712"/>
                    <a:pt x="8464" y="14690"/>
                    <a:pt x="8552" y="14745"/>
                  </a:cubicBezTo>
                  <a:cubicBezTo>
                    <a:pt x="8661" y="14822"/>
                    <a:pt x="8694" y="14997"/>
                    <a:pt x="8793" y="15052"/>
                  </a:cubicBezTo>
                  <a:cubicBezTo>
                    <a:pt x="8825" y="15074"/>
                    <a:pt x="8925" y="15074"/>
                    <a:pt x="8979" y="15096"/>
                  </a:cubicBezTo>
                  <a:cubicBezTo>
                    <a:pt x="9108" y="15145"/>
                    <a:pt x="9156" y="15310"/>
                    <a:pt x="9252" y="15310"/>
                  </a:cubicBezTo>
                  <a:cubicBezTo>
                    <a:pt x="9263" y="15310"/>
                    <a:pt x="9274" y="15308"/>
                    <a:pt x="9286" y="15304"/>
                  </a:cubicBezTo>
                  <a:cubicBezTo>
                    <a:pt x="9363" y="15272"/>
                    <a:pt x="9352" y="15172"/>
                    <a:pt x="9374" y="15085"/>
                  </a:cubicBezTo>
                  <a:cubicBezTo>
                    <a:pt x="9417" y="15019"/>
                    <a:pt x="9483" y="14909"/>
                    <a:pt x="9560" y="14899"/>
                  </a:cubicBezTo>
                  <a:cubicBezTo>
                    <a:pt x="9692" y="14899"/>
                    <a:pt x="9703" y="15074"/>
                    <a:pt x="9758" y="15228"/>
                  </a:cubicBezTo>
                  <a:cubicBezTo>
                    <a:pt x="9780" y="15315"/>
                    <a:pt x="9856" y="15392"/>
                    <a:pt x="9867" y="15479"/>
                  </a:cubicBezTo>
                  <a:cubicBezTo>
                    <a:pt x="9900" y="15633"/>
                    <a:pt x="9889" y="16115"/>
                    <a:pt x="9856" y="16203"/>
                  </a:cubicBezTo>
                  <a:cubicBezTo>
                    <a:pt x="9824" y="16324"/>
                    <a:pt x="9692" y="16368"/>
                    <a:pt x="9615" y="16500"/>
                  </a:cubicBezTo>
                  <a:cubicBezTo>
                    <a:pt x="9582" y="16565"/>
                    <a:pt x="9560" y="16653"/>
                    <a:pt x="9527" y="16697"/>
                  </a:cubicBezTo>
                  <a:cubicBezTo>
                    <a:pt x="9473" y="16773"/>
                    <a:pt x="9396" y="16785"/>
                    <a:pt x="9363" y="16861"/>
                  </a:cubicBezTo>
                  <a:cubicBezTo>
                    <a:pt x="9341" y="16905"/>
                    <a:pt x="9319" y="16982"/>
                    <a:pt x="9297" y="17036"/>
                  </a:cubicBezTo>
                  <a:cubicBezTo>
                    <a:pt x="9232" y="17201"/>
                    <a:pt x="9144" y="17321"/>
                    <a:pt x="9198" y="17508"/>
                  </a:cubicBezTo>
                  <a:cubicBezTo>
                    <a:pt x="9220" y="17596"/>
                    <a:pt x="9330" y="17650"/>
                    <a:pt x="9330" y="17738"/>
                  </a:cubicBezTo>
                  <a:cubicBezTo>
                    <a:pt x="9330" y="17859"/>
                    <a:pt x="9132" y="17957"/>
                    <a:pt x="9110" y="18078"/>
                  </a:cubicBezTo>
                  <a:cubicBezTo>
                    <a:pt x="9100" y="18166"/>
                    <a:pt x="9176" y="18330"/>
                    <a:pt x="9198" y="18451"/>
                  </a:cubicBezTo>
                  <a:cubicBezTo>
                    <a:pt x="9220" y="18539"/>
                    <a:pt x="9363" y="18593"/>
                    <a:pt x="9407" y="18648"/>
                  </a:cubicBezTo>
                  <a:cubicBezTo>
                    <a:pt x="9473" y="18747"/>
                    <a:pt x="9539" y="18890"/>
                    <a:pt x="9604" y="19021"/>
                  </a:cubicBezTo>
                  <a:cubicBezTo>
                    <a:pt x="9736" y="19273"/>
                    <a:pt x="9845" y="19569"/>
                    <a:pt x="9977" y="19811"/>
                  </a:cubicBezTo>
                  <a:cubicBezTo>
                    <a:pt x="10043" y="19942"/>
                    <a:pt x="10141" y="20052"/>
                    <a:pt x="10185" y="20183"/>
                  </a:cubicBezTo>
                  <a:cubicBezTo>
                    <a:pt x="10218" y="20249"/>
                    <a:pt x="10207" y="20325"/>
                    <a:pt x="10229" y="20391"/>
                  </a:cubicBezTo>
                  <a:cubicBezTo>
                    <a:pt x="10306" y="20600"/>
                    <a:pt x="10645" y="20808"/>
                    <a:pt x="10821" y="20918"/>
                  </a:cubicBezTo>
                  <a:cubicBezTo>
                    <a:pt x="10898" y="20961"/>
                    <a:pt x="10986" y="20983"/>
                    <a:pt x="11062" y="21027"/>
                  </a:cubicBezTo>
                  <a:cubicBezTo>
                    <a:pt x="11172" y="21104"/>
                    <a:pt x="11402" y="21302"/>
                    <a:pt x="11457" y="21422"/>
                  </a:cubicBezTo>
                  <a:cubicBezTo>
                    <a:pt x="11512" y="21531"/>
                    <a:pt x="11534" y="21795"/>
                    <a:pt x="11566" y="21960"/>
                  </a:cubicBezTo>
                  <a:cubicBezTo>
                    <a:pt x="11600" y="22189"/>
                    <a:pt x="11566" y="22354"/>
                    <a:pt x="11578" y="22606"/>
                  </a:cubicBezTo>
                  <a:cubicBezTo>
                    <a:pt x="11578" y="22738"/>
                    <a:pt x="11610" y="22869"/>
                    <a:pt x="11610" y="23001"/>
                  </a:cubicBezTo>
                  <a:cubicBezTo>
                    <a:pt x="11622" y="23045"/>
                    <a:pt x="11600" y="23078"/>
                    <a:pt x="11600" y="23122"/>
                  </a:cubicBezTo>
                  <a:cubicBezTo>
                    <a:pt x="11588" y="23286"/>
                    <a:pt x="11632" y="23461"/>
                    <a:pt x="11610" y="23626"/>
                  </a:cubicBezTo>
                  <a:cubicBezTo>
                    <a:pt x="11610" y="23714"/>
                    <a:pt x="11588" y="23780"/>
                    <a:pt x="11600" y="23856"/>
                  </a:cubicBezTo>
                  <a:cubicBezTo>
                    <a:pt x="11600" y="23933"/>
                    <a:pt x="11632" y="23999"/>
                    <a:pt x="11632" y="24075"/>
                  </a:cubicBezTo>
                  <a:cubicBezTo>
                    <a:pt x="11644" y="24152"/>
                    <a:pt x="11622" y="24240"/>
                    <a:pt x="11622" y="24306"/>
                  </a:cubicBezTo>
                  <a:cubicBezTo>
                    <a:pt x="11644" y="24459"/>
                    <a:pt x="11742" y="24591"/>
                    <a:pt x="11764" y="24733"/>
                  </a:cubicBezTo>
                  <a:cubicBezTo>
                    <a:pt x="11786" y="24854"/>
                    <a:pt x="11797" y="25095"/>
                    <a:pt x="11786" y="25237"/>
                  </a:cubicBezTo>
                  <a:cubicBezTo>
                    <a:pt x="11775" y="25314"/>
                    <a:pt x="11742" y="25380"/>
                    <a:pt x="11731" y="25468"/>
                  </a:cubicBezTo>
                  <a:cubicBezTo>
                    <a:pt x="11731" y="25534"/>
                    <a:pt x="11742" y="25600"/>
                    <a:pt x="11731" y="25654"/>
                  </a:cubicBezTo>
                  <a:cubicBezTo>
                    <a:pt x="11720" y="25753"/>
                    <a:pt x="11676" y="25819"/>
                    <a:pt x="11676" y="25906"/>
                  </a:cubicBezTo>
                  <a:cubicBezTo>
                    <a:pt x="11687" y="26071"/>
                    <a:pt x="11851" y="26213"/>
                    <a:pt x="11873" y="26389"/>
                  </a:cubicBezTo>
                  <a:cubicBezTo>
                    <a:pt x="11873" y="26443"/>
                    <a:pt x="11863" y="26509"/>
                    <a:pt x="11863" y="26564"/>
                  </a:cubicBezTo>
                  <a:cubicBezTo>
                    <a:pt x="11863" y="26674"/>
                    <a:pt x="11907" y="26762"/>
                    <a:pt x="11929" y="26860"/>
                  </a:cubicBezTo>
                  <a:cubicBezTo>
                    <a:pt x="11951" y="27013"/>
                    <a:pt x="11929" y="27211"/>
                    <a:pt x="12049" y="27288"/>
                  </a:cubicBezTo>
                  <a:cubicBezTo>
                    <a:pt x="12180" y="27233"/>
                    <a:pt x="12027" y="27057"/>
                    <a:pt x="12104" y="26981"/>
                  </a:cubicBezTo>
                  <a:lnTo>
                    <a:pt x="12104" y="26981"/>
                  </a:lnTo>
                  <a:cubicBezTo>
                    <a:pt x="12258" y="27035"/>
                    <a:pt x="12214" y="27332"/>
                    <a:pt x="12258" y="27518"/>
                  </a:cubicBezTo>
                  <a:cubicBezTo>
                    <a:pt x="12244" y="27527"/>
                    <a:pt x="12231" y="27530"/>
                    <a:pt x="12218" y="27530"/>
                  </a:cubicBezTo>
                  <a:cubicBezTo>
                    <a:pt x="12188" y="27530"/>
                    <a:pt x="12159" y="27513"/>
                    <a:pt x="12133" y="27513"/>
                  </a:cubicBezTo>
                  <a:cubicBezTo>
                    <a:pt x="12114" y="27513"/>
                    <a:pt x="12097" y="27522"/>
                    <a:pt x="12082" y="27551"/>
                  </a:cubicBezTo>
                  <a:cubicBezTo>
                    <a:pt x="12049" y="27627"/>
                    <a:pt x="12136" y="27705"/>
                    <a:pt x="12136" y="27759"/>
                  </a:cubicBezTo>
                  <a:cubicBezTo>
                    <a:pt x="12136" y="27847"/>
                    <a:pt x="12082" y="27956"/>
                    <a:pt x="12093" y="28022"/>
                  </a:cubicBezTo>
                  <a:cubicBezTo>
                    <a:pt x="12115" y="28132"/>
                    <a:pt x="12279" y="28110"/>
                    <a:pt x="12312" y="28209"/>
                  </a:cubicBezTo>
                  <a:cubicBezTo>
                    <a:pt x="12334" y="28297"/>
                    <a:pt x="12258" y="28373"/>
                    <a:pt x="12258" y="28472"/>
                  </a:cubicBezTo>
                  <a:cubicBezTo>
                    <a:pt x="12258" y="28570"/>
                    <a:pt x="12367" y="28768"/>
                    <a:pt x="12455" y="28911"/>
                  </a:cubicBezTo>
                  <a:cubicBezTo>
                    <a:pt x="12499" y="28976"/>
                    <a:pt x="12565" y="29009"/>
                    <a:pt x="12597" y="29075"/>
                  </a:cubicBezTo>
                  <a:cubicBezTo>
                    <a:pt x="12630" y="29130"/>
                    <a:pt x="12641" y="29218"/>
                    <a:pt x="12685" y="29261"/>
                  </a:cubicBezTo>
                  <a:cubicBezTo>
                    <a:pt x="12718" y="29316"/>
                    <a:pt x="12806" y="29338"/>
                    <a:pt x="12860" y="29382"/>
                  </a:cubicBezTo>
                  <a:cubicBezTo>
                    <a:pt x="12948" y="29459"/>
                    <a:pt x="13057" y="29645"/>
                    <a:pt x="13145" y="29700"/>
                  </a:cubicBezTo>
                  <a:cubicBezTo>
                    <a:pt x="13189" y="29722"/>
                    <a:pt x="13244" y="29732"/>
                    <a:pt x="13299" y="29766"/>
                  </a:cubicBezTo>
                  <a:cubicBezTo>
                    <a:pt x="13364" y="29798"/>
                    <a:pt x="13442" y="29864"/>
                    <a:pt x="13496" y="29886"/>
                  </a:cubicBezTo>
                  <a:cubicBezTo>
                    <a:pt x="13671" y="29963"/>
                    <a:pt x="13847" y="30017"/>
                    <a:pt x="13990" y="30095"/>
                  </a:cubicBezTo>
                  <a:lnTo>
                    <a:pt x="14143" y="30095"/>
                  </a:lnTo>
                  <a:cubicBezTo>
                    <a:pt x="14154" y="30084"/>
                    <a:pt x="14184" y="30078"/>
                    <a:pt x="14216" y="30078"/>
                  </a:cubicBezTo>
                  <a:cubicBezTo>
                    <a:pt x="14247" y="30078"/>
                    <a:pt x="14280" y="30084"/>
                    <a:pt x="14297" y="30095"/>
                  </a:cubicBezTo>
                  <a:lnTo>
                    <a:pt x="14319" y="30095"/>
                  </a:lnTo>
                  <a:cubicBezTo>
                    <a:pt x="14406" y="30061"/>
                    <a:pt x="14494" y="30039"/>
                    <a:pt x="14516" y="29930"/>
                  </a:cubicBezTo>
                  <a:cubicBezTo>
                    <a:pt x="14450" y="29754"/>
                    <a:pt x="14220" y="29776"/>
                    <a:pt x="14078" y="29678"/>
                  </a:cubicBezTo>
                  <a:cubicBezTo>
                    <a:pt x="13978" y="29612"/>
                    <a:pt x="13880" y="29469"/>
                    <a:pt x="13803" y="29371"/>
                  </a:cubicBezTo>
                  <a:cubicBezTo>
                    <a:pt x="13737" y="29261"/>
                    <a:pt x="13584" y="29130"/>
                    <a:pt x="13584" y="29009"/>
                  </a:cubicBezTo>
                  <a:cubicBezTo>
                    <a:pt x="13584" y="28911"/>
                    <a:pt x="13671" y="28877"/>
                    <a:pt x="13693" y="28790"/>
                  </a:cubicBezTo>
                  <a:cubicBezTo>
                    <a:pt x="13705" y="28724"/>
                    <a:pt x="13671" y="28702"/>
                    <a:pt x="13693" y="28626"/>
                  </a:cubicBezTo>
                  <a:cubicBezTo>
                    <a:pt x="13737" y="28472"/>
                    <a:pt x="13858" y="28472"/>
                    <a:pt x="13847" y="28319"/>
                  </a:cubicBezTo>
                  <a:cubicBezTo>
                    <a:pt x="13847" y="28066"/>
                    <a:pt x="13430" y="28176"/>
                    <a:pt x="13430" y="27912"/>
                  </a:cubicBezTo>
                  <a:cubicBezTo>
                    <a:pt x="13420" y="27737"/>
                    <a:pt x="13628" y="27737"/>
                    <a:pt x="13661" y="27573"/>
                  </a:cubicBezTo>
                  <a:cubicBezTo>
                    <a:pt x="13671" y="27496"/>
                    <a:pt x="13639" y="27474"/>
                    <a:pt x="13639" y="27342"/>
                  </a:cubicBezTo>
                  <a:cubicBezTo>
                    <a:pt x="13661" y="27222"/>
                    <a:pt x="13781" y="27200"/>
                    <a:pt x="13792" y="27079"/>
                  </a:cubicBezTo>
                  <a:cubicBezTo>
                    <a:pt x="13749" y="26991"/>
                    <a:pt x="13650" y="27047"/>
                    <a:pt x="13584" y="27003"/>
                  </a:cubicBezTo>
                  <a:cubicBezTo>
                    <a:pt x="13518" y="26959"/>
                    <a:pt x="13485" y="26860"/>
                    <a:pt x="13496" y="26762"/>
                  </a:cubicBezTo>
                  <a:cubicBezTo>
                    <a:pt x="13511" y="26754"/>
                    <a:pt x="13528" y="26751"/>
                    <a:pt x="13547" y="26751"/>
                  </a:cubicBezTo>
                  <a:cubicBezTo>
                    <a:pt x="13616" y="26751"/>
                    <a:pt x="13704" y="26792"/>
                    <a:pt x="13779" y="26792"/>
                  </a:cubicBezTo>
                  <a:cubicBezTo>
                    <a:pt x="13830" y="26792"/>
                    <a:pt x="13875" y="26772"/>
                    <a:pt x="13902" y="26706"/>
                  </a:cubicBezTo>
                  <a:cubicBezTo>
                    <a:pt x="13946" y="26619"/>
                    <a:pt x="13858" y="26399"/>
                    <a:pt x="13913" y="26312"/>
                  </a:cubicBezTo>
                  <a:cubicBezTo>
                    <a:pt x="13956" y="26246"/>
                    <a:pt x="14154" y="26246"/>
                    <a:pt x="14231" y="26235"/>
                  </a:cubicBezTo>
                  <a:cubicBezTo>
                    <a:pt x="14351" y="26213"/>
                    <a:pt x="14483" y="26180"/>
                    <a:pt x="14538" y="26136"/>
                  </a:cubicBezTo>
                  <a:cubicBezTo>
                    <a:pt x="14614" y="26082"/>
                    <a:pt x="14713" y="25917"/>
                    <a:pt x="14702" y="25764"/>
                  </a:cubicBezTo>
                  <a:cubicBezTo>
                    <a:pt x="14692" y="25687"/>
                    <a:pt x="14658" y="25665"/>
                    <a:pt x="14604" y="25600"/>
                  </a:cubicBezTo>
                  <a:cubicBezTo>
                    <a:pt x="14570" y="25534"/>
                    <a:pt x="14549" y="25468"/>
                    <a:pt x="14527" y="25413"/>
                  </a:cubicBezTo>
                  <a:cubicBezTo>
                    <a:pt x="14472" y="25325"/>
                    <a:pt x="14395" y="25336"/>
                    <a:pt x="14373" y="25215"/>
                  </a:cubicBezTo>
                  <a:cubicBezTo>
                    <a:pt x="14390" y="25211"/>
                    <a:pt x="14407" y="25209"/>
                    <a:pt x="14425" y="25209"/>
                  </a:cubicBezTo>
                  <a:cubicBezTo>
                    <a:pt x="14550" y="25209"/>
                    <a:pt x="14712" y="25307"/>
                    <a:pt x="14876" y="25307"/>
                  </a:cubicBezTo>
                  <a:cubicBezTo>
                    <a:pt x="14909" y="25307"/>
                    <a:pt x="14943" y="25303"/>
                    <a:pt x="14977" y="25293"/>
                  </a:cubicBezTo>
                  <a:cubicBezTo>
                    <a:pt x="15086" y="25249"/>
                    <a:pt x="15228" y="24986"/>
                    <a:pt x="15272" y="24864"/>
                  </a:cubicBezTo>
                  <a:cubicBezTo>
                    <a:pt x="15294" y="24832"/>
                    <a:pt x="15294" y="24766"/>
                    <a:pt x="15305" y="24722"/>
                  </a:cubicBezTo>
                  <a:cubicBezTo>
                    <a:pt x="15327" y="24679"/>
                    <a:pt x="15371" y="24635"/>
                    <a:pt x="15371" y="24613"/>
                  </a:cubicBezTo>
                  <a:cubicBezTo>
                    <a:pt x="15393" y="24536"/>
                    <a:pt x="15382" y="24492"/>
                    <a:pt x="15393" y="24448"/>
                  </a:cubicBezTo>
                  <a:cubicBezTo>
                    <a:pt x="15437" y="24316"/>
                    <a:pt x="15535" y="24272"/>
                    <a:pt x="15601" y="24174"/>
                  </a:cubicBezTo>
                  <a:cubicBezTo>
                    <a:pt x="15645" y="24097"/>
                    <a:pt x="15667" y="24021"/>
                    <a:pt x="15711" y="23944"/>
                  </a:cubicBezTo>
                  <a:cubicBezTo>
                    <a:pt x="15766" y="23867"/>
                    <a:pt x="15810" y="23801"/>
                    <a:pt x="15842" y="23724"/>
                  </a:cubicBezTo>
                  <a:cubicBezTo>
                    <a:pt x="15876" y="23494"/>
                    <a:pt x="15766" y="23330"/>
                    <a:pt x="15810" y="23122"/>
                  </a:cubicBezTo>
                  <a:cubicBezTo>
                    <a:pt x="15864" y="22891"/>
                    <a:pt x="16127" y="22759"/>
                    <a:pt x="16314" y="22650"/>
                  </a:cubicBezTo>
                  <a:cubicBezTo>
                    <a:pt x="16369" y="22617"/>
                    <a:pt x="16434" y="22562"/>
                    <a:pt x="16490" y="22540"/>
                  </a:cubicBezTo>
                  <a:cubicBezTo>
                    <a:pt x="16621" y="22486"/>
                    <a:pt x="16775" y="22508"/>
                    <a:pt x="16895" y="22464"/>
                  </a:cubicBezTo>
                  <a:cubicBezTo>
                    <a:pt x="17092" y="22376"/>
                    <a:pt x="17114" y="22113"/>
                    <a:pt x="17213" y="21894"/>
                  </a:cubicBezTo>
                  <a:cubicBezTo>
                    <a:pt x="17257" y="21795"/>
                    <a:pt x="17323" y="21696"/>
                    <a:pt x="17333" y="21619"/>
                  </a:cubicBezTo>
                  <a:cubicBezTo>
                    <a:pt x="17345" y="21553"/>
                    <a:pt x="17311" y="21488"/>
                    <a:pt x="17323" y="21411"/>
                  </a:cubicBezTo>
                  <a:cubicBezTo>
                    <a:pt x="17333" y="21334"/>
                    <a:pt x="17389" y="21268"/>
                    <a:pt x="17411" y="21181"/>
                  </a:cubicBezTo>
                  <a:cubicBezTo>
                    <a:pt x="17432" y="21071"/>
                    <a:pt x="17432" y="20907"/>
                    <a:pt x="17432" y="20786"/>
                  </a:cubicBezTo>
                  <a:cubicBezTo>
                    <a:pt x="17432" y="20688"/>
                    <a:pt x="17399" y="20600"/>
                    <a:pt x="17399" y="20501"/>
                  </a:cubicBezTo>
                  <a:cubicBezTo>
                    <a:pt x="17377" y="20172"/>
                    <a:pt x="17498" y="20140"/>
                    <a:pt x="17596" y="19953"/>
                  </a:cubicBezTo>
                  <a:cubicBezTo>
                    <a:pt x="17652" y="19865"/>
                    <a:pt x="17662" y="19767"/>
                    <a:pt x="17706" y="19701"/>
                  </a:cubicBezTo>
                  <a:cubicBezTo>
                    <a:pt x="17871" y="19394"/>
                    <a:pt x="18167" y="19240"/>
                    <a:pt x="18156" y="18780"/>
                  </a:cubicBezTo>
                  <a:cubicBezTo>
                    <a:pt x="18145" y="18627"/>
                    <a:pt x="18068" y="18276"/>
                    <a:pt x="17969" y="18232"/>
                  </a:cubicBezTo>
                  <a:cubicBezTo>
                    <a:pt x="17915" y="18198"/>
                    <a:pt x="17794" y="18220"/>
                    <a:pt x="17718" y="18188"/>
                  </a:cubicBezTo>
                  <a:cubicBezTo>
                    <a:pt x="17465" y="18078"/>
                    <a:pt x="17311" y="17706"/>
                    <a:pt x="17060" y="17684"/>
                  </a:cubicBezTo>
                  <a:cubicBezTo>
                    <a:pt x="17050" y="17682"/>
                    <a:pt x="17041" y="17681"/>
                    <a:pt x="17032" y="17681"/>
                  </a:cubicBezTo>
                  <a:cubicBezTo>
                    <a:pt x="16981" y="17681"/>
                    <a:pt x="16940" y="17706"/>
                    <a:pt x="16884" y="17706"/>
                  </a:cubicBezTo>
                  <a:cubicBezTo>
                    <a:pt x="16785" y="17706"/>
                    <a:pt x="16621" y="17618"/>
                    <a:pt x="16511" y="17606"/>
                  </a:cubicBezTo>
                  <a:cubicBezTo>
                    <a:pt x="16500" y="17605"/>
                    <a:pt x="16489" y="17604"/>
                    <a:pt x="16477" y="17604"/>
                  </a:cubicBezTo>
                  <a:cubicBezTo>
                    <a:pt x="16430" y="17604"/>
                    <a:pt x="16383" y="17614"/>
                    <a:pt x="16346" y="17614"/>
                  </a:cubicBezTo>
                  <a:cubicBezTo>
                    <a:pt x="16329" y="17614"/>
                    <a:pt x="16314" y="17612"/>
                    <a:pt x="16303" y="17606"/>
                  </a:cubicBezTo>
                  <a:cubicBezTo>
                    <a:pt x="16237" y="17563"/>
                    <a:pt x="16226" y="17421"/>
                    <a:pt x="16171" y="17377"/>
                  </a:cubicBezTo>
                  <a:cubicBezTo>
                    <a:pt x="16127" y="17333"/>
                    <a:pt x="16040" y="17321"/>
                    <a:pt x="15974" y="17299"/>
                  </a:cubicBezTo>
                  <a:cubicBezTo>
                    <a:pt x="15876" y="17245"/>
                    <a:pt x="15788" y="17190"/>
                    <a:pt x="15667" y="17179"/>
                  </a:cubicBezTo>
                  <a:cubicBezTo>
                    <a:pt x="15641" y="17179"/>
                    <a:pt x="15608" y="17193"/>
                    <a:pt x="15574" y="17193"/>
                  </a:cubicBezTo>
                  <a:cubicBezTo>
                    <a:pt x="15565" y="17193"/>
                    <a:pt x="15556" y="17192"/>
                    <a:pt x="15547" y="17190"/>
                  </a:cubicBezTo>
                  <a:cubicBezTo>
                    <a:pt x="15481" y="17179"/>
                    <a:pt x="15426" y="17080"/>
                    <a:pt x="15360" y="17036"/>
                  </a:cubicBezTo>
                  <a:cubicBezTo>
                    <a:pt x="15284" y="16982"/>
                    <a:pt x="15218" y="16949"/>
                    <a:pt x="15184" y="16872"/>
                  </a:cubicBezTo>
                  <a:cubicBezTo>
                    <a:pt x="15250" y="16598"/>
                    <a:pt x="15053" y="16521"/>
                    <a:pt x="15009" y="16357"/>
                  </a:cubicBezTo>
                  <a:cubicBezTo>
                    <a:pt x="14987" y="16291"/>
                    <a:pt x="14998" y="16193"/>
                    <a:pt x="14977" y="16127"/>
                  </a:cubicBezTo>
                  <a:cubicBezTo>
                    <a:pt x="14955" y="16039"/>
                    <a:pt x="14877" y="15984"/>
                    <a:pt x="14790" y="15896"/>
                  </a:cubicBezTo>
                  <a:cubicBezTo>
                    <a:pt x="14636" y="15754"/>
                    <a:pt x="14494" y="15622"/>
                    <a:pt x="14275" y="15589"/>
                  </a:cubicBezTo>
                  <a:cubicBezTo>
                    <a:pt x="14266" y="15588"/>
                    <a:pt x="14257" y="15588"/>
                    <a:pt x="14249" y="15588"/>
                  </a:cubicBezTo>
                  <a:cubicBezTo>
                    <a:pt x="14169" y="15588"/>
                    <a:pt x="14094" y="15624"/>
                    <a:pt x="13999" y="15624"/>
                  </a:cubicBezTo>
                  <a:cubicBezTo>
                    <a:pt x="13989" y="15624"/>
                    <a:pt x="13979" y="15623"/>
                    <a:pt x="13968" y="15622"/>
                  </a:cubicBezTo>
                  <a:cubicBezTo>
                    <a:pt x="13847" y="15611"/>
                    <a:pt x="13683" y="15479"/>
                    <a:pt x="13595" y="15348"/>
                  </a:cubicBezTo>
                  <a:cubicBezTo>
                    <a:pt x="13507" y="15228"/>
                    <a:pt x="13464" y="15118"/>
                    <a:pt x="13386" y="15052"/>
                  </a:cubicBezTo>
                  <a:cubicBezTo>
                    <a:pt x="13310" y="14997"/>
                    <a:pt x="13211" y="14997"/>
                    <a:pt x="13157" y="14943"/>
                  </a:cubicBezTo>
                  <a:cubicBezTo>
                    <a:pt x="13135" y="14921"/>
                    <a:pt x="13145" y="14877"/>
                    <a:pt x="13113" y="14811"/>
                  </a:cubicBezTo>
                  <a:cubicBezTo>
                    <a:pt x="13079" y="14723"/>
                    <a:pt x="13014" y="14668"/>
                    <a:pt x="13057" y="14559"/>
                  </a:cubicBezTo>
                  <a:cubicBezTo>
                    <a:pt x="13046" y="14550"/>
                    <a:pt x="13036" y="14547"/>
                    <a:pt x="13027" y="14547"/>
                  </a:cubicBezTo>
                  <a:cubicBezTo>
                    <a:pt x="12980" y="14547"/>
                    <a:pt x="12960" y="14638"/>
                    <a:pt x="12899" y="14638"/>
                  </a:cubicBezTo>
                  <a:cubicBezTo>
                    <a:pt x="12894" y="14638"/>
                    <a:pt x="12888" y="14637"/>
                    <a:pt x="12882" y="14636"/>
                  </a:cubicBezTo>
                  <a:cubicBezTo>
                    <a:pt x="12812" y="14522"/>
                    <a:pt x="12757" y="14457"/>
                    <a:pt x="12644" y="14457"/>
                  </a:cubicBezTo>
                  <a:cubicBezTo>
                    <a:pt x="12614" y="14457"/>
                    <a:pt x="12581" y="14462"/>
                    <a:pt x="12543" y="14471"/>
                  </a:cubicBezTo>
                  <a:cubicBezTo>
                    <a:pt x="12455" y="14493"/>
                    <a:pt x="12411" y="14614"/>
                    <a:pt x="12312" y="14624"/>
                  </a:cubicBezTo>
                  <a:cubicBezTo>
                    <a:pt x="12224" y="14624"/>
                    <a:pt x="12158" y="14515"/>
                    <a:pt x="12049" y="14493"/>
                  </a:cubicBezTo>
                  <a:cubicBezTo>
                    <a:pt x="12040" y="14492"/>
                    <a:pt x="12032" y="14491"/>
                    <a:pt x="12023" y="14491"/>
                  </a:cubicBezTo>
                  <a:cubicBezTo>
                    <a:pt x="11968" y="14491"/>
                    <a:pt x="11905" y="14510"/>
                    <a:pt x="11858" y="14510"/>
                  </a:cubicBezTo>
                  <a:cubicBezTo>
                    <a:pt x="11843" y="14510"/>
                    <a:pt x="11830" y="14509"/>
                    <a:pt x="11819" y="14504"/>
                  </a:cubicBezTo>
                  <a:cubicBezTo>
                    <a:pt x="11731" y="14482"/>
                    <a:pt x="11698" y="14394"/>
                    <a:pt x="11610" y="14329"/>
                  </a:cubicBezTo>
                  <a:cubicBezTo>
                    <a:pt x="11556" y="14285"/>
                    <a:pt x="11435" y="14197"/>
                    <a:pt x="11402" y="14197"/>
                  </a:cubicBezTo>
                  <a:cubicBezTo>
                    <a:pt x="11308" y="14206"/>
                    <a:pt x="11238" y="14401"/>
                    <a:pt x="11130" y="14401"/>
                  </a:cubicBezTo>
                  <a:cubicBezTo>
                    <a:pt x="11113" y="14401"/>
                    <a:pt x="11094" y="14396"/>
                    <a:pt x="11073" y="14383"/>
                  </a:cubicBezTo>
                  <a:cubicBezTo>
                    <a:pt x="10996" y="14273"/>
                    <a:pt x="11194" y="14208"/>
                    <a:pt x="11106" y="14109"/>
                  </a:cubicBezTo>
                  <a:cubicBezTo>
                    <a:pt x="11090" y="14090"/>
                    <a:pt x="11074" y="14083"/>
                    <a:pt x="11059" y="14083"/>
                  </a:cubicBezTo>
                  <a:cubicBezTo>
                    <a:pt x="11013" y="14083"/>
                    <a:pt x="10972" y="14153"/>
                    <a:pt x="10930" y="14186"/>
                  </a:cubicBezTo>
                  <a:cubicBezTo>
                    <a:pt x="10876" y="14241"/>
                    <a:pt x="10821" y="14285"/>
                    <a:pt x="10755" y="14317"/>
                  </a:cubicBezTo>
                  <a:cubicBezTo>
                    <a:pt x="10613" y="14383"/>
                    <a:pt x="10514" y="14351"/>
                    <a:pt x="10404" y="14416"/>
                  </a:cubicBezTo>
                  <a:cubicBezTo>
                    <a:pt x="10295" y="14482"/>
                    <a:pt x="10295" y="14592"/>
                    <a:pt x="10229" y="14723"/>
                  </a:cubicBezTo>
                  <a:cubicBezTo>
                    <a:pt x="10185" y="14833"/>
                    <a:pt x="10075" y="14987"/>
                    <a:pt x="9999" y="14997"/>
                  </a:cubicBezTo>
                  <a:cubicBezTo>
                    <a:pt x="9911" y="14997"/>
                    <a:pt x="9824" y="14844"/>
                    <a:pt x="9746" y="14800"/>
                  </a:cubicBezTo>
                  <a:cubicBezTo>
                    <a:pt x="9694" y="14775"/>
                    <a:pt x="9649" y="14765"/>
                    <a:pt x="9607" y="14765"/>
                  </a:cubicBezTo>
                  <a:cubicBezTo>
                    <a:pt x="9445" y="14765"/>
                    <a:pt x="9342" y="14912"/>
                    <a:pt x="9176" y="14921"/>
                  </a:cubicBezTo>
                  <a:cubicBezTo>
                    <a:pt x="8990" y="14921"/>
                    <a:pt x="8727" y="14548"/>
                    <a:pt x="8727" y="14339"/>
                  </a:cubicBezTo>
                  <a:cubicBezTo>
                    <a:pt x="8738" y="14208"/>
                    <a:pt x="8793" y="14010"/>
                    <a:pt x="8803" y="13857"/>
                  </a:cubicBezTo>
                  <a:cubicBezTo>
                    <a:pt x="8815" y="13725"/>
                    <a:pt x="8891" y="13649"/>
                    <a:pt x="8891" y="13539"/>
                  </a:cubicBezTo>
                  <a:cubicBezTo>
                    <a:pt x="8891" y="13374"/>
                    <a:pt x="8716" y="13254"/>
                    <a:pt x="8639" y="13243"/>
                  </a:cubicBezTo>
                  <a:cubicBezTo>
                    <a:pt x="8612" y="13237"/>
                    <a:pt x="8582" y="13234"/>
                    <a:pt x="8551" y="13234"/>
                  </a:cubicBezTo>
                  <a:cubicBezTo>
                    <a:pt x="8427" y="13234"/>
                    <a:pt x="8281" y="13275"/>
                    <a:pt x="8142" y="13275"/>
                  </a:cubicBezTo>
                  <a:cubicBezTo>
                    <a:pt x="8071" y="13275"/>
                    <a:pt x="8001" y="13264"/>
                    <a:pt x="7938" y="13232"/>
                  </a:cubicBezTo>
                  <a:cubicBezTo>
                    <a:pt x="7894" y="13145"/>
                    <a:pt x="7982" y="13079"/>
                    <a:pt x="8004" y="13002"/>
                  </a:cubicBezTo>
                  <a:cubicBezTo>
                    <a:pt x="8026" y="12947"/>
                    <a:pt x="8014" y="12881"/>
                    <a:pt x="8026" y="12826"/>
                  </a:cubicBezTo>
                  <a:cubicBezTo>
                    <a:pt x="8058" y="12750"/>
                    <a:pt x="8124" y="12684"/>
                    <a:pt x="8157" y="12596"/>
                  </a:cubicBezTo>
                  <a:cubicBezTo>
                    <a:pt x="8179" y="12531"/>
                    <a:pt x="8190" y="12443"/>
                    <a:pt x="8211" y="12355"/>
                  </a:cubicBezTo>
                  <a:cubicBezTo>
                    <a:pt x="8233" y="12268"/>
                    <a:pt x="8289" y="12202"/>
                    <a:pt x="8299" y="12136"/>
                  </a:cubicBezTo>
                  <a:cubicBezTo>
                    <a:pt x="8299" y="12059"/>
                    <a:pt x="8277" y="11961"/>
                    <a:pt x="8223" y="11895"/>
                  </a:cubicBezTo>
                  <a:cubicBezTo>
                    <a:pt x="8047" y="11905"/>
                    <a:pt x="7926" y="11917"/>
                    <a:pt x="7828" y="11971"/>
                  </a:cubicBezTo>
                  <a:cubicBezTo>
                    <a:pt x="7597" y="12103"/>
                    <a:pt x="7641" y="12475"/>
                    <a:pt x="7412" y="12563"/>
                  </a:cubicBezTo>
                  <a:cubicBezTo>
                    <a:pt x="7334" y="12596"/>
                    <a:pt x="7225" y="12596"/>
                    <a:pt x="7137" y="12618"/>
                  </a:cubicBezTo>
                  <a:cubicBezTo>
                    <a:pt x="7068" y="12628"/>
                    <a:pt x="6989" y="12674"/>
                    <a:pt x="6910" y="12674"/>
                  </a:cubicBezTo>
                  <a:cubicBezTo>
                    <a:pt x="6902" y="12674"/>
                    <a:pt x="6893" y="12674"/>
                    <a:pt x="6885" y="12673"/>
                  </a:cubicBezTo>
                  <a:cubicBezTo>
                    <a:pt x="6798" y="12673"/>
                    <a:pt x="6633" y="12575"/>
                    <a:pt x="6578" y="12497"/>
                  </a:cubicBezTo>
                  <a:cubicBezTo>
                    <a:pt x="6534" y="12432"/>
                    <a:pt x="6413" y="12125"/>
                    <a:pt x="6403" y="12070"/>
                  </a:cubicBezTo>
                  <a:cubicBezTo>
                    <a:pt x="6315" y="11686"/>
                    <a:pt x="6413" y="11347"/>
                    <a:pt x="6523" y="11083"/>
                  </a:cubicBezTo>
                  <a:cubicBezTo>
                    <a:pt x="6556" y="11028"/>
                    <a:pt x="6600" y="10974"/>
                    <a:pt x="6611" y="10919"/>
                  </a:cubicBezTo>
                  <a:cubicBezTo>
                    <a:pt x="6644" y="10820"/>
                    <a:pt x="6622" y="10689"/>
                    <a:pt x="6644" y="10590"/>
                  </a:cubicBezTo>
                  <a:cubicBezTo>
                    <a:pt x="6688" y="10414"/>
                    <a:pt x="6885" y="10305"/>
                    <a:pt x="7017" y="10228"/>
                  </a:cubicBezTo>
                  <a:cubicBezTo>
                    <a:pt x="7170" y="10129"/>
                    <a:pt x="7302" y="9965"/>
                    <a:pt x="7488" y="9954"/>
                  </a:cubicBezTo>
                  <a:cubicBezTo>
                    <a:pt x="7497" y="9953"/>
                    <a:pt x="7507" y="9952"/>
                    <a:pt x="7517" y="9952"/>
                  </a:cubicBezTo>
                  <a:cubicBezTo>
                    <a:pt x="7603" y="9952"/>
                    <a:pt x="7716" y="9989"/>
                    <a:pt x="7795" y="10009"/>
                  </a:cubicBezTo>
                  <a:cubicBezTo>
                    <a:pt x="7872" y="10031"/>
                    <a:pt x="7938" y="10085"/>
                    <a:pt x="8004" y="10097"/>
                  </a:cubicBezTo>
                  <a:cubicBezTo>
                    <a:pt x="8014" y="10098"/>
                    <a:pt x="8025" y="10098"/>
                    <a:pt x="8035" y="10098"/>
                  </a:cubicBezTo>
                  <a:cubicBezTo>
                    <a:pt x="8207" y="10098"/>
                    <a:pt x="8264" y="9926"/>
                    <a:pt x="8409" y="9822"/>
                  </a:cubicBezTo>
                  <a:cubicBezTo>
                    <a:pt x="8443" y="9829"/>
                    <a:pt x="8475" y="9832"/>
                    <a:pt x="8506" y="9832"/>
                  </a:cubicBezTo>
                  <a:cubicBezTo>
                    <a:pt x="8600" y="9832"/>
                    <a:pt x="8679" y="9807"/>
                    <a:pt x="8771" y="9807"/>
                  </a:cubicBezTo>
                  <a:cubicBezTo>
                    <a:pt x="8792" y="9807"/>
                    <a:pt x="8814" y="9808"/>
                    <a:pt x="8837" y="9812"/>
                  </a:cubicBezTo>
                  <a:cubicBezTo>
                    <a:pt x="8935" y="9834"/>
                    <a:pt x="9012" y="9965"/>
                    <a:pt x="9089" y="9965"/>
                  </a:cubicBezTo>
                  <a:cubicBezTo>
                    <a:pt x="9093" y="9966"/>
                    <a:pt x="9097" y="9966"/>
                    <a:pt x="9101" y="9966"/>
                  </a:cubicBezTo>
                  <a:cubicBezTo>
                    <a:pt x="9167" y="9966"/>
                    <a:pt x="9217" y="9898"/>
                    <a:pt x="9274" y="9898"/>
                  </a:cubicBezTo>
                  <a:cubicBezTo>
                    <a:pt x="9278" y="9898"/>
                    <a:pt x="9282" y="9899"/>
                    <a:pt x="9286" y="9899"/>
                  </a:cubicBezTo>
                  <a:cubicBezTo>
                    <a:pt x="9352" y="9910"/>
                    <a:pt x="9451" y="10075"/>
                    <a:pt x="9461" y="10173"/>
                  </a:cubicBezTo>
                  <a:cubicBezTo>
                    <a:pt x="9483" y="10283"/>
                    <a:pt x="9396" y="10392"/>
                    <a:pt x="9417" y="10513"/>
                  </a:cubicBezTo>
                  <a:cubicBezTo>
                    <a:pt x="9527" y="10645"/>
                    <a:pt x="9703" y="10667"/>
                    <a:pt x="9845" y="10733"/>
                  </a:cubicBezTo>
                  <a:cubicBezTo>
                    <a:pt x="9944" y="10645"/>
                    <a:pt x="9856" y="10469"/>
                    <a:pt x="9845" y="10338"/>
                  </a:cubicBezTo>
                  <a:cubicBezTo>
                    <a:pt x="9845" y="10283"/>
                    <a:pt x="9856" y="10228"/>
                    <a:pt x="9845" y="10173"/>
                  </a:cubicBezTo>
                  <a:cubicBezTo>
                    <a:pt x="9845" y="10075"/>
                    <a:pt x="9802" y="9998"/>
                    <a:pt x="9802" y="9921"/>
                  </a:cubicBezTo>
                  <a:cubicBezTo>
                    <a:pt x="9802" y="9548"/>
                    <a:pt x="10053" y="9384"/>
                    <a:pt x="10251" y="9242"/>
                  </a:cubicBezTo>
                  <a:cubicBezTo>
                    <a:pt x="10338" y="9176"/>
                    <a:pt x="10416" y="9066"/>
                    <a:pt x="10492" y="9022"/>
                  </a:cubicBezTo>
                  <a:cubicBezTo>
                    <a:pt x="10591" y="8956"/>
                    <a:pt x="10679" y="8945"/>
                    <a:pt x="10766" y="8879"/>
                  </a:cubicBezTo>
                  <a:cubicBezTo>
                    <a:pt x="10930" y="8770"/>
                    <a:pt x="11062" y="8682"/>
                    <a:pt x="11194" y="8562"/>
                  </a:cubicBezTo>
                  <a:cubicBezTo>
                    <a:pt x="11249" y="8397"/>
                    <a:pt x="11194" y="8178"/>
                    <a:pt x="11205" y="8014"/>
                  </a:cubicBezTo>
                  <a:cubicBezTo>
                    <a:pt x="11219" y="8002"/>
                    <a:pt x="11233" y="7998"/>
                    <a:pt x="11247" y="7998"/>
                  </a:cubicBezTo>
                  <a:cubicBezTo>
                    <a:pt x="11283" y="7998"/>
                    <a:pt x="11320" y="8025"/>
                    <a:pt x="11356" y="8025"/>
                  </a:cubicBezTo>
                  <a:cubicBezTo>
                    <a:pt x="11360" y="8025"/>
                    <a:pt x="11365" y="8025"/>
                    <a:pt x="11369" y="8024"/>
                  </a:cubicBezTo>
                  <a:cubicBezTo>
                    <a:pt x="11468" y="8002"/>
                    <a:pt x="11479" y="7838"/>
                    <a:pt x="11534" y="7772"/>
                  </a:cubicBezTo>
                  <a:cubicBezTo>
                    <a:pt x="11566" y="7728"/>
                    <a:pt x="11654" y="7707"/>
                    <a:pt x="11687" y="7663"/>
                  </a:cubicBezTo>
                  <a:cubicBezTo>
                    <a:pt x="11786" y="7575"/>
                    <a:pt x="11819" y="7432"/>
                    <a:pt x="11907" y="7400"/>
                  </a:cubicBezTo>
                  <a:cubicBezTo>
                    <a:pt x="11929" y="7378"/>
                    <a:pt x="12005" y="7388"/>
                    <a:pt x="12049" y="7366"/>
                  </a:cubicBezTo>
                  <a:cubicBezTo>
                    <a:pt x="12115" y="7356"/>
                    <a:pt x="12202" y="7257"/>
                    <a:pt x="12312" y="7213"/>
                  </a:cubicBezTo>
                  <a:cubicBezTo>
                    <a:pt x="12378" y="7191"/>
                    <a:pt x="12531" y="7180"/>
                    <a:pt x="12553" y="7158"/>
                  </a:cubicBezTo>
                  <a:cubicBezTo>
                    <a:pt x="12586" y="7115"/>
                    <a:pt x="12553" y="7005"/>
                    <a:pt x="12565" y="6950"/>
                  </a:cubicBezTo>
                  <a:cubicBezTo>
                    <a:pt x="12619" y="6665"/>
                    <a:pt x="12981" y="6599"/>
                    <a:pt x="13189" y="6501"/>
                  </a:cubicBezTo>
                  <a:cubicBezTo>
                    <a:pt x="13325" y="6442"/>
                    <a:pt x="13460" y="6341"/>
                    <a:pt x="13603" y="6341"/>
                  </a:cubicBezTo>
                  <a:cubicBezTo>
                    <a:pt x="13622" y="6341"/>
                    <a:pt x="13642" y="6343"/>
                    <a:pt x="13661" y="6347"/>
                  </a:cubicBezTo>
                  <a:cubicBezTo>
                    <a:pt x="13628" y="6489"/>
                    <a:pt x="13474" y="6435"/>
                    <a:pt x="13496" y="6599"/>
                  </a:cubicBezTo>
                  <a:cubicBezTo>
                    <a:pt x="13508" y="6666"/>
                    <a:pt x="13537" y="6691"/>
                    <a:pt x="13572" y="6691"/>
                  </a:cubicBezTo>
                  <a:cubicBezTo>
                    <a:pt x="13666" y="6691"/>
                    <a:pt x="13811" y="6524"/>
                    <a:pt x="13858" y="6501"/>
                  </a:cubicBezTo>
                  <a:cubicBezTo>
                    <a:pt x="13990" y="6435"/>
                    <a:pt x="14209" y="6401"/>
                    <a:pt x="14385" y="6325"/>
                  </a:cubicBezTo>
                  <a:cubicBezTo>
                    <a:pt x="14538" y="6259"/>
                    <a:pt x="14801" y="6160"/>
                    <a:pt x="14658" y="5952"/>
                  </a:cubicBezTo>
                  <a:cubicBezTo>
                    <a:pt x="14654" y="5952"/>
                    <a:pt x="14651" y="5952"/>
                    <a:pt x="14647" y="5952"/>
                  </a:cubicBezTo>
                  <a:cubicBezTo>
                    <a:pt x="14535" y="5952"/>
                    <a:pt x="14480" y="6118"/>
                    <a:pt x="14385" y="6172"/>
                  </a:cubicBezTo>
                  <a:cubicBezTo>
                    <a:pt x="14380" y="6172"/>
                    <a:pt x="14376" y="6173"/>
                    <a:pt x="14372" y="6173"/>
                  </a:cubicBezTo>
                  <a:cubicBezTo>
                    <a:pt x="14310" y="6173"/>
                    <a:pt x="14326" y="6094"/>
                    <a:pt x="14263" y="6094"/>
                  </a:cubicBezTo>
                  <a:cubicBezTo>
                    <a:pt x="14260" y="6094"/>
                    <a:pt x="14256" y="6093"/>
                    <a:pt x="14253" y="6093"/>
                  </a:cubicBezTo>
                  <a:cubicBezTo>
                    <a:pt x="14211" y="6093"/>
                    <a:pt x="14181" y="6142"/>
                    <a:pt x="14141" y="6142"/>
                  </a:cubicBezTo>
                  <a:cubicBezTo>
                    <a:pt x="14135" y="6142"/>
                    <a:pt x="14128" y="6141"/>
                    <a:pt x="14121" y="6138"/>
                  </a:cubicBezTo>
                  <a:cubicBezTo>
                    <a:pt x="14056" y="6128"/>
                    <a:pt x="13978" y="6018"/>
                    <a:pt x="13968" y="5941"/>
                  </a:cubicBezTo>
                  <a:cubicBezTo>
                    <a:pt x="13946" y="5722"/>
                    <a:pt x="14121" y="5634"/>
                    <a:pt x="14187" y="5480"/>
                  </a:cubicBezTo>
                  <a:cubicBezTo>
                    <a:pt x="14168" y="5393"/>
                    <a:pt x="14113" y="5374"/>
                    <a:pt x="14047" y="5374"/>
                  </a:cubicBezTo>
                  <a:cubicBezTo>
                    <a:pt x="14000" y="5374"/>
                    <a:pt x="13948" y="5384"/>
                    <a:pt x="13897" y="5384"/>
                  </a:cubicBezTo>
                  <a:cubicBezTo>
                    <a:pt x="13860" y="5384"/>
                    <a:pt x="13824" y="5378"/>
                    <a:pt x="13792" y="5360"/>
                  </a:cubicBezTo>
                  <a:cubicBezTo>
                    <a:pt x="13803" y="5251"/>
                    <a:pt x="13902" y="5163"/>
                    <a:pt x="14012" y="5141"/>
                  </a:cubicBezTo>
                  <a:cubicBezTo>
                    <a:pt x="14032" y="5138"/>
                    <a:pt x="14058" y="5137"/>
                    <a:pt x="14087" y="5137"/>
                  </a:cubicBezTo>
                  <a:cubicBezTo>
                    <a:pt x="14186" y="5137"/>
                    <a:pt x="14320" y="5153"/>
                    <a:pt x="14363" y="5195"/>
                  </a:cubicBezTo>
                  <a:cubicBezTo>
                    <a:pt x="14395" y="5229"/>
                    <a:pt x="14363" y="5305"/>
                    <a:pt x="14417" y="5360"/>
                  </a:cubicBezTo>
                  <a:cubicBezTo>
                    <a:pt x="14451" y="5401"/>
                    <a:pt x="14490" y="5412"/>
                    <a:pt x="14530" y="5412"/>
                  </a:cubicBezTo>
                  <a:cubicBezTo>
                    <a:pt x="14554" y="5412"/>
                    <a:pt x="14579" y="5408"/>
                    <a:pt x="14604" y="5404"/>
                  </a:cubicBezTo>
                  <a:cubicBezTo>
                    <a:pt x="14636" y="5261"/>
                    <a:pt x="14450" y="5295"/>
                    <a:pt x="14472" y="5195"/>
                  </a:cubicBezTo>
                  <a:cubicBezTo>
                    <a:pt x="14532" y="5149"/>
                    <a:pt x="14607" y="5138"/>
                    <a:pt x="14687" y="5138"/>
                  </a:cubicBezTo>
                  <a:cubicBezTo>
                    <a:pt x="14764" y="5138"/>
                    <a:pt x="14846" y="5149"/>
                    <a:pt x="14923" y="5149"/>
                  </a:cubicBezTo>
                  <a:cubicBezTo>
                    <a:pt x="14957" y="5149"/>
                    <a:pt x="14990" y="5147"/>
                    <a:pt x="15020" y="5141"/>
                  </a:cubicBezTo>
                  <a:cubicBezTo>
                    <a:pt x="15119" y="5130"/>
                    <a:pt x="15228" y="5042"/>
                    <a:pt x="15316" y="4976"/>
                  </a:cubicBezTo>
                  <a:cubicBezTo>
                    <a:pt x="15379" y="4937"/>
                    <a:pt x="15453" y="4876"/>
                    <a:pt x="15526" y="4876"/>
                  </a:cubicBezTo>
                  <a:cubicBezTo>
                    <a:pt x="15555" y="4876"/>
                    <a:pt x="15584" y="4885"/>
                    <a:pt x="15612" y="4910"/>
                  </a:cubicBezTo>
                  <a:cubicBezTo>
                    <a:pt x="15634" y="5020"/>
                    <a:pt x="15525" y="5053"/>
                    <a:pt x="15481" y="5108"/>
                  </a:cubicBezTo>
                  <a:cubicBezTo>
                    <a:pt x="15316" y="5283"/>
                    <a:pt x="15152" y="5480"/>
                    <a:pt x="15020" y="5678"/>
                  </a:cubicBezTo>
                  <a:cubicBezTo>
                    <a:pt x="15064" y="5735"/>
                    <a:pt x="15130" y="5745"/>
                    <a:pt x="15203" y="5745"/>
                  </a:cubicBezTo>
                  <a:cubicBezTo>
                    <a:pt x="15241" y="5745"/>
                    <a:pt x="15281" y="5742"/>
                    <a:pt x="15321" y="5742"/>
                  </a:cubicBezTo>
                  <a:cubicBezTo>
                    <a:pt x="15338" y="5742"/>
                    <a:pt x="15355" y="5742"/>
                    <a:pt x="15371" y="5744"/>
                  </a:cubicBezTo>
                  <a:cubicBezTo>
                    <a:pt x="15426" y="5755"/>
                    <a:pt x="15491" y="5777"/>
                    <a:pt x="15547" y="5787"/>
                  </a:cubicBezTo>
                  <a:cubicBezTo>
                    <a:pt x="15601" y="5799"/>
                    <a:pt x="15678" y="5799"/>
                    <a:pt x="15722" y="5809"/>
                  </a:cubicBezTo>
                  <a:cubicBezTo>
                    <a:pt x="15810" y="5843"/>
                    <a:pt x="15842" y="5952"/>
                    <a:pt x="15930" y="5952"/>
                  </a:cubicBezTo>
                  <a:cubicBezTo>
                    <a:pt x="16073" y="5952"/>
                    <a:pt x="16073" y="5766"/>
                    <a:pt x="15985" y="5645"/>
                  </a:cubicBezTo>
                  <a:cubicBezTo>
                    <a:pt x="16018" y="5524"/>
                    <a:pt x="16062" y="5459"/>
                    <a:pt x="16018" y="5371"/>
                  </a:cubicBezTo>
                  <a:cubicBezTo>
                    <a:pt x="15952" y="5217"/>
                    <a:pt x="15711" y="5371"/>
                    <a:pt x="15700" y="5173"/>
                  </a:cubicBezTo>
                  <a:cubicBezTo>
                    <a:pt x="15700" y="5042"/>
                    <a:pt x="15788" y="5053"/>
                    <a:pt x="15832" y="4954"/>
                  </a:cubicBezTo>
                  <a:cubicBezTo>
                    <a:pt x="15810" y="4713"/>
                    <a:pt x="15996" y="4691"/>
                    <a:pt x="15974" y="4472"/>
                  </a:cubicBezTo>
                  <a:cubicBezTo>
                    <a:pt x="15974" y="4374"/>
                    <a:pt x="15908" y="4374"/>
                    <a:pt x="15854" y="4286"/>
                  </a:cubicBezTo>
                  <a:cubicBezTo>
                    <a:pt x="15820" y="4242"/>
                    <a:pt x="15810" y="4154"/>
                    <a:pt x="15776" y="4121"/>
                  </a:cubicBezTo>
                  <a:cubicBezTo>
                    <a:pt x="15667" y="4011"/>
                    <a:pt x="15437" y="4033"/>
                    <a:pt x="15426" y="3814"/>
                  </a:cubicBezTo>
                  <a:cubicBezTo>
                    <a:pt x="15426" y="3694"/>
                    <a:pt x="15448" y="3584"/>
                    <a:pt x="15437" y="3441"/>
                  </a:cubicBezTo>
                  <a:cubicBezTo>
                    <a:pt x="15426" y="3321"/>
                    <a:pt x="15349" y="2959"/>
                    <a:pt x="15250" y="2937"/>
                  </a:cubicBezTo>
                  <a:cubicBezTo>
                    <a:pt x="15243" y="2935"/>
                    <a:pt x="15237" y="2934"/>
                    <a:pt x="15230" y="2934"/>
                  </a:cubicBezTo>
                  <a:cubicBezTo>
                    <a:pt x="15126" y="2934"/>
                    <a:pt x="15012" y="3151"/>
                    <a:pt x="14877" y="3233"/>
                  </a:cubicBezTo>
                  <a:cubicBezTo>
                    <a:pt x="14799" y="3272"/>
                    <a:pt x="14704" y="3311"/>
                    <a:pt x="14630" y="3311"/>
                  </a:cubicBezTo>
                  <a:cubicBezTo>
                    <a:pt x="14621" y="3311"/>
                    <a:pt x="14612" y="3311"/>
                    <a:pt x="14604" y="3310"/>
                  </a:cubicBezTo>
                  <a:cubicBezTo>
                    <a:pt x="14560" y="3288"/>
                    <a:pt x="14450" y="3200"/>
                    <a:pt x="14450" y="3090"/>
                  </a:cubicBezTo>
                  <a:cubicBezTo>
                    <a:pt x="14439" y="2948"/>
                    <a:pt x="14527" y="2948"/>
                    <a:pt x="14538" y="2805"/>
                  </a:cubicBezTo>
                  <a:cubicBezTo>
                    <a:pt x="14527" y="2718"/>
                    <a:pt x="14450" y="2740"/>
                    <a:pt x="14385" y="2674"/>
                  </a:cubicBezTo>
                  <a:cubicBezTo>
                    <a:pt x="14307" y="2608"/>
                    <a:pt x="14242" y="2454"/>
                    <a:pt x="14143" y="2433"/>
                  </a:cubicBezTo>
                  <a:cubicBezTo>
                    <a:pt x="14138" y="2432"/>
                    <a:pt x="14134" y="2431"/>
                    <a:pt x="14129" y="2431"/>
                  </a:cubicBezTo>
                  <a:cubicBezTo>
                    <a:pt x="14077" y="2431"/>
                    <a:pt x="14018" y="2477"/>
                    <a:pt x="13968" y="2488"/>
                  </a:cubicBezTo>
                  <a:cubicBezTo>
                    <a:pt x="13962" y="2488"/>
                    <a:pt x="13956" y="2488"/>
                    <a:pt x="13950" y="2488"/>
                  </a:cubicBezTo>
                  <a:cubicBezTo>
                    <a:pt x="13821" y="2488"/>
                    <a:pt x="13699" y="2395"/>
                    <a:pt x="13593" y="2395"/>
                  </a:cubicBezTo>
                  <a:cubicBezTo>
                    <a:pt x="13579" y="2395"/>
                    <a:pt x="13565" y="2396"/>
                    <a:pt x="13551" y="2400"/>
                  </a:cubicBezTo>
                  <a:cubicBezTo>
                    <a:pt x="13408" y="2433"/>
                    <a:pt x="13420" y="2707"/>
                    <a:pt x="13277" y="2751"/>
                  </a:cubicBezTo>
                  <a:cubicBezTo>
                    <a:pt x="13299" y="2882"/>
                    <a:pt x="13157" y="2959"/>
                    <a:pt x="13135" y="3058"/>
                  </a:cubicBezTo>
                  <a:cubicBezTo>
                    <a:pt x="13123" y="3124"/>
                    <a:pt x="13157" y="3211"/>
                    <a:pt x="13157" y="3266"/>
                  </a:cubicBezTo>
                  <a:cubicBezTo>
                    <a:pt x="13188" y="3858"/>
                    <a:pt x="12802" y="4144"/>
                    <a:pt x="12332" y="4144"/>
                  </a:cubicBezTo>
                  <a:cubicBezTo>
                    <a:pt x="12315" y="4144"/>
                    <a:pt x="12297" y="4144"/>
                    <a:pt x="12279" y="4143"/>
                  </a:cubicBezTo>
                  <a:cubicBezTo>
                    <a:pt x="12180" y="4264"/>
                    <a:pt x="12202" y="4472"/>
                    <a:pt x="12148" y="4625"/>
                  </a:cubicBezTo>
                  <a:cubicBezTo>
                    <a:pt x="12106" y="4742"/>
                    <a:pt x="11961" y="4878"/>
                    <a:pt x="11853" y="4878"/>
                  </a:cubicBezTo>
                  <a:cubicBezTo>
                    <a:pt x="11849" y="4878"/>
                    <a:pt x="11845" y="4878"/>
                    <a:pt x="11841" y="4878"/>
                  </a:cubicBezTo>
                  <a:cubicBezTo>
                    <a:pt x="11764" y="4867"/>
                    <a:pt x="11665" y="4735"/>
                    <a:pt x="11665" y="4647"/>
                  </a:cubicBezTo>
                  <a:cubicBezTo>
                    <a:pt x="11665" y="4538"/>
                    <a:pt x="11797" y="4483"/>
                    <a:pt x="11720" y="4352"/>
                  </a:cubicBezTo>
                  <a:cubicBezTo>
                    <a:pt x="11731" y="4264"/>
                    <a:pt x="11895" y="4220"/>
                    <a:pt x="11873" y="4089"/>
                  </a:cubicBezTo>
                  <a:cubicBezTo>
                    <a:pt x="11861" y="4008"/>
                    <a:pt x="11804" y="3997"/>
                    <a:pt x="11731" y="3997"/>
                  </a:cubicBezTo>
                  <a:cubicBezTo>
                    <a:pt x="11704" y="3997"/>
                    <a:pt x="11674" y="3999"/>
                    <a:pt x="11644" y="3999"/>
                  </a:cubicBezTo>
                  <a:cubicBezTo>
                    <a:pt x="11611" y="3999"/>
                    <a:pt x="11577" y="3997"/>
                    <a:pt x="11544" y="3989"/>
                  </a:cubicBezTo>
                  <a:cubicBezTo>
                    <a:pt x="11435" y="3979"/>
                    <a:pt x="11293" y="3902"/>
                    <a:pt x="11205" y="3847"/>
                  </a:cubicBezTo>
                  <a:cubicBezTo>
                    <a:pt x="11073" y="3760"/>
                    <a:pt x="10974" y="3595"/>
                    <a:pt x="10810" y="3573"/>
                  </a:cubicBezTo>
                  <a:cubicBezTo>
                    <a:pt x="10799" y="3572"/>
                    <a:pt x="10788" y="3571"/>
                    <a:pt x="10776" y="3571"/>
                  </a:cubicBezTo>
                  <a:cubicBezTo>
                    <a:pt x="10731" y="3571"/>
                    <a:pt x="10688" y="3579"/>
                    <a:pt x="10653" y="3579"/>
                  </a:cubicBezTo>
                  <a:cubicBezTo>
                    <a:pt x="10623" y="3579"/>
                    <a:pt x="10597" y="3573"/>
                    <a:pt x="10580" y="3551"/>
                  </a:cubicBezTo>
                  <a:cubicBezTo>
                    <a:pt x="10536" y="3475"/>
                    <a:pt x="10602" y="3375"/>
                    <a:pt x="10602" y="3332"/>
                  </a:cubicBezTo>
                  <a:cubicBezTo>
                    <a:pt x="10602" y="3255"/>
                    <a:pt x="10481" y="3222"/>
                    <a:pt x="10481" y="3156"/>
                  </a:cubicBezTo>
                  <a:cubicBezTo>
                    <a:pt x="10470" y="3102"/>
                    <a:pt x="10591" y="2926"/>
                    <a:pt x="10635" y="2882"/>
                  </a:cubicBezTo>
                  <a:cubicBezTo>
                    <a:pt x="10723" y="2795"/>
                    <a:pt x="10876" y="2707"/>
                    <a:pt x="11008" y="2619"/>
                  </a:cubicBezTo>
                  <a:cubicBezTo>
                    <a:pt x="11139" y="2532"/>
                    <a:pt x="11293" y="2433"/>
                    <a:pt x="11424" y="2389"/>
                  </a:cubicBezTo>
                  <a:cubicBezTo>
                    <a:pt x="11479" y="2367"/>
                    <a:pt x="11544" y="2367"/>
                    <a:pt x="11600" y="2345"/>
                  </a:cubicBezTo>
                  <a:cubicBezTo>
                    <a:pt x="11731" y="2290"/>
                    <a:pt x="11819" y="2169"/>
                    <a:pt x="11951" y="2126"/>
                  </a:cubicBezTo>
                  <a:cubicBezTo>
                    <a:pt x="12016" y="2104"/>
                    <a:pt x="12082" y="2115"/>
                    <a:pt x="12158" y="2093"/>
                  </a:cubicBezTo>
                  <a:cubicBezTo>
                    <a:pt x="12334" y="2038"/>
                    <a:pt x="12465" y="1896"/>
                    <a:pt x="12619" y="1862"/>
                  </a:cubicBezTo>
                  <a:lnTo>
                    <a:pt x="12619" y="1862"/>
                  </a:lnTo>
                  <a:cubicBezTo>
                    <a:pt x="12586" y="2005"/>
                    <a:pt x="12443" y="2027"/>
                    <a:pt x="12411" y="2181"/>
                  </a:cubicBezTo>
                  <a:cubicBezTo>
                    <a:pt x="12449" y="2263"/>
                    <a:pt x="12494" y="2292"/>
                    <a:pt x="12543" y="2292"/>
                  </a:cubicBezTo>
                  <a:cubicBezTo>
                    <a:pt x="12664" y="2292"/>
                    <a:pt x="12806" y="2115"/>
                    <a:pt x="12915" y="2115"/>
                  </a:cubicBezTo>
                  <a:cubicBezTo>
                    <a:pt x="13004" y="2115"/>
                    <a:pt x="13098" y="2220"/>
                    <a:pt x="13177" y="2220"/>
                  </a:cubicBezTo>
                  <a:cubicBezTo>
                    <a:pt x="13214" y="2220"/>
                    <a:pt x="13248" y="2196"/>
                    <a:pt x="13277" y="2126"/>
                  </a:cubicBezTo>
                  <a:cubicBezTo>
                    <a:pt x="13244" y="2005"/>
                    <a:pt x="13157" y="1940"/>
                    <a:pt x="13057" y="1874"/>
                  </a:cubicBezTo>
                  <a:cubicBezTo>
                    <a:pt x="12981" y="1808"/>
                    <a:pt x="12850" y="1753"/>
                    <a:pt x="12860" y="1621"/>
                  </a:cubicBezTo>
                  <a:cubicBezTo>
                    <a:pt x="12876" y="1612"/>
                    <a:pt x="12890" y="1609"/>
                    <a:pt x="12903" y="1609"/>
                  </a:cubicBezTo>
                  <a:cubicBezTo>
                    <a:pt x="12971" y="1609"/>
                    <a:pt x="13006" y="1709"/>
                    <a:pt x="13079" y="1709"/>
                  </a:cubicBezTo>
                  <a:cubicBezTo>
                    <a:pt x="13135" y="1709"/>
                    <a:pt x="13200" y="1633"/>
                    <a:pt x="13244" y="1621"/>
                  </a:cubicBezTo>
                  <a:cubicBezTo>
                    <a:pt x="13354" y="1567"/>
                    <a:pt x="13540" y="1555"/>
                    <a:pt x="13628" y="1468"/>
                  </a:cubicBezTo>
                  <a:cubicBezTo>
                    <a:pt x="13683" y="1402"/>
                    <a:pt x="13671" y="1314"/>
                    <a:pt x="13715" y="1248"/>
                  </a:cubicBezTo>
                  <a:cubicBezTo>
                    <a:pt x="13749" y="1183"/>
                    <a:pt x="13836" y="1172"/>
                    <a:pt x="13869" y="1106"/>
                  </a:cubicBezTo>
                  <a:cubicBezTo>
                    <a:pt x="13913" y="1029"/>
                    <a:pt x="13880" y="963"/>
                    <a:pt x="13935" y="931"/>
                  </a:cubicBezTo>
                  <a:cubicBezTo>
                    <a:pt x="13972" y="907"/>
                    <a:pt x="14013" y="899"/>
                    <a:pt x="14056" y="899"/>
                  </a:cubicBezTo>
                  <a:cubicBezTo>
                    <a:pt x="14142" y="899"/>
                    <a:pt x="14236" y="932"/>
                    <a:pt x="14326" y="932"/>
                  </a:cubicBezTo>
                  <a:cubicBezTo>
                    <a:pt x="14335" y="932"/>
                    <a:pt x="14343" y="932"/>
                    <a:pt x="14351" y="931"/>
                  </a:cubicBezTo>
                  <a:cubicBezTo>
                    <a:pt x="14412" y="920"/>
                    <a:pt x="14454" y="864"/>
                    <a:pt x="14511" y="864"/>
                  </a:cubicBezTo>
                  <a:cubicBezTo>
                    <a:pt x="14516" y="864"/>
                    <a:pt x="14521" y="864"/>
                    <a:pt x="14527" y="865"/>
                  </a:cubicBezTo>
                  <a:cubicBezTo>
                    <a:pt x="14636" y="876"/>
                    <a:pt x="14702" y="1106"/>
                    <a:pt x="14790" y="1172"/>
                  </a:cubicBezTo>
                  <a:cubicBezTo>
                    <a:pt x="14845" y="1216"/>
                    <a:pt x="14955" y="1216"/>
                    <a:pt x="14965" y="1314"/>
                  </a:cubicBezTo>
                  <a:cubicBezTo>
                    <a:pt x="14987" y="1501"/>
                    <a:pt x="14768" y="1512"/>
                    <a:pt x="14626" y="1599"/>
                  </a:cubicBezTo>
                  <a:cubicBezTo>
                    <a:pt x="14560" y="1655"/>
                    <a:pt x="14527" y="1753"/>
                    <a:pt x="14450" y="1797"/>
                  </a:cubicBezTo>
                  <a:cubicBezTo>
                    <a:pt x="14400" y="1818"/>
                    <a:pt x="14345" y="1825"/>
                    <a:pt x="14288" y="1825"/>
                  </a:cubicBezTo>
                  <a:cubicBezTo>
                    <a:pt x="14202" y="1825"/>
                    <a:pt x="14114" y="1810"/>
                    <a:pt x="14035" y="1810"/>
                  </a:cubicBezTo>
                  <a:cubicBezTo>
                    <a:pt x="13927" y="1810"/>
                    <a:pt x="13838" y="1838"/>
                    <a:pt x="13803" y="1972"/>
                  </a:cubicBezTo>
                  <a:cubicBezTo>
                    <a:pt x="13838" y="2032"/>
                    <a:pt x="13881" y="2052"/>
                    <a:pt x="13928" y="2052"/>
                  </a:cubicBezTo>
                  <a:cubicBezTo>
                    <a:pt x="14027" y="2052"/>
                    <a:pt x="14142" y="1962"/>
                    <a:pt x="14231" y="1962"/>
                  </a:cubicBezTo>
                  <a:cubicBezTo>
                    <a:pt x="14329" y="1962"/>
                    <a:pt x="14439" y="2071"/>
                    <a:pt x="14505" y="2137"/>
                  </a:cubicBezTo>
                  <a:cubicBezTo>
                    <a:pt x="14549" y="2203"/>
                    <a:pt x="14570" y="2334"/>
                    <a:pt x="14626" y="2367"/>
                  </a:cubicBezTo>
                  <a:cubicBezTo>
                    <a:pt x="14670" y="2400"/>
                    <a:pt x="14735" y="2389"/>
                    <a:pt x="14790" y="2411"/>
                  </a:cubicBezTo>
                  <a:cubicBezTo>
                    <a:pt x="14917" y="2456"/>
                    <a:pt x="15028" y="2531"/>
                    <a:pt x="15162" y="2531"/>
                  </a:cubicBezTo>
                  <a:cubicBezTo>
                    <a:pt x="15190" y="2531"/>
                    <a:pt x="15220" y="2528"/>
                    <a:pt x="15250" y="2520"/>
                  </a:cubicBezTo>
                  <a:cubicBezTo>
                    <a:pt x="15305" y="2400"/>
                    <a:pt x="15119" y="2367"/>
                    <a:pt x="15196" y="2269"/>
                  </a:cubicBezTo>
                  <a:lnTo>
                    <a:pt x="15196" y="2269"/>
                  </a:lnTo>
                  <a:cubicBezTo>
                    <a:pt x="15305" y="2279"/>
                    <a:pt x="15382" y="2345"/>
                    <a:pt x="15469" y="2389"/>
                  </a:cubicBezTo>
                  <a:cubicBezTo>
                    <a:pt x="15591" y="2279"/>
                    <a:pt x="15678" y="2269"/>
                    <a:pt x="15667" y="2093"/>
                  </a:cubicBezTo>
                  <a:cubicBezTo>
                    <a:pt x="15667" y="1940"/>
                    <a:pt x="15513" y="1940"/>
                    <a:pt x="15513" y="1775"/>
                  </a:cubicBezTo>
                  <a:cubicBezTo>
                    <a:pt x="15513" y="1676"/>
                    <a:pt x="15569" y="1633"/>
                    <a:pt x="15623" y="1633"/>
                  </a:cubicBezTo>
                  <a:cubicBezTo>
                    <a:pt x="15626" y="1632"/>
                    <a:pt x="15630" y="1632"/>
                    <a:pt x="15633" y="1632"/>
                  </a:cubicBezTo>
                  <a:cubicBezTo>
                    <a:pt x="15768" y="1632"/>
                    <a:pt x="15812" y="1863"/>
                    <a:pt x="15908" y="1884"/>
                  </a:cubicBezTo>
                  <a:cubicBezTo>
                    <a:pt x="15911" y="1885"/>
                    <a:pt x="15914" y="1885"/>
                    <a:pt x="15918" y="1885"/>
                  </a:cubicBezTo>
                  <a:cubicBezTo>
                    <a:pt x="15983" y="1885"/>
                    <a:pt x="16151" y="1795"/>
                    <a:pt x="16183" y="1775"/>
                  </a:cubicBezTo>
                  <a:cubicBezTo>
                    <a:pt x="16237" y="1742"/>
                    <a:pt x="16390" y="1633"/>
                    <a:pt x="16390" y="1567"/>
                  </a:cubicBezTo>
                  <a:cubicBezTo>
                    <a:pt x="16402" y="1468"/>
                    <a:pt x="16226" y="1348"/>
                    <a:pt x="16149" y="1314"/>
                  </a:cubicBezTo>
                  <a:cubicBezTo>
                    <a:pt x="16040" y="1248"/>
                    <a:pt x="15919" y="1260"/>
                    <a:pt x="15876" y="1139"/>
                  </a:cubicBezTo>
                  <a:cubicBezTo>
                    <a:pt x="15854" y="1073"/>
                    <a:pt x="15886" y="1007"/>
                    <a:pt x="15842" y="963"/>
                  </a:cubicBezTo>
                  <a:cubicBezTo>
                    <a:pt x="15832" y="898"/>
                    <a:pt x="15908" y="854"/>
                    <a:pt x="15898" y="788"/>
                  </a:cubicBezTo>
                  <a:cubicBezTo>
                    <a:pt x="15876" y="722"/>
                    <a:pt x="15820" y="722"/>
                    <a:pt x="15733" y="678"/>
                  </a:cubicBezTo>
                  <a:cubicBezTo>
                    <a:pt x="15678" y="656"/>
                    <a:pt x="15623" y="580"/>
                    <a:pt x="15579" y="569"/>
                  </a:cubicBezTo>
                  <a:cubicBezTo>
                    <a:pt x="15546" y="558"/>
                    <a:pt x="15513" y="558"/>
                    <a:pt x="15482" y="558"/>
                  </a:cubicBezTo>
                  <a:cubicBezTo>
                    <a:pt x="15450" y="558"/>
                    <a:pt x="15420" y="558"/>
                    <a:pt x="15393" y="547"/>
                  </a:cubicBezTo>
                  <a:cubicBezTo>
                    <a:pt x="15206" y="459"/>
                    <a:pt x="15240" y="273"/>
                    <a:pt x="15119" y="185"/>
                  </a:cubicBezTo>
                  <a:cubicBezTo>
                    <a:pt x="15099" y="188"/>
                    <a:pt x="15081" y="189"/>
                    <a:pt x="15062" y="189"/>
                  </a:cubicBezTo>
                  <a:cubicBezTo>
                    <a:pt x="14973" y="189"/>
                    <a:pt x="14894" y="164"/>
                    <a:pt x="14821" y="164"/>
                  </a:cubicBezTo>
                  <a:cubicBezTo>
                    <a:pt x="14780" y="164"/>
                    <a:pt x="14740" y="172"/>
                    <a:pt x="14702" y="196"/>
                  </a:cubicBezTo>
                  <a:cubicBezTo>
                    <a:pt x="14660" y="167"/>
                    <a:pt x="14610" y="157"/>
                    <a:pt x="14557" y="157"/>
                  </a:cubicBezTo>
                  <a:cubicBezTo>
                    <a:pt x="14447" y="157"/>
                    <a:pt x="14321" y="199"/>
                    <a:pt x="14203" y="199"/>
                  </a:cubicBezTo>
                  <a:cubicBezTo>
                    <a:pt x="14186" y="199"/>
                    <a:pt x="14170" y="198"/>
                    <a:pt x="14154" y="196"/>
                  </a:cubicBezTo>
                  <a:cubicBezTo>
                    <a:pt x="14110" y="185"/>
                    <a:pt x="14056" y="152"/>
                    <a:pt x="14000" y="142"/>
                  </a:cubicBezTo>
                  <a:cubicBezTo>
                    <a:pt x="13987" y="140"/>
                    <a:pt x="13973" y="140"/>
                    <a:pt x="13959" y="140"/>
                  </a:cubicBezTo>
                  <a:cubicBezTo>
                    <a:pt x="13689" y="140"/>
                    <a:pt x="13327" y="335"/>
                    <a:pt x="13222" y="481"/>
                  </a:cubicBezTo>
                  <a:cubicBezTo>
                    <a:pt x="13200" y="503"/>
                    <a:pt x="13123" y="668"/>
                    <a:pt x="13135" y="744"/>
                  </a:cubicBezTo>
                  <a:cubicBezTo>
                    <a:pt x="13167" y="887"/>
                    <a:pt x="13376" y="788"/>
                    <a:pt x="13430" y="909"/>
                  </a:cubicBezTo>
                  <a:cubicBezTo>
                    <a:pt x="13420" y="1073"/>
                    <a:pt x="13277" y="1150"/>
                    <a:pt x="13167" y="1216"/>
                  </a:cubicBezTo>
                  <a:cubicBezTo>
                    <a:pt x="13089" y="1268"/>
                    <a:pt x="12982" y="1383"/>
                    <a:pt x="12886" y="1383"/>
                  </a:cubicBezTo>
                  <a:cubicBezTo>
                    <a:pt x="12862" y="1383"/>
                    <a:pt x="12838" y="1376"/>
                    <a:pt x="12816" y="1358"/>
                  </a:cubicBezTo>
                  <a:cubicBezTo>
                    <a:pt x="12772" y="1227"/>
                    <a:pt x="12948" y="1227"/>
                    <a:pt x="12904" y="1106"/>
                  </a:cubicBezTo>
                  <a:cubicBezTo>
                    <a:pt x="12872" y="1019"/>
                    <a:pt x="12740" y="1073"/>
                    <a:pt x="12685" y="985"/>
                  </a:cubicBezTo>
                  <a:cubicBezTo>
                    <a:pt x="12597" y="876"/>
                    <a:pt x="12696" y="700"/>
                    <a:pt x="12674" y="525"/>
                  </a:cubicBezTo>
                  <a:cubicBezTo>
                    <a:pt x="12784" y="273"/>
                    <a:pt x="13244" y="415"/>
                    <a:pt x="13376" y="163"/>
                  </a:cubicBezTo>
                  <a:cubicBezTo>
                    <a:pt x="13361" y="105"/>
                    <a:pt x="13327" y="105"/>
                    <a:pt x="13290" y="105"/>
                  </a:cubicBezTo>
                  <a:cubicBezTo>
                    <a:pt x="13271" y="105"/>
                    <a:pt x="13251" y="105"/>
                    <a:pt x="13233" y="98"/>
                  </a:cubicBezTo>
                  <a:cubicBezTo>
                    <a:pt x="13178" y="64"/>
                    <a:pt x="13167" y="10"/>
                    <a:pt x="13101" y="10"/>
                  </a:cubicBezTo>
                  <a:cubicBezTo>
                    <a:pt x="13098" y="9"/>
                    <a:pt x="13094" y="9"/>
                    <a:pt x="13090" y="9"/>
                  </a:cubicBezTo>
                  <a:cubicBezTo>
                    <a:pt x="13038" y="9"/>
                    <a:pt x="12977" y="78"/>
                    <a:pt x="12915" y="108"/>
                  </a:cubicBezTo>
                  <a:cubicBezTo>
                    <a:pt x="12838" y="142"/>
                    <a:pt x="12762" y="174"/>
                    <a:pt x="12707" y="207"/>
                  </a:cubicBezTo>
                  <a:cubicBezTo>
                    <a:pt x="12606" y="297"/>
                    <a:pt x="12552" y="498"/>
                    <a:pt x="12434" y="498"/>
                  </a:cubicBezTo>
                  <a:cubicBezTo>
                    <a:pt x="12423" y="498"/>
                    <a:pt x="12412" y="496"/>
                    <a:pt x="12400" y="492"/>
                  </a:cubicBezTo>
                  <a:cubicBezTo>
                    <a:pt x="12367" y="349"/>
                    <a:pt x="12543" y="284"/>
                    <a:pt x="12521" y="163"/>
                  </a:cubicBezTo>
                  <a:cubicBezTo>
                    <a:pt x="12503" y="117"/>
                    <a:pt x="12467" y="104"/>
                    <a:pt x="12427" y="104"/>
                  </a:cubicBezTo>
                  <a:cubicBezTo>
                    <a:pt x="12392" y="104"/>
                    <a:pt x="12354" y="114"/>
                    <a:pt x="12323" y="120"/>
                  </a:cubicBezTo>
                  <a:cubicBezTo>
                    <a:pt x="12115" y="142"/>
                    <a:pt x="11972" y="196"/>
                    <a:pt x="11895" y="327"/>
                  </a:cubicBezTo>
                  <a:cubicBezTo>
                    <a:pt x="11850" y="321"/>
                    <a:pt x="11801" y="303"/>
                    <a:pt x="11757" y="303"/>
                  </a:cubicBezTo>
                  <a:cubicBezTo>
                    <a:pt x="11727" y="303"/>
                    <a:pt x="11699" y="312"/>
                    <a:pt x="11676" y="339"/>
                  </a:cubicBezTo>
                  <a:cubicBezTo>
                    <a:pt x="11731" y="437"/>
                    <a:pt x="11819" y="580"/>
                    <a:pt x="11929" y="602"/>
                  </a:cubicBezTo>
                  <a:cubicBezTo>
                    <a:pt x="11936" y="605"/>
                    <a:pt x="11944" y="606"/>
                    <a:pt x="11952" y="606"/>
                  </a:cubicBezTo>
                  <a:cubicBezTo>
                    <a:pt x="11993" y="606"/>
                    <a:pt x="12037" y="577"/>
                    <a:pt x="12083" y="577"/>
                  </a:cubicBezTo>
                  <a:cubicBezTo>
                    <a:pt x="12104" y="577"/>
                    <a:pt x="12126" y="583"/>
                    <a:pt x="12148" y="602"/>
                  </a:cubicBezTo>
                  <a:cubicBezTo>
                    <a:pt x="12170" y="744"/>
                    <a:pt x="12016" y="744"/>
                    <a:pt x="12005" y="876"/>
                  </a:cubicBezTo>
                  <a:cubicBezTo>
                    <a:pt x="12005" y="953"/>
                    <a:pt x="12093" y="997"/>
                    <a:pt x="12082" y="1084"/>
                  </a:cubicBezTo>
                  <a:cubicBezTo>
                    <a:pt x="12073" y="1165"/>
                    <a:pt x="11907" y="1277"/>
                    <a:pt x="11800" y="1277"/>
                  </a:cubicBezTo>
                  <a:cubicBezTo>
                    <a:pt x="11778" y="1277"/>
                    <a:pt x="11757" y="1271"/>
                    <a:pt x="11742" y="1260"/>
                  </a:cubicBezTo>
                  <a:cubicBezTo>
                    <a:pt x="11742" y="1128"/>
                    <a:pt x="11885" y="1172"/>
                    <a:pt x="11885" y="1051"/>
                  </a:cubicBezTo>
                  <a:cubicBezTo>
                    <a:pt x="11885" y="1007"/>
                    <a:pt x="11808" y="931"/>
                    <a:pt x="11764" y="931"/>
                  </a:cubicBezTo>
                  <a:cubicBezTo>
                    <a:pt x="11753" y="928"/>
                    <a:pt x="11742" y="927"/>
                    <a:pt x="11730" y="927"/>
                  </a:cubicBezTo>
                  <a:cubicBezTo>
                    <a:pt x="11643" y="927"/>
                    <a:pt x="11527" y="993"/>
                    <a:pt x="11479" y="1051"/>
                  </a:cubicBezTo>
                  <a:cubicBezTo>
                    <a:pt x="11424" y="1117"/>
                    <a:pt x="11435" y="1227"/>
                    <a:pt x="11369" y="1270"/>
                  </a:cubicBezTo>
                  <a:cubicBezTo>
                    <a:pt x="11325" y="1309"/>
                    <a:pt x="11270" y="1317"/>
                    <a:pt x="11213" y="1317"/>
                  </a:cubicBezTo>
                  <a:cubicBezTo>
                    <a:pt x="11169" y="1317"/>
                    <a:pt x="11124" y="1312"/>
                    <a:pt x="11080" y="1312"/>
                  </a:cubicBezTo>
                  <a:cubicBezTo>
                    <a:pt x="11067" y="1312"/>
                    <a:pt x="11053" y="1313"/>
                    <a:pt x="11040" y="1314"/>
                  </a:cubicBezTo>
                  <a:cubicBezTo>
                    <a:pt x="10997" y="1314"/>
                    <a:pt x="10958" y="1315"/>
                    <a:pt x="10920" y="1315"/>
                  </a:cubicBezTo>
                  <a:cubicBezTo>
                    <a:pt x="10777" y="1315"/>
                    <a:pt x="10669" y="1308"/>
                    <a:pt x="10547" y="1238"/>
                  </a:cubicBezTo>
                  <a:cubicBezTo>
                    <a:pt x="10503" y="1205"/>
                    <a:pt x="10416" y="1150"/>
                    <a:pt x="10426" y="1062"/>
                  </a:cubicBezTo>
                  <a:cubicBezTo>
                    <a:pt x="10561" y="1062"/>
                    <a:pt x="10695" y="1128"/>
                    <a:pt x="10842" y="1128"/>
                  </a:cubicBezTo>
                  <a:cubicBezTo>
                    <a:pt x="10874" y="1128"/>
                    <a:pt x="10908" y="1125"/>
                    <a:pt x="10942" y="1117"/>
                  </a:cubicBezTo>
                  <a:cubicBezTo>
                    <a:pt x="11018" y="1106"/>
                    <a:pt x="11040" y="1029"/>
                    <a:pt x="11106" y="985"/>
                  </a:cubicBezTo>
                  <a:cubicBezTo>
                    <a:pt x="11172" y="953"/>
                    <a:pt x="11259" y="985"/>
                    <a:pt x="11281" y="898"/>
                  </a:cubicBezTo>
                  <a:cubicBezTo>
                    <a:pt x="11281" y="744"/>
                    <a:pt x="11128" y="788"/>
                    <a:pt x="11117" y="668"/>
                  </a:cubicBezTo>
                  <a:cubicBezTo>
                    <a:pt x="11106" y="602"/>
                    <a:pt x="11194" y="459"/>
                    <a:pt x="11249" y="393"/>
                  </a:cubicBezTo>
                  <a:cubicBezTo>
                    <a:pt x="11315" y="317"/>
                    <a:pt x="11435" y="306"/>
                    <a:pt x="11457" y="207"/>
                  </a:cubicBezTo>
                  <a:cubicBezTo>
                    <a:pt x="11440" y="167"/>
                    <a:pt x="11418" y="152"/>
                    <a:pt x="11393" y="152"/>
                  </a:cubicBezTo>
                  <a:cubicBezTo>
                    <a:pt x="11337" y="152"/>
                    <a:pt x="11266" y="225"/>
                    <a:pt x="11205" y="240"/>
                  </a:cubicBezTo>
                  <a:cubicBezTo>
                    <a:pt x="11168" y="240"/>
                    <a:pt x="11132" y="230"/>
                    <a:pt x="11099" y="230"/>
                  </a:cubicBezTo>
                  <a:cubicBezTo>
                    <a:pt x="11082" y="230"/>
                    <a:pt x="11066" y="232"/>
                    <a:pt x="11052" y="240"/>
                  </a:cubicBezTo>
                  <a:cubicBezTo>
                    <a:pt x="10942" y="262"/>
                    <a:pt x="10887" y="383"/>
                    <a:pt x="10821" y="427"/>
                  </a:cubicBezTo>
                  <a:cubicBezTo>
                    <a:pt x="10745" y="415"/>
                    <a:pt x="10733" y="317"/>
                    <a:pt x="10657" y="295"/>
                  </a:cubicBezTo>
                  <a:cubicBezTo>
                    <a:pt x="10617" y="330"/>
                    <a:pt x="10581" y="342"/>
                    <a:pt x="10546" y="342"/>
                  </a:cubicBezTo>
                  <a:cubicBezTo>
                    <a:pt x="10493" y="342"/>
                    <a:pt x="10442" y="315"/>
                    <a:pt x="10382" y="295"/>
                  </a:cubicBezTo>
                  <a:cubicBezTo>
                    <a:pt x="10328" y="284"/>
                    <a:pt x="10273" y="284"/>
                    <a:pt x="10229" y="273"/>
                  </a:cubicBezTo>
                  <a:cubicBezTo>
                    <a:pt x="10141" y="240"/>
                    <a:pt x="10087" y="120"/>
                    <a:pt x="9988" y="86"/>
                  </a:cubicBezTo>
                  <a:cubicBezTo>
                    <a:pt x="9960" y="75"/>
                    <a:pt x="9919" y="75"/>
                    <a:pt x="9873" y="75"/>
                  </a:cubicBezTo>
                  <a:cubicBezTo>
                    <a:pt x="9826" y="75"/>
                    <a:pt x="9774" y="75"/>
                    <a:pt x="9724" y="64"/>
                  </a:cubicBezTo>
                  <a:cubicBezTo>
                    <a:pt x="9583" y="47"/>
                    <a:pt x="9450" y="1"/>
                    <a:pt x="9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1;p51">
              <a:extLst>
                <a:ext uri="{FF2B5EF4-FFF2-40B4-BE49-F238E27FC236}">
                  <a16:creationId xmlns:a16="http://schemas.microsoft.com/office/drawing/2014/main" xmlns="" id="{E00C38B2-FC7A-EFD6-8A47-DCFB9462A4E6}"/>
                </a:ext>
              </a:extLst>
            </p:cNvPr>
            <p:cNvSpPr/>
            <p:nvPr/>
          </p:nvSpPr>
          <p:spPr>
            <a:xfrm>
              <a:off x="2992125" y="4407650"/>
              <a:ext cx="2225" cy="1900"/>
            </a:xfrm>
            <a:custGeom>
              <a:avLst/>
              <a:gdLst/>
              <a:ahLst/>
              <a:cxnLst/>
              <a:rect l="l" t="t" r="r" b="b"/>
              <a:pathLst>
                <a:path w="89" h="76" extrusionOk="0">
                  <a:moveTo>
                    <a:pt x="66" y="0"/>
                  </a:moveTo>
                  <a:cubicBezTo>
                    <a:pt x="33" y="0"/>
                    <a:pt x="1" y="0"/>
                    <a:pt x="11" y="44"/>
                  </a:cubicBezTo>
                  <a:cubicBezTo>
                    <a:pt x="18" y="64"/>
                    <a:pt x="35" y="75"/>
                    <a:pt x="51" y="75"/>
                  </a:cubicBezTo>
                  <a:cubicBezTo>
                    <a:pt x="62" y="75"/>
                    <a:pt x="73" y="69"/>
                    <a:pt x="77" y="56"/>
                  </a:cubicBezTo>
                  <a:cubicBezTo>
                    <a:pt x="88" y="34"/>
                    <a:pt x="66" y="22"/>
                    <a:pt x="66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02;p51">
              <a:extLst>
                <a:ext uri="{FF2B5EF4-FFF2-40B4-BE49-F238E27FC236}">
                  <a16:creationId xmlns:a16="http://schemas.microsoft.com/office/drawing/2014/main" xmlns="" id="{D0FB9EBD-4E79-A24B-BFC3-3F5737F15EE8}"/>
                </a:ext>
              </a:extLst>
            </p:cNvPr>
            <p:cNvSpPr/>
            <p:nvPr/>
          </p:nvSpPr>
          <p:spPr>
            <a:xfrm>
              <a:off x="2980875" y="4425125"/>
              <a:ext cx="4975" cy="5300"/>
            </a:xfrm>
            <a:custGeom>
              <a:avLst/>
              <a:gdLst/>
              <a:ahLst/>
              <a:cxnLst/>
              <a:rect l="l" t="t" r="r" b="b"/>
              <a:pathLst>
                <a:path w="199" h="212" extrusionOk="0">
                  <a:moveTo>
                    <a:pt x="122" y="0"/>
                  </a:moveTo>
                  <a:cubicBezTo>
                    <a:pt x="63" y="0"/>
                    <a:pt x="1" y="66"/>
                    <a:pt x="1" y="146"/>
                  </a:cubicBezTo>
                  <a:cubicBezTo>
                    <a:pt x="12" y="179"/>
                    <a:pt x="34" y="201"/>
                    <a:pt x="56" y="212"/>
                  </a:cubicBezTo>
                  <a:cubicBezTo>
                    <a:pt x="122" y="179"/>
                    <a:pt x="176" y="146"/>
                    <a:pt x="198" y="58"/>
                  </a:cubicBezTo>
                  <a:cubicBezTo>
                    <a:pt x="180" y="18"/>
                    <a:pt x="151" y="0"/>
                    <a:pt x="122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03;p51">
              <a:extLst>
                <a:ext uri="{FF2B5EF4-FFF2-40B4-BE49-F238E27FC236}">
                  <a16:creationId xmlns:a16="http://schemas.microsoft.com/office/drawing/2014/main" xmlns="" id="{BCEA06C8-E31A-46EF-2B2C-6684591404CF}"/>
                </a:ext>
              </a:extLst>
            </p:cNvPr>
            <p:cNvSpPr/>
            <p:nvPr/>
          </p:nvSpPr>
          <p:spPr>
            <a:xfrm>
              <a:off x="3012525" y="4635325"/>
              <a:ext cx="14275" cy="17650"/>
            </a:xfrm>
            <a:custGeom>
              <a:avLst/>
              <a:gdLst/>
              <a:ahLst/>
              <a:cxnLst/>
              <a:rect l="l" t="t" r="r" b="b"/>
              <a:pathLst>
                <a:path w="571" h="706" extrusionOk="0">
                  <a:moveTo>
                    <a:pt x="518" y="0"/>
                  </a:moveTo>
                  <a:cubicBezTo>
                    <a:pt x="512" y="0"/>
                    <a:pt x="506" y="2"/>
                    <a:pt x="500" y="5"/>
                  </a:cubicBezTo>
                  <a:cubicBezTo>
                    <a:pt x="248" y="136"/>
                    <a:pt x="62" y="378"/>
                    <a:pt x="7" y="651"/>
                  </a:cubicBezTo>
                  <a:cubicBezTo>
                    <a:pt x="0" y="684"/>
                    <a:pt x="25" y="705"/>
                    <a:pt x="48" y="705"/>
                  </a:cubicBezTo>
                  <a:cubicBezTo>
                    <a:pt x="64" y="705"/>
                    <a:pt x="79" y="696"/>
                    <a:pt x="84" y="673"/>
                  </a:cubicBezTo>
                  <a:cubicBezTo>
                    <a:pt x="138" y="421"/>
                    <a:pt x="303" y="191"/>
                    <a:pt x="533" y="71"/>
                  </a:cubicBezTo>
                  <a:cubicBezTo>
                    <a:pt x="571" y="52"/>
                    <a:pt x="552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4;p51">
              <a:extLst>
                <a:ext uri="{FF2B5EF4-FFF2-40B4-BE49-F238E27FC236}">
                  <a16:creationId xmlns:a16="http://schemas.microsoft.com/office/drawing/2014/main" xmlns="" id="{52F7B7A9-4C08-DEFA-2ADE-28C81D93B331}"/>
                </a:ext>
              </a:extLst>
            </p:cNvPr>
            <p:cNvSpPr/>
            <p:nvPr/>
          </p:nvSpPr>
          <p:spPr>
            <a:xfrm>
              <a:off x="2951975" y="4410175"/>
              <a:ext cx="174600" cy="50450"/>
            </a:xfrm>
            <a:custGeom>
              <a:avLst/>
              <a:gdLst/>
              <a:ahLst/>
              <a:cxnLst/>
              <a:rect l="l" t="t" r="r" b="b"/>
              <a:pathLst>
                <a:path w="6984" h="2018" extrusionOk="0">
                  <a:moveTo>
                    <a:pt x="6936" y="0"/>
                  </a:moveTo>
                  <a:cubicBezTo>
                    <a:pt x="6929" y="0"/>
                    <a:pt x="6921" y="3"/>
                    <a:pt x="6913" y="9"/>
                  </a:cubicBezTo>
                  <a:cubicBezTo>
                    <a:pt x="6419" y="349"/>
                    <a:pt x="5926" y="700"/>
                    <a:pt x="5433" y="1040"/>
                  </a:cubicBezTo>
                  <a:cubicBezTo>
                    <a:pt x="4984" y="1358"/>
                    <a:pt x="4523" y="1709"/>
                    <a:pt x="3985" y="1862"/>
                  </a:cubicBezTo>
                  <a:cubicBezTo>
                    <a:pt x="3806" y="1910"/>
                    <a:pt x="3623" y="1941"/>
                    <a:pt x="3440" y="1941"/>
                  </a:cubicBezTo>
                  <a:cubicBezTo>
                    <a:pt x="3333" y="1941"/>
                    <a:pt x="3225" y="1931"/>
                    <a:pt x="3120" y="1906"/>
                  </a:cubicBezTo>
                  <a:cubicBezTo>
                    <a:pt x="2857" y="1841"/>
                    <a:pt x="2626" y="1687"/>
                    <a:pt x="2418" y="1500"/>
                  </a:cubicBezTo>
                  <a:cubicBezTo>
                    <a:pt x="2056" y="1149"/>
                    <a:pt x="1793" y="711"/>
                    <a:pt x="1409" y="382"/>
                  </a:cubicBezTo>
                  <a:cubicBezTo>
                    <a:pt x="1160" y="170"/>
                    <a:pt x="832" y="16"/>
                    <a:pt x="508" y="16"/>
                  </a:cubicBezTo>
                  <a:cubicBezTo>
                    <a:pt x="347" y="16"/>
                    <a:pt x="188" y="54"/>
                    <a:pt x="38" y="141"/>
                  </a:cubicBezTo>
                  <a:cubicBezTo>
                    <a:pt x="1" y="160"/>
                    <a:pt x="20" y="211"/>
                    <a:pt x="54" y="211"/>
                  </a:cubicBezTo>
                  <a:cubicBezTo>
                    <a:pt x="60" y="211"/>
                    <a:pt x="66" y="210"/>
                    <a:pt x="72" y="206"/>
                  </a:cubicBezTo>
                  <a:cubicBezTo>
                    <a:pt x="216" y="124"/>
                    <a:pt x="365" y="88"/>
                    <a:pt x="512" y="88"/>
                  </a:cubicBezTo>
                  <a:cubicBezTo>
                    <a:pt x="890" y="88"/>
                    <a:pt x="1258" y="322"/>
                    <a:pt x="1519" y="591"/>
                  </a:cubicBezTo>
                  <a:cubicBezTo>
                    <a:pt x="1870" y="952"/>
                    <a:pt x="2133" y="1380"/>
                    <a:pt x="2528" y="1687"/>
                  </a:cubicBezTo>
                  <a:cubicBezTo>
                    <a:pt x="2814" y="1910"/>
                    <a:pt x="3147" y="2017"/>
                    <a:pt x="3493" y="2017"/>
                  </a:cubicBezTo>
                  <a:cubicBezTo>
                    <a:pt x="3623" y="2017"/>
                    <a:pt x="3755" y="2002"/>
                    <a:pt x="3887" y="1972"/>
                  </a:cubicBezTo>
                  <a:cubicBezTo>
                    <a:pt x="4413" y="1851"/>
                    <a:pt x="4863" y="1544"/>
                    <a:pt x="5291" y="1237"/>
                  </a:cubicBezTo>
                  <a:cubicBezTo>
                    <a:pt x="5839" y="854"/>
                    <a:pt x="6397" y="459"/>
                    <a:pt x="6957" y="75"/>
                  </a:cubicBezTo>
                  <a:cubicBezTo>
                    <a:pt x="6983" y="49"/>
                    <a:pt x="6967" y="0"/>
                    <a:pt x="6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5;p51">
              <a:extLst>
                <a:ext uri="{FF2B5EF4-FFF2-40B4-BE49-F238E27FC236}">
                  <a16:creationId xmlns:a16="http://schemas.microsoft.com/office/drawing/2014/main" xmlns="" id="{8380F7E6-3A9E-FEFE-08EB-FEE3D3D0A96A}"/>
                </a:ext>
              </a:extLst>
            </p:cNvPr>
            <p:cNvSpPr/>
            <p:nvPr/>
          </p:nvSpPr>
          <p:spPr>
            <a:xfrm>
              <a:off x="2929975" y="4509600"/>
              <a:ext cx="172925" cy="51075"/>
            </a:xfrm>
            <a:custGeom>
              <a:avLst/>
              <a:gdLst/>
              <a:ahLst/>
              <a:cxnLst/>
              <a:rect l="l" t="t" r="r" b="b"/>
              <a:pathLst>
                <a:path w="6917" h="2043" extrusionOk="0">
                  <a:moveTo>
                    <a:pt x="5016" y="1"/>
                  </a:moveTo>
                  <a:cubicBezTo>
                    <a:pt x="4623" y="1"/>
                    <a:pt x="4229" y="100"/>
                    <a:pt x="3857" y="232"/>
                  </a:cubicBezTo>
                  <a:cubicBezTo>
                    <a:pt x="3287" y="429"/>
                    <a:pt x="2750" y="692"/>
                    <a:pt x="2158" y="812"/>
                  </a:cubicBezTo>
                  <a:cubicBezTo>
                    <a:pt x="1805" y="885"/>
                    <a:pt x="1447" y="921"/>
                    <a:pt x="1089" y="921"/>
                  </a:cubicBezTo>
                  <a:cubicBezTo>
                    <a:pt x="745" y="921"/>
                    <a:pt x="402" y="888"/>
                    <a:pt x="63" y="824"/>
                  </a:cubicBezTo>
                  <a:cubicBezTo>
                    <a:pt x="60" y="823"/>
                    <a:pt x="57" y="823"/>
                    <a:pt x="55" y="823"/>
                  </a:cubicBezTo>
                  <a:cubicBezTo>
                    <a:pt x="17" y="823"/>
                    <a:pt x="0" y="890"/>
                    <a:pt x="41" y="900"/>
                  </a:cubicBezTo>
                  <a:cubicBezTo>
                    <a:pt x="388" y="964"/>
                    <a:pt x="744" y="1000"/>
                    <a:pt x="1099" y="1000"/>
                  </a:cubicBezTo>
                  <a:cubicBezTo>
                    <a:pt x="1295" y="1000"/>
                    <a:pt x="1491" y="989"/>
                    <a:pt x="1686" y="966"/>
                  </a:cubicBezTo>
                  <a:cubicBezTo>
                    <a:pt x="2234" y="900"/>
                    <a:pt x="2760" y="747"/>
                    <a:pt x="3276" y="539"/>
                  </a:cubicBezTo>
                  <a:cubicBezTo>
                    <a:pt x="3802" y="330"/>
                    <a:pt x="4339" y="100"/>
                    <a:pt x="4921" y="78"/>
                  </a:cubicBezTo>
                  <a:cubicBezTo>
                    <a:pt x="4951" y="77"/>
                    <a:pt x="4981" y="76"/>
                    <a:pt x="5011" y="76"/>
                  </a:cubicBezTo>
                  <a:cubicBezTo>
                    <a:pt x="5492" y="76"/>
                    <a:pt x="5939" y="243"/>
                    <a:pt x="6269" y="604"/>
                  </a:cubicBezTo>
                  <a:cubicBezTo>
                    <a:pt x="6609" y="977"/>
                    <a:pt x="6773" y="1492"/>
                    <a:pt x="6697" y="1996"/>
                  </a:cubicBezTo>
                  <a:cubicBezTo>
                    <a:pt x="6690" y="2024"/>
                    <a:pt x="6717" y="2042"/>
                    <a:pt x="6738" y="2042"/>
                  </a:cubicBezTo>
                  <a:cubicBezTo>
                    <a:pt x="6751" y="2042"/>
                    <a:pt x="6763" y="2035"/>
                    <a:pt x="6763" y="2018"/>
                  </a:cubicBezTo>
                  <a:cubicBezTo>
                    <a:pt x="6916" y="1163"/>
                    <a:pt x="6346" y="264"/>
                    <a:pt x="5501" y="56"/>
                  </a:cubicBezTo>
                  <a:cubicBezTo>
                    <a:pt x="5341" y="18"/>
                    <a:pt x="5178" y="1"/>
                    <a:pt x="50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6;p51">
              <a:extLst>
                <a:ext uri="{FF2B5EF4-FFF2-40B4-BE49-F238E27FC236}">
                  <a16:creationId xmlns:a16="http://schemas.microsoft.com/office/drawing/2014/main" xmlns="" id="{39F12805-BF62-8FC0-839B-6425A3010F89}"/>
                </a:ext>
              </a:extLst>
            </p:cNvPr>
            <p:cNvSpPr/>
            <p:nvPr/>
          </p:nvSpPr>
          <p:spPr>
            <a:xfrm>
              <a:off x="3094500" y="4768778"/>
              <a:ext cx="214625" cy="30700"/>
            </a:xfrm>
            <a:custGeom>
              <a:avLst/>
              <a:gdLst/>
              <a:ahLst/>
              <a:cxnLst/>
              <a:rect l="l" t="t" r="r" b="b"/>
              <a:pathLst>
                <a:path w="8585" h="1228" extrusionOk="0">
                  <a:moveTo>
                    <a:pt x="6965" y="0"/>
                  </a:moveTo>
                  <a:cubicBezTo>
                    <a:pt x="6375" y="0"/>
                    <a:pt x="5778" y="113"/>
                    <a:pt x="5214" y="272"/>
                  </a:cubicBezTo>
                  <a:cubicBezTo>
                    <a:pt x="4611" y="436"/>
                    <a:pt x="4008" y="655"/>
                    <a:pt x="3405" y="831"/>
                  </a:cubicBezTo>
                  <a:cubicBezTo>
                    <a:pt x="2828" y="996"/>
                    <a:pt x="2222" y="1151"/>
                    <a:pt x="1623" y="1151"/>
                  </a:cubicBezTo>
                  <a:cubicBezTo>
                    <a:pt x="1585" y="1151"/>
                    <a:pt x="1546" y="1151"/>
                    <a:pt x="1508" y="1149"/>
                  </a:cubicBezTo>
                  <a:cubicBezTo>
                    <a:pt x="872" y="1127"/>
                    <a:pt x="126" y="787"/>
                    <a:pt x="82" y="75"/>
                  </a:cubicBezTo>
                  <a:cubicBezTo>
                    <a:pt x="77" y="47"/>
                    <a:pt x="55" y="33"/>
                    <a:pt x="36" y="33"/>
                  </a:cubicBezTo>
                  <a:cubicBezTo>
                    <a:pt x="17" y="33"/>
                    <a:pt x="0" y="47"/>
                    <a:pt x="6" y="75"/>
                  </a:cubicBezTo>
                  <a:cubicBezTo>
                    <a:pt x="39" y="568"/>
                    <a:pt x="423" y="952"/>
                    <a:pt x="883" y="1116"/>
                  </a:cubicBezTo>
                  <a:cubicBezTo>
                    <a:pt x="1120" y="1196"/>
                    <a:pt x="1371" y="1228"/>
                    <a:pt x="1625" y="1228"/>
                  </a:cubicBezTo>
                  <a:cubicBezTo>
                    <a:pt x="1995" y="1228"/>
                    <a:pt x="2370" y="1161"/>
                    <a:pt x="2714" y="1083"/>
                  </a:cubicBezTo>
                  <a:cubicBezTo>
                    <a:pt x="3975" y="809"/>
                    <a:pt x="5170" y="228"/>
                    <a:pt x="6463" y="107"/>
                  </a:cubicBezTo>
                  <a:cubicBezTo>
                    <a:pt x="6634" y="88"/>
                    <a:pt x="6807" y="78"/>
                    <a:pt x="6980" y="78"/>
                  </a:cubicBezTo>
                  <a:cubicBezTo>
                    <a:pt x="7507" y="78"/>
                    <a:pt x="8035" y="173"/>
                    <a:pt x="8514" y="404"/>
                  </a:cubicBezTo>
                  <a:cubicBezTo>
                    <a:pt x="8520" y="407"/>
                    <a:pt x="8526" y="408"/>
                    <a:pt x="8532" y="408"/>
                  </a:cubicBezTo>
                  <a:cubicBezTo>
                    <a:pt x="8566" y="408"/>
                    <a:pt x="8584" y="357"/>
                    <a:pt x="8547" y="338"/>
                  </a:cubicBezTo>
                  <a:cubicBezTo>
                    <a:pt x="8047" y="96"/>
                    <a:pt x="7509" y="0"/>
                    <a:pt x="69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7;p51">
              <a:extLst>
                <a:ext uri="{FF2B5EF4-FFF2-40B4-BE49-F238E27FC236}">
                  <a16:creationId xmlns:a16="http://schemas.microsoft.com/office/drawing/2014/main" xmlns="" id="{58B27350-CC96-DE83-6126-A7A43E1964F8}"/>
                </a:ext>
              </a:extLst>
            </p:cNvPr>
            <p:cNvSpPr/>
            <p:nvPr/>
          </p:nvSpPr>
          <p:spPr>
            <a:xfrm>
              <a:off x="3152650" y="4869578"/>
              <a:ext cx="126475" cy="76475"/>
            </a:xfrm>
            <a:custGeom>
              <a:avLst/>
              <a:gdLst/>
              <a:ahLst/>
              <a:cxnLst/>
              <a:rect l="l" t="t" r="r" b="b"/>
              <a:pathLst>
                <a:path w="5059" h="3059" extrusionOk="0">
                  <a:moveTo>
                    <a:pt x="5004" y="0"/>
                  </a:moveTo>
                  <a:cubicBezTo>
                    <a:pt x="3425" y="66"/>
                    <a:pt x="1890" y="779"/>
                    <a:pt x="804" y="1930"/>
                  </a:cubicBezTo>
                  <a:cubicBezTo>
                    <a:pt x="497" y="2259"/>
                    <a:pt x="234" y="2621"/>
                    <a:pt x="15" y="3004"/>
                  </a:cubicBezTo>
                  <a:cubicBezTo>
                    <a:pt x="0" y="3034"/>
                    <a:pt x="25" y="3058"/>
                    <a:pt x="49" y="3058"/>
                  </a:cubicBezTo>
                  <a:cubicBezTo>
                    <a:pt x="61" y="3058"/>
                    <a:pt x="74" y="3052"/>
                    <a:pt x="81" y="3038"/>
                  </a:cubicBezTo>
                  <a:cubicBezTo>
                    <a:pt x="860" y="1689"/>
                    <a:pt x="2186" y="691"/>
                    <a:pt x="3688" y="285"/>
                  </a:cubicBezTo>
                  <a:cubicBezTo>
                    <a:pt x="4115" y="165"/>
                    <a:pt x="4554" y="99"/>
                    <a:pt x="5004" y="78"/>
                  </a:cubicBezTo>
                  <a:cubicBezTo>
                    <a:pt x="5058" y="78"/>
                    <a:pt x="5058" y="0"/>
                    <a:pt x="5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8;p51">
              <a:extLst>
                <a:ext uri="{FF2B5EF4-FFF2-40B4-BE49-F238E27FC236}">
                  <a16:creationId xmlns:a16="http://schemas.microsoft.com/office/drawing/2014/main" xmlns="" id="{43260D50-EF33-1B7D-FAE1-F3568139D7F7}"/>
                </a:ext>
              </a:extLst>
            </p:cNvPr>
            <p:cNvSpPr/>
            <p:nvPr/>
          </p:nvSpPr>
          <p:spPr>
            <a:xfrm>
              <a:off x="3179075" y="4722025"/>
              <a:ext cx="25775" cy="22425"/>
            </a:xfrm>
            <a:custGeom>
              <a:avLst/>
              <a:gdLst/>
              <a:ahLst/>
              <a:cxnLst/>
              <a:rect l="l" t="t" r="r" b="b"/>
              <a:pathLst>
                <a:path w="1031" h="897" extrusionOk="0">
                  <a:moveTo>
                    <a:pt x="480" y="0"/>
                  </a:moveTo>
                  <a:cubicBezTo>
                    <a:pt x="477" y="0"/>
                    <a:pt x="474" y="1"/>
                    <a:pt x="471" y="1"/>
                  </a:cubicBezTo>
                  <a:cubicBezTo>
                    <a:pt x="132" y="89"/>
                    <a:pt x="0" y="572"/>
                    <a:pt x="274" y="791"/>
                  </a:cubicBezTo>
                  <a:cubicBezTo>
                    <a:pt x="359" y="862"/>
                    <a:pt x="468" y="896"/>
                    <a:pt x="576" y="896"/>
                  </a:cubicBezTo>
                  <a:cubicBezTo>
                    <a:pt x="634" y="896"/>
                    <a:pt x="692" y="886"/>
                    <a:pt x="746" y="867"/>
                  </a:cubicBezTo>
                  <a:cubicBezTo>
                    <a:pt x="910" y="813"/>
                    <a:pt x="1009" y="670"/>
                    <a:pt x="1019" y="506"/>
                  </a:cubicBezTo>
                  <a:cubicBezTo>
                    <a:pt x="1031" y="319"/>
                    <a:pt x="943" y="122"/>
                    <a:pt x="778" y="45"/>
                  </a:cubicBezTo>
                  <a:cubicBezTo>
                    <a:pt x="772" y="42"/>
                    <a:pt x="766" y="41"/>
                    <a:pt x="760" y="41"/>
                  </a:cubicBezTo>
                  <a:cubicBezTo>
                    <a:pt x="724" y="41"/>
                    <a:pt x="696" y="92"/>
                    <a:pt x="734" y="111"/>
                  </a:cubicBezTo>
                  <a:cubicBezTo>
                    <a:pt x="987" y="231"/>
                    <a:pt x="1031" y="637"/>
                    <a:pt x="767" y="779"/>
                  </a:cubicBezTo>
                  <a:cubicBezTo>
                    <a:pt x="712" y="810"/>
                    <a:pt x="649" y="824"/>
                    <a:pt x="586" y="824"/>
                  </a:cubicBezTo>
                  <a:cubicBezTo>
                    <a:pt x="512" y="824"/>
                    <a:pt x="438" y="804"/>
                    <a:pt x="373" y="769"/>
                  </a:cubicBezTo>
                  <a:cubicBezTo>
                    <a:pt x="241" y="692"/>
                    <a:pt x="186" y="560"/>
                    <a:pt x="208" y="418"/>
                  </a:cubicBezTo>
                  <a:cubicBezTo>
                    <a:pt x="230" y="265"/>
                    <a:pt x="339" y="122"/>
                    <a:pt x="493" y="78"/>
                  </a:cubicBezTo>
                  <a:cubicBezTo>
                    <a:pt x="534" y="68"/>
                    <a:pt x="518" y="0"/>
                    <a:pt x="480" y="0"/>
                  </a:cubicBezTo>
                  <a:close/>
                </a:path>
              </a:pathLst>
            </a:custGeom>
            <a:solidFill>
              <a:srgbClr val="EDE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9;p51">
              <a:extLst>
                <a:ext uri="{FF2B5EF4-FFF2-40B4-BE49-F238E27FC236}">
                  <a16:creationId xmlns:a16="http://schemas.microsoft.com/office/drawing/2014/main" xmlns="" id="{03D41EA7-0E5E-B466-F3FF-B9029468110B}"/>
                </a:ext>
              </a:extLst>
            </p:cNvPr>
            <p:cNvSpPr/>
            <p:nvPr/>
          </p:nvSpPr>
          <p:spPr>
            <a:xfrm>
              <a:off x="3391150" y="4607503"/>
              <a:ext cx="196900" cy="95725"/>
            </a:xfrm>
            <a:custGeom>
              <a:avLst/>
              <a:gdLst/>
              <a:ahLst/>
              <a:cxnLst/>
              <a:rect l="l" t="t" r="r" b="b"/>
              <a:pathLst>
                <a:path w="7876" h="3829" extrusionOk="0">
                  <a:moveTo>
                    <a:pt x="6505" y="0"/>
                  </a:moveTo>
                  <a:cubicBezTo>
                    <a:pt x="6170" y="0"/>
                    <a:pt x="5826" y="71"/>
                    <a:pt x="5539" y="155"/>
                  </a:cubicBezTo>
                  <a:cubicBezTo>
                    <a:pt x="5057" y="298"/>
                    <a:pt x="4586" y="496"/>
                    <a:pt x="4147" y="747"/>
                  </a:cubicBezTo>
                  <a:cubicBezTo>
                    <a:pt x="3709" y="989"/>
                    <a:pt x="3314" y="1296"/>
                    <a:pt x="2897" y="1581"/>
                  </a:cubicBezTo>
                  <a:cubicBezTo>
                    <a:pt x="2447" y="1877"/>
                    <a:pt x="1976" y="2162"/>
                    <a:pt x="1428" y="2217"/>
                  </a:cubicBezTo>
                  <a:cubicBezTo>
                    <a:pt x="1342" y="2228"/>
                    <a:pt x="1254" y="2235"/>
                    <a:pt x="1166" y="2235"/>
                  </a:cubicBezTo>
                  <a:cubicBezTo>
                    <a:pt x="763" y="2235"/>
                    <a:pt x="359" y="2106"/>
                    <a:pt x="79" y="1800"/>
                  </a:cubicBezTo>
                  <a:cubicBezTo>
                    <a:pt x="71" y="1789"/>
                    <a:pt x="61" y="1784"/>
                    <a:pt x="51" y="1784"/>
                  </a:cubicBezTo>
                  <a:cubicBezTo>
                    <a:pt x="24" y="1784"/>
                    <a:pt x="0" y="1823"/>
                    <a:pt x="25" y="1855"/>
                  </a:cubicBezTo>
                  <a:cubicBezTo>
                    <a:pt x="326" y="2181"/>
                    <a:pt x="740" y="2311"/>
                    <a:pt x="1166" y="2311"/>
                  </a:cubicBezTo>
                  <a:cubicBezTo>
                    <a:pt x="1516" y="2311"/>
                    <a:pt x="1873" y="2223"/>
                    <a:pt x="2184" y="2085"/>
                  </a:cubicBezTo>
                  <a:cubicBezTo>
                    <a:pt x="2623" y="1888"/>
                    <a:pt x="3007" y="1592"/>
                    <a:pt x="3402" y="1318"/>
                  </a:cubicBezTo>
                  <a:cubicBezTo>
                    <a:pt x="3807" y="1022"/>
                    <a:pt x="4235" y="759"/>
                    <a:pt x="4696" y="550"/>
                  </a:cubicBezTo>
                  <a:cubicBezTo>
                    <a:pt x="5134" y="353"/>
                    <a:pt x="5605" y="177"/>
                    <a:pt x="6087" y="101"/>
                  </a:cubicBezTo>
                  <a:cubicBezTo>
                    <a:pt x="6217" y="80"/>
                    <a:pt x="6354" y="67"/>
                    <a:pt x="6491" y="67"/>
                  </a:cubicBezTo>
                  <a:cubicBezTo>
                    <a:pt x="6783" y="67"/>
                    <a:pt x="7077" y="127"/>
                    <a:pt x="7315" y="298"/>
                  </a:cubicBezTo>
                  <a:cubicBezTo>
                    <a:pt x="7710" y="572"/>
                    <a:pt x="7820" y="1110"/>
                    <a:pt x="7666" y="1559"/>
                  </a:cubicBezTo>
                  <a:cubicBezTo>
                    <a:pt x="7502" y="2019"/>
                    <a:pt x="7096" y="2338"/>
                    <a:pt x="6647" y="2502"/>
                  </a:cubicBezTo>
                  <a:cubicBezTo>
                    <a:pt x="5836" y="2798"/>
                    <a:pt x="4509" y="2743"/>
                    <a:pt x="4213" y="3785"/>
                  </a:cubicBezTo>
                  <a:cubicBezTo>
                    <a:pt x="4207" y="3810"/>
                    <a:pt x="4226" y="3828"/>
                    <a:pt x="4247" y="3828"/>
                  </a:cubicBezTo>
                  <a:cubicBezTo>
                    <a:pt x="4263" y="3828"/>
                    <a:pt x="4280" y="3819"/>
                    <a:pt x="4289" y="3795"/>
                  </a:cubicBezTo>
                  <a:cubicBezTo>
                    <a:pt x="4410" y="3346"/>
                    <a:pt x="4827" y="3083"/>
                    <a:pt x="5254" y="2930"/>
                  </a:cubicBezTo>
                  <a:cubicBezTo>
                    <a:pt x="5737" y="2765"/>
                    <a:pt x="6252" y="2732"/>
                    <a:pt x="6735" y="2546"/>
                  </a:cubicBezTo>
                  <a:cubicBezTo>
                    <a:pt x="7118" y="2392"/>
                    <a:pt x="7469" y="2129"/>
                    <a:pt x="7656" y="1756"/>
                  </a:cubicBezTo>
                  <a:cubicBezTo>
                    <a:pt x="7842" y="1405"/>
                    <a:pt x="7875" y="978"/>
                    <a:pt x="7688" y="616"/>
                  </a:cubicBezTo>
                  <a:cubicBezTo>
                    <a:pt x="7454" y="148"/>
                    <a:pt x="6990" y="0"/>
                    <a:pt x="65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0;p51">
              <a:extLst>
                <a:ext uri="{FF2B5EF4-FFF2-40B4-BE49-F238E27FC236}">
                  <a16:creationId xmlns:a16="http://schemas.microsoft.com/office/drawing/2014/main" xmlns="" id="{0A51E079-1F02-36E5-A4F5-24E0138263FE}"/>
                </a:ext>
              </a:extLst>
            </p:cNvPr>
            <p:cNvSpPr/>
            <p:nvPr/>
          </p:nvSpPr>
          <p:spPr>
            <a:xfrm>
              <a:off x="3516550" y="4495978"/>
              <a:ext cx="521725" cy="262725"/>
            </a:xfrm>
            <a:custGeom>
              <a:avLst/>
              <a:gdLst/>
              <a:ahLst/>
              <a:cxnLst/>
              <a:rect l="l" t="t" r="r" b="b"/>
              <a:pathLst>
                <a:path w="20869" h="10509" extrusionOk="0">
                  <a:moveTo>
                    <a:pt x="16595" y="0"/>
                  </a:moveTo>
                  <a:cubicBezTo>
                    <a:pt x="16197" y="0"/>
                    <a:pt x="15799" y="17"/>
                    <a:pt x="15402" y="55"/>
                  </a:cubicBezTo>
                  <a:cubicBezTo>
                    <a:pt x="13789" y="209"/>
                    <a:pt x="12233" y="713"/>
                    <a:pt x="10972" y="1744"/>
                  </a:cubicBezTo>
                  <a:cubicBezTo>
                    <a:pt x="9755" y="2731"/>
                    <a:pt x="8867" y="4058"/>
                    <a:pt x="8001" y="5351"/>
                  </a:cubicBezTo>
                  <a:cubicBezTo>
                    <a:pt x="7102" y="6689"/>
                    <a:pt x="6203" y="8070"/>
                    <a:pt x="4931" y="9090"/>
                  </a:cubicBezTo>
                  <a:cubicBezTo>
                    <a:pt x="3959" y="9873"/>
                    <a:pt x="2698" y="10434"/>
                    <a:pt x="1435" y="10434"/>
                  </a:cubicBezTo>
                  <a:cubicBezTo>
                    <a:pt x="1159" y="10434"/>
                    <a:pt x="884" y="10408"/>
                    <a:pt x="611" y="10351"/>
                  </a:cubicBezTo>
                  <a:cubicBezTo>
                    <a:pt x="425" y="10307"/>
                    <a:pt x="238" y="10252"/>
                    <a:pt x="63" y="10186"/>
                  </a:cubicBezTo>
                  <a:cubicBezTo>
                    <a:pt x="60" y="10185"/>
                    <a:pt x="57" y="10185"/>
                    <a:pt x="54" y="10185"/>
                  </a:cubicBezTo>
                  <a:cubicBezTo>
                    <a:pt x="16" y="10185"/>
                    <a:pt x="0" y="10243"/>
                    <a:pt x="41" y="10263"/>
                  </a:cubicBezTo>
                  <a:cubicBezTo>
                    <a:pt x="496" y="10433"/>
                    <a:pt x="967" y="10509"/>
                    <a:pt x="1438" y="10509"/>
                  </a:cubicBezTo>
                  <a:cubicBezTo>
                    <a:pt x="2431" y="10509"/>
                    <a:pt x="3425" y="10170"/>
                    <a:pt x="4273" y="9649"/>
                  </a:cubicBezTo>
                  <a:cubicBezTo>
                    <a:pt x="5622" y="8827"/>
                    <a:pt x="6609" y="7533"/>
                    <a:pt x="7496" y="6239"/>
                  </a:cubicBezTo>
                  <a:cubicBezTo>
                    <a:pt x="8395" y="4923"/>
                    <a:pt x="9218" y="3542"/>
                    <a:pt x="10347" y="2413"/>
                  </a:cubicBezTo>
                  <a:cubicBezTo>
                    <a:pt x="10917" y="1843"/>
                    <a:pt x="11553" y="1349"/>
                    <a:pt x="12266" y="988"/>
                  </a:cubicBezTo>
                  <a:cubicBezTo>
                    <a:pt x="13012" y="604"/>
                    <a:pt x="13823" y="362"/>
                    <a:pt x="14656" y="231"/>
                  </a:cubicBezTo>
                  <a:cubicBezTo>
                    <a:pt x="15292" y="122"/>
                    <a:pt x="15933" y="78"/>
                    <a:pt x="16576" y="78"/>
                  </a:cubicBezTo>
                  <a:cubicBezTo>
                    <a:pt x="17752" y="78"/>
                    <a:pt x="18935" y="226"/>
                    <a:pt x="20105" y="396"/>
                  </a:cubicBezTo>
                  <a:cubicBezTo>
                    <a:pt x="20335" y="428"/>
                    <a:pt x="20565" y="462"/>
                    <a:pt x="20806" y="494"/>
                  </a:cubicBezTo>
                  <a:cubicBezTo>
                    <a:pt x="20809" y="495"/>
                    <a:pt x="20812" y="495"/>
                    <a:pt x="20815" y="495"/>
                  </a:cubicBezTo>
                  <a:cubicBezTo>
                    <a:pt x="20853" y="495"/>
                    <a:pt x="20868" y="428"/>
                    <a:pt x="20818" y="418"/>
                  </a:cubicBezTo>
                  <a:cubicBezTo>
                    <a:pt x="19423" y="212"/>
                    <a:pt x="18008" y="0"/>
                    <a:pt x="1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11;p51">
              <a:extLst>
                <a:ext uri="{FF2B5EF4-FFF2-40B4-BE49-F238E27FC236}">
                  <a16:creationId xmlns:a16="http://schemas.microsoft.com/office/drawing/2014/main" xmlns="" id="{8BD54499-8365-2C37-C2AB-80CE01930EFA}"/>
                </a:ext>
              </a:extLst>
            </p:cNvPr>
            <p:cNvSpPr/>
            <p:nvPr/>
          </p:nvSpPr>
          <p:spPr>
            <a:xfrm>
              <a:off x="3542075" y="4870853"/>
              <a:ext cx="84775" cy="13950"/>
            </a:xfrm>
            <a:custGeom>
              <a:avLst/>
              <a:gdLst/>
              <a:ahLst/>
              <a:cxnLst/>
              <a:rect l="l" t="t" r="r" b="b"/>
              <a:pathLst>
                <a:path w="3391" h="558" extrusionOk="0">
                  <a:moveTo>
                    <a:pt x="1533" y="1"/>
                  </a:moveTo>
                  <a:cubicBezTo>
                    <a:pt x="1023" y="1"/>
                    <a:pt x="515" y="107"/>
                    <a:pt x="50" y="322"/>
                  </a:cubicBezTo>
                  <a:cubicBezTo>
                    <a:pt x="0" y="342"/>
                    <a:pt x="34" y="400"/>
                    <a:pt x="74" y="400"/>
                  </a:cubicBezTo>
                  <a:cubicBezTo>
                    <a:pt x="77" y="400"/>
                    <a:pt x="81" y="400"/>
                    <a:pt x="84" y="399"/>
                  </a:cubicBezTo>
                  <a:cubicBezTo>
                    <a:pt x="546" y="183"/>
                    <a:pt x="1047" y="77"/>
                    <a:pt x="1547" y="77"/>
                  </a:cubicBezTo>
                  <a:cubicBezTo>
                    <a:pt x="2164" y="77"/>
                    <a:pt x="2779" y="238"/>
                    <a:pt x="3318" y="553"/>
                  </a:cubicBezTo>
                  <a:cubicBezTo>
                    <a:pt x="3324" y="556"/>
                    <a:pt x="3330" y="557"/>
                    <a:pt x="3335" y="557"/>
                  </a:cubicBezTo>
                  <a:cubicBezTo>
                    <a:pt x="3370" y="557"/>
                    <a:pt x="3390" y="506"/>
                    <a:pt x="3362" y="487"/>
                  </a:cubicBezTo>
                  <a:cubicBezTo>
                    <a:pt x="2803" y="165"/>
                    <a:pt x="2166" y="1"/>
                    <a:pt x="15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12;p51">
              <a:extLst>
                <a:ext uri="{FF2B5EF4-FFF2-40B4-BE49-F238E27FC236}">
                  <a16:creationId xmlns:a16="http://schemas.microsoft.com/office/drawing/2014/main" xmlns="" id="{D88DB8A1-E662-C896-6027-4202A5CD2234}"/>
                </a:ext>
              </a:extLst>
            </p:cNvPr>
            <p:cNvSpPr/>
            <p:nvPr/>
          </p:nvSpPr>
          <p:spPr>
            <a:xfrm>
              <a:off x="3446725" y="4307575"/>
              <a:ext cx="428200" cy="257975"/>
            </a:xfrm>
            <a:custGeom>
              <a:avLst/>
              <a:gdLst/>
              <a:ahLst/>
              <a:cxnLst/>
              <a:rect l="l" t="t" r="r" b="b"/>
              <a:pathLst>
                <a:path w="17128" h="10319" extrusionOk="0">
                  <a:moveTo>
                    <a:pt x="17076" y="1"/>
                  </a:moveTo>
                  <a:cubicBezTo>
                    <a:pt x="17072" y="1"/>
                    <a:pt x="17069" y="1"/>
                    <a:pt x="17065" y="2"/>
                  </a:cubicBezTo>
                  <a:cubicBezTo>
                    <a:pt x="15761" y="309"/>
                    <a:pt x="14642" y="1077"/>
                    <a:pt x="13688" y="1998"/>
                  </a:cubicBezTo>
                  <a:cubicBezTo>
                    <a:pt x="12701" y="2962"/>
                    <a:pt x="11912" y="4091"/>
                    <a:pt x="11112" y="5199"/>
                  </a:cubicBezTo>
                  <a:cubicBezTo>
                    <a:pt x="10289" y="6361"/>
                    <a:pt x="9434" y="7523"/>
                    <a:pt x="8338" y="8444"/>
                  </a:cubicBezTo>
                  <a:cubicBezTo>
                    <a:pt x="7275" y="9343"/>
                    <a:pt x="5991" y="9924"/>
                    <a:pt x="4621" y="10143"/>
                  </a:cubicBezTo>
                  <a:cubicBezTo>
                    <a:pt x="4209" y="10210"/>
                    <a:pt x="3792" y="10243"/>
                    <a:pt x="3374" y="10243"/>
                  </a:cubicBezTo>
                  <a:cubicBezTo>
                    <a:pt x="2416" y="10243"/>
                    <a:pt x="1458" y="10067"/>
                    <a:pt x="565" y="9716"/>
                  </a:cubicBezTo>
                  <a:cubicBezTo>
                    <a:pt x="400" y="9639"/>
                    <a:pt x="236" y="9573"/>
                    <a:pt x="71" y="9497"/>
                  </a:cubicBezTo>
                  <a:cubicBezTo>
                    <a:pt x="65" y="9494"/>
                    <a:pt x="59" y="9492"/>
                    <a:pt x="53" y="9492"/>
                  </a:cubicBezTo>
                  <a:cubicBezTo>
                    <a:pt x="20" y="9492"/>
                    <a:pt x="1" y="9544"/>
                    <a:pt x="39" y="9563"/>
                  </a:cubicBezTo>
                  <a:cubicBezTo>
                    <a:pt x="1078" y="10069"/>
                    <a:pt x="2223" y="10318"/>
                    <a:pt x="3375" y="10318"/>
                  </a:cubicBezTo>
                  <a:cubicBezTo>
                    <a:pt x="3571" y="10318"/>
                    <a:pt x="3768" y="10311"/>
                    <a:pt x="3964" y="10297"/>
                  </a:cubicBezTo>
                  <a:cubicBezTo>
                    <a:pt x="5312" y="10198"/>
                    <a:pt x="6639" y="9760"/>
                    <a:pt x="7746" y="8981"/>
                  </a:cubicBezTo>
                  <a:cubicBezTo>
                    <a:pt x="8908" y="8181"/>
                    <a:pt x="9818" y="7085"/>
                    <a:pt x="10652" y="5966"/>
                  </a:cubicBezTo>
                  <a:cubicBezTo>
                    <a:pt x="11507" y="4815"/>
                    <a:pt x="12285" y="3620"/>
                    <a:pt x="13249" y="2568"/>
                  </a:cubicBezTo>
                  <a:cubicBezTo>
                    <a:pt x="14170" y="1559"/>
                    <a:pt x="15278" y="649"/>
                    <a:pt x="16604" y="210"/>
                  </a:cubicBezTo>
                  <a:cubicBezTo>
                    <a:pt x="16758" y="166"/>
                    <a:pt x="16923" y="122"/>
                    <a:pt x="17087" y="78"/>
                  </a:cubicBezTo>
                  <a:cubicBezTo>
                    <a:pt x="17128" y="69"/>
                    <a:pt x="17121" y="1"/>
                    <a:pt x="170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3;p51">
              <a:extLst>
                <a:ext uri="{FF2B5EF4-FFF2-40B4-BE49-F238E27FC236}">
                  <a16:creationId xmlns:a16="http://schemas.microsoft.com/office/drawing/2014/main" xmlns="" id="{B94FE758-A7B7-CD68-3E1D-276967A44E54}"/>
                </a:ext>
              </a:extLst>
            </p:cNvPr>
            <p:cNvSpPr/>
            <p:nvPr/>
          </p:nvSpPr>
          <p:spPr>
            <a:xfrm>
              <a:off x="3782875" y="4335725"/>
              <a:ext cx="278450" cy="134550"/>
            </a:xfrm>
            <a:custGeom>
              <a:avLst/>
              <a:gdLst/>
              <a:ahLst/>
              <a:cxnLst/>
              <a:rect l="l" t="t" r="r" b="b"/>
              <a:pathLst>
                <a:path w="11138" h="5382" extrusionOk="0">
                  <a:moveTo>
                    <a:pt x="7825" y="1"/>
                  </a:moveTo>
                  <a:cubicBezTo>
                    <a:pt x="7819" y="1"/>
                    <a:pt x="7813" y="2"/>
                    <a:pt x="7807" y="5"/>
                  </a:cubicBezTo>
                  <a:cubicBezTo>
                    <a:pt x="6393" y="663"/>
                    <a:pt x="4990" y="1332"/>
                    <a:pt x="3575" y="2000"/>
                  </a:cubicBezTo>
                  <a:cubicBezTo>
                    <a:pt x="2863" y="2329"/>
                    <a:pt x="2161" y="2658"/>
                    <a:pt x="1448" y="2987"/>
                  </a:cubicBezTo>
                  <a:cubicBezTo>
                    <a:pt x="922" y="3240"/>
                    <a:pt x="319" y="3547"/>
                    <a:pt x="144" y="4161"/>
                  </a:cubicBezTo>
                  <a:cubicBezTo>
                    <a:pt x="1" y="4697"/>
                    <a:pt x="319" y="5147"/>
                    <a:pt x="824" y="5301"/>
                  </a:cubicBezTo>
                  <a:cubicBezTo>
                    <a:pt x="999" y="5357"/>
                    <a:pt x="1181" y="5381"/>
                    <a:pt x="1364" y="5381"/>
                  </a:cubicBezTo>
                  <a:cubicBezTo>
                    <a:pt x="1786" y="5381"/>
                    <a:pt x="2214" y="5253"/>
                    <a:pt x="2588" y="5092"/>
                  </a:cubicBezTo>
                  <a:cubicBezTo>
                    <a:pt x="3214" y="4840"/>
                    <a:pt x="3784" y="4490"/>
                    <a:pt x="4398" y="4226"/>
                  </a:cubicBezTo>
                  <a:cubicBezTo>
                    <a:pt x="5044" y="3952"/>
                    <a:pt x="5713" y="3744"/>
                    <a:pt x="6393" y="3601"/>
                  </a:cubicBezTo>
                  <a:cubicBezTo>
                    <a:pt x="7118" y="3447"/>
                    <a:pt x="7854" y="3370"/>
                    <a:pt x="8590" y="3370"/>
                  </a:cubicBezTo>
                  <a:cubicBezTo>
                    <a:pt x="9425" y="3370"/>
                    <a:pt x="10259" y="3469"/>
                    <a:pt x="11074" y="3667"/>
                  </a:cubicBezTo>
                  <a:cubicBezTo>
                    <a:pt x="11077" y="3668"/>
                    <a:pt x="11080" y="3668"/>
                    <a:pt x="11083" y="3668"/>
                  </a:cubicBezTo>
                  <a:cubicBezTo>
                    <a:pt x="11121" y="3668"/>
                    <a:pt x="11137" y="3600"/>
                    <a:pt x="11096" y="3591"/>
                  </a:cubicBezTo>
                  <a:cubicBezTo>
                    <a:pt x="10280" y="3395"/>
                    <a:pt x="9442" y="3298"/>
                    <a:pt x="8604" y="3298"/>
                  </a:cubicBezTo>
                  <a:cubicBezTo>
                    <a:pt x="8125" y="3298"/>
                    <a:pt x="7646" y="3329"/>
                    <a:pt x="7171" y="3393"/>
                  </a:cubicBezTo>
                  <a:cubicBezTo>
                    <a:pt x="5889" y="3557"/>
                    <a:pt x="4671" y="3963"/>
                    <a:pt x="3521" y="4555"/>
                  </a:cubicBezTo>
                  <a:cubicBezTo>
                    <a:pt x="2917" y="4862"/>
                    <a:pt x="2303" y="5202"/>
                    <a:pt x="1623" y="5290"/>
                  </a:cubicBezTo>
                  <a:cubicBezTo>
                    <a:pt x="1550" y="5297"/>
                    <a:pt x="1472" y="5302"/>
                    <a:pt x="1392" y="5302"/>
                  </a:cubicBezTo>
                  <a:cubicBezTo>
                    <a:pt x="898" y="5302"/>
                    <a:pt x="321" y="5138"/>
                    <a:pt x="198" y="4610"/>
                  </a:cubicBezTo>
                  <a:cubicBezTo>
                    <a:pt x="45" y="3919"/>
                    <a:pt x="724" y="3437"/>
                    <a:pt x="1262" y="3163"/>
                  </a:cubicBezTo>
                  <a:cubicBezTo>
                    <a:pt x="1909" y="2845"/>
                    <a:pt x="2578" y="2549"/>
                    <a:pt x="3246" y="2231"/>
                  </a:cubicBezTo>
                  <a:cubicBezTo>
                    <a:pt x="4781" y="1518"/>
                    <a:pt x="6316" y="794"/>
                    <a:pt x="7851" y="71"/>
                  </a:cubicBezTo>
                  <a:cubicBezTo>
                    <a:pt x="7889" y="52"/>
                    <a:pt x="7861" y="1"/>
                    <a:pt x="78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4;p51">
              <a:extLst>
                <a:ext uri="{FF2B5EF4-FFF2-40B4-BE49-F238E27FC236}">
                  <a16:creationId xmlns:a16="http://schemas.microsoft.com/office/drawing/2014/main" xmlns="" id="{9B6B2682-45CB-3964-123B-B836EB87B821}"/>
                </a:ext>
              </a:extLst>
            </p:cNvPr>
            <p:cNvSpPr/>
            <p:nvPr/>
          </p:nvSpPr>
          <p:spPr>
            <a:xfrm>
              <a:off x="3912425" y="4580050"/>
              <a:ext cx="144025" cy="92600"/>
            </a:xfrm>
            <a:custGeom>
              <a:avLst/>
              <a:gdLst/>
              <a:ahLst/>
              <a:cxnLst/>
              <a:rect l="l" t="t" r="r" b="b"/>
              <a:pathLst>
                <a:path w="5761" h="3704" extrusionOk="0">
                  <a:moveTo>
                    <a:pt x="5616" y="0"/>
                  </a:moveTo>
                  <a:cubicBezTo>
                    <a:pt x="3777" y="0"/>
                    <a:pt x="1990" y="893"/>
                    <a:pt x="838" y="2314"/>
                  </a:cubicBezTo>
                  <a:cubicBezTo>
                    <a:pt x="498" y="2720"/>
                    <a:pt x="224" y="3169"/>
                    <a:pt x="16" y="3641"/>
                  </a:cubicBezTo>
                  <a:cubicBezTo>
                    <a:pt x="0" y="3672"/>
                    <a:pt x="29" y="3703"/>
                    <a:pt x="54" y="3703"/>
                  </a:cubicBezTo>
                  <a:cubicBezTo>
                    <a:pt x="65" y="3703"/>
                    <a:pt x="75" y="3698"/>
                    <a:pt x="81" y="3685"/>
                  </a:cubicBezTo>
                  <a:cubicBezTo>
                    <a:pt x="827" y="1997"/>
                    <a:pt x="2384" y="725"/>
                    <a:pt x="4160" y="264"/>
                  </a:cubicBezTo>
                  <a:cubicBezTo>
                    <a:pt x="4629" y="142"/>
                    <a:pt x="5118" y="76"/>
                    <a:pt x="5607" y="76"/>
                  </a:cubicBezTo>
                  <a:cubicBezTo>
                    <a:pt x="5644" y="76"/>
                    <a:pt x="5680" y="77"/>
                    <a:pt x="5717" y="77"/>
                  </a:cubicBezTo>
                  <a:cubicBezTo>
                    <a:pt x="5761" y="77"/>
                    <a:pt x="5761" y="1"/>
                    <a:pt x="5717" y="1"/>
                  </a:cubicBezTo>
                  <a:cubicBezTo>
                    <a:pt x="5683" y="1"/>
                    <a:pt x="5650" y="0"/>
                    <a:pt x="5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5;p51">
              <a:extLst>
                <a:ext uri="{FF2B5EF4-FFF2-40B4-BE49-F238E27FC236}">
                  <a16:creationId xmlns:a16="http://schemas.microsoft.com/office/drawing/2014/main" xmlns="" id="{5958B0FF-ADDD-81BF-D726-527695947CAB}"/>
                </a:ext>
              </a:extLst>
            </p:cNvPr>
            <p:cNvSpPr/>
            <p:nvPr/>
          </p:nvSpPr>
          <p:spPr>
            <a:xfrm>
              <a:off x="3971625" y="4843525"/>
              <a:ext cx="221425" cy="70300"/>
            </a:xfrm>
            <a:custGeom>
              <a:avLst/>
              <a:gdLst/>
              <a:ahLst/>
              <a:cxnLst/>
              <a:rect l="l" t="t" r="r" b="b"/>
              <a:pathLst>
                <a:path w="8857" h="2812" extrusionOk="0">
                  <a:moveTo>
                    <a:pt x="8010" y="1"/>
                  </a:moveTo>
                  <a:cubicBezTo>
                    <a:pt x="7710" y="1"/>
                    <a:pt x="7408" y="65"/>
                    <a:pt x="7120" y="173"/>
                  </a:cubicBezTo>
                  <a:cubicBezTo>
                    <a:pt x="6528" y="382"/>
                    <a:pt x="6046" y="765"/>
                    <a:pt x="5575" y="1160"/>
                  </a:cubicBezTo>
                  <a:cubicBezTo>
                    <a:pt x="5059" y="1588"/>
                    <a:pt x="4555" y="2027"/>
                    <a:pt x="3952" y="2312"/>
                  </a:cubicBezTo>
                  <a:cubicBezTo>
                    <a:pt x="3382" y="2585"/>
                    <a:pt x="2757" y="2728"/>
                    <a:pt x="2121" y="2739"/>
                  </a:cubicBezTo>
                  <a:cubicBezTo>
                    <a:pt x="2097" y="2739"/>
                    <a:pt x="2072" y="2740"/>
                    <a:pt x="2048" y="2740"/>
                  </a:cubicBezTo>
                  <a:cubicBezTo>
                    <a:pt x="1371" y="2740"/>
                    <a:pt x="696" y="2586"/>
                    <a:pt x="82" y="2278"/>
                  </a:cubicBezTo>
                  <a:cubicBezTo>
                    <a:pt x="76" y="2275"/>
                    <a:pt x="69" y="2274"/>
                    <a:pt x="64" y="2274"/>
                  </a:cubicBezTo>
                  <a:cubicBezTo>
                    <a:pt x="27" y="2274"/>
                    <a:pt x="0" y="2325"/>
                    <a:pt x="38" y="2344"/>
                  </a:cubicBezTo>
                  <a:cubicBezTo>
                    <a:pt x="669" y="2653"/>
                    <a:pt x="1364" y="2811"/>
                    <a:pt x="2059" y="2811"/>
                  </a:cubicBezTo>
                  <a:cubicBezTo>
                    <a:pt x="2548" y="2811"/>
                    <a:pt x="3036" y="2733"/>
                    <a:pt x="3502" y="2575"/>
                  </a:cubicBezTo>
                  <a:cubicBezTo>
                    <a:pt x="4094" y="2378"/>
                    <a:pt x="4610" y="2049"/>
                    <a:pt x="5093" y="1664"/>
                  </a:cubicBezTo>
                  <a:cubicBezTo>
                    <a:pt x="5607" y="1237"/>
                    <a:pt x="6101" y="765"/>
                    <a:pt x="6682" y="448"/>
                  </a:cubicBezTo>
                  <a:cubicBezTo>
                    <a:pt x="7089" y="230"/>
                    <a:pt x="7554" y="76"/>
                    <a:pt x="8014" y="76"/>
                  </a:cubicBezTo>
                  <a:cubicBezTo>
                    <a:pt x="8274" y="76"/>
                    <a:pt x="8531" y="125"/>
                    <a:pt x="8776" y="239"/>
                  </a:cubicBezTo>
                  <a:cubicBezTo>
                    <a:pt x="8783" y="242"/>
                    <a:pt x="8789" y="244"/>
                    <a:pt x="8794" y="244"/>
                  </a:cubicBezTo>
                  <a:cubicBezTo>
                    <a:pt x="8831" y="244"/>
                    <a:pt x="8856" y="192"/>
                    <a:pt x="8809" y="173"/>
                  </a:cubicBezTo>
                  <a:cubicBezTo>
                    <a:pt x="8553" y="53"/>
                    <a:pt x="8282" y="1"/>
                    <a:pt x="80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6;p51">
              <a:extLst>
                <a:ext uri="{FF2B5EF4-FFF2-40B4-BE49-F238E27FC236}">
                  <a16:creationId xmlns:a16="http://schemas.microsoft.com/office/drawing/2014/main" xmlns="" id="{269858E0-50B0-F81A-FEBC-86F1F4EA52F3}"/>
                </a:ext>
              </a:extLst>
            </p:cNvPr>
            <p:cNvSpPr/>
            <p:nvPr/>
          </p:nvSpPr>
          <p:spPr>
            <a:xfrm>
              <a:off x="4088750" y="4925350"/>
              <a:ext cx="51325" cy="49550"/>
            </a:xfrm>
            <a:custGeom>
              <a:avLst/>
              <a:gdLst/>
              <a:ahLst/>
              <a:cxnLst/>
              <a:rect l="l" t="t" r="r" b="b"/>
              <a:pathLst>
                <a:path w="2053" h="1982" extrusionOk="0">
                  <a:moveTo>
                    <a:pt x="1415" y="0"/>
                  </a:moveTo>
                  <a:cubicBezTo>
                    <a:pt x="1255" y="0"/>
                    <a:pt x="1091" y="31"/>
                    <a:pt x="944" y="69"/>
                  </a:cubicBezTo>
                  <a:cubicBezTo>
                    <a:pt x="605" y="168"/>
                    <a:pt x="287" y="343"/>
                    <a:pt x="35" y="574"/>
                  </a:cubicBezTo>
                  <a:cubicBezTo>
                    <a:pt x="0" y="599"/>
                    <a:pt x="26" y="638"/>
                    <a:pt x="60" y="638"/>
                  </a:cubicBezTo>
                  <a:cubicBezTo>
                    <a:pt x="70" y="638"/>
                    <a:pt x="80" y="635"/>
                    <a:pt x="89" y="628"/>
                  </a:cubicBezTo>
                  <a:cubicBezTo>
                    <a:pt x="298" y="442"/>
                    <a:pt x="539" y="289"/>
                    <a:pt x="802" y="201"/>
                  </a:cubicBezTo>
                  <a:cubicBezTo>
                    <a:pt x="991" y="132"/>
                    <a:pt x="1206" y="77"/>
                    <a:pt x="1411" y="77"/>
                  </a:cubicBezTo>
                  <a:cubicBezTo>
                    <a:pt x="1468" y="77"/>
                    <a:pt x="1525" y="82"/>
                    <a:pt x="1580" y="91"/>
                  </a:cubicBezTo>
                  <a:cubicBezTo>
                    <a:pt x="1701" y="113"/>
                    <a:pt x="1811" y="157"/>
                    <a:pt x="1877" y="255"/>
                  </a:cubicBezTo>
                  <a:cubicBezTo>
                    <a:pt x="1975" y="387"/>
                    <a:pt x="1909" y="552"/>
                    <a:pt x="1843" y="683"/>
                  </a:cubicBezTo>
                  <a:cubicBezTo>
                    <a:pt x="1690" y="925"/>
                    <a:pt x="1493" y="1144"/>
                    <a:pt x="1285" y="1341"/>
                  </a:cubicBezTo>
                  <a:cubicBezTo>
                    <a:pt x="1043" y="1560"/>
                    <a:pt x="791" y="1746"/>
                    <a:pt x="506" y="1911"/>
                  </a:cubicBezTo>
                  <a:cubicBezTo>
                    <a:pt x="478" y="1930"/>
                    <a:pt x="498" y="1981"/>
                    <a:pt x="532" y="1981"/>
                  </a:cubicBezTo>
                  <a:cubicBezTo>
                    <a:pt x="538" y="1981"/>
                    <a:pt x="544" y="1980"/>
                    <a:pt x="550" y="1977"/>
                  </a:cubicBezTo>
                  <a:cubicBezTo>
                    <a:pt x="824" y="1812"/>
                    <a:pt x="1087" y="1626"/>
                    <a:pt x="1329" y="1407"/>
                  </a:cubicBezTo>
                  <a:cubicBezTo>
                    <a:pt x="1449" y="1297"/>
                    <a:pt x="1570" y="1166"/>
                    <a:pt x="1668" y="1034"/>
                  </a:cubicBezTo>
                  <a:cubicBezTo>
                    <a:pt x="1767" y="925"/>
                    <a:pt x="1877" y="793"/>
                    <a:pt x="1942" y="650"/>
                  </a:cubicBezTo>
                  <a:cubicBezTo>
                    <a:pt x="2052" y="420"/>
                    <a:pt x="2008" y="168"/>
                    <a:pt x="1745" y="58"/>
                  </a:cubicBezTo>
                  <a:cubicBezTo>
                    <a:pt x="1644" y="17"/>
                    <a:pt x="1531" y="0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17;p51">
              <a:extLst>
                <a:ext uri="{FF2B5EF4-FFF2-40B4-BE49-F238E27FC236}">
                  <a16:creationId xmlns:a16="http://schemas.microsoft.com/office/drawing/2014/main" xmlns="" id="{B94FF113-521B-7149-583A-4C14094952A5}"/>
                </a:ext>
              </a:extLst>
            </p:cNvPr>
            <p:cNvSpPr/>
            <p:nvPr/>
          </p:nvSpPr>
          <p:spPr>
            <a:xfrm>
              <a:off x="4155650" y="4892775"/>
              <a:ext cx="20850" cy="19350"/>
            </a:xfrm>
            <a:custGeom>
              <a:avLst/>
              <a:gdLst/>
              <a:ahLst/>
              <a:cxnLst/>
              <a:rect l="l" t="t" r="r" b="b"/>
              <a:pathLst>
                <a:path w="834" h="774" extrusionOk="0">
                  <a:moveTo>
                    <a:pt x="371" y="0"/>
                  </a:moveTo>
                  <a:cubicBezTo>
                    <a:pt x="368" y="0"/>
                    <a:pt x="366" y="1"/>
                    <a:pt x="363" y="1"/>
                  </a:cubicBezTo>
                  <a:cubicBezTo>
                    <a:pt x="209" y="23"/>
                    <a:pt x="88" y="155"/>
                    <a:pt x="44" y="298"/>
                  </a:cubicBezTo>
                  <a:cubicBezTo>
                    <a:pt x="1" y="451"/>
                    <a:pt x="56" y="605"/>
                    <a:pt x="176" y="703"/>
                  </a:cubicBezTo>
                  <a:cubicBezTo>
                    <a:pt x="244" y="752"/>
                    <a:pt x="329" y="774"/>
                    <a:pt x="413" y="774"/>
                  </a:cubicBezTo>
                  <a:cubicBezTo>
                    <a:pt x="480" y="774"/>
                    <a:pt x="546" y="760"/>
                    <a:pt x="604" y="736"/>
                  </a:cubicBezTo>
                  <a:cubicBezTo>
                    <a:pt x="746" y="671"/>
                    <a:pt x="823" y="528"/>
                    <a:pt x="812" y="374"/>
                  </a:cubicBezTo>
                  <a:cubicBezTo>
                    <a:pt x="790" y="210"/>
                    <a:pt x="680" y="45"/>
                    <a:pt x="516" y="1"/>
                  </a:cubicBezTo>
                  <a:cubicBezTo>
                    <a:pt x="513" y="1"/>
                    <a:pt x="509" y="0"/>
                    <a:pt x="506" y="0"/>
                  </a:cubicBezTo>
                  <a:cubicBezTo>
                    <a:pt x="459" y="0"/>
                    <a:pt x="443" y="68"/>
                    <a:pt x="494" y="79"/>
                  </a:cubicBezTo>
                  <a:cubicBezTo>
                    <a:pt x="736" y="133"/>
                    <a:pt x="834" y="506"/>
                    <a:pt x="615" y="649"/>
                  </a:cubicBezTo>
                  <a:cubicBezTo>
                    <a:pt x="557" y="683"/>
                    <a:pt x="494" y="699"/>
                    <a:pt x="431" y="699"/>
                  </a:cubicBezTo>
                  <a:cubicBezTo>
                    <a:pt x="374" y="699"/>
                    <a:pt x="316" y="686"/>
                    <a:pt x="264" y="659"/>
                  </a:cubicBezTo>
                  <a:cubicBezTo>
                    <a:pt x="154" y="605"/>
                    <a:pt x="88" y="484"/>
                    <a:pt x="110" y="364"/>
                  </a:cubicBezTo>
                  <a:cubicBezTo>
                    <a:pt x="132" y="221"/>
                    <a:pt x="242" y="89"/>
                    <a:pt x="385" y="67"/>
                  </a:cubicBezTo>
                  <a:cubicBezTo>
                    <a:pt x="426" y="67"/>
                    <a:pt x="409" y="0"/>
                    <a:pt x="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18;p51">
              <a:extLst>
                <a:ext uri="{FF2B5EF4-FFF2-40B4-BE49-F238E27FC236}">
                  <a16:creationId xmlns:a16="http://schemas.microsoft.com/office/drawing/2014/main" xmlns="" id="{2E72716D-16DC-69E9-608B-18417AE76255}"/>
                </a:ext>
              </a:extLst>
            </p:cNvPr>
            <p:cNvSpPr/>
            <p:nvPr/>
          </p:nvSpPr>
          <p:spPr>
            <a:xfrm>
              <a:off x="3457700" y="4341203"/>
              <a:ext cx="245550" cy="62875"/>
            </a:xfrm>
            <a:custGeom>
              <a:avLst/>
              <a:gdLst/>
              <a:ahLst/>
              <a:cxnLst/>
              <a:rect l="l" t="t" r="r" b="b"/>
              <a:pathLst>
                <a:path w="9822" h="2515" extrusionOk="0">
                  <a:moveTo>
                    <a:pt x="9768" y="1"/>
                  </a:moveTo>
                  <a:cubicBezTo>
                    <a:pt x="9757" y="1"/>
                    <a:pt x="9747" y="6"/>
                    <a:pt x="9741" y="19"/>
                  </a:cubicBezTo>
                  <a:cubicBezTo>
                    <a:pt x="9160" y="1215"/>
                    <a:pt x="7986" y="1971"/>
                    <a:pt x="6726" y="2278"/>
                  </a:cubicBezTo>
                  <a:cubicBezTo>
                    <a:pt x="6287" y="2386"/>
                    <a:pt x="5845" y="2436"/>
                    <a:pt x="5404" y="2436"/>
                  </a:cubicBezTo>
                  <a:cubicBezTo>
                    <a:pt x="4377" y="2436"/>
                    <a:pt x="3357" y="2169"/>
                    <a:pt x="2406" y="1763"/>
                  </a:cubicBezTo>
                  <a:cubicBezTo>
                    <a:pt x="1584" y="1412"/>
                    <a:pt x="816" y="962"/>
                    <a:pt x="71" y="469"/>
                  </a:cubicBezTo>
                  <a:cubicBezTo>
                    <a:pt x="66" y="466"/>
                    <a:pt x="61" y="465"/>
                    <a:pt x="57" y="465"/>
                  </a:cubicBezTo>
                  <a:cubicBezTo>
                    <a:pt x="28" y="465"/>
                    <a:pt x="0" y="516"/>
                    <a:pt x="38" y="535"/>
                  </a:cubicBezTo>
                  <a:cubicBezTo>
                    <a:pt x="1386" y="1434"/>
                    <a:pt x="2867" y="2212"/>
                    <a:pt x="4478" y="2453"/>
                  </a:cubicBezTo>
                  <a:cubicBezTo>
                    <a:pt x="4772" y="2494"/>
                    <a:pt x="5068" y="2515"/>
                    <a:pt x="5363" y="2515"/>
                  </a:cubicBezTo>
                  <a:cubicBezTo>
                    <a:pt x="6426" y="2515"/>
                    <a:pt x="7481" y="2245"/>
                    <a:pt x="8381" y="1653"/>
                  </a:cubicBezTo>
                  <a:cubicBezTo>
                    <a:pt x="8985" y="1258"/>
                    <a:pt x="9489" y="721"/>
                    <a:pt x="9806" y="63"/>
                  </a:cubicBezTo>
                  <a:cubicBezTo>
                    <a:pt x="9822" y="32"/>
                    <a:pt x="9794" y="1"/>
                    <a:pt x="9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19;p51">
              <a:extLst>
                <a:ext uri="{FF2B5EF4-FFF2-40B4-BE49-F238E27FC236}">
                  <a16:creationId xmlns:a16="http://schemas.microsoft.com/office/drawing/2014/main" xmlns="" id="{93B6D997-1368-74F7-C147-C4A7B15D5B84}"/>
                </a:ext>
              </a:extLst>
            </p:cNvPr>
            <p:cNvSpPr/>
            <p:nvPr/>
          </p:nvSpPr>
          <p:spPr>
            <a:xfrm>
              <a:off x="3339675" y="5172125"/>
              <a:ext cx="138175" cy="97050"/>
            </a:xfrm>
            <a:custGeom>
              <a:avLst/>
              <a:gdLst/>
              <a:ahLst/>
              <a:cxnLst/>
              <a:rect l="l" t="t" r="r" b="b"/>
              <a:pathLst>
                <a:path w="5527" h="3882" extrusionOk="0">
                  <a:moveTo>
                    <a:pt x="1" y="0"/>
                  </a:moveTo>
                  <a:lnTo>
                    <a:pt x="1" y="3881"/>
                  </a:lnTo>
                  <a:lnTo>
                    <a:pt x="5527" y="3881"/>
                  </a:lnTo>
                  <a:lnTo>
                    <a:pt x="55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20;p51">
              <a:extLst>
                <a:ext uri="{FF2B5EF4-FFF2-40B4-BE49-F238E27FC236}">
                  <a16:creationId xmlns:a16="http://schemas.microsoft.com/office/drawing/2014/main" xmlns="" id="{6E105337-A403-06BD-E6D4-F9B62D93DC2F}"/>
                </a:ext>
              </a:extLst>
            </p:cNvPr>
            <p:cNvSpPr/>
            <p:nvPr/>
          </p:nvSpPr>
          <p:spPr>
            <a:xfrm>
              <a:off x="3439450" y="5172125"/>
              <a:ext cx="15650" cy="97050"/>
            </a:xfrm>
            <a:custGeom>
              <a:avLst/>
              <a:gdLst/>
              <a:ahLst/>
              <a:cxnLst/>
              <a:rect l="l" t="t" r="r" b="b"/>
              <a:pathLst>
                <a:path w="626" h="3882" extrusionOk="0">
                  <a:moveTo>
                    <a:pt x="1" y="0"/>
                  </a:moveTo>
                  <a:lnTo>
                    <a:pt x="1" y="3881"/>
                  </a:lnTo>
                  <a:lnTo>
                    <a:pt x="625" y="3881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21;p51">
              <a:extLst>
                <a:ext uri="{FF2B5EF4-FFF2-40B4-BE49-F238E27FC236}">
                  <a16:creationId xmlns:a16="http://schemas.microsoft.com/office/drawing/2014/main" xmlns="" id="{E55C946A-1E73-2E10-2F01-8C0B869431E0}"/>
                </a:ext>
              </a:extLst>
            </p:cNvPr>
            <p:cNvSpPr/>
            <p:nvPr/>
          </p:nvSpPr>
          <p:spPr>
            <a:xfrm>
              <a:off x="3361325" y="5172125"/>
              <a:ext cx="26625" cy="33450"/>
            </a:xfrm>
            <a:custGeom>
              <a:avLst/>
              <a:gdLst/>
              <a:ahLst/>
              <a:cxnLst/>
              <a:rect l="l" t="t" r="r" b="b"/>
              <a:pathLst>
                <a:path w="1065" h="1338" extrusionOk="0">
                  <a:moveTo>
                    <a:pt x="1" y="0"/>
                  </a:moveTo>
                  <a:lnTo>
                    <a:pt x="1" y="1338"/>
                  </a:lnTo>
                  <a:lnTo>
                    <a:pt x="1064" y="1338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22;p51">
              <a:extLst>
                <a:ext uri="{FF2B5EF4-FFF2-40B4-BE49-F238E27FC236}">
                  <a16:creationId xmlns:a16="http://schemas.microsoft.com/office/drawing/2014/main" xmlns="" id="{60880143-6DD8-8CD9-8330-4BFA723A6AED}"/>
                </a:ext>
              </a:extLst>
            </p:cNvPr>
            <p:cNvSpPr/>
            <p:nvPr/>
          </p:nvSpPr>
          <p:spPr>
            <a:xfrm>
              <a:off x="3413400" y="5170475"/>
              <a:ext cx="3325" cy="100125"/>
            </a:xfrm>
            <a:custGeom>
              <a:avLst/>
              <a:gdLst/>
              <a:ahLst/>
              <a:cxnLst/>
              <a:rect l="l" t="t" r="r" b="b"/>
              <a:pathLst>
                <a:path w="133" h="4005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3947"/>
                  </a:lnTo>
                  <a:cubicBezTo>
                    <a:pt x="1" y="3985"/>
                    <a:pt x="34" y="4004"/>
                    <a:pt x="66" y="4004"/>
                  </a:cubicBezTo>
                  <a:cubicBezTo>
                    <a:pt x="99" y="4004"/>
                    <a:pt x="132" y="3985"/>
                    <a:pt x="132" y="394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23;p51">
              <a:extLst>
                <a:ext uri="{FF2B5EF4-FFF2-40B4-BE49-F238E27FC236}">
                  <a16:creationId xmlns:a16="http://schemas.microsoft.com/office/drawing/2014/main" xmlns="" id="{2D805524-5139-EE9D-34D4-1548C9BB9E97}"/>
                </a:ext>
              </a:extLst>
            </p:cNvPr>
            <p:cNvSpPr/>
            <p:nvPr/>
          </p:nvSpPr>
          <p:spPr>
            <a:xfrm>
              <a:off x="3731350" y="4785350"/>
              <a:ext cx="70200" cy="70200"/>
            </a:xfrm>
            <a:custGeom>
              <a:avLst/>
              <a:gdLst/>
              <a:ahLst/>
              <a:cxnLst/>
              <a:rect l="l" t="t" r="r" b="b"/>
              <a:pathLst>
                <a:path w="2808" h="2808" extrusionOk="0">
                  <a:moveTo>
                    <a:pt x="1404" y="1"/>
                  </a:moveTo>
                  <a:cubicBezTo>
                    <a:pt x="626" y="1"/>
                    <a:pt x="1" y="637"/>
                    <a:pt x="1" y="1404"/>
                  </a:cubicBezTo>
                  <a:cubicBezTo>
                    <a:pt x="1" y="2183"/>
                    <a:pt x="626" y="2807"/>
                    <a:pt x="1404" y="2807"/>
                  </a:cubicBezTo>
                  <a:cubicBezTo>
                    <a:pt x="2171" y="2807"/>
                    <a:pt x="2807" y="2183"/>
                    <a:pt x="2807" y="1404"/>
                  </a:cubicBezTo>
                  <a:cubicBezTo>
                    <a:pt x="2807" y="637"/>
                    <a:pt x="2171" y="1"/>
                    <a:pt x="1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24;p51">
              <a:extLst>
                <a:ext uri="{FF2B5EF4-FFF2-40B4-BE49-F238E27FC236}">
                  <a16:creationId xmlns:a16="http://schemas.microsoft.com/office/drawing/2014/main" xmlns="" id="{C4BA5049-FAE9-36FF-F652-5CE20D8F003B}"/>
                </a:ext>
              </a:extLst>
            </p:cNvPr>
            <p:cNvSpPr/>
            <p:nvPr/>
          </p:nvSpPr>
          <p:spPr>
            <a:xfrm>
              <a:off x="3736825" y="4793075"/>
              <a:ext cx="57050" cy="54925"/>
            </a:xfrm>
            <a:custGeom>
              <a:avLst/>
              <a:gdLst/>
              <a:ahLst/>
              <a:cxnLst/>
              <a:rect l="l" t="t" r="r" b="b"/>
              <a:pathLst>
                <a:path w="2282" h="2197" extrusionOk="0">
                  <a:moveTo>
                    <a:pt x="1182" y="124"/>
                  </a:moveTo>
                  <a:cubicBezTo>
                    <a:pt x="1241" y="124"/>
                    <a:pt x="1301" y="130"/>
                    <a:pt x="1360" y="142"/>
                  </a:cubicBezTo>
                  <a:cubicBezTo>
                    <a:pt x="1821" y="229"/>
                    <a:pt x="2150" y="635"/>
                    <a:pt x="2150" y="1095"/>
                  </a:cubicBezTo>
                  <a:cubicBezTo>
                    <a:pt x="2150" y="1501"/>
                    <a:pt x="1898" y="1874"/>
                    <a:pt x="1514" y="2005"/>
                  </a:cubicBezTo>
                  <a:cubicBezTo>
                    <a:pt x="1406" y="2045"/>
                    <a:pt x="1295" y="2065"/>
                    <a:pt x="1183" y="2065"/>
                  </a:cubicBezTo>
                  <a:cubicBezTo>
                    <a:pt x="898" y="2065"/>
                    <a:pt x="618" y="1938"/>
                    <a:pt x="429" y="1709"/>
                  </a:cubicBezTo>
                  <a:cubicBezTo>
                    <a:pt x="176" y="1402"/>
                    <a:pt x="144" y="942"/>
                    <a:pt x="352" y="602"/>
                  </a:cubicBezTo>
                  <a:cubicBezTo>
                    <a:pt x="529" y="304"/>
                    <a:pt x="848" y="124"/>
                    <a:pt x="1182" y="124"/>
                  </a:cubicBezTo>
                  <a:close/>
                  <a:moveTo>
                    <a:pt x="1184" y="1"/>
                  </a:moveTo>
                  <a:cubicBezTo>
                    <a:pt x="862" y="1"/>
                    <a:pt x="541" y="147"/>
                    <a:pt x="330" y="405"/>
                  </a:cubicBezTo>
                  <a:cubicBezTo>
                    <a:pt x="45" y="756"/>
                    <a:pt x="1" y="1270"/>
                    <a:pt x="242" y="1655"/>
                  </a:cubicBezTo>
                  <a:cubicBezTo>
                    <a:pt x="441" y="1995"/>
                    <a:pt x="811" y="2196"/>
                    <a:pt x="1197" y="2196"/>
                  </a:cubicBezTo>
                  <a:cubicBezTo>
                    <a:pt x="1259" y="2196"/>
                    <a:pt x="1321" y="2191"/>
                    <a:pt x="1382" y="2181"/>
                  </a:cubicBezTo>
                  <a:cubicBezTo>
                    <a:pt x="1897" y="2082"/>
                    <a:pt x="2269" y="1623"/>
                    <a:pt x="2281" y="1099"/>
                  </a:cubicBezTo>
                  <a:lnTo>
                    <a:pt x="2281" y="1099"/>
                  </a:lnTo>
                  <a:cubicBezTo>
                    <a:pt x="2281" y="1097"/>
                    <a:pt x="2281" y="1096"/>
                    <a:pt x="2281" y="1095"/>
                  </a:cubicBezTo>
                  <a:lnTo>
                    <a:pt x="2281" y="1095"/>
                  </a:lnTo>
                  <a:cubicBezTo>
                    <a:pt x="2281" y="1095"/>
                    <a:pt x="2281" y="1095"/>
                    <a:pt x="2281" y="1095"/>
                  </a:cubicBezTo>
                  <a:cubicBezTo>
                    <a:pt x="2281" y="1094"/>
                    <a:pt x="2281" y="1093"/>
                    <a:pt x="2281" y="1092"/>
                  </a:cubicBezTo>
                  <a:lnTo>
                    <a:pt x="2281" y="1092"/>
                  </a:lnTo>
                  <a:cubicBezTo>
                    <a:pt x="2270" y="644"/>
                    <a:pt x="1995" y="229"/>
                    <a:pt x="1569" y="76"/>
                  </a:cubicBezTo>
                  <a:cubicBezTo>
                    <a:pt x="1445" y="25"/>
                    <a:pt x="1314" y="1"/>
                    <a:pt x="1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25;p51">
              <a:extLst>
                <a:ext uri="{FF2B5EF4-FFF2-40B4-BE49-F238E27FC236}">
                  <a16:creationId xmlns:a16="http://schemas.microsoft.com/office/drawing/2014/main" xmlns="" id="{7EC12B1B-A8A3-DBC7-4686-764F23D21941}"/>
                </a:ext>
              </a:extLst>
            </p:cNvPr>
            <p:cNvSpPr/>
            <p:nvPr/>
          </p:nvSpPr>
          <p:spPr>
            <a:xfrm>
              <a:off x="3758775" y="4808375"/>
              <a:ext cx="14275" cy="23600"/>
            </a:xfrm>
            <a:custGeom>
              <a:avLst/>
              <a:gdLst/>
              <a:ahLst/>
              <a:cxnLst/>
              <a:rect l="l" t="t" r="r" b="b"/>
              <a:pathLst>
                <a:path w="571" h="944" extrusionOk="0">
                  <a:moveTo>
                    <a:pt x="253" y="187"/>
                  </a:moveTo>
                  <a:lnTo>
                    <a:pt x="253" y="373"/>
                  </a:lnTo>
                  <a:cubicBezTo>
                    <a:pt x="219" y="363"/>
                    <a:pt x="187" y="341"/>
                    <a:pt x="175" y="330"/>
                  </a:cubicBezTo>
                  <a:cubicBezTo>
                    <a:pt x="165" y="319"/>
                    <a:pt x="154" y="297"/>
                    <a:pt x="154" y="275"/>
                  </a:cubicBezTo>
                  <a:cubicBezTo>
                    <a:pt x="154" y="253"/>
                    <a:pt x="165" y="231"/>
                    <a:pt x="175" y="220"/>
                  </a:cubicBezTo>
                  <a:cubicBezTo>
                    <a:pt x="197" y="198"/>
                    <a:pt x="219" y="187"/>
                    <a:pt x="253" y="187"/>
                  </a:cubicBezTo>
                  <a:close/>
                  <a:moveTo>
                    <a:pt x="351" y="527"/>
                  </a:moveTo>
                  <a:cubicBezTo>
                    <a:pt x="395" y="549"/>
                    <a:pt x="417" y="560"/>
                    <a:pt x="428" y="582"/>
                  </a:cubicBezTo>
                  <a:cubicBezTo>
                    <a:pt x="450" y="593"/>
                    <a:pt x="461" y="615"/>
                    <a:pt x="461" y="636"/>
                  </a:cubicBezTo>
                  <a:cubicBezTo>
                    <a:pt x="461" y="658"/>
                    <a:pt x="450" y="680"/>
                    <a:pt x="428" y="702"/>
                  </a:cubicBezTo>
                  <a:cubicBezTo>
                    <a:pt x="406" y="724"/>
                    <a:pt x="384" y="736"/>
                    <a:pt x="351" y="746"/>
                  </a:cubicBezTo>
                  <a:lnTo>
                    <a:pt x="351" y="527"/>
                  </a:lnTo>
                  <a:close/>
                  <a:moveTo>
                    <a:pt x="307" y="1"/>
                  </a:moveTo>
                  <a:cubicBezTo>
                    <a:pt x="296" y="1"/>
                    <a:pt x="275" y="1"/>
                    <a:pt x="263" y="12"/>
                  </a:cubicBezTo>
                  <a:cubicBezTo>
                    <a:pt x="263" y="23"/>
                    <a:pt x="253" y="34"/>
                    <a:pt x="253" y="56"/>
                  </a:cubicBezTo>
                  <a:lnTo>
                    <a:pt x="253" y="78"/>
                  </a:lnTo>
                  <a:cubicBezTo>
                    <a:pt x="187" y="88"/>
                    <a:pt x="132" y="110"/>
                    <a:pt x="99" y="144"/>
                  </a:cubicBezTo>
                  <a:cubicBezTo>
                    <a:pt x="55" y="187"/>
                    <a:pt x="44" y="231"/>
                    <a:pt x="44" y="286"/>
                  </a:cubicBezTo>
                  <a:cubicBezTo>
                    <a:pt x="44" y="341"/>
                    <a:pt x="55" y="385"/>
                    <a:pt x="99" y="417"/>
                  </a:cubicBezTo>
                  <a:cubicBezTo>
                    <a:pt x="132" y="451"/>
                    <a:pt x="187" y="472"/>
                    <a:pt x="253" y="494"/>
                  </a:cubicBezTo>
                  <a:lnTo>
                    <a:pt x="241" y="746"/>
                  </a:lnTo>
                  <a:cubicBezTo>
                    <a:pt x="219" y="746"/>
                    <a:pt x="187" y="736"/>
                    <a:pt x="165" y="714"/>
                  </a:cubicBezTo>
                  <a:cubicBezTo>
                    <a:pt x="143" y="702"/>
                    <a:pt x="121" y="680"/>
                    <a:pt x="121" y="648"/>
                  </a:cubicBezTo>
                  <a:cubicBezTo>
                    <a:pt x="110" y="636"/>
                    <a:pt x="110" y="626"/>
                    <a:pt x="99" y="615"/>
                  </a:cubicBezTo>
                  <a:cubicBezTo>
                    <a:pt x="88" y="615"/>
                    <a:pt x="77" y="604"/>
                    <a:pt x="55" y="604"/>
                  </a:cubicBezTo>
                  <a:cubicBezTo>
                    <a:pt x="44" y="604"/>
                    <a:pt x="33" y="615"/>
                    <a:pt x="22" y="626"/>
                  </a:cubicBezTo>
                  <a:cubicBezTo>
                    <a:pt x="11" y="636"/>
                    <a:pt x="0" y="648"/>
                    <a:pt x="0" y="670"/>
                  </a:cubicBezTo>
                  <a:cubicBezTo>
                    <a:pt x="0" y="680"/>
                    <a:pt x="0" y="692"/>
                    <a:pt x="11" y="714"/>
                  </a:cubicBezTo>
                  <a:cubicBezTo>
                    <a:pt x="33" y="746"/>
                    <a:pt x="55" y="779"/>
                    <a:pt x="99" y="812"/>
                  </a:cubicBezTo>
                  <a:cubicBezTo>
                    <a:pt x="143" y="834"/>
                    <a:pt x="187" y="856"/>
                    <a:pt x="241" y="856"/>
                  </a:cubicBezTo>
                  <a:lnTo>
                    <a:pt x="241" y="889"/>
                  </a:lnTo>
                  <a:cubicBezTo>
                    <a:pt x="241" y="900"/>
                    <a:pt x="253" y="911"/>
                    <a:pt x="263" y="922"/>
                  </a:cubicBezTo>
                  <a:cubicBezTo>
                    <a:pt x="275" y="933"/>
                    <a:pt x="285" y="943"/>
                    <a:pt x="296" y="943"/>
                  </a:cubicBezTo>
                  <a:cubicBezTo>
                    <a:pt x="307" y="943"/>
                    <a:pt x="329" y="933"/>
                    <a:pt x="340" y="922"/>
                  </a:cubicBezTo>
                  <a:cubicBezTo>
                    <a:pt x="351" y="911"/>
                    <a:pt x="351" y="900"/>
                    <a:pt x="351" y="889"/>
                  </a:cubicBezTo>
                  <a:lnTo>
                    <a:pt x="351" y="856"/>
                  </a:lnTo>
                  <a:cubicBezTo>
                    <a:pt x="417" y="845"/>
                    <a:pt x="461" y="812"/>
                    <a:pt x="504" y="779"/>
                  </a:cubicBezTo>
                  <a:cubicBezTo>
                    <a:pt x="548" y="736"/>
                    <a:pt x="570" y="680"/>
                    <a:pt x="570" y="626"/>
                  </a:cubicBezTo>
                  <a:cubicBezTo>
                    <a:pt x="570" y="527"/>
                    <a:pt x="494" y="451"/>
                    <a:pt x="351" y="407"/>
                  </a:cubicBezTo>
                  <a:lnTo>
                    <a:pt x="362" y="187"/>
                  </a:lnTo>
                  <a:cubicBezTo>
                    <a:pt x="384" y="187"/>
                    <a:pt x="406" y="198"/>
                    <a:pt x="428" y="209"/>
                  </a:cubicBezTo>
                  <a:cubicBezTo>
                    <a:pt x="439" y="220"/>
                    <a:pt x="450" y="242"/>
                    <a:pt x="450" y="253"/>
                  </a:cubicBezTo>
                  <a:cubicBezTo>
                    <a:pt x="461" y="264"/>
                    <a:pt x="461" y="286"/>
                    <a:pt x="472" y="286"/>
                  </a:cubicBezTo>
                  <a:cubicBezTo>
                    <a:pt x="482" y="297"/>
                    <a:pt x="494" y="308"/>
                    <a:pt x="504" y="308"/>
                  </a:cubicBezTo>
                  <a:cubicBezTo>
                    <a:pt x="526" y="308"/>
                    <a:pt x="538" y="297"/>
                    <a:pt x="548" y="286"/>
                  </a:cubicBezTo>
                  <a:cubicBezTo>
                    <a:pt x="560" y="275"/>
                    <a:pt x="560" y="264"/>
                    <a:pt x="560" y="242"/>
                  </a:cubicBezTo>
                  <a:cubicBezTo>
                    <a:pt x="560" y="198"/>
                    <a:pt x="548" y="154"/>
                    <a:pt x="516" y="132"/>
                  </a:cubicBezTo>
                  <a:cubicBezTo>
                    <a:pt x="472" y="100"/>
                    <a:pt x="428" y="78"/>
                    <a:pt x="362" y="78"/>
                  </a:cubicBezTo>
                  <a:lnTo>
                    <a:pt x="362" y="56"/>
                  </a:lnTo>
                  <a:cubicBezTo>
                    <a:pt x="362" y="34"/>
                    <a:pt x="351" y="23"/>
                    <a:pt x="340" y="12"/>
                  </a:cubicBezTo>
                  <a:cubicBezTo>
                    <a:pt x="329" y="1"/>
                    <a:pt x="318" y="1"/>
                    <a:pt x="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26;p51">
              <a:extLst>
                <a:ext uri="{FF2B5EF4-FFF2-40B4-BE49-F238E27FC236}">
                  <a16:creationId xmlns:a16="http://schemas.microsoft.com/office/drawing/2014/main" xmlns="" id="{552750C8-2868-C393-9BF5-61647138FBAA}"/>
                </a:ext>
              </a:extLst>
            </p:cNvPr>
            <p:cNvSpPr/>
            <p:nvPr/>
          </p:nvSpPr>
          <p:spPr>
            <a:xfrm>
              <a:off x="3731650" y="4792600"/>
              <a:ext cx="19800" cy="33350"/>
            </a:xfrm>
            <a:custGeom>
              <a:avLst/>
              <a:gdLst/>
              <a:ahLst/>
              <a:cxnLst/>
              <a:rect l="l" t="t" r="r" b="b"/>
              <a:pathLst>
                <a:path w="792" h="1334" extrusionOk="0">
                  <a:moveTo>
                    <a:pt x="694" y="1"/>
                  </a:moveTo>
                  <a:cubicBezTo>
                    <a:pt x="685" y="1"/>
                    <a:pt x="677" y="3"/>
                    <a:pt x="668" y="7"/>
                  </a:cubicBezTo>
                  <a:cubicBezTo>
                    <a:pt x="219" y="281"/>
                    <a:pt x="0" y="785"/>
                    <a:pt x="76" y="1289"/>
                  </a:cubicBezTo>
                  <a:cubicBezTo>
                    <a:pt x="81" y="1320"/>
                    <a:pt x="104" y="1333"/>
                    <a:pt x="130" y="1333"/>
                  </a:cubicBezTo>
                  <a:cubicBezTo>
                    <a:pt x="168" y="1333"/>
                    <a:pt x="211" y="1303"/>
                    <a:pt x="197" y="1257"/>
                  </a:cubicBezTo>
                  <a:cubicBezTo>
                    <a:pt x="132" y="807"/>
                    <a:pt x="339" y="358"/>
                    <a:pt x="734" y="127"/>
                  </a:cubicBezTo>
                  <a:cubicBezTo>
                    <a:pt x="792" y="89"/>
                    <a:pt x="749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27;p51">
              <a:extLst>
                <a:ext uri="{FF2B5EF4-FFF2-40B4-BE49-F238E27FC236}">
                  <a16:creationId xmlns:a16="http://schemas.microsoft.com/office/drawing/2014/main" xmlns="" id="{0CEBED10-C598-9591-904F-FBFC8E3D375F}"/>
                </a:ext>
              </a:extLst>
            </p:cNvPr>
            <p:cNvSpPr/>
            <p:nvPr/>
          </p:nvSpPr>
          <p:spPr>
            <a:xfrm>
              <a:off x="3751625" y="4789475"/>
              <a:ext cx="4975" cy="3875"/>
            </a:xfrm>
            <a:custGeom>
              <a:avLst/>
              <a:gdLst/>
              <a:ahLst/>
              <a:cxnLst/>
              <a:rect l="l" t="t" r="r" b="b"/>
              <a:pathLst>
                <a:path w="199" h="155" extrusionOk="0">
                  <a:moveTo>
                    <a:pt x="122" y="1"/>
                  </a:moveTo>
                  <a:cubicBezTo>
                    <a:pt x="100" y="11"/>
                    <a:pt x="67" y="22"/>
                    <a:pt x="45" y="33"/>
                  </a:cubicBezTo>
                  <a:cubicBezTo>
                    <a:pt x="45" y="33"/>
                    <a:pt x="34" y="33"/>
                    <a:pt x="23" y="44"/>
                  </a:cubicBezTo>
                  <a:cubicBezTo>
                    <a:pt x="23" y="44"/>
                    <a:pt x="12" y="55"/>
                    <a:pt x="12" y="66"/>
                  </a:cubicBezTo>
                  <a:cubicBezTo>
                    <a:pt x="1" y="66"/>
                    <a:pt x="1" y="77"/>
                    <a:pt x="1" y="88"/>
                  </a:cubicBezTo>
                  <a:lnTo>
                    <a:pt x="1" y="110"/>
                  </a:lnTo>
                  <a:cubicBezTo>
                    <a:pt x="12" y="121"/>
                    <a:pt x="23" y="143"/>
                    <a:pt x="34" y="154"/>
                  </a:cubicBezTo>
                  <a:lnTo>
                    <a:pt x="78" y="154"/>
                  </a:lnTo>
                  <a:cubicBezTo>
                    <a:pt x="111" y="143"/>
                    <a:pt x="133" y="132"/>
                    <a:pt x="154" y="132"/>
                  </a:cubicBezTo>
                  <a:lnTo>
                    <a:pt x="176" y="110"/>
                  </a:lnTo>
                  <a:cubicBezTo>
                    <a:pt x="188" y="110"/>
                    <a:pt x="188" y="110"/>
                    <a:pt x="188" y="99"/>
                  </a:cubicBezTo>
                  <a:cubicBezTo>
                    <a:pt x="198" y="88"/>
                    <a:pt x="198" y="77"/>
                    <a:pt x="198" y="77"/>
                  </a:cubicBezTo>
                  <a:lnTo>
                    <a:pt x="198" y="44"/>
                  </a:lnTo>
                  <a:cubicBezTo>
                    <a:pt x="198" y="33"/>
                    <a:pt x="188" y="22"/>
                    <a:pt x="166" y="11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28;p51">
              <a:extLst>
                <a:ext uri="{FF2B5EF4-FFF2-40B4-BE49-F238E27FC236}">
                  <a16:creationId xmlns:a16="http://schemas.microsoft.com/office/drawing/2014/main" xmlns="" id="{D9124B6D-54D3-8456-7B6E-D7A7EE8A12B9}"/>
                </a:ext>
              </a:extLst>
            </p:cNvPr>
            <p:cNvSpPr/>
            <p:nvPr/>
          </p:nvSpPr>
          <p:spPr>
            <a:xfrm>
              <a:off x="3782375" y="4820175"/>
              <a:ext cx="13825" cy="23200"/>
            </a:xfrm>
            <a:custGeom>
              <a:avLst/>
              <a:gdLst/>
              <a:ahLst/>
              <a:cxnLst/>
              <a:rect l="l" t="t" r="r" b="b"/>
              <a:pathLst>
                <a:path w="553" h="928" extrusionOk="0">
                  <a:moveTo>
                    <a:pt x="490" y="0"/>
                  </a:moveTo>
                  <a:cubicBezTo>
                    <a:pt x="457" y="0"/>
                    <a:pt x="421" y="22"/>
                    <a:pt x="416" y="66"/>
                  </a:cubicBezTo>
                  <a:cubicBezTo>
                    <a:pt x="405" y="351"/>
                    <a:pt x="262" y="625"/>
                    <a:pt x="43" y="822"/>
                  </a:cubicBezTo>
                  <a:cubicBezTo>
                    <a:pt x="1" y="865"/>
                    <a:pt x="44" y="928"/>
                    <a:pt x="96" y="928"/>
                  </a:cubicBezTo>
                  <a:cubicBezTo>
                    <a:pt x="111" y="928"/>
                    <a:pt x="127" y="922"/>
                    <a:pt x="142" y="910"/>
                  </a:cubicBezTo>
                  <a:cubicBezTo>
                    <a:pt x="383" y="702"/>
                    <a:pt x="525" y="384"/>
                    <a:pt x="547" y="66"/>
                  </a:cubicBezTo>
                  <a:cubicBezTo>
                    <a:pt x="553" y="22"/>
                    <a:pt x="523" y="0"/>
                    <a:pt x="4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29;p51">
              <a:extLst>
                <a:ext uri="{FF2B5EF4-FFF2-40B4-BE49-F238E27FC236}">
                  <a16:creationId xmlns:a16="http://schemas.microsoft.com/office/drawing/2014/main" xmlns="" id="{C77CF465-A2B2-87D3-A23D-9AD5EA4E14CE}"/>
                </a:ext>
              </a:extLst>
            </p:cNvPr>
            <p:cNvSpPr/>
            <p:nvPr/>
          </p:nvSpPr>
          <p:spPr>
            <a:xfrm>
              <a:off x="4102775" y="4648050"/>
              <a:ext cx="103875" cy="103900"/>
            </a:xfrm>
            <a:custGeom>
              <a:avLst/>
              <a:gdLst/>
              <a:ahLst/>
              <a:cxnLst/>
              <a:rect l="l" t="t" r="r" b="b"/>
              <a:pathLst>
                <a:path w="4155" h="4156" extrusionOk="0">
                  <a:moveTo>
                    <a:pt x="2083" y="0"/>
                  </a:moveTo>
                  <a:cubicBezTo>
                    <a:pt x="932" y="0"/>
                    <a:pt x="0" y="932"/>
                    <a:pt x="0" y="2083"/>
                  </a:cubicBezTo>
                  <a:cubicBezTo>
                    <a:pt x="0" y="3224"/>
                    <a:pt x="932" y="4155"/>
                    <a:pt x="2083" y="4155"/>
                  </a:cubicBezTo>
                  <a:cubicBezTo>
                    <a:pt x="3223" y="4155"/>
                    <a:pt x="4155" y="3224"/>
                    <a:pt x="4155" y="2083"/>
                  </a:cubicBezTo>
                  <a:cubicBezTo>
                    <a:pt x="4155" y="932"/>
                    <a:pt x="3223" y="0"/>
                    <a:pt x="20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30;p51">
              <a:extLst>
                <a:ext uri="{FF2B5EF4-FFF2-40B4-BE49-F238E27FC236}">
                  <a16:creationId xmlns:a16="http://schemas.microsoft.com/office/drawing/2014/main" xmlns="" id="{90D9B016-3919-1004-1534-9EF6B02DB09B}"/>
                </a:ext>
              </a:extLst>
            </p:cNvPr>
            <p:cNvSpPr/>
            <p:nvPr/>
          </p:nvSpPr>
          <p:spPr>
            <a:xfrm>
              <a:off x="4112075" y="4660175"/>
              <a:ext cx="82525" cy="79550"/>
            </a:xfrm>
            <a:custGeom>
              <a:avLst/>
              <a:gdLst/>
              <a:ahLst/>
              <a:cxnLst/>
              <a:rect l="l" t="t" r="r" b="b"/>
              <a:pathLst>
                <a:path w="3301" h="3182" extrusionOk="0">
                  <a:moveTo>
                    <a:pt x="1703" y="129"/>
                  </a:moveTo>
                  <a:cubicBezTo>
                    <a:pt x="1804" y="129"/>
                    <a:pt x="1906" y="140"/>
                    <a:pt x="2007" y="162"/>
                  </a:cubicBezTo>
                  <a:cubicBezTo>
                    <a:pt x="2687" y="305"/>
                    <a:pt x="3169" y="907"/>
                    <a:pt x="3169" y="1598"/>
                  </a:cubicBezTo>
                  <a:cubicBezTo>
                    <a:pt x="3169" y="2201"/>
                    <a:pt x="2786" y="2760"/>
                    <a:pt x="2204" y="2968"/>
                  </a:cubicBezTo>
                  <a:cubicBezTo>
                    <a:pt x="2044" y="3027"/>
                    <a:pt x="1877" y="3055"/>
                    <a:pt x="1711" y="3055"/>
                  </a:cubicBezTo>
                  <a:cubicBezTo>
                    <a:pt x="1285" y="3055"/>
                    <a:pt x="865" y="2869"/>
                    <a:pt x="581" y="2530"/>
                  </a:cubicBezTo>
                  <a:cubicBezTo>
                    <a:pt x="187" y="2059"/>
                    <a:pt x="132" y="1357"/>
                    <a:pt x="450" y="831"/>
                  </a:cubicBezTo>
                  <a:cubicBezTo>
                    <a:pt x="715" y="393"/>
                    <a:pt x="1200" y="129"/>
                    <a:pt x="1703" y="129"/>
                  </a:cubicBezTo>
                  <a:close/>
                  <a:moveTo>
                    <a:pt x="1720" y="1"/>
                  </a:moveTo>
                  <a:cubicBezTo>
                    <a:pt x="1249" y="1"/>
                    <a:pt x="784" y="207"/>
                    <a:pt x="483" y="578"/>
                  </a:cubicBezTo>
                  <a:cubicBezTo>
                    <a:pt x="55" y="1094"/>
                    <a:pt x="1" y="1840"/>
                    <a:pt x="340" y="2420"/>
                  </a:cubicBezTo>
                  <a:cubicBezTo>
                    <a:pt x="630" y="2897"/>
                    <a:pt x="1166" y="3182"/>
                    <a:pt x="1718" y="3182"/>
                  </a:cubicBezTo>
                  <a:cubicBezTo>
                    <a:pt x="1814" y="3182"/>
                    <a:pt x="1911" y="3173"/>
                    <a:pt x="2007" y="3155"/>
                  </a:cubicBezTo>
                  <a:cubicBezTo>
                    <a:pt x="2752" y="3024"/>
                    <a:pt x="3289" y="2345"/>
                    <a:pt x="3300" y="1600"/>
                  </a:cubicBezTo>
                  <a:lnTo>
                    <a:pt x="3300" y="1600"/>
                  </a:lnTo>
                  <a:cubicBezTo>
                    <a:pt x="3300" y="1600"/>
                    <a:pt x="3300" y="1599"/>
                    <a:pt x="3300" y="1598"/>
                  </a:cubicBezTo>
                  <a:lnTo>
                    <a:pt x="3300" y="1598"/>
                  </a:lnTo>
                  <a:cubicBezTo>
                    <a:pt x="3300" y="1598"/>
                    <a:pt x="3300" y="1598"/>
                    <a:pt x="3300" y="1598"/>
                  </a:cubicBezTo>
                  <a:cubicBezTo>
                    <a:pt x="3300" y="1597"/>
                    <a:pt x="3300" y="1596"/>
                    <a:pt x="3300" y="1595"/>
                  </a:cubicBezTo>
                  <a:lnTo>
                    <a:pt x="3300" y="1595"/>
                  </a:lnTo>
                  <a:cubicBezTo>
                    <a:pt x="3289" y="927"/>
                    <a:pt x="2883" y="326"/>
                    <a:pt x="2259" y="96"/>
                  </a:cubicBezTo>
                  <a:cubicBezTo>
                    <a:pt x="2085" y="32"/>
                    <a:pt x="1902" y="1"/>
                    <a:pt x="17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31;p51">
              <a:extLst>
                <a:ext uri="{FF2B5EF4-FFF2-40B4-BE49-F238E27FC236}">
                  <a16:creationId xmlns:a16="http://schemas.microsoft.com/office/drawing/2014/main" xmlns="" id="{72644EBC-04C5-2D7C-C431-4EFF22BBEBFE}"/>
                </a:ext>
              </a:extLst>
            </p:cNvPr>
            <p:cNvSpPr/>
            <p:nvPr/>
          </p:nvSpPr>
          <p:spPr>
            <a:xfrm>
              <a:off x="4143600" y="4681750"/>
              <a:ext cx="20850" cy="35100"/>
            </a:xfrm>
            <a:custGeom>
              <a:avLst/>
              <a:gdLst/>
              <a:ahLst/>
              <a:cxnLst/>
              <a:rect l="l" t="t" r="r" b="b"/>
              <a:pathLst>
                <a:path w="834" h="1404" extrusionOk="0">
                  <a:moveTo>
                    <a:pt x="373" y="285"/>
                  </a:moveTo>
                  <a:lnTo>
                    <a:pt x="373" y="570"/>
                  </a:lnTo>
                  <a:cubicBezTo>
                    <a:pt x="319" y="548"/>
                    <a:pt x="275" y="527"/>
                    <a:pt x="253" y="505"/>
                  </a:cubicBezTo>
                  <a:cubicBezTo>
                    <a:pt x="231" y="472"/>
                    <a:pt x="219" y="450"/>
                    <a:pt x="219" y="417"/>
                  </a:cubicBezTo>
                  <a:cubicBezTo>
                    <a:pt x="219" y="384"/>
                    <a:pt x="231" y="351"/>
                    <a:pt x="263" y="329"/>
                  </a:cubicBezTo>
                  <a:cubicBezTo>
                    <a:pt x="285" y="307"/>
                    <a:pt x="319" y="297"/>
                    <a:pt x="373" y="285"/>
                  </a:cubicBezTo>
                  <a:close/>
                  <a:moveTo>
                    <a:pt x="516" y="801"/>
                  </a:moveTo>
                  <a:cubicBezTo>
                    <a:pt x="570" y="823"/>
                    <a:pt x="614" y="845"/>
                    <a:pt x="636" y="867"/>
                  </a:cubicBezTo>
                  <a:cubicBezTo>
                    <a:pt x="658" y="899"/>
                    <a:pt x="669" y="921"/>
                    <a:pt x="669" y="955"/>
                  </a:cubicBezTo>
                  <a:cubicBezTo>
                    <a:pt x="669" y="987"/>
                    <a:pt x="658" y="1020"/>
                    <a:pt x="626" y="1053"/>
                  </a:cubicBezTo>
                  <a:cubicBezTo>
                    <a:pt x="604" y="1086"/>
                    <a:pt x="560" y="1108"/>
                    <a:pt x="516" y="1119"/>
                  </a:cubicBezTo>
                  <a:lnTo>
                    <a:pt x="516" y="801"/>
                  </a:lnTo>
                  <a:close/>
                  <a:moveTo>
                    <a:pt x="450" y="0"/>
                  </a:moveTo>
                  <a:cubicBezTo>
                    <a:pt x="428" y="0"/>
                    <a:pt x="406" y="12"/>
                    <a:pt x="395" y="34"/>
                  </a:cubicBezTo>
                  <a:cubicBezTo>
                    <a:pt x="373" y="44"/>
                    <a:pt x="373" y="66"/>
                    <a:pt x="373" y="88"/>
                  </a:cubicBezTo>
                  <a:lnTo>
                    <a:pt x="373" y="121"/>
                  </a:lnTo>
                  <a:cubicBezTo>
                    <a:pt x="275" y="143"/>
                    <a:pt x="198" y="176"/>
                    <a:pt x="143" y="231"/>
                  </a:cubicBezTo>
                  <a:cubicBezTo>
                    <a:pt x="88" y="285"/>
                    <a:pt x="55" y="351"/>
                    <a:pt x="55" y="428"/>
                  </a:cubicBezTo>
                  <a:cubicBezTo>
                    <a:pt x="55" y="516"/>
                    <a:pt x="88" y="582"/>
                    <a:pt x="143" y="626"/>
                  </a:cubicBezTo>
                  <a:cubicBezTo>
                    <a:pt x="198" y="680"/>
                    <a:pt x="275" y="713"/>
                    <a:pt x="362" y="746"/>
                  </a:cubicBezTo>
                  <a:lnTo>
                    <a:pt x="362" y="1119"/>
                  </a:lnTo>
                  <a:cubicBezTo>
                    <a:pt x="319" y="1108"/>
                    <a:pt x="275" y="1097"/>
                    <a:pt x="241" y="1064"/>
                  </a:cubicBezTo>
                  <a:cubicBezTo>
                    <a:pt x="209" y="1042"/>
                    <a:pt x="187" y="1009"/>
                    <a:pt x="165" y="977"/>
                  </a:cubicBezTo>
                  <a:cubicBezTo>
                    <a:pt x="165" y="955"/>
                    <a:pt x="154" y="943"/>
                    <a:pt x="132" y="933"/>
                  </a:cubicBezTo>
                  <a:cubicBezTo>
                    <a:pt x="121" y="921"/>
                    <a:pt x="99" y="911"/>
                    <a:pt x="88" y="911"/>
                  </a:cubicBezTo>
                  <a:cubicBezTo>
                    <a:pt x="55" y="911"/>
                    <a:pt x="34" y="921"/>
                    <a:pt x="22" y="933"/>
                  </a:cubicBezTo>
                  <a:cubicBezTo>
                    <a:pt x="0" y="955"/>
                    <a:pt x="0" y="977"/>
                    <a:pt x="0" y="998"/>
                  </a:cubicBezTo>
                  <a:cubicBezTo>
                    <a:pt x="0" y="1009"/>
                    <a:pt x="0" y="1031"/>
                    <a:pt x="12" y="1064"/>
                  </a:cubicBezTo>
                  <a:cubicBezTo>
                    <a:pt x="44" y="1119"/>
                    <a:pt x="77" y="1162"/>
                    <a:pt x="143" y="1206"/>
                  </a:cubicBezTo>
                  <a:cubicBezTo>
                    <a:pt x="198" y="1250"/>
                    <a:pt x="275" y="1272"/>
                    <a:pt x="351" y="1284"/>
                  </a:cubicBezTo>
                  <a:lnTo>
                    <a:pt x="351" y="1327"/>
                  </a:lnTo>
                  <a:cubicBezTo>
                    <a:pt x="351" y="1349"/>
                    <a:pt x="362" y="1360"/>
                    <a:pt x="373" y="1382"/>
                  </a:cubicBezTo>
                  <a:cubicBezTo>
                    <a:pt x="395" y="1393"/>
                    <a:pt x="417" y="1404"/>
                    <a:pt x="439" y="1404"/>
                  </a:cubicBezTo>
                  <a:cubicBezTo>
                    <a:pt x="461" y="1404"/>
                    <a:pt x="472" y="1393"/>
                    <a:pt x="494" y="1382"/>
                  </a:cubicBezTo>
                  <a:cubicBezTo>
                    <a:pt x="505" y="1360"/>
                    <a:pt x="516" y="1349"/>
                    <a:pt x="516" y="1327"/>
                  </a:cubicBezTo>
                  <a:lnTo>
                    <a:pt x="516" y="1284"/>
                  </a:lnTo>
                  <a:cubicBezTo>
                    <a:pt x="604" y="1262"/>
                    <a:pt x="680" y="1218"/>
                    <a:pt x="746" y="1162"/>
                  </a:cubicBezTo>
                  <a:cubicBezTo>
                    <a:pt x="801" y="1097"/>
                    <a:pt x="833" y="1031"/>
                    <a:pt x="833" y="943"/>
                  </a:cubicBezTo>
                  <a:cubicBezTo>
                    <a:pt x="833" y="790"/>
                    <a:pt x="735" y="680"/>
                    <a:pt x="516" y="614"/>
                  </a:cubicBezTo>
                  <a:lnTo>
                    <a:pt x="526" y="285"/>
                  </a:lnTo>
                  <a:cubicBezTo>
                    <a:pt x="570" y="297"/>
                    <a:pt x="604" y="307"/>
                    <a:pt x="626" y="329"/>
                  </a:cubicBezTo>
                  <a:cubicBezTo>
                    <a:pt x="648" y="341"/>
                    <a:pt x="669" y="363"/>
                    <a:pt x="669" y="384"/>
                  </a:cubicBezTo>
                  <a:cubicBezTo>
                    <a:pt x="669" y="406"/>
                    <a:pt x="680" y="428"/>
                    <a:pt x="691" y="439"/>
                  </a:cubicBezTo>
                  <a:cubicBezTo>
                    <a:pt x="702" y="450"/>
                    <a:pt x="724" y="461"/>
                    <a:pt x="746" y="461"/>
                  </a:cubicBezTo>
                  <a:cubicBezTo>
                    <a:pt x="768" y="461"/>
                    <a:pt x="790" y="450"/>
                    <a:pt x="801" y="439"/>
                  </a:cubicBezTo>
                  <a:cubicBezTo>
                    <a:pt x="823" y="417"/>
                    <a:pt x="833" y="395"/>
                    <a:pt x="833" y="373"/>
                  </a:cubicBezTo>
                  <a:cubicBezTo>
                    <a:pt x="833" y="307"/>
                    <a:pt x="801" y="253"/>
                    <a:pt x="746" y="209"/>
                  </a:cubicBezTo>
                  <a:cubicBezTo>
                    <a:pt x="702" y="165"/>
                    <a:pt x="626" y="132"/>
                    <a:pt x="526" y="121"/>
                  </a:cubicBezTo>
                  <a:lnTo>
                    <a:pt x="526" y="88"/>
                  </a:lnTo>
                  <a:cubicBezTo>
                    <a:pt x="526" y="66"/>
                    <a:pt x="526" y="44"/>
                    <a:pt x="505" y="34"/>
                  </a:cubicBezTo>
                  <a:cubicBezTo>
                    <a:pt x="494" y="12"/>
                    <a:pt x="472" y="0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32;p51">
              <a:extLst>
                <a:ext uri="{FF2B5EF4-FFF2-40B4-BE49-F238E27FC236}">
                  <a16:creationId xmlns:a16="http://schemas.microsoft.com/office/drawing/2014/main" xmlns="" id="{CEDC3CD0-037B-B4F5-0203-9D41EF6B7FDD}"/>
                </a:ext>
              </a:extLst>
            </p:cNvPr>
            <p:cNvSpPr/>
            <p:nvPr/>
          </p:nvSpPr>
          <p:spPr>
            <a:xfrm>
              <a:off x="4103850" y="4659575"/>
              <a:ext cx="27675" cy="47675"/>
            </a:xfrm>
            <a:custGeom>
              <a:avLst/>
              <a:gdLst/>
              <a:ahLst/>
              <a:cxnLst/>
              <a:rect l="l" t="t" r="r" b="b"/>
              <a:pathLst>
                <a:path w="1107" h="1907" extrusionOk="0">
                  <a:moveTo>
                    <a:pt x="1012" y="0"/>
                  </a:moveTo>
                  <a:cubicBezTo>
                    <a:pt x="1001" y="0"/>
                    <a:pt x="989" y="3"/>
                    <a:pt x="976" y="10"/>
                  </a:cubicBezTo>
                  <a:cubicBezTo>
                    <a:pt x="340" y="394"/>
                    <a:pt x="1" y="1129"/>
                    <a:pt x="121" y="1864"/>
                  </a:cubicBezTo>
                  <a:cubicBezTo>
                    <a:pt x="130" y="1894"/>
                    <a:pt x="154" y="1907"/>
                    <a:pt x="180" y="1907"/>
                  </a:cubicBezTo>
                  <a:cubicBezTo>
                    <a:pt x="218" y="1907"/>
                    <a:pt x="260" y="1877"/>
                    <a:pt x="253" y="1830"/>
                  </a:cubicBezTo>
                  <a:cubicBezTo>
                    <a:pt x="143" y="1150"/>
                    <a:pt x="461" y="471"/>
                    <a:pt x="1042" y="120"/>
                  </a:cubicBezTo>
                  <a:cubicBezTo>
                    <a:pt x="1107" y="83"/>
                    <a:pt x="1071" y="0"/>
                    <a:pt x="10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33;p51">
              <a:extLst>
                <a:ext uri="{FF2B5EF4-FFF2-40B4-BE49-F238E27FC236}">
                  <a16:creationId xmlns:a16="http://schemas.microsoft.com/office/drawing/2014/main" xmlns="" id="{50D7AE9A-3619-B4B7-9E97-07519644D2F3}"/>
                </a:ext>
              </a:extLst>
            </p:cNvPr>
            <p:cNvSpPr/>
            <p:nvPr/>
          </p:nvSpPr>
          <p:spPr>
            <a:xfrm>
              <a:off x="4133725" y="4654875"/>
              <a:ext cx="6050" cy="4275"/>
            </a:xfrm>
            <a:custGeom>
              <a:avLst/>
              <a:gdLst/>
              <a:ahLst/>
              <a:cxnLst/>
              <a:rect l="l" t="t" r="r" b="b"/>
              <a:pathLst>
                <a:path w="242" h="171" extrusionOk="0">
                  <a:moveTo>
                    <a:pt x="154" y="1"/>
                  </a:moveTo>
                  <a:cubicBezTo>
                    <a:pt x="122" y="23"/>
                    <a:pt x="78" y="34"/>
                    <a:pt x="44" y="45"/>
                  </a:cubicBezTo>
                  <a:cubicBezTo>
                    <a:pt x="44" y="45"/>
                    <a:pt x="34" y="56"/>
                    <a:pt x="22" y="56"/>
                  </a:cubicBezTo>
                  <a:cubicBezTo>
                    <a:pt x="22" y="67"/>
                    <a:pt x="12" y="67"/>
                    <a:pt x="12" y="78"/>
                  </a:cubicBezTo>
                  <a:cubicBezTo>
                    <a:pt x="1" y="89"/>
                    <a:pt x="1" y="110"/>
                    <a:pt x="1" y="122"/>
                  </a:cubicBezTo>
                  <a:cubicBezTo>
                    <a:pt x="12" y="144"/>
                    <a:pt x="22" y="154"/>
                    <a:pt x="34" y="166"/>
                  </a:cubicBezTo>
                  <a:cubicBezTo>
                    <a:pt x="41" y="166"/>
                    <a:pt x="53" y="170"/>
                    <a:pt x="64" y="170"/>
                  </a:cubicBezTo>
                  <a:cubicBezTo>
                    <a:pt x="69" y="170"/>
                    <a:pt x="74" y="169"/>
                    <a:pt x="78" y="166"/>
                  </a:cubicBezTo>
                  <a:cubicBezTo>
                    <a:pt x="122" y="154"/>
                    <a:pt x="154" y="144"/>
                    <a:pt x="187" y="122"/>
                  </a:cubicBezTo>
                  <a:cubicBezTo>
                    <a:pt x="198" y="122"/>
                    <a:pt x="198" y="122"/>
                    <a:pt x="209" y="110"/>
                  </a:cubicBezTo>
                  <a:cubicBezTo>
                    <a:pt x="220" y="110"/>
                    <a:pt x="220" y="100"/>
                    <a:pt x="220" y="100"/>
                  </a:cubicBezTo>
                  <a:cubicBezTo>
                    <a:pt x="231" y="89"/>
                    <a:pt x="242" y="67"/>
                    <a:pt x="231" y="45"/>
                  </a:cubicBezTo>
                  <a:cubicBezTo>
                    <a:pt x="231" y="34"/>
                    <a:pt x="220" y="23"/>
                    <a:pt x="198" y="12"/>
                  </a:cubicBezTo>
                  <a:cubicBezTo>
                    <a:pt x="187" y="1"/>
                    <a:pt x="165" y="1"/>
                    <a:pt x="1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4;p51">
              <a:extLst>
                <a:ext uri="{FF2B5EF4-FFF2-40B4-BE49-F238E27FC236}">
                  <a16:creationId xmlns:a16="http://schemas.microsoft.com/office/drawing/2014/main" xmlns="" id="{5946E9A2-7C9D-70CE-B48B-3503849B5FF8}"/>
                </a:ext>
              </a:extLst>
            </p:cNvPr>
            <p:cNvSpPr/>
            <p:nvPr/>
          </p:nvSpPr>
          <p:spPr>
            <a:xfrm>
              <a:off x="4179525" y="4700325"/>
              <a:ext cx="18500" cy="32875"/>
            </a:xfrm>
            <a:custGeom>
              <a:avLst/>
              <a:gdLst/>
              <a:ahLst/>
              <a:cxnLst/>
              <a:rect l="l" t="t" r="r" b="b"/>
              <a:pathLst>
                <a:path w="740" h="1315" extrusionOk="0">
                  <a:moveTo>
                    <a:pt x="677" y="0"/>
                  </a:moveTo>
                  <a:cubicBezTo>
                    <a:pt x="644" y="0"/>
                    <a:pt x="608" y="20"/>
                    <a:pt x="602" y="58"/>
                  </a:cubicBezTo>
                  <a:cubicBezTo>
                    <a:pt x="581" y="497"/>
                    <a:pt x="373" y="913"/>
                    <a:pt x="44" y="1209"/>
                  </a:cubicBezTo>
                  <a:cubicBezTo>
                    <a:pt x="1" y="1252"/>
                    <a:pt x="44" y="1314"/>
                    <a:pt x="91" y="1314"/>
                  </a:cubicBezTo>
                  <a:cubicBezTo>
                    <a:pt x="105" y="1314"/>
                    <a:pt x="119" y="1309"/>
                    <a:pt x="131" y="1297"/>
                  </a:cubicBezTo>
                  <a:cubicBezTo>
                    <a:pt x="493" y="979"/>
                    <a:pt x="712" y="529"/>
                    <a:pt x="734" y="58"/>
                  </a:cubicBezTo>
                  <a:cubicBezTo>
                    <a:pt x="740" y="20"/>
                    <a:pt x="710" y="0"/>
                    <a:pt x="6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5;p51">
              <a:extLst>
                <a:ext uri="{FF2B5EF4-FFF2-40B4-BE49-F238E27FC236}">
                  <a16:creationId xmlns:a16="http://schemas.microsoft.com/office/drawing/2014/main" xmlns="" id="{65C84B8C-9889-D19C-0381-BBCC31569AF2}"/>
                </a:ext>
              </a:extLst>
            </p:cNvPr>
            <p:cNvSpPr/>
            <p:nvPr/>
          </p:nvSpPr>
          <p:spPr>
            <a:xfrm>
              <a:off x="3565525" y="4977500"/>
              <a:ext cx="103900" cy="103900"/>
            </a:xfrm>
            <a:custGeom>
              <a:avLst/>
              <a:gdLst/>
              <a:ahLst/>
              <a:cxnLst/>
              <a:rect l="l" t="t" r="r" b="b"/>
              <a:pathLst>
                <a:path w="4156" h="4156" extrusionOk="0">
                  <a:moveTo>
                    <a:pt x="2073" y="1"/>
                  </a:moveTo>
                  <a:cubicBezTo>
                    <a:pt x="932" y="1"/>
                    <a:pt x="1" y="932"/>
                    <a:pt x="1" y="2084"/>
                  </a:cubicBezTo>
                  <a:cubicBezTo>
                    <a:pt x="1" y="3224"/>
                    <a:pt x="932" y="4156"/>
                    <a:pt x="2073" y="4156"/>
                  </a:cubicBezTo>
                  <a:cubicBezTo>
                    <a:pt x="3224" y="4156"/>
                    <a:pt x="4156" y="3224"/>
                    <a:pt x="4156" y="2084"/>
                  </a:cubicBezTo>
                  <a:cubicBezTo>
                    <a:pt x="4156" y="932"/>
                    <a:pt x="3224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36;p51">
              <a:extLst>
                <a:ext uri="{FF2B5EF4-FFF2-40B4-BE49-F238E27FC236}">
                  <a16:creationId xmlns:a16="http://schemas.microsoft.com/office/drawing/2014/main" xmlns="" id="{976BFED3-7D7B-6447-063A-B5362D0715D5}"/>
                </a:ext>
              </a:extLst>
            </p:cNvPr>
            <p:cNvSpPr/>
            <p:nvPr/>
          </p:nvSpPr>
          <p:spPr>
            <a:xfrm>
              <a:off x="3574575" y="4989650"/>
              <a:ext cx="82800" cy="79550"/>
            </a:xfrm>
            <a:custGeom>
              <a:avLst/>
              <a:gdLst/>
              <a:ahLst/>
              <a:cxnLst/>
              <a:rect l="l" t="t" r="r" b="b"/>
              <a:pathLst>
                <a:path w="3312" h="3182" extrusionOk="0">
                  <a:moveTo>
                    <a:pt x="1714" y="128"/>
                  </a:moveTo>
                  <a:cubicBezTo>
                    <a:pt x="1815" y="128"/>
                    <a:pt x="1917" y="139"/>
                    <a:pt x="2018" y="161"/>
                  </a:cubicBezTo>
                  <a:cubicBezTo>
                    <a:pt x="2687" y="304"/>
                    <a:pt x="3169" y="907"/>
                    <a:pt x="3180" y="1598"/>
                  </a:cubicBezTo>
                  <a:cubicBezTo>
                    <a:pt x="3169" y="2200"/>
                    <a:pt x="2797" y="2760"/>
                    <a:pt x="2215" y="2968"/>
                  </a:cubicBezTo>
                  <a:cubicBezTo>
                    <a:pt x="2052" y="3026"/>
                    <a:pt x="1883" y="3055"/>
                    <a:pt x="1716" y="3055"/>
                  </a:cubicBezTo>
                  <a:cubicBezTo>
                    <a:pt x="1287" y="3055"/>
                    <a:pt x="869" y="2869"/>
                    <a:pt x="592" y="2529"/>
                  </a:cubicBezTo>
                  <a:cubicBezTo>
                    <a:pt x="187" y="2058"/>
                    <a:pt x="143" y="1367"/>
                    <a:pt x="461" y="830"/>
                  </a:cubicBezTo>
                  <a:cubicBezTo>
                    <a:pt x="726" y="392"/>
                    <a:pt x="1211" y="128"/>
                    <a:pt x="1714" y="128"/>
                  </a:cubicBezTo>
                  <a:close/>
                  <a:moveTo>
                    <a:pt x="1722" y="0"/>
                  </a:moveTo>
                  <a:cubicBezTo>
                    <a:pt x="1254" y="0"/>
                    <a:pt x="791" y="207"/>
                    <a:pt x="483" y="578"/>
                  </a:cubicBezTo>
                  <a:cubicBezTo>
                    <a:pt x="66" y="1093"/>
                    <a:pt x="0" y="1839"/>
                    <a:pt x="351" y="2420"/>
                  </a:cubicBezTo>
                  <a:cubicBezTo>
                    <a:pt x="641" y="2896"/>
                    <a:pt x="1169" y="3181"/>
                    <a:pt x="1725" y="3181"/>
                  </a:cubicBezTo>
                  <a:cubicBezTo>
                    <a:pt x="1822" y="3181"/>
                    <a:pt x="1920" y="3173"/>
                    <a:pt x="2018" y="3155"/>
                  </a:cubicBezTo>
                  <a:cubicBezTo>
                    <a:pt x="2763" y="3023"/>
                    <a:pt x="3300" y="2345"/>
                    <a:pt x="3311" y="1600"/>
                  </a:cubicBezTo>
                  <a:lnTo>
                    <a:pt x="3311" y="1600"/>
                  </a:lnTo>
                  <a:cubicBezTo>
                    <a:pt x="3311" y="1599"/>
                    <a:pt x="3311" y="1598"/>
                    <a:pt x="3311" y="1598"/>
                  </a:cubicBezTo>
                  <a:lnTo>
                    <a:pt x="3311" y="1598"/>
                  </a:lnTo>
                  <a:cubicBezTo>
                    <a:pt x="3311" y="1598"/>
                    <a:pt x="3311" y="1598"/>
                    <a:pt x="3311" y="1598"/>
                  </a:cubicBezTo>
                  <a:cubicBezTo>
                    <a:pt x="3311" y="1597"/>
                    <a:pt x="3311" y="1596"/>
                    <a:pt x="3311" y="1595"/>
                  </a:cubicBezTo>
                  <a:lnTo>
                    <a:pt x="3311" y="1595"/>
                  </a:lnTo>
                  <a:cubicBezTo>
                    <a:pt x="3300" y="927"/>
                    <a:pt x="2883" y="326"/>
                    <a:pt x="2259" y="95"/>
                  </a:cubicBezTo>
                  <a:cubicBezTo>
                    <a:pt x="2085" y="31"/>
                    <a:pt x="1903" y="0"/>
                    <a:pt x="1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37;p51">
              <a:extLst>
                <a:ext uri="{FF2B5EF4-FFF2-40B4-BE49-F238E27FC236}">
                  <a16:creationId xmlns:a16="http://schemas.microsoft.com/office/drawing/2014/main" xmlns="" id="{754ABE8B-AF57-3EAE-FC1D-6B263FECBC46}"/>
                </a:ext>
              </a:extLst>
            </p:cNvPr>
            <p:cNvSpPr/>
            <p:nvPr/>
          </p:nvSpPr>
          <p:spPr>
            <a:xfrm>
              <a:off x="3606925" y="5010950"/>
              <a:ext cx="16450" cy="35925"/>
            </a:xfrm>
            <a:custGeom>
              <a:avLst/>
              <a:gdLst/>
              <a:ahLst/>
              <a:cxnLst/>
              <a:rect l="l" t="t" r="r" b="b"/>
              <a:pathLst>
                <a:path w="658" h="1437" extrusionOk="0">
                  <a:moveTo>
                    <a:pt x="285" y="0"/>
                  </a:moveTo>
                  <a:lnTo>
                    <a:pt x="285" y="176"/>
                  </a:lnTo>
                  <a:cubicBezTo>
                    <a:pt x="121" y="208"/>
                    <a:pt x="22" y="318"/>
                    <a:pt x="22" y="461"/>
                  </a:cubicBezTo>
                  <a:cubicBezTo>
                    <a:pt x="22" y="614"/>
                    <a:pt x="132" y="691"/>
                    <a:pt x="307" y="756"/>
                  </a:cubicBezTo>
                  <a:cubicBezTo>
                    <a:pt x="439" y="812"/>
                    <a:pt x="504" y="866"/>
                    <a:pt x="504" y="965"/>
                  </a:cubicBezTo>
                  <a:cubicBezTo>
                    <a:pt x="504" y="1063"/>
                    <a:pt x="417" y="1141"/>
                    <a:pt x="297" y="1141"/>
                  </a:cubicBezTo>
                  <a:cubicBezTo>
                    <a:pt x="197" y="1141"/>
                    <a:pt x="110" y="1107"/>
                    <a:pt x="44" y="1063"/>
                  </a:cubicBezTo>
                  <a:lnTo>
                    <a:pt x="0" y="1184"/>
                  </a:lnTo>
                  <a:cubicBezTo>
                    <a:pt x="66" y="1228"/>
                    <a:pt x="176" y="1250"/>
                    <a:pt x="275" y="1261"/>
                  </a:cubicBezTo>
                  <a:lnTo>
                    <a:pt x="275" y="1436"/>
                  </a:lnTo>
                  <a:lnTo>
                    <a:pt x="384" y="1436"/>
                  </a:lnTo>
                  <a:lnTo>
                    <a:pt x="384" y="1250"/>
                  </a:lnTo>
                  <a:cubicBezTo>
                    <a:pt x="560" y="1217"/>
                    <a:pt x="658" y="1097"/>
                    <a:pt x="658" y="954"/>
                  </a:cubicBezTo>
                  <a:cubicBezTo>
                    <a:pt x="658" y="800"/>
                    <a:pt x="570" y="712"/>
                    <a:pt x="384" y="636"/>
                  </a:cubicBezTo>
                  <a:cubicBezTo>
                    <a:pt x="231" y="570"/>
                    <a:pt x="176" y="527"/>
                    <a:pt x="176" y="439"/>
                  </a:cubicBezTo>
                  <a:cubicBezTo>
                    <a:pt x="176" y="373"/>
                    <a:pt x="219" y="285"/>
                    <a:pt x="351" y="285"/>
                  </a:cubicBezTo>
                  <a:cubicBezTo>
                    <a:pt x="472" y="285"/>
                    <a:pt x="538" y="329"/>
                    <a:pt x="570" y="351"/>
                  </a:cubicBezTo>
                  <a:lnTo>
                    <a:pt x="614" y="230"/>
                  </a:lnTo>
                  <a:cubicBezTo>
                    <a:pt x="570" y="198"/>
                    <a:pt x="494" y="176"/>
                    <a:pt x="395" y="176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38;p51">
              <a:extLst>
                <a:ext uri="{FF2B5EF4-FFF2-40B4-BE49-F238E27FC236}">
                  <a16:creationId xmlns:a16="http://schemas.microsoft.com/office/drawing/2014/main" xmlns="" id="{4F398683-8AAA-7918-C2A5-A93D65BD32CB}"/>
                </a:ext>
              </a:extLst>
            </p:cNvPr>
            <p:cNvSpPr/>
            <p:nvPr/>
          </p:nvSpPr>
          <p:spPr>
            <a:xfrm>
              <a:off x="3566625" y="4989025"/>
              <a:ext cx="27450" cy="47700"/>
            </a:xfrm>
            <a:custGeom>
              <a:avLst/>
              <a:gdLst/>
              <a:ahLst/>
              <a:cxnLst/>
              <a:rect l="l" t="t" r="r" b="b"/>
              <a:pathLst>
                <a:path w="1098" h="1908" extrusionOk="0">
                  <a:moveTo>
                    <a:pt x="1007" y="1"/>
                  </a:moveTo>
                  <a:cubicBezTo>
                    <a:pt x="997" y="1"/>
                    <a:pt x="987" y="4"/>
                    <a:pt x="976" y="11"/>
                  </a:cubicBezTo>
                  <a:cubicBezTo>
                    <a:pt x="340" y="395"/>
                    <a:pt x="1" y="1129"/>
                    <a:pt x="121" y="1864"/>
                  </a:cubicBezTo>
                  <a:cubicBezTo>
                    <a:pt x="126" y="1894"/>
                    <a:pt x="147" y="1907"/>
                    <a:pt x="171" y="1907"/>
                  </a:cubicBezTo>
                  <a:cubicBezTo>
                    <a:pt x="207" y="1907"/>
                    <a:pt x="248" y="1877"/>
                    <a:pt x="242" y="1831"/>
                  </a:cubicBezTo>
                  <a:cubicBezTo>
                    <a:pt x="132" y="1151"/>
                    <a:pt x="450" y="471"/>
                    <a:pt x="1042" y="120"/>
                  </a:cubicBezTo>
                  <a:cubicBezTo>
                    <a:pt x="1097" y="84"/>
                    <a:pt x="1060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39;p51">
              <a:extLst>
                <a:ext uri="{FF2B5EF4-FFF2-40B4-BE49-F238E27FC236}">
                  <a16:creationId xmlns:a16="http://schemas.microsoft.com/office/drawing/2014/main" xmlns="" id="{F3551AE5-218E-8C59-CADE-6A984E144813}"/>
                </a:ext>
              </a:extLst>
            </p:cNvPr>
            <p:cNvSpPr/>
            <p:nvPr/>
          </p:nvSpPr>
          <p:spPr>
            <a:xfrm>
              <a:off x="3596225" y="4984350"/>
              <a:ext cx="6075" cy="4350"/>
            </a:xfrm>
            <a:custGeom>
              <a:avLst/>
              <a:gdLst/>
              <a:ahLst/>
              <a:cxnLst/>
              <a:rect l="l" t="t" r="r" b="b"/>
              <a:pathLst>
                <a:path w="243" h="174" extrusionOk="0">
                  <a:moveTo>
                    <a:pt x="165" y="0"/>
                  </a:moveTo>
                  <a:cubicBezTo>
                    <a:pt x="121" y="22"/>
                    <a:pt x="89" y="34"/>
                    <a:pt x="55" y="44"/>
                  </a:cubicBezTo>
                  <a:cubicBezTo>
                    <a:pt x="45" y="44"/>
                    <a:pt x="45" y="56"/>
                    <a:pt x="33" y="56"/>
                  </a:cubicBezTo>
                  <a:lnTo>
                    <a:pt x="11" y="78"/>
                  </a:lnTo>
                  <a:cubicBezTo>
                    <a:pt x="11" y="88"/>
                    <a:pt x="1" y="110"/>
                    <a:pt x="11" y="121"/>
                  </a:cubicBezTo>
                  <a:cubicBezTo>
                    <a:pt x="11" y="143"/>
                    <a:pt x="23" y="154"/>
                    <a:pt x="45" y="165"/>
                  </a:cubicBezTo>
                  <a:cubicBezTo>
                    <a:pt x="50" y="171"/>
                    <a:pt x="58" y="173"/>
                    <a:pt x="66" y="173"/>
                  </a:cubicBezTo>
                  <a:cubicBezTo>
                    <a:pt x="75" y="173"/>
                    <a:pt x="83" y="171"/>
                    <a:pt x="89" y="165"/>
                  </a:cubicBezTo>
                  <a:cubicBezTo>
                    <a:pt x="121" y="154"/>
                    <a:pt x="154" y="143"/>
                    <a:pt x="198" y="132"/>
                  </a:cubicBezTo>
                  <a:cubicBezTo>
                    <a:pt x="198" y="121"/>
                    <a:pt x="209" y="121"/>
                    <a:pt x="220" y="110"/>
                  </a:cubicBezTo>
                  <a:cubicBezTo>
                    <a:pt x="220" y="110"/>
                    <a:pt x="231" y="110"/>
                    <a:pt x="231" y="99"/>
                  </a:cubicBezTo>
                  <a:cubicBezTo>
                    <a:pt x="242" y="88"/>
                    <a:pt x="242" y="66"/>
                    <a:pt x="242" y="44"/>
                  </a:cubicBezTo>
                  <a:lnTo>
                    <a:pt x="209" y="12"/>
                  </a:lnTo>
                  <a:cubicBezTo>
                    <a:pt x="198" y="0"/>
                    <a:pt x="176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40;p51">
              <a:extLst>
                <a:ext uri="{FF2B5EF4-FFF2-40B4-BE49-F238E27FC236}">
                  <a16:creationId xmlns:a16="http://schemas.microsoft.com/office/drawing/2014/main" xmlns="" id="{DE246FF8-FF27-FFC0-16E8-D42A5DEF20F5}"/>
                </a:ext>
              </a:extLst>
            </p:cNvPr>
            <p:cNvSpPr/>
            <p:nvPr/>
          </p:nvSpPr>
          <p:spPr>
            <a:xfrm>
              <a:off x="3642100" y="5029775"/>
              <a:ext cx="18550" cy="32875"/>
            </a:xfrm>
            <a:custGeom>
              <a:avLst/>
              <a:gdLst/>
              <a:ahLst/>
              <a:cxnLst/>
              <a:rect l="l" t="t" r="r" b="b"/>
              <a:pathLst>
                <a:path w="742" h="1315" extrusionOk="0">
                  <a:moveTo>
                    <a:pt x="680" y="1"/>
                  </a:moveTo>
                  <a:cubicBezTo>
                    <a:pt x="649" y="1"/>
                    <a:pt x="616" y="20"/>
                    <a:pt x="610" y="59"/>
                  </a:cubicBezTo>
                  <a:cubicBezTo>
                    <a:pt x="588" y="497"/>
                    <a:pt x="381" y="914"/>
                    <a:pt x="52" y="1209"/>
                  </a:cubicBezTo>
                  <a:cubicBezTo>
                    <a:pt x="1" y="1252"/>
                    <a:pt x="42" y="1315"/>
                    <a:pt x="94" y="1315"/>
                  </a:cubicBezTo>
                  <a:cubicBezTo>
                    <a:pt x="109" y="1315"/>
                    <a:pt x="125" y="1309"/>
                    <a:pt x="139" y="1297"/>
                  </a:cubicBezTo>
                  <a:cubicBezTo>
                    <a:pt x="501" y="980"/>
                    <a:pt x="710" y="530"/>
                    <a:pt x="742" y="59"/>
                  </a:cubicBezTo>
                  <a:cubicBezTo>
                    <a:pt x="742" y="20"/>
                    <a:pt x="712" y="1"/>
                    <a:pt x="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41;p51">
              <a:extLst>
                <a:ext uri="{FF2B5EF4-FFF2-40B4-BE49-F238E27FC236}">
                  <a16:creationId xmlns:a16="http://schemas.microsoft.com/office/drawing/2014/main" xmlns="" id="{EC2C7F68-5D6E-93E0-65AE-D43D2226FD1A}"/>
                </a:ext>
              </a:extLst>
            </p:cNvPr>
            <p:cNvSpPr/>
            <p:nvPr/>
          </p:nvSpPr>
          <p:spPr>
            <a:xfrm>
              <a:off x="2834250" y="4955300"/>
              <a:ext cx="91025" cy="64150"/>
            </a:xfrm>
            <a:custGeom>
              <a:avLst/>
              <a:gdLst/>
              <a:ahLst/>
              <a:cxnLst/>
              <a:rect l="l" t="t" r="r" b="b"/>
              <a:pathLst>
                <a:path w="3641" h="2566" extrusionOk="0">
                  <a:moveTo>
                    <a:pt x="1" y="0"/>
                  </a:moveTo>
                  <a:lnTo>
                    <a:pt x="1" y="2566"/>
                  </a:lnTo>
                  <a:lnTo>
                    <a:pt x="3641" y="2566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2;p51">
              <a:extLst>
                <a:ext uri="{FF2B5EF4-FFF2-40B4-BE49-F238E27FC236}">
                  <a16:creationId xmlns:a16="http://schemas.microsoft.com/office/drawing/2014/main" xmlns="" id="{1A023BAB-01B3-0E13-1DD2-92B91351C2EB}"/>
                </a:ext>
              </a:extLst>
            </p:cNvPr>
            <p:cNvSpPr/>
            <p:nvPr/>
          </p:nvSpPr>
          <p:spPr>
            <a:xfrm>
              <a:off x="2900025" y="4955300"/>
              <a:ext cx="10450" cy="64150"/>
            </a:xfrm>
            <a:custGeom>
              <a:avLst/>
              <a:gdLst/>
              <a:ahLst/>
              <a:cxnLst/>
              <a:rect l="l" t="t" r="r" b="b"/>
              <a:pathLst>
                <a:path w="418" h="2566" extrusionOk="0">
                  <a:moveTo>
                    <a:pt x="1" y="0"/>
                  </a:moveTo>
                  <a:lnTo>
                    <a:pt x="1" y="2566"/>
                  </a:lnTo>
                  <a:lnTo>
                    <a:pt x="417" y="2566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43;p51">
              <a:extLst>
                <a:ext uri="{FF2B5EF4-FFF2-40B4-BE49-F238E27FC236}">
                  <a16:creationId xmlns:a16="http://schemas.microsoft.com/office/drawing/2014/main" xmlns="" id="{2982A95A-C389-4A34-534A-0B90D877FA44}"/>
                </a:ext>
              </a:extLst>
            </p:cNvPr>
            <p:cNvSpPr/>
            <p:nvPr/>
          </p:nvSpPr>
          <p:spPr>
            <a:xfrm>
              <a:off x="2848500" y="4955300"/>
              <a:ext cx="17275" cy="22225"/>
            </a:xfrm>
            <a:custGeom>
              <a:avLst/>
              <a:gdLst/>
              <a:ahLst/>
              <a:cxnLst/>
              <a:rect l="l" t="t" r="r" b="b"/>
              <a:pathLst>
                <a:path w="691" h="889" extrusionOk="0">
                  <a:moveTo>
                    <a:pt x="1" y="0"/>
                  </a:moveTo>
                  <a:lnTo>
                    <a:pt x="1" y="889"/>
                  </a:lnTo>
                  <a:lnTo>
                    <a:pt x="691" y="889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44;p51">
              <a:extLst>
                <a:ext uri="{FF2B5EF4-FFF2-40B4-BE49-F238E27FC236}">
                  <a16:creationId xmlns:a16="http://schemas.microsoft.com/office/drawing/2014/main" xmlns="" id="{B01E28EC-F30B-C71B-2FC5-C59FCC3C2851}"/>
                </a:ext>
              </a:extLst>
            </p:cNvPr>
            <p:cNvSpPr/>
            <p:nvPr/>
          </p:nvSpPr>
          <p:spPr>
            <a:xfrm>
              <a:off x="2882200" y="4955775"/>
              <a:ext cx="3325" cy="65325"/>
            </a:xfrm>
            <a:custGeom>
              <a:avLst/>
              <a:gdLst/>
              <a:ahLst/>
              <a:cxnLst/>
              <a:rect l="l" t="t" r="r" b="b"/>
              <a:pathLst>
                <a:path w="133" h="2613" extrusionOk="0">
                  <a:moveTo>
                    <a:pt x="67" y="0"/>
                  </a:moveTo>
                  <a:cubicBezTo>
                    <a:pt x="34" y="0"/>
                    <a:pt x="1" y="20"/>
                    <a:pt x="1" y="58"/>
                  </a:cubicBezTo>
                  <a:lnTo>
                    <a:pt x="1" y="2547"/>
                  </a:lnTo>
                  <a:cubicBezTo>
                    <a:pt x="1" y="2591"/>
                    <a:pt x="34" y="2613"/>
                    <a:pt x="67" y="2613"/>
                  </a:cubicBezTo>
                  <a:cubicBezTo>
                    <a:pt x="99" y="2613"/>
                    <a:pt x="132" y="2591"/>
                    <a:pt x="132" y="2547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45;p51">
              <a:extLst>
                <a:ext uri="{FF2B5EF4-FFF2-40B4-BE49-F238E27FC236}">
                  <a16:creationId xmlns:a16="http://schemas.microsoft.com/office/drawing/2014/main" xmlns="" id="{C083F7B1-A2CA-4E74-1D4D-D1BA7A5CA6B4}"/>
                </a:ext>
              </a:extLst>
            </p:cNvPr>
            <p:cNvSpPr/>
            <p:nvPr/>
          </p:nvSpPr>
          <p:spPr>
            <a:xfrm>
              <a:off x="2807100" y="5018875"/>
              <a:ext cx="165875" cy="89375"/>
            </a:xfrm>
            <a:custGeom>
              <a:avLst/>
              <a:gdLst/>
              <a:ahLst/>
              <a:cxnLst/>
              <a:rect l="l" t="t" r="r" b="b"/>
              <a:pathLst>
                <a:path w="6635" h="3575" extrusionOk="0">
                  <a:moveTo>
                    <a:pt x="1" y="1"/>
                  </a:moveTo>
                  <a:lnTo>
                    <a:pt x="1" y="3575"/>
                  </a:lnTo>
                  <a:lnTo>
                    <a:pt x="6634" y="357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46;p51">
              <a:extLst>
                <a:ext uri="{FF2B5EF4-FFF2-40B4-BE49-F238E27FC236}">
                  <a16:creationId xmlns:a16="http://schemas.microsoft.com/office/drawing/2014/main" xmlns="" id="{8FC4822C-6260-9363-07A4-36F1242E2CA4}"/>
                </a:ext>
              </a:extLst>
            </p:cNvPr>
            <p:cNvSpPr/>
            <p:nvPr/>
          </p:nvSpPr>
          <p:spPr>
            <a:xfrm>
              <a:off x="2926600" y="5018875"/>
              <a:ext cx="18950" cy="89375"/>
            </a:xfrm>
            <a:custGeom>
              <a:avLst/>
              <a:gdLst/>
              <a:ahLst/>
              <a:cxnLst/>
              <a:rect l="l" t="t" r="r" b="b"/>
              <a:pathLst>
                <a:path w="758" h="3575" extrusionOk="0">
                  <a:moveTo>
                    <a:pt x="1" y="1"/>
                  </a:moveTo>
                  <a:lnTo>
                    <a:pt x="1" y="3575"/>
                  </a:lnTo>
                  <a:lnTo>
                    <a:pt x="758" y="3575"/>
                  </a:lnTo>
                  <a:lnTo>
                    <a:pt x="7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47;p51">
              <a:extLst>
                <a:ext uri="{FF2B5EF4-FFF2-40B4-BE49-F238E27FC236}">
                  <a16:creationId xmlns:a16="http://schemas.microsoft.com/office/drawing/2014/main" xmlns="" id="{0113D650-726B-6D88-6B48-745F99DBE6CD}"/>
                </a:ext>
              </a:extLst>
            </p:cNvPr>
            <p:cNvSpPr/>
            <p:nvPr/>
          </p:nvSpPr>
          <p:spPr>
            <a:xfrm>
              <a:off x="2832875" y="5018875"/>
              <a:ext cx="31825" cy="30725"/>
            </a:xfrm>
            <a:custGeom>
              <a:avLst/>
              <a:gdLst/>
              <a:ahLst/>
              <a:cxnLst/>
              <a:rect l="l" t="t" r="r" b="b"/>
              <a:pathLst>
                <a:path w="1273" h="1229" extrusionOk="0">
                  <a:moveTo>
                    <a:pt x="0" y="1"/>
                  </a:moveTo>
                  <a:lnTo>
                    <a:pt x="0" y="1229"/>
                  </a:lnTo>
                  <a:lnTo>
                    <a:pt x="1272" y="1229"/>
                  </a:lnTo>
                  <a:lnTo>
                    <a:pt x="12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48;p51">
              <a:extLst>
                <a:ext uri="{FF2B5EF4-FFF2-40B4-BE49-F238E27FC236}">
                  <a16:creationId xmlns:a16="http://schemas.microsoft.com/office/drawing/2014/main" xmlns="" id="{EF0FB19D-496E-AB7A-55E8-D402C60A56A9}"/>
                </a:ext>
              </a:extLst>
            </p:cNvPr>
            <p:cNvSpPr/>
            <p:nvPr/>
          </p:nvSpPr>
          <p:spPr>
            <a:xfrm>
              <a:off x="2895900" y="5018825"/>
              <a:ext cx="3325" cy="90875"/>
            </a:xfrm>
            <a:custGeom>
              <a:avLst/>
              <a:gdLst/>
              <a:ahLst/>
              <a:cxnLst/>
              <a:rect l="l" t="t" r="r" b="b"/>
              <a:pathLst>
                <a:path w="133" h="3635" extrusionOk="0">
                  <a:moveTo>
                    <a:pt x="67" y="0"/>
                  </a:moveTo>
                  <a:cubicBezTo>
                    <a:pt x="34" y="0"/>
                    <a:pt x="1" y="19"/>
                    <a:pt x="1" y="58"/>
                  </a:cubicBezTo>
                  <a:lnTo>
                    <a:pt x="1" y="3577"/>
                  </a:lnTo>
                  <a:cubicBezTo>
                    <a:pt x="1" y="3616"/>
                    <a:pt x="34" y="3635"/>
                    <a:pt x="67" y="3635"/>
                  </a:cubicBezTo>
                  <a:cubicBezTo>
                    <a:pt x="100" y="3635"/>
                    <a:pt x="133" y="3616"/>
                    <a:pt x="133" y="3577"/>
                  </a:cubicBezTo>
                  <a:lnTo>
                    <a:pt x="133" y="58"/>
                  </a:lnTo>
                  <a:cubicBezTo>
                    <a:pt x="133" y="19"/>
                    <a:pt x="100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49;p51">
              <a:extLst>
                <a:ext uri="{FF2B5EF4-FFF2-40B4-BE49-F238E27FC236}">
                  <a16:creationId xmlns:a16="http://schemas.microsoft.com/office/drawing/2014/main" xmlns="" id="{AE53E4CD-615C-8854-BBC8-2108FAC68365}"/>
                </a:ext>
              </a:extLst>
            </p:cNvPr>
            <p:cNvSpPr/>
            <p:nvPr/>
          </p:nvSpPr>
          <p:spPr>
            <a:xfrm>
              <a:off x="2767375" y="5107425"/>
              <a:ext cx="233000" cy="163925"/>
            </a:xfrm>
            <a:custGeom>
              <a:avLst/>
              <a:gdLst/>
              <a:ahLst/>
              <a:cxnLst/>
              <a:rect l="l" t="t" r="r" b="b"/>
              <a:pathLst>
                <a:path w="9320" h="6557" extrusionOk="0">
                  <a:moveTo>
                    <a:pt x="0" y="1"/>
                  </a:moveTo>
                  <a:lnTo>
                    <a:pt x="0" y="6557"/>
                  </a:lnTo>
                  <a:lnTo>
                    <a:pt x="9320" y="6557"/>
                  </a:lnTo>
                  <a:lnTo>
                    <a:pt x="93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50;p51">
              <a:extLst>
                <a:ext uri="{FF2B5EF4-FFF2-40B4-BE49-F238E27FC236}">
                  <a16:creationId xmlns:a16="http://schemas.microsoft.com/office/drawing/2014/main" xmlns="" id="{2E0FEDE0-1E5F-723B-9D3B-DDCA478558AB}"/>
                </a:ext>
              </a:extLst>
            </p:cNvPr>
            <p:cNvSpPr/>
            <p:nvPr/>
          </p:nvSpPr>
          <p:spPr>
            <a:xfrm>
              <a:off x="2935675" y="5107425"/>
              <a:ext cx="26600" cy="163925"/>
            </a:xfrm>
            <a:custGeom>
              <a:avLst/>
              <a:gdLst/>
              <a:ahLst/>
              <a:cxnLst/>
              <a:rect l="l" t="t" r="r" b="b"/>
              <a:pathLst>
                <a:path w="1064" h="6557" extrusionOk="0">
                  <a:moveTo>
                    <a:pt x="0" y="1"/>
                  </a:moveTo>
                  <a:lnTo>
                    <a:pt x="0" y="6557"/>
                  </a:lnTo>
                  <a:lnTo>
                    <a:pt x="1063" y="6557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51;p51">
              <a:extLst>
                <a:ext uri="{FF2B5EF4-FFF2-40B4-BE49-F238E27FC236}">
                  <a16:creationId xmlns:a16="http://schemas.microsoft.com/office/drawing/2014/main" xmlns="" id="{32CB07C0-E9B7-3BBB-D963-767891B2B990}"/>
                </a:ext>
              </a:extLst>
            </p:cNvPr>
            <p:cNvSpPr/>
            <p:nvPr/>
          </p:nvSpPr>
          <p:spPr>
            <a:xfrm>
              <a:off x="2803550" y="5107425"/>
              <a:ext cx="44975" cy="56500"/>
            </a:xfrm>
            <a:custGeom>
              <a:avLst/>
              <a:gdLst/>
              <a:ahLst/>
              <a:cxnLst/>
              <a:rect l="l" t="t" r="r" b="b"/>
              <a:pathLst>
                <a:path w="1799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1799" y="2259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2;p51">
              <a:extLst>
                <a:ext uri="{FF2B5EF4-FFF2-40B4-BE49-F238E27FC236}">
                  <a16:creationId xmlns:a16="http://schemas.microsoft.com/office/drawing/2014/main" xmlns="" id="{55756DEE-B325-1DE5-35DD-90351127BF63}"/>
                </a:ext>
              </a:extLst>
            </p:cNvPr>
            <p:cNvSpPr/>
            <p:nvPr/>
          </p:nvSpPr>
          <p:spPr>
            <a:xfrm>
              <a:off x="2892900" y="5108450"/>
              <a:ext cx="3325" cy="162900"/>
            </a:xfrm>
            <a:custGeom>
              <a:avLst/>
              <a:gdLst/>
              <a:ahLst/>
              <a:cxnLst/>
              <a:rect l="l" t="t" r="r" b="b"/>
              <a:pathLst>
                <a:path w="133" h="6516" extrusionOk="0">
                  <a:moveTo>
                    <a:pt x="67" y="1"/>
                  </a:moveTo>
                  <a:cubicBezTo>
                    <a:pt x="34" y="1"/>
                    <a:pt x="1" y="20"/>
                    <a:pt x="1" y="58"/>
                  </a:cubicBezTo>
                  <a:lnTo>
                    <a:pt x="1" y="6450"/>
                  </a:lnTo>
                  <a:cubicBezTo>
                    <a:pt x="1" y="6494"/>
                    <a:pt x="34" y="6516"/>
                    <a:pt x="67" y="6516"/>
                  </a:cubicBezTo>
                  <a:cubicBezTo>
                    <a:pt x="99" y="6516"/>
                    <a:pt x="132" y="6494"/>
                    <a:pt x="132" y="6450"/>
                  </a:cubicBezTo>
                  <a:lnTo>
                    <a:pt x="132" y="58"/>
                  </a:lnTo>
                  <a:cubicBezTo>
                    <a:pt x="132" y="20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53;p51">
              <a:extLst>
                <a:ext uri="{FF2B5EF4-FFF2-40B4-BE49-F238E27FC236}">
                  <a16:creationId xmlns:a16="http://schemas.microsoft.com/office/drawing/2014/main" xmlns="" id="{59CBD23D-06EC-D41E-0DDC-C2396999BD95}"/>
                </a:ext>
              </a:extLst>
            </p:cNvPr>
            <p:cNvSpPr/>
            <p:nvPr/>
          </p:nvSpPr>
          <p:spPr>
            <a:xfrm>
              <a:off x="3046400" y="4542600"/>
              <a:ext cx="237650" cy="183025"/>
            </a:xfrm>
            <a:custGeom>
              <a:avLst/>
              <a:gdLst/>
              <a:ahLst/>
              <a:cxnLst/>
              <a:rect l="l" t="t" r="r" b="b"/>
              <a:pathLst>
                <a:path w="9506" h="7321" extrusionOk="0">
                  <a:moveTo>
                    <a:pt x="5074" y="1"/>
                  </a:moveTo>
                  <a:cubicBezTo>
                    <a:pt x="4803" y="1"/>
                    <a:pt x="4529" y="45"/>
                    <a:pt x="4265" y="106"/>
                  </a:cubicBezTo>
                  <a:cubicBezTo>
                    <a:pt x="3432" y="326"/>
                    <a:pt x="2654" y="754"/>
                    <a:pt x="1908" y="1214"/>
                  </a:cubicBezTo>
                  <a:cubicBezTo>
                    <a:pt x="1294" y="1609"/>
                    <a:pt x="669" y="2058"/>
                    <a:pt x="362" y="2727"/>
                  </a:cubicBezTo>
                  <a:cubicBezTo>
                    <a:pt x="1" y="3483"/>
                    <a:pt x="99" y="4394"/>
                    <a:pt x="286" y="5215"/>
                  </a:cubicBezTo>
                  <a:cubicBezTo>
                    <a:pt x="384" y="5643"/>
                    <a:pt x="505" y="6060"/>
                    <a:pt x="713" y="6443"/>
                  </a:cubicBezTo>
                  <a:cubicBezTo>
                    <a:pt x="910" y="6816"/>
                    <a:pt x="1217" y="7156"/>
                    <a:pt x="1612" y="7321"/>
                  </a:cubicBezTo>
                  <a:lnTo>
                    <a:pt x="8322" y="4701"/>
                  </a:lnTo>
                  <a:cubicBezTo>
                    <a:pt x="8794" y="4701"/>
                    <a:pt x="9254" y="4338"/>
                    <a:pt x="9374" y="3867"/>
                  </a:cubicBezTo>
                  <a:cubicBezTo>
                    <a:pt x="9506" y="3395"/>
                    <a:pt x="9286" y="2847"/>
                    <a:pt x="8870" y="2596"/>
                  </a:cubicBezTo>
                  <a:cubicBezTo>
                    <a:pt x="9144" y="2277"/>
                    <a:pt x="9133" y="1773"/>
                    <a:pt x="8914" y="1422"/>
                  </a:cubicBezTo>
                  <a:cubicBezTo>
                    <a:pt x="8684" y="1071"/>
                    <a:pt x="8267" y="874"/>
                    <a:pt x="7861" y="841"/>
                  </a:cubicBezTo>
                  <a:cubicBezTo>
                    <a:pt x="7816" y="838"/>
                    <a:pt x="7770" y="836"/>
                    <a:pt x="7725" y="836"/>
                  </a:cubicBezTo>
                  <a:cubicBezTo>
                    <a:pt x="7365" y="836"/>
                    <a:pt x="7008" y="949"/>
                    <a:pt x="6677" y="1104"/>
                  </a:cubicBezTo>
                  <a:cubicBezTo>
                    <a:pt x="6579" y="611"/>
                    <a:pt x="6162" y="238"/>
                    <a:pt x="5702" y="96"/>
                  </a:cubicBezTo>
                  <a:cubicBezTo>
                    <a:pt x="5499" y="28"/>
                    <a:pt x="5288" y="1"/>
                    <a:pt x="5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4;p51">
              <a:extLst>
                <a:ext uri="{FF2B5EF4-FFF2-40B4-BE49-F238E27FC236}">
                  <a16:creationId xmlns:a16="http://schemas.microsoft.com/office/drawing/2014/main" xmlns="" id="{5E18FDC6-CF15-8250-B79A-7B692118295E}"/>
                </a:ext>
              </a:extLst>
            </p:cNvPr>
            <p:cNvSpPr/>
            <p:nvPr/>
          </p:nvSpPr>
          <p:spPr>
            <a:xfrm>
              <a:off x="3089150" y="4745875"/>
              <a:ext cx="97875" cy="118175"/>
            </a:xfrm>
            <a:custGeom>
              <a:avLst/>
              <a:gdLst/>
              <a:ahLst/>
              <a:cxnLst/>
              <a:rect l="l" t="t" r="r" b="b"/>
              <a:pathLst>
                <a:path w="3915" h="4727" extrusionOk="0">
                  <a:moveTo>
                    <a:pt x="1" y="1"/>
                  </a:moveTo>
                  <a:lnTo>
                    <a:pt x="1" y="4727"/>
                  </a:lnTo>
                  <a:lnTo>
                    <a:pt x="3915" y="4727"/>
                  </a:lnTo>
                  <a:lnTo>
                    <a:pt x="3915" y="14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55;p51">
              <a:extLst>
                <a:ext uri="{FF2B5EF4-FFF2-40B4-BE49-F238E27FC236}">
                  <a16:creationId xmlns:a16="http://schemas.microsoft.com/office/drawing/2014/main" xmlns="" id="{84556BA3-916E-9753-C521-E84B7E5F2D01}"/>
                </a:ext>
              </a:extLst>
            </p:cNvPr>
            <p:cNvSpPr/>
            <p:nvPr/>
          </p:nvSpPr>
          <p:spPr>
            <a:xfrm>
              <a:off x="3069700" y="4583875"/>
              <a:ext cx="180650" cy="226500"/>
            </a:xfrm>
            <a:custGeom>
              <a:avLst/>
              <a:gdLst/>
              <a:ahLst/>
              <a:cxnLst/>
              <a:rect l="l" t="t" r="r" b="b"/>
              <a:pathLst>
                <a:path w="7226" h="9060" extrusionOk="0">
                  <a:moveTo>
                    <a:pt x="3686" y="1"/>
                  </a:moveTo>
                  <a:cubicBezTo>
                    <a:pt x="3646" y="1"/>
                    <a:pt x="3605" y="1"/>
                    <a:pt x="3564" y="2"/>
                  </a:cubicBezTo>
                  <a:lnTo>
                    <a:pt x="3366" y="12"/>
                  </a:lnTo>
                  <a:cubicBezTo>
                    <a:pt x="1305" y="166"/>
                    <a:pt x="0" y="1284"/>
                    <a:pt x="219" y="3214"/>
                  </a:cubicBezTo>
                  <a:lnTo>
                    <a:pt x="450" y="5077"/>
                  </a:lnTo>
                  <a:cubicBezTo>
                    <a:pt x="450" y="5077"/>
                    <a:pt x="289" y="9059"/>
                    <a:pt x="4692" y="9059"/>
                  </a:cubicBezTo>
                  <a:cubicBezTo>
                    <a:pt x="4739" y="9059"/>
                    <a:pt x="4787" y="9059"/>
                    <a:pt x="4835" y="9058"/>
                  </a:cubicBezTo>
                  <a:lnTo>
                    <a:pt x="4846" y="9046"/>
                  </a:lnTo>
                  <a:cubicBezTo>
                    <a:pt x="4846" y="9046"/>
                    <a:pt x="7214" y="8685"/>
                    <a:pt x="7226" y="6042"/>
                  </a:cubicBezTo>
                  <a:cubicBezTo>
                    <a:pt x="7226" y="5143"/>
                    <a:pt x="7214" y="4190"/>
                    <a:pt x="7039" y="2512"/>
                  </a:cubicBezTo>
                  <a:cubicBezTo>
                    <a:pt x="6846" y="752"/>
                    <a:pt x="5550" y="1"/>
                    <a:pt x="3686" y="1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56;p51">
              <a:extLst>
                <a:ext uri="{FF2B5EF4-FFF2-40B4-BE49-F238E27FC236}">
                  <a16:creationId xmlns:a16="http://schemas.microsoft.com/office/drawing/2014/main" xmlns="" id="{920030B3-3903-274B-865E-BC656D49604C}"/>
                </a:ext>
              </a:extLst>
            </p:cNvPr>
            <p:cNvSpPr/>
            <p:nvPr/>
          </p:nvSpPr>
          <p:spPr>
            <a:xfrm>
              <a:off x="3217975" y="4689950"/>
              <a:ext cx="14550" cy="13500"/>
            </a:xfrm>
            <a:custGeom>
              <a:avLst/>
              <a:gdLst/>
              <a:ahLst/>
              <a:cxnLst/>
              <a:rect l="l" t="t" r="r" b="b"/>
              <a:pathLst>
                <a:path w="582" h="540" extrusionOk="0">
                  <a:moveTo>
                    <a:pt x="295" y="1"/>
                  </a:moveTo>
                  <a:cubicBezTo>
                    <a:pt x="288" y="1"/>
                    <a:pt x="281" y="1"/>
                    <a:pt x="275" y="1"/>
                  </a:cubicBezTo>
                  <a:cubicBezTo>
                    <a:pt x="111" y="13"/>
                    <a:pt x="1" y="144"/>
                    <a:pt x="1" y="286"/>
                  </a:cubicBezTo>
                  <a:cubicBezTo>
                    <a:pt x="11" y="433"/>
                    <a:pt x="132" y="540"/>
                    <a:pt x="276" y="540"/>
                  </a:cubicBezTo>
                  <a:cubicBezTo>
                    <a:pt x="283" y="540"/>
                    <a:pt x="290" y="539"/>
                    <a:pt x="296" y="539"/>
                  </a:cubicBezTo>
                  <a:cubicBezTo>
                    <a:pt x="461" y="527"/>
                    <a:pt x="582" y="396"/>
                    <a:pt x="571" y="254"/>
                  </a:cubicBezTo>
                  <a:cubicBezTo>
                    <a:pt x="560" y="107"/>
                    <a:pt x="439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57;p51">
              <a:extLst>
                <a:ext uri="{FF2B5EF4-FFF2-40B4-BE49-F238E27FC236}">
                  <a16:creationId xmlns:a16="http://schemas.microsoft.com/office/drawing/2014/main" xmlns="" id="{E79D8F04-BCD5-D719-4EA7-59EF5C338873}"/>
                </a:ext>
              </a:extLst>
            </p:cNvPr>
            <p:cNvSpPr/>
            <p:nvPr/>
          </p:nvSpPr>
          <p:spPr>
            <a:xfrm>
              <a:off x="3152475" y="4694625"/>
              <a:ext cx="14550" cy="13250"/>
            </a:xfrm>
            <a:custGeom>
              <a:avLst/>
              <a:gdLst/>
              <a:ahLst/>
              <a:cxnLst/>
              <a:rect l="l" t="t" r="r" b="b"/>
              <a:pathLst>
                <a:path w="582" h="530" extrusionOk="0">
                  <a:moveTo>
                    <a:pt x="297" y="0"/>
                  </a:moveTo>
                  <a:cubicBezTo>
                    <a:pt x="289" y="0"/>
                    <a:pt x="282" y="0"/>
                    <a:pt x="275" y="1"/>
                  </a:cubicBezTo>
                  <a:cubicBezTo>
                    <a:pt x="121" y="12"/>
                    <a:pt x="0" y="143"/>
                    <a:pt x="11" y="286"/>
                  </a:cubicBezTo>
                  <a:cubicBezTo>
                    <a:pt x="21" y="417"/>
                    <a:pt x="133" y="530"/>
                    <a:pt x="271" y="530"/>
                  </a:cubicBezTo>
                  <a:cubicBezTo>
                    <a:pt x="283" y="530"/>
                    <a:pt x="295" y="529"/>
                    <a:pt x="307" y="527"/>
                  </a:cubicBezTo>
                  <a:cubicBezTo>
                    <a:pt x="461" y="516"/>
                    <a:pt x="582" y="396"/>
                    <a:pt x="570" y="242"/>
                  </a:cubicBezTo>
                  <a:cubicBezTo>
                    <a:pt x="570" y="106"/>
                    <a:pt x="441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58;p51">
              <a:extLst>
                <a:ext uri="{FF2B5EF4-FFF2-40B4-BE49-F238E27FC236}">
                  <a16:creationId xmlns:a16="http://schemas.microsoft.com/office/drawing/2014/main" xmlns="" id="{974005C1-46FF-1788-A9AF-038C52D4DE63}"/>
                </a:ext>
              </a:extLst>
            </p:cNvPr>
            <p:cNvSpPr/>
            <p:nvPr/>
          </p:nvSpPr>
          <p:spPr>
            <a:xfrm>
              <a:off x="3134925" y="4674775"/>
              <a:ext cx="27475" cy="6975"/>
            </a:xfrm>
            <a:custGeom>
              <a:avLst/>
              <a:gdLst/>
              <a:ahLst/>
              <a:cxnLst/>
              <a:rect l="l" t="t" r="r" b="b"/>
              <a:pathLst>
                <a:path w="1099" h="279" extrusionOk="0">
                  <a:moveTo>
                    <a:pt x="584" y="1"/>
                  </a:moveTo>
                  <a:cubicBezTo>
                    <a:pt x="399" y="1"/>
                    <a:pt x="215" y="53"/>
                    <a:pt x="56" y="159"/>
                  </a:cubicBezTo>
                  <a:cubicBezTo>
                    <a:pt x="1" y="196"/>
                    <a:pt x="38" y="279"/>
                    <a:pt x="90" y="279"/>
                  </a:cubicBezTo>
                  <a:cubicBezTo>
                    <a:pt x="100" y="279"/>
                    <a:pt x="111" y="276"/>
                    <a:pt x="121" y="269"/>
                  </a:cubicBezTo>
                  <a:cubicBezTo>
                    <a:pt x="261" y="178"/>
                    <a:pt x="424" y="130"/>
                    <a:pt x="588" y="130"/>
                  </a:cubicBezTo>
                  <a:cubicBezTo>
                    <a:pt x="720" y="130"/>
                    <a:pt x="854" y="161"/>
                    <a:pt x="977" y="225"/>
                  </a:cubicBezTo>
                  <a:cubicBezTo>
                    <a:pt x="987" y="232"/>
                    <a:pt x="996" y="234"/>
                    <a:pt x="1006" y="234"/>
                  </a:cubicBezTo>
                  <a:cubicBezTo>
                    <a:pt x="1059" y="234"/>
                    <a:pt x="1098" y="143"/>
                    <a:pt x="1042" y="115"/>
                  </a:cubicBezTo>
                  <a:cubicBezTo>
                    <a:pt x="901" y="39"/>
                    <a:pt x="742" y="1"/>
                    <a:pt x="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59;p51">
              <a:extLst>
                <a:ext uri="{FF2B5EF4-FFF2-40B4-BE49-F238E27FC236}">
                  <a16:creationId xmlns:a16="http://schemas.microsoft.com/office/drawing/2014/main" xmlns="" id="{4BC06004-5BAA-4B7F-5D4D-A529555A1CC5}"/>
                </a:ext>
              </a:extLst>
            </p:cNvPr>
            <p:cNvSpPr/>
            <p:nvPr/>
          </p:nvSpPr>
          <p:spPr>
            <a:xfrm>
              <a:off x="3208150" y="4671975"/>
              <a:ext cx="27700" cy="6750"/>
            </a:xfrm>
            <a:custGeom>
              <a:avLst/>
              <a:gdLst/>
              <a:ahLst/>
              <a:cxnLst/>
              <a:rect l="l" t="t" r="r" b="b"/>
              <a:pathLst>
                <a:path w="1108" h="270" extrusionOk="0">
                  <a:moveTo>
                    <a:pt x="586" y="0"/>
                  </a:moveTo>
                  <a:cubicBezTo>
                    <a:pt x="402" y="0"/>
                    <a:pt x="219" y="50"/>
                    <a:pt x="65" y="150"/>
                  </a:cubicBezTo>
                  <a:cubicBezTo>
                    <a:pt x="0" y="187"/>
                    <a:pt x="36" y="270"/>
                    <a:pt x="88" y="270"/>
                  </a:cubicBezTo>
                  <a:cubicBezTo>
                    <a:pt x="98" y="270"/>
                    <a:pt x="109" y="267"/>
                    <a:pt x="119" y="260"/>
                  </a:cubicBezTo>
                  <a:cubicBezTo>
                    <a:pt x="255" y="172"/>
                    <a:pt x="415" y="128"/>
                    <a:pt x="575" y="128"/>
                  </a:cubicBezTo>
                  <a:cubicBezTo>
                    <a:pt x="714" y="128"/>
                    <a:pt x="852" y="161"/>
                    <a:pt x="975" y="227"/>
                  </a:cubicBezTo>
                  <a:cubicBezTo>
                    <a:pt x="984" y="231"/>
                    <a:pt x="994" y="233"/>
                    <a:pt x="1003" y="233"/>
                  </a:cubicBezTo>
                  <a:cubicBezTo>
                    <a:pt x="1066" y="233"/>
                    <a:pt x="1108" y="145"/>
                    <a:pt x="1040" y="106"/>
                  </a:cubicBezTo>
                  <a:cubicBezTo>
                    <a:pt x="899" y="36"/>
                    <a:pt x="742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60;p51">
              <a:extLst>
                <a:ext uri="{FF2B5EF4-FFF2-40B4-BE49-F238E27FC236}">
                  <a16:creationId xmlns:a16="http://schemas.microsoft.com/office/drawing/2014/main" xmlns="" id="{3FEC49E1-CBF5-065A-4C3D-6768141449B6}"/>
                </a:ext>
              </a:extLst>
            </p:cNvPr>
            <p:cNvSpPr/>
            <p:nvPr/>
          </p:nvSpPr>
          <p:spPr>
            <a:xfrm>
              <a:off x="3203175" y="4650025"/>
              <a:ext cx="29350" cy="10475"/>
            </a:xfrm>
            <a:custGeom>
              <a:avLst/>
              <a:gdLst/>
              <a:ahLst/>
              <a:cxnLst/>
              <a:rect l="l" t="t" r="r" b="b"/>
              <a:pathLst>
                <a:path w="1174" h="419" extrusionOk="0">
                  <a:moveTo>
                    <a:pt x="344" y="402"/>
                  </a:moveTo>
                  <a:cubicBezTo>
                    <a:pt x="335" y="404"/>
                    <a:pt x="329" y="404"/>
                    <a:pt x="340" y="404"/>
                  </a:cubicBezTo>
                  <a:cubicBezTo>
                    <a:pt x="342" y="403"/>
                    <a:pt x="343" y="403"/>
                    <a:pt x="344" y="402"/>
                  </a:cubicBezTo>
                  <a:close/>
                  <a:moveTo>
                    <a:pt x="592" y="1"/>
                  </a:moveTo>
                  <a:cubicBezTo>
                    <a:pt x="450" y="1"/>
                    <a:pt x="307" y="14"/>
                    <a:pt x="165" y="41"/>
                  </a:cubicBezTo>
                  <a:cubicBezTo>
                    <a:pt x="67" y="63"/>
                    <a:pt x="1" y="184"/>
                    <a:pt x="33" y="283"/>
                  </a:cubicBezTo>
                  <a:cubicBezTo>
                    <a:pt x="62" y="367"/>
                    <a:pt x="137" y="419"/>
                    <a:pt x="227" y="419"/>
                  </a:cubicBezTo>
                  <a:cubicBezTo>
                    <a:pt x="242" y="419"/>
                    <a:pt x="258" y="417"/>
                    <a:pt x="274" y="414"/>
                  </a:cubicBezTo>
                  <a:cubicBezTo>
                    <a:pt x="286" y="414"/>
                    <a:pt x="296" y="404"/>
                    <a:pt x="318" y="404"/>
                  </a:cubicBezTo>
                  <a:cubicBezTo>
                    <a:pt x="318" y="404"/>
                    <a:pt x="343" y="399"/>
                    <a:pt x="349" y="399"/>
                  </a:cubicBezTo>
                  <a:cubicBezTo>
                    <a:pt x="352" y="399"/>
                    <a:pt x="352" y="399"/>
                    <a:pt x="344" y="402"/>
                  </a:cubicBezTo>
                  <a:lnTo>
                    <a:pt x="344" y="402"/>
                  </a:lnTo>
                  <a:cubicBezTo>
                    <a:pt x="354" y="401"/>
                    <a:pt x="368" y="398"/>
                    <a:pt x="374" y="392"/>
                  </a:cubicBezTo>
                  <a:lnTo>
                    <a:pt x="417" y="392"/>
                  </a:lnTo>
                  <a:cubicBezTo>
                    <a:pt x="472" y="392"/>
                    <a:pt x="538" y="382"/>
                    <a:pt x="593" y="382"/>
                  </a:cubicBezTo>
                  <a:cubicBezTo>
                    <a:pt x="659" y="382"/>
                    <a:pt x="713" y="382"/>
                    <a:pt x="768" y="392"/>
                  </a:cubicBezTo>
                  <a:cubicBezTo>
                    <a:pt x="801" y="392"/>
                    <a:pt x="823" y="392"/>
                    <a:pt x="856" y="404"/>
                  </a:cubicBezTo>
                  <a:cubicBezTo>
                    <a:pt x="860" y="404"/>
                    <a:pt x="863" y="404"/>
                    <a:pt x="865" y="403"/>
                  </a:cubicBezTo>
                  <a:lnTo>
                    <a:pt x="865" y="403"/>
                  </a:lnTo>
                  <a:cubicBezTo>
                    <a:pt x="866" y="403"/>
                    <a:pt x="866" y="404"/>
                    <a:pt x="867" y="404"/>
                  </a:cubicBezTo>
                  <a:cubicBezTo>
                    <a:pt x="888" y="404"/>
                    <a:pt x="900" y="404"/>
                    <a:pt x="922" y="414"/>
                  </a:cubicBezTo>
                  <a:cubicBezTo>
                    <a:pt x="976" y="414"/>
                    <a:pt x="1020" y="414"/>
                    <a:pt x="1064" y="392"/>
                  </a:cubicBezTo>
                  <a:cubicBezTo>
                    <a:pt x="1108" y="370"/>
                    <a:pt x="1141" y="326"/>
                    <a:pt x="1152" y="272"/>
                  </a:cubicBezTo>
                  <a:cubicBezTo>
                    <a:pt x="1174" y="184"/>
                    <a:pt x="1130" y="53"/>
                    <a:pt x="1020" y="41"/>
                  </a:cubicBezTo>
                  <a:cubicBezTo>
                    <a:pt x="877" y="14"/>
                    <a:pt x="735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61;p51">
              <a:extLst>
                <a:ext uri="{FF2B5EF4-FFF2-40B4-BE49-F238E27FC236}">
                  <a16:creationId xmlns:a16="http://schemas.microsoft.com/office/drawing/2014/main" xmlns="" id="{760843AE-117E-36E0-FC83-EDFBC3F1DF0A}"/>
                </a:ext>
              </a:extLst>
            </p:cNvPr>
            <p:cNvSpPr/>
            <p:nvPr/>
          </p:nvSpPr>
          <p:spPr>
            <a:xfrm>
              <a:off x="3132175" y="4652700"/>
              <a:ext cx="29375" cy="10325"/>
            </a:xfrm>
            <a:custGeom>
              <a:avLst/>
              <a:gdLst/>
              <a:ahLst/>
              <a:cxnLst/>
              <a:rect l="l" t="t" r="r" b="b"/>
              <a:pathLst>
                <a:path w="1175" h="413" extrusionOk="0">
                  <a:moveTo>
                    <a:pt x="588" y="1"/>
                  </a:moveTo>
                  <a:cubicBezTo>
                    <a:pt x="448" y="1"/>
                    <a:pt x="308" y="12"/>
                    <a:pt x="166" y="33"/>
                  </a:cubicBezTo>
                  <a:cubicBezTo>
                    <a:pt x="67" y="55"/>
                    <a:pt x="1" y="187"/>
                    <a:pt x="23" y="275"/>
                  </a:cubicBezTo>
                  <a:cubicBezTo>
                    <a:pt x="59" y="366"/>
                    <a:pt x="126" y="412"/>
                    <a:pt x="211" y="412"/>
                  </a:cubicBezTo>
                  <a:cubicBezTo>
                    <a:pt x="228" y="412"/>
                    <a:pt x="246" y="410"/>
                    <a:pt x="264" y="406"/>
                  </a:cubicBezTo>
                  <a:lnTo>
                    <a:pt x="308" y="406"/>
                  </a:lnTo>
                  <a:cubicBezTo>
                    <a:pt x="308" y="395"/>
                    <a:pt x="374" y="395"/>
                    <a:pt x="341" y="395"/>
                  </a:cubicBezTo>
                  <a:lnTo>
                    <a:pt x="363" y="395"/>
                  </a:lnTo>
                  <a:cubicBezTo>
                    <a:pt x="374" y="395"/>
                    <a:pt x="395" y="395"/>
                    <a:pt x="407" y="384"/>
                  </a:cubicBezTo>
                  <a:lnTo>
                    <a:pt x="758" y="384"/>
                  </a:lnTo>
                  <a:cubicBezTo>
                    <a:pt x="790" y="384"/>
                    <a:pt x="823" y="395"/>
                    <a:pt x="845" y="395"/>
                  </a:cubicBezTo>
                  <a:cubicBezTo>
                    <a:pt x="857" y="395"/>
                    <a:pt x="860" y="394"/>
                    <a:pt x="860" y="393"/>
                  </a:cubicBezTo>
                  <a:lnTo>
                    <a:pt x="860" y="393"/>
                  </a:lnTo>
                  <a:cubicBezTo>
                    <a:pt x="862" y="394"/>
                    <a:pt x="864" y="394"/>
                    <a:pt x="867" y="395"/>
                  </a:cubicBezTo>
                  <a:cubicBezTo>
                    <a:pt x="878" y="395"/>
                    <a:pt x="900" y="406"/>
                    <a:pt x="911" y="406"/>
                  </a:cubicBezTo>
                  <a:cubicBezTo>
                    <a:pt x="931" y="410"/>
                    <a:pt x="949" y="412"/>
                    <a:pt x="967" y="412"/>
                  </a:cubicBezTo>
                  <a:cubicBezTo>
                    <a:pt x="999" y="412"/>
                    <a:pt x="1029" y="405"/>
                    <a:pt x="1065" y="384"/>
                  </a:cubicBezTo>
                  <a:cubicBezTo>
                    <a:pt x="1097" y="362"/>
                    <a:pt x="1141" y="319"/>
                    <a:pt x="1152" y="275"/>
                  </a:cubicBezTo>
                  <a:cubicBezTo>
                    <a:pt x="1174" y="176"/>
                    <a:pt x="1119" y="55"/>
                    <a:pt x="1009" y="33"/>
                  </a:cubicBezTo>
                  <a:cubicBezTo>
                    <a:pt x="867" y="12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62;p51">
              <a:extLst>
                <a:ext uri="{FF2B5EF4-FFF2-40B4-BE49-F238E27FC236}">
                  <a16:creationId xmlns:a16="http://schemas.microsoft.com/office/drawing/2014/main" xmlns="" id="{2C4FCDBA-64C2-6694-DEF4-1D1F99ECD405}"/>
                </a:ext>
              </a:extLst>
            </p:cNvPr>
            <p:cNvSpPr/>
            <p:nvPr/>
          </p:nvSpPr>
          <p:spPr>
            <a:xfrm>
              <a:off x="3055725" y="4700800"/>
              <a:ext cx="41400" cy="49550"/>
            </a:xfrm>
            <a:custGeom>
              <a:avLst/>
              <a:gdLst/>
              <a:ahLst/>
              <a:cxnLst/>
              <a:rect l="l" t="t" r="r" b="b"/>
              <a:pathLst>
                <a:path w="1656" h="1982" extrusionOk="0">
                  <a:moveTo>
                    <a:pt x="903" y="0"/>
                  </a:moveTo>
                  <a:cubicBezTo>
                    <a:pt x="773" y="0"/>
                    <a:pt x="645" y="26"/>
                    <a:pt x="527" y="83"/>
                  </a:cubicBezTo>
                  <a:cubicBezTo>
                    <a:pt x="208" y="236"/>
                    <a:pt x="0" y="620"/>
                    <a:pt x="33" y="1004"/>
                  </a:cubicBezTo>
                  <a:cubicBezTo>
                    <a:pt x="55" y="1377"/>
                    <a:pt x="296" y="1716"/>
                    <a:pt x="625" y="1870"/>
                  </a:cubicBezTo>
                  <a:cubicBezTo>
                    <a:pt x="776" y="1946"/>
                    <a:pt x="939" y="1982"/>
                    <a:pt x="1102" y="1982"/>
                  </a:cubicBezTo>
                  <a:cubicBezTo>
                    <a:pt x="1293" y="1982"/>
                    <a:pt x="1484" y="1932"/>
                    <a:pt x="1655" y="1837"/>
                  </a:cubicBezTo>
                  <a:lnTo>
                    <a:pt x="1535" y="181"/>
                  </a:lnTo>
                  <a:cubicBezTo>
                    <a:pt x="1343" y="71"/>
                    <a:pt x="1120" y="0"/>
                    <a:pt x="903" y="0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63;p51">
              <a:extLst>
                <a:ext uri="{FF2B5EF4-FFF2-40B4-BE49-F238E27FC236}">
                  <a16:creationId xmlns:a16="http://schemas.microsoft.com/office/drawing/2014/main" xmlns="" id="{4178B09A-75DB-6D2E-F809-E1D409DE3F7B}"/>
                </a:ext>
              </a:extLst>
            </p:cNvPr>
            <p:cNvSpPr/>
            <p:nvPr/>
          </p:nvSpPr>
          <p:spPr>
            <a:xfrm>
              <a:off x="3065550" y="4715125"/>
              <a:ext cx="23525" cy="13350"/>
            </a:xfrm>
            <a:custGeom>
              <a:avLst/>
              <a:gdLst/>
              <a:ahLst/>
              <a:cxnLst/>
              <a:rect l="l" t="t" r="r" b="b"/>
              <a:pathLst>
                <a:path w="941" h="534" extrusionOk="0">
                  <a:moveTo>
                    <a:pt x="326" y="0"/>
                  </a:moveTo>
                  <a:cubicBezTo>
                    <a:pt x="238" y="0"/>
                    <a:pt x="151" y="22"/>
                    <a:pt x="68" y="69"/>
                  </a:cubicBezTo>
                  <a:cubicBezTo>
                    <a:pt x="1" y="98"/>
                    <a:pt x="42" y="185"/>
                    <a:pt x="104" y="185"/>
                  </a:cubicBezTo>
                  <a:cubicBezTo>
                    <a:pt x="114" y="185"/>
                    <a:pt x="124" y="183"/>
                    <a:pt x="134" y="178"/>
                  </a:cubicBezTo>
                  <a:cubicBezTo>
                    <a:pt x="195" y="143"/>
                    <a:pt x="263" y="126"/>
                    <a:pt x="331" y="126"/>
                  </a:cubicBezTo>
                  <a:cubicBezTo>
                    <a:pt x="410" y="126"/>
                    <a:pt x="490" y="148"/>
                    <a:pt x="561" y="190"/>
                  </a:cubicBezTo>
                  <a:cubicBezTo>
                    <a:pt x="682" y="255"/>
                    <a:pt x="780" y="365"/>
                    <a:pt x="802" y="485"/>
                  </a:cubicBezTo>
                  <a:cubicBezTo>
                    <a:pt x="810" y="520"/>
                    <a:pt x="834" y="534"/>
                    <a:pt x="859" y="534"/>
                  </a:cubicBezTo>
                  <a:cubicBezTo>
                    <a:pt x="898" y="534"/>
                    <a:pt x="940" y="499"/>
                    <a:pt x="933" y="453"/>
                  </a:cubicBezTo>
                  <a:cubicBezTo>
                    <a:pt x="890" y="288"/>
                    <a:pt x="758" y="156"/>
                    <a:pt x="616" y="80"/>
                  </a:cubicBezTo>
                  <a:cubicBezTo>
                    <a:pt x="523" y="28"/>
                    <a:pt x="425" y="0"/>
                    <a:pt x="326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64;p51">
              <a:extLst>
                <a:ext uri="{FF2B5EF4-FFF2-40B4-BE49-F238E27FC236}">
                  <a16:creationId xmlns:a16="http://schemas.microsoft.com/office/drawing/2014/main" xmlns="" id="{EAF5761D-37EA-4AA8-11BF-8EA39D4F6AE9}"/>
                </a:ext>
              </a:extLst>
            </p:cNvPr>
            <p:cNvSpPr/>
            <p:nvPr/>
          </p:nvSpPr>
          <p:spPr>
            <a:xfrm>
              <a:off x="3138575" y="4793700"/>
              <a:ext cx="53675" cy="19450"/>
            </a:xfrm>
            <a:custGeom>
              <a:avLst/>
              <a:gdLst/>
              <a:ahLst/>
              <a:cxnLst/>
              <a:rect l="l" t="t" r="r" b="b"/>
              <a:pathLst>
                <a:path w="2147" h="778" extrusionOk="0">
                  <a:moveTo>
                    <a:pt x="99" y="0"/>
                  </a:moveTo>
                  <a:cubicBezTo>
                    <a:pt x="49" y="0"/>
                    <a:pt x="1" y="63"/>
                    <a:pt x="52" y="105"/>
                  </a:cubicBezTo>
                  <a:cubicBezTo>
                    <a:pt x="523" y="538"/>
                    <a:pt x="1155" y="777"/>
                    <a:pt x="1791" y="777"/>
                  </a:cubicBezTo>
                  <a:cubicBezTo>
                    <a:pt x="1881" y="777"/>
                    <a:pt x="1970" y="772"/>
                    <a:pt x="2059" y="763"/>
                  </a:cubicBezTo>
                  <a:cubicBezTo>
                    <a:pt x="2143" y="753"/>
                    <a:pt x="2146" y="631"/>
                    <a:pt x="2068" y="631"/>
                  </a:cubicBezTo>
                  <a:cubicBezTo>
                    <a:pt x="2065" y="631"/>
                    <a:pt x="2062" y="631"/>
                    <a:pt x="2059" y="631"/>
                  </a:cubicBezTo>
                  <a:cubicBezTo>
                    <a:pt x="1968" y="642"/>
                    <a:pt x="1876" y="647"/>
                    <a:pt x="1785" y="647"/>
                  </a:cubicBezTo>
                  <a:cubicBezTo>
                    <a:pt x="1184" y="647"/>
                    <a:pt x="587" y="427"/>
                    <a:pt x="139" y="17"/>
                  </a:cubicBezTo>
                  <a:cubicBezTo>
                    <a:pt x="127" y="5"/>
                    <a:pt x="113" y="0"/>
                    <a:pt x="99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65;p51">
              <a:extLst>
                <a:ext uri="{FF2B5EF4-FFF2-40B4-BE49-F238E27FC236}">
                  <a16:creationId xmlns:a16="http://schemas.microsoft.com/office/drawing/2014/main" xmlns="" id="{B2E8ABF9-92D1-6A08-6E03-D892446A60F4}"/>
                </a:ext>
              </a:extLst>
            </p:cNvPr>
            <p:cNvSpPr/>
            <p:nvPr/>
          </p:nvSpPr>
          <p:spPr>
            <a:xfrm>
              <a:off x="3189300" y="4692325"/>
              <a:ext cx="18550" cy="42400"/>
            </a:xfrm>
            <a:custGeom>
              <a:avLst/>
              <a:gdLst/>
              <a:ahLst/>
              <a:cxnLst/>
              <a:rect l="l" t="t" r="r" b="b"/>
              <a:pathLst>
                <a:path w="742" h="1696" extrusionOk="0">
                  <a:moveTo>
                    <a:pt x="79" y="1"/>
                  </a:moveTo>
                  <a:cubicBezTo>
                    <a:pt x="43" y="1"/>
                    <a:pt x="1" y="35"/>
                    <a:pt x="8" y="82"/>
                  </a:cubicBezTo>
                  <a:cubicBezTo>
                    <a:pt x="40" y="257"/>
                    <a:pt x="73" y="444"/>
                    <a:pt x="106" y="619"/>
                  </a:cubicBezTo>
                  <a:cubicBezTo>
                    <a:pt x="128" y="707"/>
                    <a:pt x="139" y="805"/>
                    <a:pt x="161" y="893"/>
                  </a:cubicBezTo>
                  <a:cubicBezTo>
                    <a:pt x="172" y="959"/>
                    <a:pt x="183" y="1036"/>
                    <a:pt x="249" y="1080"/>
                  </a:cubicBezTo>
                  <a:cubicBezTo>
                    <a:pt x="293" y="1112"/>
                    <a:pt x="347" y="1112"/>
                    <a:pt x="402" y="1112"/>
                  </a:cubicBezTo>
                  <a:cubicBezTo>
                    <a:pt x="422" y="1112"/>
                    <a:pt x="461" y="1105"/>
                    <a:pt x="497" y="1105"/>
                  </a:cubicBezTo>
                  <a:cubicBezTo>
                    <a:pt x="539" y="1105"/>
                    <a:pt x="578" y="1115"/>
                    <a:pt x="578" y="1156"/>
                  </a:cubicBezTo>
                  <a:cubicBezTo>
                    <a:pt x="566" y="1189"/>
                    <a:pt x="523" y="1244"/>
                    <a:pt x="501" y="1266"/>
                  </a:cubicBezTo>
                  <a:lnTo>
                    <a:pt x="435" y="1365"/>
                  </a:lnTo>
                  <a:cubicBezTo>
                    <a:pt x="380" y="1431"/>
                    <a:pt x="315" y="1507"/>
                    <a:pt x="259" y="1584"/>
                  </a:cubicBezTo>
                  <a:cubicBezTo>
                    <a:pt x="219" y="1633"/>
                    <a:pt x="264" y="1695"/>
                    <a:pt x="307" y="1695"/>
                  </a:cubicBezTo>
                  <a:cubicBezTo>
                    <a:pt x="322" y="1695"/>
                    <a:pt x="336" y="1688"/>
                    <a:pt x="347" y="1672"/>
                  </a:cubicBezTo>
                  <a:cubicBezTo>
                    <a:pt x="413" y="1595"/>
                    <a:pt x="468" y="1518"/>
                    <a:pt x="534" y="1441"/>
                  </a:cubicBezTo>
                  <a:cubicBezTo>
                    <a:pt x="588" y="1375"/>
                    <a:pt x="654" y="1310"/>
                    <a:pt x="687" y="1233"/>
                  </a:cubicBezTo>
                  <a:cubicBezTo>
                    <a:pt x="742" y="1102"/>
                    <a:pt x="654" y="992"/>
                    <a:pt x="523" y="981"/>
                  </a:cubicBezTo>
                  <a:cubicBezTo>
                    <a:pt x="490" y="981"/>
                    <a:pt x="437" y="993"/>
                    <a:pt x="390" y="993"/>
                  </a:cubicBezTo>
                  <a:cubicBezTo>
                    <a:pt x="360" y="993"/>
                    <a:pt x="332" y="988"/>
                    <a:pt x="315" y="970"/>
                  </a:cubicBezTo>
                  <a:cubicBezTo>
                    <a:pt x="281" y="937"/>
                    <a:pt x="281" y="849"/>
                    <a:pt x="271" y="817"/>
                  </a:cubicBezTo>
                  <a:cubicBezTo>
                    <a:pt x="271" y="761"/>
                    <a:pt x="259" y="707"/>
                    <a:pt x="249" y="663"/>
                  </a:cubicBezTo>
                  <a:cubicBezTo>
                    <a:pt x="205" y="454"/>
                    <a:pt x="172" y="247"/>
                    <a:pt x="128" y="49"/>
                  </a:cubicBezTo>
                  <a:cubicBezTo>
                    <a:pt x="124" y="15"/>
                    <a:pt x="103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66;p51">
              <a:extLst>
                <a:ext uri="{FF2B5EF4-FFF2-40B4-BE49-F238E27FC236}">
                  <a16:creationId xmlns:a16="http://schemas.microsoft.com/office/drawing/2014/main" xmlns="" id="{C284C27E-560E-93EF-95C4-14AEE8D62A33}"/>
                </a:ext>
              </a:extLst>
            </p:cNvPr>
            <p:cNvSpPr/>
            <p:nvPr/>
          </p:nvSpPr>
          <p:spPr>
            <a:xfrm>
              <a:off x="3160425" y="4737250"/>
              <a:ext cx="31275" cy="24100"/>
            </a:xfrm>
            <a:custGeom>
              <a:avLst/>
              <a:gdLst/>
              <a:ahLst/>
              <a:cxnLst/>
              <a:rect l="l" t="t" r="r" b="b"/>
              <a:pathLst>
                <a:path w="1251" h="964" extrusionOk="0">
                  <a:moveTo>
                    <a:pt x="295" y="0"/>
                  </a:moveTo>
                  <a:cubicBezTo>
                    <a:pt x="281" y="0"/>
                    <a:pt x="267" y="2"/>
                    <a:pt x="252" y="6"/>
                  </a:cubicBezTo>
                  <a:cubicBezTo>
                    <a:pt x="186" y="17"/>
                    <a:pt x="143" y="72"/>
                    <a:pt x="110" y="127"/>
                  </a:cubicBezTo>
                  <a:cubicBezTo>
                    <a:pt x="0" y="313"/>
                    <a:pt x="22" y="565"/>
                    <a:pt x="164" y="730"/>
                  </a:cubicBezTo>
                  <a:cubicBezTo>
                    <a:pt x="281" y="886"/>
                    <a:pt x="477" y="963"/>
                    <a:pt x="664" y="963"/>
                  </a:cubicBezTo>
                  <a:cubicBezTo>
                    <a:pt x="688" y="963"/>
                    <a:pt x="711" y="962"/>
                    <a:pt x="735" y="960"/>
                  </a:cubicBezTo>
                  <a:cubicBezTo>
                    <a:pt x="910" y="938"/>
                    <a:pt x="1075" y="850"/>
                    <a:pt x="1195" y="719"/>
                  </a:cubicBezTo>
                  <a:cubicBezTo>
                    <a:pt x="1250" y="664"/>
                    <a:pt x="1250" y="587"/>
                    <a:pt x="1228" y="521"/>
                  </a:cubicBezTo>
                  <a:cubicBezTo>
                    <a:pt x="1206" y="489"/>
                    <a:pt x="1185" y="455"/>
                    <a:pt x="1151" y="434"/>
                  </a:cubicBezTo>
                  <a:cubicBezTo>
                    <a:pt x="921" y="313"/>
                    <a:pt x="691" y="192"/>
                    <a:pt x="471" y="61"/>
                  </a:cubicBezTo>
                  <a:cubicBezTo>
                    <a:pt x="418" y="34"/>
                    <a:pt x="358" y="0"/>
                    <a:pt x="295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67;p51">
              <a:extLst>
                <a:ext uri="{FF2B5EF4-FFF2-40B4-BE49-F238E27FC236}">
                  <a16:creationId xmlns:a16="http://schemas.microsoft.com/office/drawing/2014/main" xmlns="" id="{342DA1B1-D751-159B-081D-878967F4B507}"/>
                </a:ext>
              </a:extLst>
            </p:cNvPr>
            <p:cNvSpPr/>
            <p:nvPr/>
          </p:nvSpPr>
          <p:spPr>
            <a:xfrm>
              <a:off x="3065850" y="4573000"/>
              <a:ext cx="193275" cy="143075"/>
            </a:xfrm>
            <a:custGeom>
              <a:avLst/>
              <a:gdLst/>
              <a:ahLst/>
              <a:cxnLst/>
              <a:rect l="l" t="t" r="r" b="b"/>
              <a:pathLst>
                <a:path w="7731" h="5723" extrusionOk="0">
                  <a:moveTo>
                    <a:pt x="3829" y="0"/>
                  </a:moveTo>
                  <a:cubicBezTo>
                    <a:pt x="3679" y="0"/>
                    <a:pt x="3528" y="6"/>
                    <a:pt x="3377" y="20"/>
                  </a:cubicBezTo>
                  <a:cubicBezTo>
                    <a:pt x="2522" y="96"/>
                    <a:pt x="1678" y="403"/>
                    <a:pt x="1043" y="985"/>
                  </a:cubicBezTo>
                  <a:cubicBezTo>
                    <a:pt x="407" y="1555"/>
                    <a:pt x="1" y="2399"/>
                    <a:pt x="56" y="3254"/>
                  </a:cubicBezTo>
                  <a:lnTo>
                    <a:pt x="231" y="4954"/>
                  </a:lnTo>
                  <a:cubicBezTo>
                    <a:pt x="275" y="5217"/>
                    <a:pt x="571" y="5556"/>
                    <a:pt x="757" y="5655"/>
                  </a:cubicBezTo>
                  <a:cubicBezTo>
                    <a:pt x="848" y="5701"/>
                    <a:pt x="949" y="5723"/>
                    <a:pt x="1048" y="5723"/>
                  </a:cubicBezTo>
                  <a:cubicBezTo>
                    <a:pt x="1163" y="5723"/>
                    <a:pt x="1277" y="5693"/>
                    <a:pt x="1371" y="5634"/>
                  </a:cubicBezTo>
                  <a:cubicBezTo>
                    <a:pt x="1635" y="5469"/>
                    <a:pt x="1744" y="5140"/>
                    <a:pt x="1733" y="4833"/>
                  </a:cubicBezTo>
                  <a:cubicBezTo>
                    <a:pt x="1722" y="4537"/>
                    <a:pt x="1635" y="4241"/>
                    <a:pt x="1579" y="3945"/>
                  </a:cubicBezTo>
                  <a:cubicBezTo>
                    <a:pt x="1503" y="3507"/>
                    <a:pt x="1525" y="3046"/>
                    <a:pt x="1711" y="2651"/>
                  </a:cubicBezTo>
                  <a:cubicBezTo>
                    <a:pt x="1898" y="2257"/>
                    <a:pt x="2270" y="1928"/>
                    <a:pt x="2698" y="1851"/>
                  </a:cubicBezTo>
                  <a:cubicBezTo>
                    <a:pt x="2771" y="1839"/>
                    <a:pt x="2845" y="1834"/>
                    <a:pt x="2919" y="1834"/>
                  </a:cubicBezTo>
                  <a:cubicBezTo>
                    <a:pt x="3185" y="1834"/>
                    <a:pt x="3451" y="1894"/>
                    <a:pt x="3718" y="1894"/>
                  </a:cubicBezTo>
                  <a:cubicBezTo>
                    <a:pt x="3731" y="1895"/>
                    <a:pt x="3744" y="1895"/>
                    <a:pt x="3757" y="1895"/>
                  </a:cubicBezTo>
                  <a:cubicBezTo>
                    <a:pt x="4096" y="1895"/>
                    <a:pt x="4455" y="1751"/>
                    <a:pt x="4551" y="1434"/>
                  </a:cubicBezTo>
                  <a:cubicBezTo>
                    <a:pt x="4726" y="1697"/>
                    <a:pt x="5022" y="1884"/>
                    <a:pt x="5340" y="1928"/>
                  </a:cubicBezTo>
                  <a:cubicBezTo>
                    <a:pt x="5390" y="1935"/>
                    <a:pt x="5440" y="1938"/>
                    <a:pt x="5489" y="1938"/>
                  </a:cubicBezTo>
                  <a:cubicBezTo>
                    <a:pt x="5761" y="1938"/>
                    <a:pt x="6034" y="1838"/>
                    <a:pt x="6228" y="1653"/>
                  </a:cubicBezTo>
                  <a:cubicBezTo>
                    <a:pt x="6283" y="1938"/>
                    <a:pt x="6338" y="2235"/>
                    <a:pt x="6491" y="2476"/>
                  </a:cubicBezTo>
                  <a:cubicBezTo>
                    <a:pt x="6625" y="2672"/>
                    <a:pt x="6854" y="2817"/>
                    <a:pt x="7081" y="2817"/>
                  </a:cubicBezTo>
                  <a:cubicBezTo>
                    <a:pt x="7134" y="2817"/>
                    <a:pt x="7186" y="2810"/>
                    <a:pt x="7237" y="2793"/>
                  </a:cubicBezTo>
                  <a:cubicBezTo>
                    <a:pt x="7489" y="2717"/>
                    <a:pt x="7643" y="2443"/>
                    <a:pt x="7675" y="2179"/>
                  </a:cubicBezTo>
                  <a:cubicBezTo>
                    <a:pt x="7730" y="1719"/>
                    <a:pt x="7489" y="1270"/>
                    <a:pt x="7138" y="963"/>
                  </a:cubicBezTo>
                  <a:cubicBezTo>
                    <a:pt x="6788" y="656"/>
                    <a:pt x="6349" y="481"/>
                    <a:pt x="5910" y="349"/>
                  </a:cubicBezTo>
                  <a:cubicBezTo>
                    <a:pt x="5233" y="141"/>
                    <a:pt x="4533" y="0"/>
                    <a:pt x="3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68;p51">
              <a:extLst>
                <a:ext uri="{FF2B5EF4-FFF2-40B4-BE49-F238E27FC236}">
                  <a16:creationId xmlns:a16="http://schemas.microsoft.com/office/drawing/2014/main" xmlns="" id="{5736C334-37CE-83C1-FCFE-1C46A549D145}"/>
                </a:ext>
              </a:extLst>
            </p:cNvPr>
            <p:cNvSpPr/>
            <p:nvPr/>
          </p:nvSpPr>
          <p:spPr>
            <a:xfrm>
              <a:off x="3205375" y="4869225"/>
              <a:ext cx="250000" cy="338175"/>
            </a:xfrm>
            <a:custGeom>
              <a:avLst/>
              <a:gdLst/>
              <a:ahLst/>
              <a:cxnLst/>
              <a:rect l="l" t="t" r="r" b="b"/>
              <a:pathLst>
                <a:path w="10000" h="13527" extrusionOk="0">
                  <a:moveTo>
                    <a:pt x="1" y="1"/>
                  </a:moveTo>
                  <a:lnTo>
                    <a:pt x="2796" y="13464"/>
                  </a:lnTo>
                  <a:cubicBezTo>
                    <a:pt x="2796" y="13464"/>
                    <a:pt x="3536" y="13526"/>
                    <a:pt x="4375" y="13526"/>
                  </a:cubicBezTo>
                  <a:cubicBezTo>
                    <a:pt x="5266" y="13526"/>
                    <a:pt x="6267" y="13456"/>
                    <a:pt x="6611" y="13169"/>
                  </a:cubicBezTo>
                  <a:cubicBezTo>
                    <a:pt x="7281" y="12598"/>
                    <a:pt x="10000" y="5943"/>
                    <a:pt x="10000" y="5943"/>
                  </a:cubicBezTo>
                  <a:lnTo>
                    <a:pt x="6820" y="3816"/>
                  </a:lnTo>
                  <a:lnTo>
                    <a:pt x="5208" y="6810"/>
                  </a:lnTo>
                  <a:cubicBezTo>
                    <a:pt x="5208" y="6810"/>
                    <a:pt x="4298" y="3542"/>
                    <a:pt x="3256" y="1942"/>
                  </a:cubicBezTo>
                  <a:cubicBezTo>
                    <a:pt x="2226" y="34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69;p51">
              <a:extLst>
                <a:ext uri="{FF2B5EF4-FFF2-40B4-BE49-F238E27FC236}">
                  <a16:creationId xmlns:a16="http://schemas.microsoft.com/office/drawing/2014/main" xmlns="" id="{056D59EE-9068-D596-B103-6DDE17173BB6}"/>
                </a:ext>
              </a:extLst>
            </p:cNvPr>
            <p:cNvSpPr/>
            <p:nvPr/>
          </p:nvSpPr>
          <p:spPr>
            <a:xfrm>
              <a:off x="2934025" y="4837725"/>
              <a:ext cx="350875" cy="435550"/>
            </a:xfrm>
            <a:custGeom>
              <a:avLst/>
              <a:gdLst/>
              <a:ahLst/>
              <a:cxnLst/>
              <a:rect l="l" t="t" r="r" b="b"/>
              <a:pathLst>
                <a:path w="14035" h="17422" extrusionOk="0">
                  <a:moveTo>
                    <a:pt x="6326" y="0"/>
                  </a:moveTo>
                  <a:lnTo>
                    <a:pt x="3070" y="515"/>
                  </a:lnTo>
                  <a:lnTo>
                    <a:pt x="0" y="5076"/>
                  </a:lnTo>
                  <a:lnTo>
                    <a:pt x="1316" y="17421"/>
                  </a:lnTo>
                  <a:lnTo>
                    <a:pt x="14034" y="17235"/>
                  </a:lnTo>
                  <a:lnTo>
                    <a:pt x="13486" y="9297"/>
                  </a:lnTo>
                  <a:lnTo>
                    <a:pt x="12872" y="3618"/>
                  </a:lnTo>
                  <a:cubicBezTo>
                    <a:pt x="12575" y="2247"/>
                    <a:pt x="11512" y="1173"/>
                    <a:pt x="10141" y="866"/>
                  </a:cubicBezTo>
                  <a:lnTo>
                    <a:pt x="63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70;p51">
              <a:extLst>
                <a:ext uri="{FF2B5EF4-FFF2-40B4-BE49-F238E27FC236}">
                  <a16:creationId xmlns:a16="http://schemas.microsoft.com/office/drawing/2014/main" xmlns="" id="{508D773C-89BE-9460-6CE0-08CE8D641FA7}"/>
                </a:ext>
              </a:extLst>
            </p:cNvPr>
            <p:cNvSpPr/>
            <p:nvPr/>
          </p:nvSpPr>
          <p:spPr>
            <a:xfrm>
              <a:off x="3252900" y="4925700"/>
              <a:ext cx="30775" cy="299325"/>
            </a:xfrm>
            <a:custGeom>
              <a:avLst/>
              <a:gdLst/>
              <a:ahLst/>
              <a:cxnLst/>
              <a:rect l="l" t="t" r="r" b="b"/>
              <a:pathLst>
                <a:path w="1231" h="11973" extrusionOk="0">
                  <a:moveTo>
                    <a:pt x="85" y="0"/>
                  </a:moveTo>
                  <a:cubicBezTo>
                    <a:pt x="45" y="0"/>
                    <a:pt x="0" y="31"/>
                    <a:pt x="7" y="77"/>
                  </a:cubicBezTo>
                  <a:cubicBezTo>
                    <a:pt x="84" y="636"/>
                    <a:pt x="139" y="1206"/>
                    <a:pt x="183" y="1766"/>
                  </a:cubicBezTo>
                  <a:cubicBezTo>
                    <a:pt x="270" y="2643"/>
                    <a:pt x="347" y="3509"/>
                    <a:pt x="412" y="4386"/>
                  </a:cubicBezTo>
                  <a:cubicBezTo>
                    <a:pt x="577" y="6239"/>
                    <a:pt x="719" y="8103"/>
                    <a:pt x="895" y="9967"/>
                  </a:cubicBezTo>
                  <a:cubicBezTo>
                    <a:pt x="950" y="10624"/>
                    <a:pt x="1005" y="11282"/>
                    <a:pt x="1092" y="11929"/>
                  </a:cubicBezTo>
                  <a:cubicBezTo>
                    <a:pt x="1097" y="11959"/>
                    <a:pt x="1120" y="11973"/>
                    <a:pt x="1146" y="11973"/>
                  </a:cubicBezTo>
                  <a:cubicBezTo>
                    <a:pt x="1186" y="11973"/>
                    <a:pt x="1231" y="11942"/>
                    <a:pt x="1224" y="11896"/>
                  </a:cubicBezTo>
                  <a:cubicBezTo>
                    <a:pt x="1147" y="11337"/>
                    <a:pt x="1092" y="10767"/>
                    <a:pt x="1038" y="10208"/>
                  </a:cubicBezTo>
                  <a:cubicBezTo>
                    <a:pt x="961" y="9331"/>
                    <a:pt x="884" y="8464"/>
                    <a:pt x="819" y="7587"/>
                  </a:cubicBezTo>
                  <a:cubicBezTo>
                    <a:pt x="654" y="5735"/>
                    <a:pt x="512" y="3871"/>
                    <a:pt x="336" y="2007"/>
                  </a:cubicBezTo>
                  <a:cubicBezTo>
                    <a:pt x="281" y="1349"/>
                    <a:pt x="227" y="691"/>
                    <a:pt x="139" y="44"/>
                  </a:cubicBezTo>
                  <a:cubicBezTo>
                    <a:pt x="134" y="14"/>
                    <a:pt x="111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71;p51">
              <a:extLst>
                <a:ext uri="{FF2B5EF4-FFF2-40B4-BE49-F238E27FC236}">
                  <a16:creationId xmlns:a16="http://schemas.microsoft.com/office/drawing/2014/main" xmlns="" id="{FE1929ED-DD8E-6512-A5A9-DF36D84C33D7}"/>
                </a:ext>
              </a:extLst>
            </p:cNvPr>
            <p:cNvSpPr/>
            <p:nvPr/>
          </p:nvSpPr>
          <p:spPr>
            <a:xfrm>
              <a:off x="3077100" y="4806475"/>
              <a:ext cx="122525" cy="72100"/>
            </a:xfrm>
            <a:custGeom>
              <a:avLst/>
              <a:gdLst/>
              <a:ahLst/>
              <a:cxnLst/>
              <a:rect l="l" t="t" r="r" b="b"/>
              <a:pathLst>
                <a:path w="4901" h="2884" extrusionOk="0">
                  <a:moveTo>
                    <a:pt x="483" y="0"/>
                  </a:moveTo>
                  <a:cubicBezTo>
                    <a:pt x="483" y="0"/>
                    <a:pt x="0" y="1404"/>
                    <a:pt x="0" y="1458"/>
                  </a:cubicBezTo>
                  <a:lnTo>
                    <a:pt x="4901" y="2883"/>
                  </a:lnTo>
                  <a:lnTo>
                    <a:pt x="4397" y="965"/>
                  </a:lnTo>
                  <a:lnTo>
                    <a:pt x="3969" y="136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72;p51">
              <a:extLst>
                <a:ext uri="{FF2B5EF4-FFF2-40B4-BE49-F238E27FC236}">
                  <a16:creationId xmlns:a16="http://schemas.microsoft.com/office/drawing/2014/main" xmlns="" id="{09ECBFDD-70B4-F958-B221-50C86DC95BB4}"/>
                </a:ext>
              </a:extLst>
            </p:cNvPr>
            <p:cNvSpPr/>
            <p:nvPr/>
          </p:nvSpPr>
          <p:spPr>
            <a:xfrm>
              <a:off x="3076500" y="4838950"/>
              <a:ext cx="124750" cy="36200"/>
            </a:xfrm>
            <a:custGeom>
              <a:avLst/>
              <a:gdLst/>
              <a:ahLst/>
              <a:cxnLst/>
              <a:rect l="l" t="t" r="r" b="b"/>
              <a:pathLst>
                <a:path w="4990" h="1448" extrusionOk="0">
                  <a:moveTo>
                    <a:pt x="108" y="0"/>
                  </a:moveTo>
                  <a:cubicBezTo>
                    <a:pt x="43" y="0"/>
                    <a:pt x="0" y="96"/>
                    <a:pt x="68" y="115"/>
                  </a:cubicBezTo>
                  <a:cubicBezTo>
                    <a:pt x="890" y="477"/>
                    <a:pt x="1702" y="828"/>
                    <a:pt x="2524" y="1179"/>
                  </a:cubicBezTo>
                  <a:cubicBezTo>
                    <a:pt x="2722" y="1267"/>
                    <a:pt x="2908" y="1355"/>
                    <a:pt x="3105" y="1431"/>
                  </a:cubicBezTo>
                  <a:cubicBezTo>
                    <a:pt x="3141" y="1442"/>
                    <a:pt x="3174" y="1447"/>
                    <a:pt x="3204" y="1447"/>
                  </a:cubicBezTo>
                  <a:cubicBezTo>
                    <a:pt x="3295" y="1447"/>
                    <a:pt x="3363" y="1398"/>
                    <a:pt x="3412" y="1299"/>
                  </a:cubicBezTo>
                  <a:cubicBezTo>
                    <a:pt x="3605" y="944"/>
                    <a:pt x="3779" y="560"/>
                    <a:pt x="3961" y="191"/>
                  </a:cubicBezTo>
                  <a:lnTo>
                    <a:pt x="3961" y="191"/>
                  </a:lnTo>
                  <a:lnTo>
                    <a:pt x="4849" y="1201"/>
                  </a:lnTo>
                  <a:cubicBezTo>
                    <a:pt x="4861" y="1213"/>
                    <a:pt x="4875" y="1218"/>
                    <a:pt x="4889" y="1218"/>
                  </a:cubicBezTo>
                  <a:cubicBezTo>
                    <a:pt x="4939" y="1218"/>
                    <a:pt x="4990" y="1156"/>
                    <a:pt x="4947" y="1113"/>
                  </a:cubicBezTo>
                  <a:lnTo>
                    <a:pt x="3993" y="27"/>
                  </a:lnTo>
                  <a:cubicBezTo>
                    <a:pt x="3979" y="14"/>
                    <a:pt x="3962" y="8"/>
                    <a:pt x="3945" y="8"/>
                  </a:cubicBezTo>
                  <a:cubicBezTo>
                    <a:pt x="3922" y="8"/>
                    <a:pt x="3901" y="19"/>
                    <a:pt x="3894" y="39"/>
                  </a:cubicBezTo>
                  <a:cubicBezTo>
                    <a:pt x="3719" y="390"/>
                    <a:pt x="3543" y="741"/>
                    <a:pt x="3379" y="1080"/>
                  </a:cubicBezTo>
                  <a:cubicBezTo>
                    <a:pt x="3329" y="1170"/>
                    <a:pt x="3298" y="1315"/>
                    <a:pt x="3184" y="1315"/>
                  </a:cubicBezTo>
                  <a:cubicBezTo>
                    <a:pt x="3173" y="1315"/>
                    <a:pt x="3161" y="1314"/>
                    <a:pt x="3149" y="1311"/>
                  </a:cubicBezTo>
                  <a:cubicBezTo>
                    <a:pt x="3050" y="1289"/>
                    <a:pt x="2941" y="1223"/>
                    <a:pt x="2853" y="1179"/>
                  </a:cubicBezTo>
                  <a:cubicBezTo>
                    <a:pt x="2666" y="1102"/>
                    <a:pt x="2491" y="1026"/>
                    <a:pt x="2315" y="948"/>
                  </a:cubicBezTo>
                  <a:cubicBezTo>
                    <a:pt x="1581" y="631"/>
                    <a:pt x="858" y="324"/>
                    <a:pt x="134" y="6"/>
                  </a:cubicBezTo>
                  <a:cubicBezTo>
                    <a:pt x="125" y="2"/>
                    <a:pt x="116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73;p51">
              <a:extLst>
                <a:ext uri="{FF2B5EF4-FFF2-40B4-BE49-F238E27FC236}">
                  <a16:creationId xmlns:a16="http://schemas.microsoft.com/office/drawing/2014/main" xmlns="" id="{17FB3FA4-CF7E-1240-236C-B279AAC4F8EA}"/>
                </a:ext>
              </a:extLst>
            </p:cNvPr>
            <p:cNvSpPr/>
            <p:nvPr/>
          </p:nvSpPr>
          <p:spPr>
            <a:xfrm>
              <a:off x="3173425" y="4839175"/>
              <a:ext cx="37600" cy="232425"/>
            </a:xfrm>
            <a:custGeom>
              <a:avLst/>
              <a:gdLst/>
              <a:ahLst/>
              <a:cxnLst/>
              <a:rect l="l" t="t" r="r" b="b"/>
              <a:pathLst>
                <a:path w="1504" h="9297" extrusionOk="0">
                  <a:moveTo>
                    <a:pt x="75" y="0"/>
                  </a:moveTo>
                  <a:cubicBezTo>
                    <a:pt x="39" y="0"/>
                    <a:pt x="0" y="33"/>
                    <a:pt x="7" y="84"/>
                  </a:cubicBezTo>
                  <a:cubicBezTo>
                    <a:pt x="489" y="2486"/>
                    <a:pt x="851" y="4908"/>
                    <a:pt x="1158" y="7332"/>
                  </a:cubicBezTo>
                  <a:cubicBezTo>
                    <a:pt x="1235" y="7968"/>
                    <a:pt x="1311" y="8604"/>
                    <a:pt x="1377" y="9239"/>
                  </a:cubicBezTo>
                  <a:cubicBezTo>
                    <a:pt x="1382" y="9278"/>
                    <a:pt x="1415" y="9297"/>
                    <a:pt x="1446" y="9297"/>
                  </a:cubicBezTo>
                  <a:cubicBezTo>
                    <a:pt x="1476" y="9297"/>
                    <a:pt x="1503" y="9278"/>
                    <a:pt x="1498" y="9239"/>
                  </a:cubicBezTo>
                  <a:cubicBezTo>
                    <a:pt x="1257" y="6784"/>
                    <a:pt x="894" y="4350"/>
                    <a:pt x="478" y="1926"/>
                  </a:cubicBezTo>
                  <a:cubicBezTo>
                    <a:pt x="368" y="1302"/>
                    <a:pt x="258" y="676"/>
                    <a:pt x="127" y="52"/>
                  </a:cubicBezTo>
                  <a:cubicBezTo>
                    <a:pt x="123" y="16"/>
                    <a:pt x="100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74;p51">
              <a:extLst>
                <a:ext uri="{FF2B5EF4-FFF2-40B4-BE49-F238E27FC236}">
                  <a16:creationId xmlns:a16="http://schemas.microsoft.com/office/drawing/2014/main" xmlns="" id="{D0CBF13C-051B-610A-6DF5-9727845022A3}"/>
                </a:ext>
              </a:extLst>
            </p:cNvPr>
            <p:cNvSpPr/>
            <p:nvPr/>
          </p:nvSpPr>
          <p:spPr>
            <a:xfrm>
              <a:off x="3231150" y="5223550"/>
              <a:ext cx="73475" cy="45125"/>
            </a:xfrm>
            <a:custGeom>
              <a:avLst/>
              <a:gdLst/>
              <a:ahLst/>
              <a:cxnLst/>
              <a:rect l="l" t="t" r="r" b="b"/>
              <a:pathLst>
                <a:path w="2939" h="1805" extrusionOk="0">
                  <a:moveTo>
                    <a:pt x="0" y="431"/>
                  </a:moveTo>
                  <a:cubicBezTo>
                    <a:pt x="1" y="469"/>
                    <a:pt x="35" y="488"/>
                    <a:pt x="93" y="492"/>
                  </a:cubicBezTo>
                  <a:lnTo>
                    <a:pt x="93" y="492"/>
                  </a:lnTo>
                  <a:lnTo>
                    <a:pt x="0" y="431"/>
                  </a:lnTo>
                  <a:close/>
                  <a:moveTo>
                    <a:pt x="2374" y="0"/>
                  </a:moveTo>
                  <a:cubicBezTo>
                    <a:pt x="2301" y="0"/>
                    <a:pt x="2229" y="23"/>
                    <a:pt x="2182" y="70"/>
                  </a:cubicBezTo>
                  <a:cubicBezTo>
                    <a:pt x="2180" y="30"/>
                    <a:pt x="2139" y="13"/>
                    <a:pt x="2069" y="13"/>
                  </a:cubicBezTo>
                  <a:cubicBezTo>
                    <a:pt x="1695" y="13"/>
                    <a:pt x="502" y="492"/>
                    <a:pt x="120" y="492"/>
                  </a:cubicBezTo>
                  <a:cubicBezTo>
                    <a:pt x="110" y="492"/>
                    <a:pt x="101" y="492"/>
                    <a:pt x="93" y="492"/>
                  </a:cubicBezTo>
                  <a:lnTo>
                    <a:pt x="93" y="492"/>
                  </a:lnTo>
                  <a:lnTo>
                    <a:pt x="2116" y="1802"/>
                  </a:lnTo>
                  <a:cubicBezTo>
                    <a:pt x="2129" y="1804"/>
                    <a:pt x="2142" y="1805"/>
                    <a:pt x="2155" y="1805"/>
                  </a:cubicBezTo>
                  <a:cubicBezTo>
                    <a:pt x="2473" y="1805"/>
                    <a:pt x="2809" y="1309"/>
                    <a:pt x="2873" y="1057"/>
                  </a:cubicBezTo>
                  <a:cubicBezTo>
                    <a:pt x="2938" y="794"/>
                    <a:pt x="2895" y="509"/>
                    <a:pt x="2763" y="278"/>
                  </a:cubicBezTo>
                  <a:cubicBezTo>
                    <a:pt x="2697" y="168"/>
                    <a:pt x="2620" y="70"/>
                    <a:pt x="2510" y="26"/>
                  </a:cubicBezTo>
                  <a:cubicBezTo>
                    <a:pt x="2468" y="9"/>
                    <a:pt x="2421" y="0"/>
                    <a:pt x="2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75;p51">
              <a:extLst>
                <a:ext uri="{FF2B5EF4-FFF2-40B4-BE49-F238E27FC236}">
                  <a16:creationId xmlns:a16="http://schemas.microsoft.com/office/drawing/2014/main" xmlns="" id="{05D0F6B2-42CA-2D8D-F0E6-7F29692CB93D}"/>
                </a:ext>
              </a:extLst>
            </p:cNvPr>
            <p:cNvSpPr/>
            <p:nvPr/>
          </p:nvSpPr>
          <p:spPr>
            <a:xfrm>
              <a:off x="3150550" y="5223850"/>
              <a:ext cx="137450" cy="22850"/>
            </a:xfrm>
            <a:custGeom>
              <a:avLst/>
              <a:gdLst/>
              <a:ahLst/>
              <a:cxnLst/>
              <a:rect l="l" t="t" r="r" b="b"/>
              <a:pathLst>
                <a:path w="5498" h="914" extrusionOk="0">
                  <a:moveTo>
                    <a:pt x="5402" y="0"/>
                  </a:moveTo>
                  <a:cubicBezTo>
                    <a:pt x="5396" y="0"/>
                    <a:pt x="5390" y="1"/>
                    <a:pt x="5384" y="3"/>
                  </a:cubicBezTo>
                  <a:cubicBezTo>
                    <a:pt x="3629" y="354"/>
                    <a:pt x="1875" y="694"/>
                    <a:pt x="77" y="782"/>
                  </a:cubicBezTo>
                  <a:cubicBezTo>
                    <a:pt x="1" y="782"/>
                    <a:pt x="1" y="913"/>
                    <a:pt x="77" y="913"/>
                  </a:cubicBezTo>
                  <a:cubicBezTo>
                    <a:pt x="1887" y="825"/>
                    <a:pt x="3651" y="485"/>
                    <a:pt x="5417" y="124"/>
                  </a:cubicBezTo>
                  <a:cubicBezTo>
                    <a:pt x="5497" y="104"/>
                    <a:pt x="5467" y="0"/>
                    <a:pt x="54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76;p51">
              <a:extLst>
                <a:ext uri="{FF2B5EF4-FFF2-40B4-BE49-F238E27FC236}">
                  <a16:creationId xmlns:a16="http://schemas.microsoft.com/office/drawing/2014/main" xmlns="" id="{BBB8A739-1B46-E312-4FAD-5243AFE53E6B}"/>
                </a:ext>
              </a:extLst>
            </p:cNvPr>
            <p:cNvSpPr/>
            <p:nvPr/>
          </p:nvSpPr>
          <p:spPr>
            <a:xfrm>
              <a:off x="3364350" y="4985725"/>
              <a:ext cx="91025" cy="36475"/>
            </a:xfrm>
            <a:custGeom>
              <a:avLst/>
              <a:gdLst/>
              <a:ahLst/>
              <a:cxnLst/>
              <a:rect l="l" t="t" r="r" b="b"/>
              <a:pathLst>
                <a:path w="3641" h="1459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318"/>
                    <a:pt x="450" y="680"/>
                    <a:pt x="822" y="922"/>
                  </a:cubicBezTo>
                  <a:cubicBezTo>
                    <a:pt x="1371" y="1283"/>
                    <a:pt x="1959" y="1459"/>
                    <a:pt x="2567" y="1459"/>
                  </a:cubicBezTo>
                  <a:cubicBezTo>
                    <a:pt x="2920" y="1459"/>
                    <a:pt x="3279" y="1400"/>
                    <a:pt x="3641" y="1283"/>
                  </a:cubicBezTo>
                  <a:cubicBezTo>
                    <a:pt x="3334" y="1042"/>
                    <a:pt x="3125" y="932"/>
                    <a:pt x="2818" y="7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77;p51">
              <a:extLst>
                <a:ext uri="{FF2B5EF4-FFF2-40B4-BE49-F238E27FC236}">
                  <a16:creationId xmlns:a16="http://schemas.microsoft.com/office/drawing/2014/main" xmlns="" id="{1CAE6BE9-7830-BE23-EDE8-43D057585A35}"/>
                </a:ext>
              </a:extLst>
            </p:cNvPr>
            <p:cNvSpPr/>
            <p:nvPr/>
          </p:nvSpPr>
          <p:spPr>
            <a:xfrm>
              <a:off x="3364350" y="4884725"/>
              <a:ext cx="202850" cy="137475"/>
            </a:xfrm>
            <a:custGeom>
              <a:avLst/>
              <a:gdLst/>
              <a:ahLst/>
              <a:cxnLst/>
              <a:rect l="l" t="t" r="r" b="b"/>
              <a:pathLst>
                <a:path w="8114" h="5499" extrusionOk="0">
                  <a:moveTo>
                    <a:pt x="3351" y="0"/>
                  </a:moveTo>
                  <a:cubicBezTo>
                    <a:pt x="2950" y="0"/>
                    <a:pt x="2380" y="127"/>
                    <a:pt x="1733" y="379"/>
                  </a:cubicBezTo>
                  <a:cubicBezTo>
                    <a:pt x="439" y="883"/>
                    <a:pt x="800" y="2560"/>
                    <a:pt x="800" y="2560"/>
                  </a:cubicBezTo>
                  <a:lnTo>
                    <a:pt x="1" y="4041"/>
                  </a:lnTo>
                  <a:cubicBezTo>
                    <a:pt x="591" y="5459"/>
                    <a:pt x="2415" y="5498"/>
                    <a:pt x="2614" y="5498"/>
                  </a:cubicBezTo>
                  <a:cubicBezTo>
                    <a:pt x="2626" y="5498"/>
                    <a:pt x="2632" y="5498"/>
                    <a:pt x="2632" y="5498"/>
                  </a:cubicBezTo>
                  <a:cubicBezTo>
                    <a:pt x="2632" y="5498"/>
                    <a:pt x="3180" y="4095"/>
                    <a:pt x="3224" y="4084"/>
                  </a:cubicBezTo>
                  <a:cubicBezTo>
                    <a:pt x="3268" y="4063"/>
                    <a:pt x="7181" y="2297"/>
                    <a:pt x="7522" y="2045"/>
                  </a:cubicBezTo>
                  <a:cubicBezTo>
                    <a:pt x="7861" y="1793"/>
                    <a:pt x="7686" y="1376"/>
                    <a:pt x="7686" y="1376"/>
                  </a:cubicBezTo>
                  <a:cubicBezTo>
                    <a:pt x="8114" y="708"/>
                    <a:pt x="7313" y="652"/>
                    <a:pt x="7313" y="652"/>
                  </a:cubicBezTo>
                  <a:cubicBezTo>
                    <a:pt x="7313" y="652"/>
                    <a:pt x="7357" y="236"/>
                    <a:pt x="6974" y="104"/>
                  </a:cubicBezTo>
                  <a:cubicBezTo>
                    <a:pt x="6916" y="83"/>
                    <a:pt x="6811" y="75"/>
                    <a:pt x="6674" y="75"/>
                  </a:cubicBezTo>
                  <a:cubicBezTo>
                    <a:pt x="5871" y="75"/>
                    <a:pt x="3958" y="379"/>
                    <a:pt x="3958" y="379"/>
                  </a:cubicBezTo>
                  <a:cubicBezTo>
                    <a:pt x="3986" y="127"/>
                    <a:pt x="3753" y="0"/>
                    <a:pt x="3351" y="0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78;p51">
              <a:extLst>
                <a:ext uri="{FF2B5EF4-FFF2-40B4-BE49-F238E27FC236}">
                  <a16:creationId xmlns:a16="http://schemas.microsoft.com/office/drawing/2014/main" xmlns="" id="{6E74A9E8-3011-0200-9220-51635185C536}"/>
                </a:ext>
              </a:extLst>
            </p:cNvPr>
            <p:cNvSpPr/>
            <p:nvPr/>
          </p:nvSpPr>
          <p:spPr>
            <a:xfrm>
              <a:off x="3486025" y="4908725"/>
              <a:ext cx="30225" cy="31650"/>
            </a:xfrm>
            <a:custGeom>
              <a:avLst/>
              <a:gdLst/>
              <a:ahLst/>
              <a:cxnLst/>
              <a:rect l="l" t="t" r="r" b="b"/>
              <a:pathLst>
                <a:path w="1209" h="1266" extrusionOk="0">
                  <a:moveTo>
                    <a:pt x="90" y="1"/>
                  </a:moveTo>
                  <a:cubicBezTo>
                    <a:pt x="38" y="1"/>
                    <a:pt x="1" y="84"/>
                    <a:pt x="56" y="120"/>
                  </a:cubicBezTo>
                  <a:cubicBezTo>
                    <a:pt x="472" y="416"/>
                    <a:pt x="813" y="800"/>
                    <a:pt x="1076" y="1239"/>
                  </a:cubicBezTo>
                  <a:cubicBezTo>
                    <a:pt x="1085" y="1258"/>
                    <a:pt x="1102" y="1266"/>
                    <a:pt x="1119" y="1266"/>
                  </a:cubicBezTo>
                  <a:cubicBezTo>
                    <a:pt x="1160" y="1266"/>
                    <a:pt x="1209" y="1219"/>
                    <a:pt x="1186" y="1173"/>
                  </a:cubicBezTo>
                  <a:cubicBezTo>
                    <a:pt x="911" y="712"/>
                    <a:pt x="550" y="318"/>
                    <a:pt x="122" y="11"/>
                  </a:cubicBezTo>
                  <a:cubicBezTo>
                    <a:pt x="111" y="4"/>
                    <a:pt x="100" y="1"/>
                    <a:pt x="90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79;p51">
              <a:extLst>
                <a:ext uri="{FF2B5EF4-FFF2-40B4-BE49-F238E27FC236}">
                  <a16:creationId xmlns:a16="http://schemas.microsoft.com/office/drawing/2014/main" xmlns="" id="{572D0ECF-2CB1-A047-45FB-8CC707F28DAA}"/>
                </a:ext>
              </a:extLst>
            </p:cNvPr>
            <p:cNvSpPr/>
            <p:nvPr/>
          </p:nvSpPr>
          <p:spPr>
            <a:xfrm>
              <a:off x="3427150" y="4910350"/>
              <a:ext cx="24525" cy="36725"/>
            </a:xfrm>
            <a:custGeom>
              <a:avLst/>
              <a:gdLst/>
              <a:ahLst/>
              <a:cxnLst/>
              <a:rect l="l" t="t" r="r" b="b"/>
              <a:pathLst>
                <a:path w="981" h="1469" extrusionOk="0">
                  <a:moveTo>
                    <a:pt x="917" y="0"/>
                  </a:moveTo>
                  <a:cubicBezTo>
                    <a:pt x="884" y="0"/>
                    <a:pt x="849" y="22"/>
                    <a:pt x="843" y="66"/>
                  </a:cubicBezTo>
                  <a:cubicBezTo>
                    <a:pt x="778" y="570"/>
                    <a:pt x="481" y="1053"/>
                    <a:pt x="65" y="1349"/>
                  </a:cubicBezTo>
                  <a:cubicBezTo>
                    <a:pt x="1" y="1386"/>
                    <a:pt x="37" y="1469"/>
                    <a:pt x="89" y="1469"/>
                  </a:cubicBezTo>
                  <a:cubicBezTo>
                    <a:pt x="99" y="1469"/>
                    <a:pt x="109" y="1466"/>
                    <a:pt x="120" y="1459"/>
                  </a:cubicBezTo>
                  <a:cubicBezTo>
                    <a:pt x="591" y="1130"/>
                    <a:pt x="898" y="626"/>
                    <a:pt x="975" y="66"/>
                  </a:cubicBezTo>
                  <a:cubicBezTo>
                    <a:pt x="980" y="22"/>
                    <a:pt x="950" y="0"/>
                    <a:pt x="917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80;p51">
              <a:extLst>
                <a:ext uri="{FF2B5EF4-FFF2-40B4-BE49-F238E27FC236}">
                  <a16:creationId xmlns:a16="http://schemas.microsoft.com/office/drawing/2014/main" xmlns="" id="{EE3F073C-844C-0630-F986-2A6DBDDEBE79}"/>
                </a:ext>
              </a:extLst>
            </p:cNvPr>
            <p:cNvSpPr/>
            <p:nvPr/>
          </p:nvSpPr>
          <p:spPr>
            <a:xfrm>
              <a:off x="3442650" y="4927125"/>
              <a:ext cx="30600" cy="6125"/>
            </a:xfrm>
            <a:custGeom>
              <a:avLst/>
              <a:gdLst/>
              <a:ahLst/>
              <a:cxnLst/>
              <a:rect l="l" t="t" r="r" b="b"/>
              <a:pathLst>
                <a:path w="1224" h="245" extrusionOk="0">
                  <a:moveTo>
                    <a:pt x="513" y="0"/>
                  </a:moveTo>
                  <a:cubicBezTo>
                    <a:pt x="367" y="0"/>
                    <a:pt x="221" y="18"/>
                    <a:pt x="81" y="53"/>
                  </a:cubicBezTo>
                  <a:cubicBezTo>
                    <a:pt x="0" y="73"/>
                    <a:pt x="30" y="176"/>
                    <a:pt x="95" y="176"/>
                  </a:cubicBezTo>
                  <a:cubicBezTo>
                    <a:pt x="101" y="176"/>
                    <a:pt x="107" y="176"/>
                    <a:pt x="114" y="174"/>
                  </a:cubicBezTo>
                  <a:cubicBezTo>
                    <a:pt x="246" y="144"/>
                    <a:pt x="380" y="129"/>
                    <a:pt x="513" y="129"/>
                  </a:cubicBezTo>
                  <a:cubicBezTo>
                    <a:pt x="722" y="129"/>
                    <a:pt x="928" y="166"/>
                    <a:pt x="1123" y="240"/>
                  </a:cubicBezTo>
                  <a:cubicBezTo>
                    <a:pt x="1131" y="243"/>
                    <a:pt x="1139" y="245"/>
                    <a:pt x="1146" y="245"/>
                  </a:cubicBezTo>
                  <a:cubicBezTo>
                    <a:pt x="1205" y="245"/>
                    <a:pt x="1224" y="138"/>
                    <a:pt x="1155" y="119"/>
                  </a:cubicBezTo>
                  <a:cubicBezTo>
                    <a:pt x="951" y="40"/>
                    <a:pt x="732" y="0"/>
                    <a:pt x="513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81;p51">
              <a:extLst>
                <a:ext uri="{FF2B5EF4-FFF2-40B4-BE49-F238E27FC236}">
                  <a16:creationId xmlns:a16="http://schemas.microsoft.com/office/drawing/2014/main" xmlns="" id="{469DAF88-46C9-A6A8-72E2-787BE079CC08}"/>
                </a:ext>
              </a:extLst>
            </p:cNvPr>
            <p:cNvSpPr/>
            <p:nvPr/>
          </p:nvSpPr>
          <p:spPr>
            <a:xfrm>
              <a:off x="3424250" y="4893575"/>
              <a:ext cx="40275" cy="15200"/>
            </a:xfrm>
            <a:custGeom>
              <a:avLst/>
              <a:gdLst/>
              <a:ahLst/>
              <a:cxnLst/>
              <a:rect l="l" t="t" r="r" b="b"/>
              <a:pathLst>
                <a:path w="1611" h="608" extrusionOk="0">
                  <a:moveTo>
                    <a:pt x="1526" y="0"/>
                  </a:moveTo>
                  <a:cubicBezTo>
                    <a:pt x="1520" y="0"/>
                    <a:pt x="1514" y="1"/>
                    <a:pt x="1508" y="3"/>
                  </a:cubicBezTo>
                  <a:cubicBezTo>
                    <a:pt x="1025" y="145"/>
                    <a:pt x="543" y="298"/>
                    <a:pt x="71" y="474"/>
                  </a:cubicBezTo>
                  <a:cubicBezTo>
                    <a:pt x="1" y="504"/>
                    <a:pt x="22" y="608"/>
                    <a:pt x="86" y="608"/>
                  </a:cubicBezTo>
                  <a:cubicBezTo>
                    <a:pt x="92" y="608"/>
                    <a:pt x="98" y="607"/>
                    <a:pt x="104" y="605"/>
                  </a:cubicBezTo>
                  <a:cubicBezTo>
                    <a:pt x="575" y="430"/>
                    <a:pt x="1058" y="266"/>
                    <a:pt x="1540" y="123"/>
                  </a:cubicBezTo>
                  <a:cubicBezTo>
                    <a:pt x="1611" y="103"/>
                    <a:pt x="1589" y="0"/>
                    <a:pt x="1526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82;p51">
              <a:extLst>
                <a:ext uri="{FF2B5EF4-FFF2-40B4-BE49-F238E27FC236}">
                  <a16:creationId xmlns:a16="http://schemas.microsoft.com/office/drawing/2014/main" xmlns="" id="{A8A98367-3BB9-459D-6C90-6045C9955426}"/>
                </a:ext>
              </a:extLst>
            </p:cNvPr>
            <p:cNvSpPr/>
            <p:nvPr/>
          </p:nvSpPr>
          <p:spPr>
            <a:xfrm>
              <a:off x="3496675" y="4898825"/>
              <a:ext cx="53800" cy="13050"/>
            </a:xfrm>
            <a:custGeom>
              <a:avLst/>
              <a:gdLst/>
              <a:ahLst/>
              <a:cxnLst/>
              <a:rect l="l" t="t" r="r" b="b"/>
              <a:pathLst>
                <a:path w="2152" h="522" extrusionOk="0">
                  <a:moveTo>
                    <a:pt x="2075" y="1"/>
                  </a:moveTo>
                  <a:cubicBezTo>
                    <a:pt x="1384" y="34"/>
                    <a:pt x="716" y="166"/>
                    <a:pt x="68" y="395"/>
                  </a:cubicBezTo>
                  <a:cubicBezTo>
                    <a:pt x="0" y="415"/>
                    <a:pt x="19" y="522"/>
                    <a:pt x="78" y="522"/>
                  </a:cubicBezTo>
                  <a:cubicBezTo>
                    <a:pt x="85" y="522"/>
                    <a:pt x="93" y="520"/>
                    <a:pt x="102" y="516"/>
                  </a:cubicBezTo>
                  <a:cubicBezTo>
                    <a:pt x="738" y="297"/>
                    <a:pt x="1395" y="166"/>
                    <a:pt x="2075" y="132"/>
                  </a:cubicBezTo>
                  <a:cubicBezTo>
                    <a:pt x="2152" y="132"/>
                    <a:pt x="2152" y="1"/>
                    <a:pt x="2075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83;p51">
              <a:extLst>
                <a:ext uri="{FF2B5EF4-FFF2-40B4-BE49-F238E27FC236}">
                  <a16:creationId xmlns:a16="http://schemas.microsoft.com/office/drawing/2014/main" xmlns="" id="{E8DA0460-8989-5087-D2C4-30F39AA9767E}"/>
                </a:ext>
              </a:extLst>
            </p:cNvPr>
            <p:cNvSpPr/>
            <p:nvPr/>
          </p:nvSpPr>
          <p:spPr>
            <a:xfrm>
              <a:off x="3509300" y="4916100"/>
              <a:ext cx="50225" cy="15250"/>
            </a:xfrm>
            <a:custGeom>
              <a:avLst/>
              <a:gdLst/>
              <a:ahLst/>
              <a:cxnLst/>
              <a:rect l="l" t="t" r="r" b="b"/>
              <a:pathLst>
                <a:path w="2009" h="610" extrusionOk="0">
                  <a:moveTo>
                    <a:pt x="1921" y="1"/>
                  </a:moveTo>
                  <a:cubicBezTo>
                    <a:pt x="1285" y="77"/>
                    <a:pt x="660" y="242"/>
                    <a:pt x="68" y="483"/>
                  </a:cubicBezTo>
                  <a:cubicBezTo>
                    <a:pt x="1" y="512"/>
                    <a:pt x="18" y="609"/>
                    <a:pt x="76" y="609"/>
                  </a:cubicBezTo>
                  <a:cubicBezTo>
                    <a:pt x="83" y="609"/>
                    <a:pt x="92" y="607"/>
                    <a:pt x="101" y="603"/>
                  </a:cubicBezTo>
                  <a:cubicBezTo>
                    <a:pt x="682" y="362"/>
                    <a:pt x="1296" y="209"/>
                    <a:pt x="1921" y="132"/>
                  </a:cubicBezTo>
                  <a:cubicBezTo>
                    <a:pt x="2009" y="121"/>
                    <a:pt x="2009" y="1"/>
                    <a:pt x="1921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84;p51">
              <a:extLst>
                <a:ext uri="{FF2B5EF4-FFF2-40B4-BE49-F238E27FC236}">
                  <a16:creationId xmlns:a16="http://schemas.microsoft.com/office/drawing/2014/main" xmlns="" id="{FF170B8B-14A5-788B-3A24-201A616E70CE}"/>
                </a:ext>
              </a:extLst>
            </p:cNvPr>
            <p:cNvSpPr/>
            <p:nvPr/>
          </p:nvSpPr>
          <p:spPr>
            <a:xfrm>
              <a:off x="3352850" y="5018550"/>
              <a:ext cx="23050" cy="21000"/>
            </a:xfrm>
            <a:custGeom>
              <a:avLst/>
              <a:gdLst/>
              <a:ahLst/>
              <a:cxnLst/>
              <a:rect l="l" t="t" r="r" b="b"/>
              <a:pathLst>
                <a:path w="922" h="840" extrusionOk="0">
                  <a:moveTo>
                    <a:pt x="460" y="0"/>
                  </a:moveTo>
                  <a:cubicBezTo>
                    <a:pt x="354" y="0"/>
                    <a:pt x="247" y="41"/>
                    <a:pt x="164" y="123"/>
                  </a:cubicBezTo>
                  <a:cubicBezTo>
                    <a:pt x="0" y="288"/>
                    <a:pt x="0" y="551"/>
                    <a:pt x="164" y="715"/>
                  </a:cubicBezTo>
                  <a:cubicBezTo>
                    <a:pt x="247" y="798"/>
                    <a:pt x="354" y="839"/>
                    <a:pt x="460" y="839"/>
                  </a:cubicBezTo>
                  <a:cubicBezTo>
                    <a:pt x="567" y="839"/>
                    <a:pt x="674" y="798"/>
                    <a:pt x="756" y="715"/>
                  </a:cubicBezTo>
                  <a:cubicBezTo>
                    <a:pt x="921" y="551"/>
                    <a:pt x="921" y="288"/>
                    <a:pt x="756" y="123"/>
                  </a:cubicBezTo>
                  <a:cubicBezTo>
                    <a:pt x="674" y="41"/>
                    <a:pt x="567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85;p51">
              <a:extLst>
                <a:ext uri="{FF2B5EF4-FFF2-40B4-BE49-F238E27FC236}">
                  <a16:creationId xmlns:a16="http://schemas.microsoft.com/office/drawing/2014/main" xmlns="" id="{70B47B5A-1EB0-AA6C-F886-EA04FD3AEAA6}"/>
                </a:ext>
              </a:extLst>
            </p:cNvPr>
            <p:cNvSpPr/>
            <p:nvPr/>
          </p:nvSpPr>
          <p:spPr>
            <a:xfrm>
              <a:off x="2878375" y="4850325"/>
              <a:ext cx="481875" cy="388300"/>
            </a:xfrm>
            <a:custGeom>
              <a:avLst/>
              <a:gdLst/>
              <a:ahLst/>
              <a:cxnLst/>
              <a:rect l="l" t="t" r="r" b="b"/>
              <a:pathLst>
                <a:path w="19275" h="15532" extrusionOk="0">
                  <a:moveTo>
                    <a:pt x="5351" y="0"/>
                  </a:moveTo>
                  <a:cubicBezTo>
                    <a:pt x="5351" y="0"/>
                    <a:pt x="0" y="778"/>
                    <a:pt x="2566" y="7247"/>
                  </a:cubicBezTo>
                  <a:cubicBezTo>
                    <a:pt x="3838" y="10449"/>
                    <a:pt x="5099" y="12850"/>
                    <a:pt x="7324" y="14922"/>
                  </a:cubicBezTo>
                  <a:cubicBezTo>
                    <a:pt x="7798" y="15364"/>
                    <a:pt x="8397" y="15531"/>
                    <a:pt x="9072" y="15531"/>
                  </a:cubicBezTo>
                  <a:cubicBezTo>
                    <a:pt x="10458" y="15531"/>
                    <a:pt x="12167" y="14824"/>
                    <a:pt x="13782" y="14330"/>
                  </a:cubicBezTo>
                  <a:cubicBezTo>
                    <a:pt x="15986" y="13650"/>
                    <a:pt x="19275" y="12148"/>
                    <a:pt x="19275" y="12148"/>
                  </a:cubicBezTo>
                  <a:cubicBezTo>
                    <a:pt x="18014" y="11150"/>
                    <a:pt x="17674" y="9714"/>
                    <a:pt x="17992" y="7938"/>
                  </a:cubicBezTo>
                  <a:lnTo>
                    <a:pt x="17992" y="7938"/>
                  </a:lnTo>
                  <a:lnTo>
                    <a:pt x="9846" y="9550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86;p51">
              <a:extLst>
                <a:ext uri="{FF2B5EF4-FFF2-40B4-BE49-F238E27FC236}">
                  <a16:creationId xmlns:a16="http://schemas.microsoft.com/office/drawing/2014/main" xmlns="" id="{D288350E-FAE4-162C-F94D-85BB5E782590}"/>
                </a:ext>
              </a:extLst>
            </p:cNvPr>
            <p:cNvSpPr/>
            <p:nvPr/>
          </p:nvSpPr>
          <p:spPr>
            <a:xfrm>
              <a:off x="2954650" y="4928175"/>
              <a:ext cx="407800" cy="314000"/>
            </a:xfrm>
            <a:custGeom>
              <a:avLst/>
              <a:gdLst/>
              <a:ahLst/>
              <a:cxnLst/>
              <a:rect l="l" t="t" r="r" b="b"/>
              <a:pathLst>
                <a:path w="16312" h="12560" extrusionOk="0">
                  <a:moveTo>
                    <a:pt x="4043" y="0"/>
                  </a:moveTo>
                  <a:cubicBezTo>
                    <a:pt x="4004" y="0"/>
                    <a:pt x="3968" y="31"/>
                    <a:pt x="3988" y="77"/>
                  </a:cubicBezTo>
                  <a:lnTo>
                    <a:pt x="5140" y="2905"/>
                  </a:lnTo>
                  <a:cubicBezTo>
                    <a:pt x="5512" y="3826"/>
                    <a:pt x="5863" y="4759"/>
                    <a:pt x="6258" y="5658"/>
                  </a:cubicBezTo>
                  <a:cubicBezTo>
                    <a:pt x="6390" y="5943"/>
                    <a:pt x="6554" y="6206"/>
                    <a:pt x="6718" y="6469"/>
                  </a:cubicBezTo>
                  <a:cubicBezTo>
                    <a:pt x="6729" y="6479"/>
                    <a:pt x="6751" y="6501"/>
                    <a:pt x="6773" y="6501"/>
                  </a:cubicBezTo>
                  <a:cubicBezTo>
                    <a:pt x="7672" y="6381"/>
                    <a:pt x="8560" y="6162"/>
                    <a:pt x="9448" y="5986"/>
                  </a:cubicBezTo>
                  <a:cubicBezTo>
                    <a:pt x="10622" y="5756"/>
                    <a:pt x="11794" y="5536"/>
                    <a:pt x="12968" y="5307"/>
                  </a:cubicBezTo>
                  <a:cubicBezTo>
                    <a:pt x="13598" y="5181"/>
                    <a:pt x="14238" y="5044"/>
                    <a:pt x="14870" y="4908"/>
                  </a:cubicBezTo>
                  <a:lnTo>
                    <a:pt x="14870" y="4908"/>
                  </a:lnTo>
                  <a:cubicBezTo>
                    <a:pt x="14775" y="6349"/>
                    <a:pt x="14966" y="8016"/>
                    <a:pt x="16104" y="9024"/>
                  </a:cubicBezTo>
                  <a:lnTo>
                    <a:pt x="16104" y="9024"/>
                  </a:lnTo>
                  <a:cubicBezTo>
                    <a:pt x="15285" y="9360"/>
                    <a:pt x="14466" y="9695"/>
                    <a:pt x="13648" y="10010"/>
                  </a:cubicBezTo>
                  <a:cubicBezTo>
                    <a:pt x="11992" y="10657"/>
                    <a:pt x="10325" y="11271"/>
                    <a:pt x="8626" y="11797"/>
                  </a:cubicBezTo>
                  <a:cubicBezTo>
                    <a:pt x="7924" y="12005"/>
                    <a:pt x="7201" y="12214"/>
                    <a:pt x="6466" y="12345"/>
                  </a:cubicBezTo>
                  <a:cubicBezTo>
                    <a:pt x="6214" y="12389"/>
                    <a:pt x="5962" y="12433"/>
                    <a:pt x="5698" y="12433"/>
                  </a:cubicBezTo>
                  <a:cubicBezTo>
                    <a:pt x="5447" y="12433"/>
                    <a:pt x="5216" y="12367"/>
                    <a:pt x="4997" y="12246"/>
                  </a:cubicBezTo>
                  <a:cubicBezTo>
                    <a:pt x="4372" y="11917"/>
                    <a:pt x="3868" y="11359"/>
                    <a:pt x="3429" y="10821"/>
                  </a:cubicBezTo>
                  <a:cubicBezTo>
                    <a:pt x="2870" y="10153"/>
                    <a:pt x="2377" y="9418"/>
                    <a:pt x="1916" y="8672"/>
                  </a:cubicBezTo>
                  <a:cubicBezTo>
                    <a:pt x="1280" y="7642"/>
                    <a:pt x="688" y="6578"/>
                    <a:pt x="162" y="5482"/>
                  </a:cubicBezTo>
                  <a:cubicBezTo>
                    <a:pt x="151" y="5471"/>
                    <a:pt x="140" y="5449"/>
                    <a:pt x="140" y="5427"/>
                  </a:cubicBezTo>
                  <a:cubicBezTo>
                    <a:pt x="127" y="5406"/>
                    <a:pt x="106" y="5398"/>
                    <a:pt x="87" y="5398"/>
                  </a:cubicBezTo>
                  <a:cubicBezTo>
                    <a:pt x="43" y="5398"/>
                    <a:pt x="0" y="5440"/>
                    <a:pt x="31" y="5493"/>
                  </a:cubicBezTo>
                  <a:cubicBezTo>
                    <a:pt x="480" y="6436"/>
                    <a:pt x="984" y="7356"/>
                    <a:pt x="1522" y="8256"/>
                  </a:cubicBezTo>
                  <a:cubicBezTo>
                    <a:pt x="1971" y="9012"/>
                    <a:pt x="2453" y="9758"/>
                    <a:pt x="2979" y="10470"/>
                  </a:cubicBezTo>
                  <a:cubicBezTo>
                    <a:pt x="3440" y="11074"/>
                    <a:pt x="3944" y="11676"/>
                    <a:pt x="4558" y="12126"/>
                  </a:cubicBezTo>
                  <a:cubicBezTo>
                    <a:pt x="4789" y="12290"/>
                    <a:pt x="5041" y="12444"/>
                    <a:pt x="5315" y="12509"/>
                  </a:cubicBezTo>
                  <a:cubicBezTo>
                    <a:pt x="5446" y="12547"/>
                    <a:pt x="5577" y="12560"/>
                    <a:pt x="5708" y="12560"/>
                  </a:cubicBezTo>
                  <a:cubicBezTo>
                    <a:pt x="5807" y="12560"/>
                    <a:pt x="5906" y="12552"/>
                    <a:pt x="6005" y="12543"/>
                  </a:cubicBezTo>
                  <a:cubicBezTo>
                    <a:pt x="6685" y="12477"/>
                    <a:pt x="7343" y="12302"/>
                    <a:pt x="7990" y="12115"/>
                  </a:cubicBezTo>
                  <a:cubicBezTo>
                    <a:pt x="9711" y="11632"/>
                    <a:pt x="11400" y="11008"/>
                    <a:pt x="13077" y="10361"/>
                  </a:cubicBezTo>
                  <a:cubicBezTo>
                    <a:pt x="14119" y="9966"/>
                    <a:pt x="15161" y="9549"/>
                    <a:pt x="16191" y="9122"/>
                  </a:cubicBezTo>
                  <a:cubicBezTo>
                    <a:pt x="16213" y="9111"/>
                    <a:pt x="16224" y="9111"/>
                    <a:pt x="16246" y="9100"/>
                  </a:cubicBezTo>
                  <a:cubicBezTo>
                    <a:pt x="16289" y="9089"/>
                    <a:pt x="16311" y="9023"/>
                    <a:pt x="16279" y="8991"/>
                  </a:cubicBezTo>
                  <a:cubicBezTo>
                    <a:pt x="15061" y="8004"/>
                    <a:pt x="14897" y="6293"/>
                    <a:pt x="14996" y="4824"/>
                  </a:cubicBezTo>
                  <a:cubicBezTo>
                    <a:pt x="15005" y="4788"/>
                    <a:pt x="14968" y="4766"/>
                    <a:pt x="14937" y="4766"/>
                  </a:cubicBezTo>
                  <a:cubicBezTo>
                    <a:pt x="14931" y="4766"/>
                    <a:pt x="14925" y="4767"/>
                    <a:pt x="14919" y="4769"/>
                  </a:cubicBezTo>
                  <a:cubicBezTo>
                    <a:pt x="12606" y="5273"/>
                    <a:pt x="10259" y="5668"/>
                    <a:pt x="7946" y="6162"/>
                  </a:cubicBezTo>
                  <a:cubicBezTo>
                    <a:pt x="7562" y="6236"/>
                    <a:pt x="7188" y="6311"/>
                    <a:pt x="6804" y="6365"/>
                  </a:cubicBezTo>
                  <a:lnTo>
                    <a:pt x="6804" y="6365"/>
                  </a:lnTo>
                  <a:cubicBezTo>
                    <a:pt x="6670" y="6157"/>
                    <a:pt x="6547" y="5940"/>
                    <a:pt x="6433" y="5723"/>
                  </a:cubicBezTo>
                  <a:cubicBezTo>
                    <a:pt x="6225" y="5295"/>
                    <a:pt x="6061" y="4835"/>
                    <a:pt x="5885" y="4396"/>
                  </a:cubicBezTo>
                  <a:cubicBezTo>
                    <a:pt x="5512" y="3487"/>
                    <a:pt x="5140" y="2566"/>
                    <a:pt x="4767" y="1655"/>
                  </a:cubicBezTo>
                  <a:lnTo>
                    <a:pt x="4109" y="44"/>
                  </a:lnTo>
                  <a:cubicBezTo>
                    <a:pt x="4096" y="13"/>
                    <a:pt x="4069" y="0"/>
                    <a:pt x="4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87;p51">
              <a:extLst>
                <a:ext uri="{FF2B5EF4-FFF2-40B4-BE49-F238E27FC236}">
                  <a16:creationId xmlns:a16="http://schemas.microsoft.com/office/drawing/2014/main" xmlns="" id="{9EFF7B74-906B-D166-4C61-B55E5F341584}"/>
                </a:ext>
              </a:extLst>
            </p:cNvPr>
            <p:cNvSpPr/>
            <p:nvPr/>
          </p:nvSpPr>
          <p:spPr>
            <a:xfrm>
              <a:off x="3295000" y="5067325"/>
              <a:ext cx="23325" cy="21000"/>
            </a:xfrm>
            <a:custGeom>
              <a:avLst/>
              <a:gdLst/>
              <a:ahLst/>
              <a:cxnLst/>
              <a:rect l="l" t="t" r="r" b="b"/>
              <a:pathLst>
                <a:path w="933" h="840" extrusionOk="0">
                  <a:moveTo>
                    <a:pt x="461" y="1"/>
                  </a:moveTo>
                  <a:cubicBezTo>
                    <a:pt x="354" y="1"/>
                    <a:pt x="247" y="42"/>
                    <a:pt x="165" y="124"/>
                  </a:cubicBezTo>
                  <a:cubicBezTo>
                    <a:pt x="0" y="289"/>
                    <a:pt x="0" y="552"/>
                    <a:pt x="165" y="716"/>
                  </a:cubicBezTo>
                  <a:cubicBezTo>
                    <a:pt x="247" y="798"/>
                    <a:pt x="354" y="840"/>
                    <a:pt x="461" y="840"/>
                  </a:cubicBezTo>
                  <a:cubicBezTo>
                    <a:pt x="568" y="840"/>
                    <a:pt x="675" y="798"/>
                    <a:pt x="757" y="716"/>
                  </a:cubicBezTo>
                  <a:cubicBezTo>
                    <a:pt x="933" y="552"/>
                    <a:pt x="933" y="289"/>
                    <a:pt x="757" y="124"/>
                  </a:cubicBezTo>
                  <a:cubicBezTo>
                    <a:pt x="675" y="42"/>
                    <a:pt x="568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88;p51">
              <a:extLst>
                <a:ext uri="{FF2B5EF4-FFF2-40B4-BE49-F238E27FC236}">
                  <a16:creationId xmlns:a16="http://schemas.microsoft.com/office/drawing/2014/main" xmlns="" id="{0452199F-5047-27F0-B522-8A166F2D92E3}"/>
                </a:ext>
              </a:extLst>
            </p:cNvPr>
            <p:cNvSpPr/>
            <p:nvPr/>
          </p:nvSpPr>
          <p:spPr>
            <a:xfrm>
              <a:off x="2940075" y="4867575"/>
              <a:ext cx="108275" cy="28850"/>
            </a:xfrm>
            <a:custGeom>
              <a:avLst/>
              <a:gdLst/>
              <a:ahLst/>
              <a:cxnLst/>
              <a:rect l="l" t="t" r="r" b="b"/>
              <a:pathLst>
                <a:path w="4331" h="1154" extrusionOk="0">
                  <a:moveTo>
                    <a:pt x="2149" y="1"/>
                  </a:moveTo>
                  <a:cubicBezTo>
                    <a:pt x="1338" y="1"/>
                    <a:pt x="552" y="393"/>
                    <a:pt x="43" y="1009"/>
                  </a:cubicBezTo>
                  <a:cubicBezTo>
                    <a:pt x="1" y="1060"/>
                    <a:pt x="43" y="1130"/>
                    <a:pt x="90" y="1130"/>
                  </a:cubicBezTo>
                  <a:cubicBezTo>
                    <a:pt x="104" y="1130"/>
                    <a:pt x="118" y="1124"/>
                    <a:pt x="131" y="1109"/>
                  </a:cubicBezTo>
                  <a:cubicBezTo>
                    <a:pt x="624" y="495"/>
                    <a:pt x="1392" y="122"/>
                    <a:pt x="2181" y="122"/>
                  </a:cubicBezTo>
                  <a:cubicBezTo>
                    <a:pt x="2960" y="132"/>
                    <a:pt x="3716" y="517"/>
                    <a:pt x="4210" y="1130"/>
                  </a:cubicBezTo>
                  <a:cubicBezTo>
                    <a:pt x="4221" y="1147"/>
                    <a:pt x="4234" y="1154"/>
                    <a:pt x="4248" y="1154"/>
                  </a:cubicBezTo>
                  <a:cubicBezTo>
                    <a:pt x="4289" y="1154"/>
                    <a:pt x="4330" y="1092"/>
                    <a:pt x="4297" y="1043"/>
                  </a:cubicBezTo>
                  <a:cubicBezTo>
                    <a:pt x="3793" y="407"/>
                    <a:pt x="2992" y="1"/>
                    <a:pt x="2181" y="1"/>
                  </a:cubicBezTo>
                  <a:cubicBezTo>
                    <a:pt x="2170" y="1"/>
                    <a:pt x="2160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89;p51">
              <a:extLst>
                <a:ext uri="{FF2B5EF4-FFF2-40B4-BE49-F238E27FC236}">
                  <a16:creationId xmlns:a16="http://schemas.microsoft.com/office/drawing/2014/main" xmlns="" id="{D6497CDA-7BAC-CA80-FBD9-4A24FE4C0704}"/>
                </a:ext>
              </a:extLst>
            </p:cNvPr>
            <p:cNvSpPr/>
            <p:nvPr/>
          </p:nvSpPr>
          <p:spPr>
            <a:xfrm>
              <a:off x="3083925" y="5087150"/>
              <a:ext cx="41975" cy="48000"/>
            </a:xfrm>
            <a:custGeom>
              <a:avLst/>
              <a:gdLst/>
              <a:ahLst/>
              <a:cxnLst/>
              <a:rect l="l" t="t" r="r" b="b"/>
              <a:pathLst>
                <a:path w="1679" h="1920" extrusionOk="0">
                  <a:moveTo>
                    <a:pt x="1593" y="1"/>
                  </a:moveTo>
                  <a:cubicBezTo>
                    <a:pt x="1582" y="1"/>
                    <a:pt x="1570" y="4"/>
                    <a:pt x="1558" y="11"/>
                  </a:cubicBezTo>
                  <a:cubicBezTo>
                    <a:pt x="890" y="449"/>
                    <a:pt x="341" y="1085"/>
                    <a:pt x="23" y="1820"/>
                  </a:cubicBezTo>
                  <a:cubicBezTo>
                    <a:pt x="1" y="1873"/>
                    <a:pt x="45" y="1920"/>
                    <a:pt x="86" y="1920"/>
                  </a:cubicBezTo>
                  <a:cubicBezTo>
                    <a:pt x="105" y="1920"/>
                    <a:pt x="123" y="1910"/>
                    <a:pt x="133" y="1886"/>
                  </a:cubicBezTo>
                  <a:cubicBezTo>
                    <a:pt x="451" y="1162"/>
                    <a:pt x="966" y="548"/>
                    <a:pt x="1624" y="120"/>
                  </a:cubicBezTo>
                  <a:cubicBezTo>
                    <a:pt x="1679" y="84"/>
                    <a:pt x="1650" y="1"/>
                    <a:pt x="1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90;p51">
              <a:extLst>
                <a:ext uri="{FF2B5EF4-FFF2-40B4-BE49-F238E27FC236}">
                  <a16:creationId xmlns:a16="http://schemas.microsoft.com/office/drawing/2014/main" xmlns="" id="{3A0B3DEF-80A8-898C-CFC6-6521FE539686}"/>
                </a:ext>
              </a:extLst>
            </p:cNvPr>
            <p:cNvSpPr/>
            <p:nvPr/>
          </p:nvSpPr>
          <p:spPr>
            <a:xfrm>
              <a:off x="3696825" y="4824275"/>
              <a:ext cx="111575" cy="445450"/>
            </a:xfrm>
            <a:custGeom>
              <a:avLst/>
              <a:gdLst/>
              <a:ahLst/>
              <a:cxnLst/>
              <a:rect l="l" t="t" r="r" b="b"/>
              <a:pathLst>
                <a:path w="4463" h="17818" extrusionOk="0">
                  <a:moveTo>
                    <a:pt x="4463" y="0"/>
                  </a:moveTo>
                  <a:cubicBezTo>
                    <a:pt x="4463" y="1"/>
                    <a:pt x="1645" y="714"/>
                    <a:pt x="648" y="1601"/>
                  </a:cubicBezTo>
                  <a:lnTo>
                    <a:pt x="680" y="11447"/>
                  </a:lnTo>
                  <a:lnTo>
                    <a:pt x="0" y="17784"/>
                  </a:lnTo>
                  <a:lnTo>
                    <a:pt x="1535" y="17817"/>
                  </a:lnTo>
                  <a:lnTo>
                    <a:pt x="4156" y="2478"/>
                  </a:lnTo>
                  <a:lnTo>
                    <a:pt x="44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91;p51">
              <a:extLst>
                <a:ext uri="{FF2B5EF4-FFF2-40B4-BE49-F238E27FC236}">
                  <a16:creationId xmlns:a16="http://schemas.microsoft.com/office/drawing/2014/main" xmlns="" id="{A8CD6631-A44F-E4DC-0965-81E5E84C293C}"/>
                </a:ext>
              </a:extLst>
            </p:cNvPr>
            <p:cNvSpPr/>
            <p:nvPr/>
          </p:nvSpPr>
          <p:spPr>
            <a:xfrm>
              <a:off x="3536750" y="4850050"/>
              <a:ext cx="210525" cy="333875"/>
            </a:xfrm>
            <a:custGeom>
              <a:avLst/>
              <a:gdLst/>
              <a:ahLst/>
              <a:cxnLst/>
              <a:rect l="l" t="t" r="r" b="b"/>
              <a:pathLst>
                <a:path w="8421" h="13355" extrusionOk="0">
                  <a:moveTo>
                    <a:pt x="7960" y="0"/>
                  </a:moveTo>
                  <a:cubicBezTo>
                    <a:pt x="7960" y="0"/>
                    <a:pt x="5844" y="1020"/>
                    <a:pt x="5450" y="2906"/>
                  </a:cubicBezTo>
                  <a:cubicBezTo>
                    <a:pt x="5121" y="4473"/>
                    <a:pt x="4529" y="8201"/>
                    <a:pt x="4529" y="8201"/>
                  </a:cubicBezTo>
                  <a:lnTo>
                    <a:pt x="582" y="8322"/>
                  </a:lnTo>
                  <a:lnTo>
                    <a:pt x="0" y="12554"/>
                  </a:lnTo>
                  <a:cubicBezTo>
                    <a:pt x="0" y="12554"/>
                    <a:pt x="1579" y="12828"/>
                    <a:pt x="3860" y="13212"/>
                  </a:cubicBezTo>
                  <a:cubicBezTo>
                    <a:pt x="4465" y="13314"/>
                    <a:pt x="5018" y="13354"/>
                    <a:pt x="5515" y="13354"/>
                  </a:cubicBezTo>
                  <a:cubicBezTo>
                    <a:pt x="7364" y="13354"/>
                    <a:pt x="8421" y="12795"/>
                    <a:pt x="8421" y="12795"/>
                  </a:cubicBezTo>
                  <a:lnTo>
                    <a:pt x="8245" y="735"/>
                  </a:lnTo>
                  <a:lnTo>
                    <a:pt x="79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92;p51">
              <a:extLst>
                <a:ext uri="{FF2B5EF4-FFF2-40B4-BE49-F238E27FC236}">
                  <a16:creationId xmlns:a16="http://schemas.microsoft.com/office/drawing/2014/main" xmlns="" id="{DB845C74-EEAE-CB66-69B3-9F165A9E2EE0}"/>
                </a:ext>
              </a:extLst>
            </p:cNvPr>
            <p:cNvSpPr/>
            <p:nvPr/>
          </p:nvSpPr>
          <p:spPr>
            <a:xfrm>
              <a:off x="3781250" y="4824800"/>
              <a:ext cx="26825" cy="174025"/>
            </a:xfrm>
            <a:custGeom>
              <a:avLst/>
              <a:gdLst/>
              <a:ahLst/>
              <a:cxnLst/>
              <a:rect l="l" t="t" r="r" b="b"/>
              <a:pathLst>
                <a:path w="1073" h="6961" extrusionOk="0">
                  <a:moveTo>
                    <a:pt x="982" y="0"/>
                  </a:moveTo>
                  <a:cubicBezTo>
                    <a:pt x="962" y="0"/>
                    <a:pt x="943" y="10"/>
                    <a:pt x="932" y="35"/>
                  </a:cubicBezTo>
                  <a:cubicBezTo>
                    <a:pt x="494" y="934"/>
                    <a:pt x="66" y="1865"/>
                    <a:pt x="33" y="2874"/>
                  </a:cubicBezTo>
                  <a:cubicBezTo>
                    <a:pt x="0" y="3762"/>
                    <a:pt x="154" y="4650"/>
                    <a:pt x="307" y="5517"/>
                  </a:cubicBezTo>
                  <a:cubicBezTo>
                    <a:pt x="395" y="5988"/>
                    <a:pt x="494" y="6448"/>
                    <a:pt x="592" y="6909"/>
                  </a:cubicBezTo>
                  <a:cubicBezTo>
                    <a:pt x="597" y="6945"/>
                    <a:pt x="620" y="6960"/>
                    <a:pt x="645" y="6960"/>
                  </a:cubicBezTo>
                  <a:cubicBezTo>
                    <a:pt x="680" y="6960"/>
                    <a:pt x="719" y="6928"/>
                    <a:pt x="713" y="6876"/>
                  </a:cubicBezTo>
                  <a:cubicBezTo>
                    <a:pt x="548" y="6043"/>
                    <a:pt x="362" y="5220"/>
                    <a:pt x="253" y="4376"/>
                  </a:cubicBezTo>
                  <a:cubicBezTo>
                    <a:pt x="143" y="3488"/>
                    <a:pt x="88" y="2611"/>
                    <a:pt x="351" y="1745"/>
                  </a:cubicBezTo>
                  <a:cubicBezTo>
                    <a:pt x="526" y="1175"/>
                    <a:pt x="789" y="637"/>
                    <a:pt x="1042" y="101"/>
                  </a:cubicBezTo>
                  <a:cubicBezTo>
                    <a:pt x="1072" y="48"/>
                    <a:pt x="1025" y="0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93;p51">
              <a:extLst>
                <a:ext uri="{FF2B5EF4-FFF2-40B4-BE49-F238E27FC236}">
                  <a16:creationId xmlns:a16="http://schemas.microsoft.com/office/drawing/2014/main" xmlns="" id="{1D00F67B-B9E4-02D7-102A-8ED38A0221C4}"/>
                </a:ext>
              </a:extLst>
            </p:cNvPr>
            <p:cNvSpPr/>
            <p:nvPr/>
          </p:nvSpPr>
          <p:spPr>
            <a:xfrm>
              <a:off x="3696000" y="4900750"/>
              <a:ext cx="26600" cy="368425"/>
            </a:xfrm>
            <a:custGeom>
              <a:avLst/>
              <a:gdLst/>
              <a:ahLst/>
              <a:cxnLst/>
              <a:rect l="l" t="t" r="r" b="b"/>
              <a:pathLst>
                <a:path w="1064" h="14737" extrusionOk="0">
                  <a:moveTo>
                    <a:pt x="845" y="1"/>
                  </a:moveTo>
                  <a:cubicBezTo>
                    <a:pt x="812" y="1"/>
                    <a:pt x="779" y="23"/>
                    <a:pt x="779" y="67"/>
                  </a:cubicBezTo>
                  <a:cubicBezTo>
                    <a:pt x="790" y="494"/>
                    <a:pt x="801" y="932"/>
                    <a:pt x="812" y="1371"/>
                  </a:cubicBezTo>
                  <a:cubicBezTo>
                    <a:pt x="823" y="2292"/>
                    <a:pt x="845" y="3213"/>
                    <a:pt x="866" y="4134"/>
                  </a:cubicBezTo>
                  <a:cubicBezTo>
                    <a:pt x="878" y="4967"/>
                    <a:pt x="900" y="5800"/>
                    <a:pt x="910" y="6623"/>
                  </a:cubicBezTo>
                  <a:cubicBezTo>
                    <a:pt x="922" y="6831"/>
                    <a:pt x="922" y="7028"/>
                    <a:pt x="932" y="7237"/>
                  </a:cubicBezTo>
                  <a:cubicBezTo>
                    <a:pt x="932" y="7357"/>
                    <a:pt x="900" y="7489"/>
                    <a:pt x="888" y="7620"/>
                  </a:cubicBezTo>
                  <a:cubicBezTo>
                    <a:pt x="834" y="8059"/>
                    <a:pt x="779" y="8487"/>
                    <a:pt x="724" y="8925"/>
                  </a:cubicBezTo>
                  <a:cubicBezTo>
                    <a:pt x="505" y="10602"/>
                    <a:pt x="286" y="12280"/>
                    <a:pt x="88" y="13957"/>
                  </a:cubicBezTo>
                  <a:cubicBezTo>
                    <a:pt x="67" y="14199"/>
                    <a:pt x="33" y="14429"/>
                    <a:pt x="1" y="14670"/>
                  </a:cubicBezTo>
                  <a:cubicBezTo>
                    <a:pt x="1" y="14714"/>
                    <a:pt x="31" y="14736"/>
                    <a:pt x="62" y="14736"/>
                  </a:cubicBezTo>
                  <a:cubicBezTo>
                    <a:pt x="94" y="14736"/>
                    <a:pt x="127" y="14714"/>
                    <a:pt x="132" y="14670"/>
                  </a:cubicBezTo>
                  <a:cubicBezTo>
                    <a:pt x="330" y="12960"/>
                    <a:pt x="549" y="11250"/>
                    <a:pt x="768" y="9539"/>
                  </a:cubicBezTo>
                  <a:lnTo>
                    <a:pt x="932" y="8256"/>
                  </a:lnTo>
                  <a:cubicBezTo>
                    <a:pt x="976" y="7939"/>
                    <a:pt x="1042" y="7610"/>
                    <a:pt x="1053" y="7281"/>
                  </a:cubicBezTo>
                  <a:cubicBezTo>
                    <a:pt x="1064" y="7127"/>
                    <a:pt x="1053" y="6974"/>
                    <a:pt x="1042" y="6831"/>
                  </a:cubicBezTo>
                  <a:cubicBezTo>
                    <a:pt x="1031" y="6053"/>
                    <a:pt x="1020" y="5263"/>
                    <a:pt x="998" y="4485"/>
                  </a:cubicBezTo>
                  <a:cubicBezTo>
                    <a:pt x="976" y="3542"/>
                    <a:pt x="966" y="2599"/>
                    <a:pt x="944" y="1656"/>
                  </a:cubicBezTo>
                  <a:cubicBezTo>
                    <a:pt x="932" y="1316"/>
                    <a:pt x="932" y="966"/>
                    <a:pt x="922" y="615"/>
                  </a:cubicBezTo>
                  <a:cubicBezTo>
                    <a:pt x="922" y="439"/>
                    <a:pt x="922" y="264"/>
                    <a:pt x="910" y="89"/>
                  </a:cubicBezTo>
                  <a:lnTo>
                    <a:pt x="910" y="67"/>
                  </a:lnTo>
                  <a:cubicBezTo>
                    <a:pt x="910" y="23"/>
                    <a:pt x="877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94;p51">
              <a:extLst>
                <a:ext uri="{FF2B5EF4-FFF2-40B4-BE49-F238E27FC236}">
                  <a16:creationId xmlns:a16="http://schemas.microsoft.com/office/drawing/2014/main" xmlns="" id="{C382261D-8063-9150-9681-0C502901425D}"/>
                </a:ext>
              </a:extLst>
            </p:cNvPr>
            <p:cNvSpPr/>
            <p:nvPr/>
          </p:nvSpPr>
          <p:spPr>
            <a:xfrm>
              <a:off x="3649475" y="5055325"/>
              <a:ext cx="26275" cy="66100"/>
            </a:xfrm>
            <a:custGeom>
              <a:avLst/>
              <a:gdLst/>
              <a:ahLst/>
              <a:cxnLst/>
              <a:rect l="l" t="t" r="r" b="b"/>
              <a:pathLst>
                <a:path w="1051" h="2644" extrusionOk="0">
                  <a:moveTo>
                    <a:pt x="85" y="0"/>
                  </a:moveTo>
                  <a:cubicBezTo>
                    <a:pt x="39" y="0"/>
                    <a:pt x="0" y="62"/>
                    <a:pt x="42" y="111"/>
                  </a:cubicBezTo>
                  <a:cubicBezTo>
                    <a:pt x="622" y="791"/>
                    <a:pt x="919" y="1690"/>
                    <a:pt x="842" y="2577"/>
                  </a:cubicBezTo>
                  <a:cubicBezTo>
                    <a:pt x="836" y="2621"/>
                    <a:pt x="867" y="2643"/>
                    <a:pt x="900" y="2643"/>
                  </a:cubicBezTo>
                  <a:cubicBezTo>
                    <a:pt x="932" y="2643"/>
                    <a:pt x="968" y="2621"/>
                    <a:pt x="973" y="2577"/>
                  </a:cubicBezTo>
                  <a:cubicBezTo>
                    <a:pt x="1050" y="1657"/>
                    <a:pt x="743" y="725"/>
                    <a:pt x="129" y="23"/>
                  </a:cubicBezTo>
                  <a:cubicBezTo>
                    <a:pt x="116" y="7"/>
                    <a:pt x="10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95;p51">
              <a:extLst>
                <a:ext uri="{FF2B5EF4-FFF2-40B4-BE49-F238E27FC236}">
                  <a16:creationId xmlns:a16="http://schemas.microsoft.com/office/drawing/2014/main" xmlns="" id="{48276A37-2589-5B7E-5043-EAC84C519C1C}"/>
                </a:ext>
              </a:extLst>
            </p:cNvPr>
            <p:cNvSpPr/>
            <p:nvPr/>
          </p:nvSpPr>
          <p:spPr>
            <a:xfrm>
              <a:off x="3824550" y="4715725"/>
              <a:ext cx="97600" cy="117900"/>
            </a:xfrm>
            <a:custGeom>
              <a:avLst/>
              <a:gdLst/>
              <a:ahLst/>
              <a:cxnLst/>
              <a:rect l="l" t="t" r="r" b="b"/>
              <a:pathLst>
                <a:path w="3904" h="4716" extrusionOk="0">
                  <a:moveTo>
                    <a:pt x="3903" y="1"/>
                  </a:moveTo>
                  <a:lnTo>
                    <a:pt x="0" y="1492"/>
                  </a:lnTo>
                  <a:lnTo>
                    <a:pt x="0" y="4715"/>
                  </a:lnTo>
                  <a:lnTo>
                    <a:pt x="3903" y="4715"/>
                  </a:lnTo>
                  <a:lnTo>
                    <a:pt x="3903" y="1"/>
                  </a:ln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96;p51">
              <a:extLst>
                <a:ext uri="{FF2B5EF4-FFF2-40B4-BE49-F238E27FC236}">
                  <a16:creationId xmlns:a16="http://schemas.microsoft.com/office/drawing/2014/main" xmlns="" id="{A685417D-E244-F500-FAAE-410A3AC9DBE4}"/>
                </a:ext>
              </a:extLst>
            </p:cNvPr>
            <p:cNvSpPr/>
            <p:nvPr/>
          </p:nvSpPr>
          <p:spPr>
            <a:xfrm>
              <a:off x="3761250" y="4553700"/>
              <a:ext cx="180625" cy="226250"/>
            </a:xfrm>
            <a:custGeom>
              <a:avLst/>
              <a:gdLst/>
              <a:ahLst/>
              <a:cxnLst/>
              <a:rect l="l" t="t" r="r" b="b"/>
              <a:pathLst>
                <a:path w="7225" h="9050" extrusionOk="0">
                  <a:moveTo>
                    <a:pt x="3503" y="1"/>
                  </a:moveTo>
                  <a:cubicBezTo>
                    <a:pt x="1659" y="1"/>
                    <a:pt x="378" y="754"/>
                    <a:pt x="186" y="2502"/>
                  </a:cubicBezTo>
                  <a:cubicBezTo>
                    <a:pt x="11" y="4179"/>
                    <a:pt x="0" y="5134"/>
                    <a:pt x="0" y="6043"/>
                  </a:cubicBezTo>
                  <a:cubicBezTo>
                    <a:pt x="11" y="8675"/>
                    <a:pt x="2379" y="9047"/>
                    <a:pt x="2379" y="9047"/>
                  </a:cubicBezTo>
                  <a:cubicBezTo>
                    <a:pt x="2434" y="9049"/>
                    <a:pt x="2488" y="9049"/>
                    <a:pt x="2541" y="9049"/>
                  </a:cubicBezTo>
                  <a:cubicBezTo>
                    <a:pt x="6936" y="9049"/>
                    <a:pt x="6776" y="5078"/>
                    <a:pt x="6776" y="5078"/>
                  </a:cubicBezTo>
                  <a:lnTo>
                    <a:pt x="7006" y="3215"/>
                  </a:lnTo>
                  <a:cubicBezTo>
                    <a:pt x="7225" y="1274"/>
                    <a:pt x="5921" y="156"/>
                    <a:pt x="3859" y="3"/>
                  </a:cubicBezTo>
                  <a:lnTo>
                    <a:pt x="3662" y="3"/>
                  </a:lnTo>
                  <a:cubicBezTo>
                    <a:pt x="3609" y="1"/>
                    <a:pt x="3556" y="1"/>
                    <a:pt x="3503" y="1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97;p51">
              <a:extLst>
                <a:ext uri="{FF2B5EF4-FFF2-40B4-BE49-F238E27FC236}">
                  <a16:creationId xmlns:a16="http://schemas.microsoft.com/office/drawing/2014/main" xmlns="" id="{32309813-8E66-A341-EE8A-46F137758DBD}"/>
                </a:ext>
              </a:extLst>
            </p:cNvPr>
            <p:cNvSpPr/>
            <p:nvPr/>
          </p:nvSpPr>
          <p:spPr>
            <a:xfrm>
              <a:off x="3779050" y="4659800"/>
              <a:ext cx="14550" cy="13225"/>
            </a:xfrm>
            <a:custGeom>
              <a:avLst/>
              <a:gdLst/>
              <a:ahLst/>
              <a:cxnLst/>
              <a:rect l="l" t="t" r="r" b="b"/>
              <a:pathLst>
                <a:path w="582" h="529" extrusionOk="0">
                  <a:moveTo>
                    <a:pt x="287" y="1"/>
                  </a:moveTo>
                  <a:cubicBezTo>
                    <a:pt x="142" y="1"/>
                    <a:pt x="22" y="107"/>
                    <a:pt x="12" y="242"/>
                  </a:cubicBezTo>
                  <a:cubicBezTo>
                    <a:pt x="0" y="385"/>
                    <a:pt x="121" y="517"/>
                    <a:pt x="275" y="527"/>
                  </a:cubicBezTo>
                  <a:cubicBezTo>
                    <a:pt x="283" y="528"/>
                    <a:pt x="291" y="528"/>
                    <a:pt x="298" y="528"/>
                  </a:cubicBezTo>
                  <a:cubicBezTo>
                    <a:pt x="451" y="528"/>
                    <a:pt x="571" y="422"/>
                    <a:pt x="582" y="286"/>
                  </a:cubicBezTo>
                  <a:cubicBezTo>
                    <a:pt x="582" y="133"/>
                    <a:pt x="461" y="13"/>
                    <a:pt x="307" y="1"/>
                  </a:cubicBezTo>
                  <a:cubicBezTo>
                    <a:pt x="301" y="1"/>
                    <a:pt x="294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98;p51">
              <a:extLst>
                <a:ext uri="{FF2B5EF4-FFF2-40B4-BE49-F238E27FC236}">
                  <a16:creationId xmlns:a16="http://schemas.microsoft.com/office/drawing/2014/main" xmlns="" id="{7F4796CA-C2C1-6337-3ECC-0F64B88BCF82}"/>
                </a:ext>
              </a:extLst>
            </p:cNvPr>
            <p:cNvSpPr/>
            <p:nvPr/>
          </p:nvSpPr>
          <p:spPr>
            <a:xfrm>
              <a:off x="3844575" y="4664175"/>
              <a:ext cx="14525" cy="13500"/>
            </a:xfrm>
            <a:custGeom>
              <a:avLst/>
              <a:gdLst/>
              <a:ahLst/>
              <a:cxnLst/>
              <a:rect l="l" t="t" r="r" b="b"/>
              <a:pathLst>
                <a:path w="581" h="540" extrusionOk="0">
                  <a:moveTo>
                    <a:pt x="285" y="1"/>
                  </a:moveTo>
                  <a:cubicBezTo>
                    <a:pt x="131" y="1"/>
                    <a:pt x="10" y="108"/>
                    <a:pt x="0" y="254"/>
                  </a:cubicBezTo>
                  <a:cubicBezTo>
                    <a:pt x="0" y="396"/>
                    <a:pt x="120" y="528"/>
                    <a:pt x="274" y="539"/>
                  </a:cubicBezTo>
                  <a:cubicBezTo>
                    <a:pt x="281" y="540"/>
                    <a:pt x="287" y="540"/>
                    <a:pt x="294" y="540"/>
                  </a:cubicBezTo>
                  <a:cubicBezTo>
                    <a:pt x="439" y="540"/>
                    <a:pt x="559" y="433"/>
                    <a:pt x="570" y="287"/>
                  </a:cubicBezTo>
                  <a:cubicBezTo>
                    <a:pt x="581" y="145"/>
                    <a:pt x="461" y="13"/>
                    <a:pt x="307" y="2"/>
                  </a:cubicBezTo>
                  <a:cubicBezTo>
                    <a:pt x="300" y="1"/>
                    <a:pt x="293" y="1"/>
                    <a:pt x="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99;p51">
              <a:extLst>
                <a:ext uri="{FF2B5EF4-FFF2-40B4-BE49-F238E27FC236}">
                  <a16:creationId xmlns:a16="http://schemas.microsoft.com/office/drawing/2014/main" xmlns="" id="{A7402627-7E2C-8A56-2D7E-9C0618C4DD64}"/>
                </a:ext>
              </a:extLst>
            </p:cNvPr>
            <p:cNvSpPr/>
            <p:nvPr/>
          </p:nvSpPr>
          <p:spPr>
            <a:xfrm>
              <a:off x="3849225" y="4644550"/>
              <a:ext cx="27450" cy="6775"/>
            </a:xfrm>
            <a:custGeom>
              <a:avLst/>
              <a:gdLst/>
              <a:ahLst/>
              <a:cxnLst/>
              <a:rect l="l" t="t" r="r" b="b"/>
              <a:pathLst>
                <a:path w="1098" h="271" extrusionOk="0">
                  <a:moveTo>
                    <a:pt x="511" y="1"/>
                  </a:moveTo>
                  <a:cubicBezTo>
                    <a:pt x="353" y="1"/>
                    <a:pt x="196" y="36"/>
                    <a:pt x="55" y="107"/>
                  </a:cubicBezTo>
                  <a:cubicBezTo>
                    <a:pt x="0" y="144"/>
                    <a:pt x="38" y="227"/>
                    <a:pt x="90" y="227"/>
                  </a:cubicBezTo>
                  <a:cubicBezTo>
                    <a:pt x="100" y="227"/>
                    <a:pt x="111" y="224"/>
                    <a:pt x="121" y="217"/>
                  </a:cubicBezTo>
                  <a:cubicBezTo>
                    <a:pt x="243" y="153"/>
                    <a:pt x="377" y="122"/>
                    <a:pt x="509" y="122"/>
                  </a:cubicBezTo>
                  <a:cubicBezTo>
                    <a:pt x="673" y="122"/>
                    <a:pt x="836" y="170"/>
                    <a:pt x="976" y="260"/>
                  </a:cubicBezTo>
                  <a:cubicBezTo>
                    <a:pt x="987" y="267"/>
                    <a:pt x="998" y="271"/>
                    <a:pt x="1008" y="271"/>
                  </a:cubicBezTo>
                  <a:cubicBezTo>
                    <a:pt x="1060" y="271"/>
                    <a:pt x="1097" y="187"/>
                    <a:pt x="1042" y="151"/>
                  </a:cubicBezTo>
                  <a:cubicBezTo>
                    <a:pt x="882" y="50"/>
                    <a:pt x="696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00;p51">
              <a:extLst>
                <a:ext uri="{FF2B5EF4-FFF2-40B4-BE49-F238E27FC236}">
                  <a16:creationId xmlns:a16="http://schemas.microsoft.com/office/drawing/2014/main" xmlns="" id="{7EF935EF-33C1-01E6-EB41-27F665E453F5}"/>
                </a:ext>
              </a:extLst>
            </p:cNvPr>
            <p:cNvSpPr/>
            <p:nvPr/>
          </p:nvSpPr>
          <p:spPr>
            <a:xfrm>
              <a:off x="3775750" y="4641600"/>
              <a:ext cx="27675" cy="6975"/>
            </a:xfrm>
            <a:custGeom>
              <a:avLst/>
              <a:gdLst/>
              <a:ahLst/>
              <a:cxnLst/>
              <a:rect l="l" t="t" r="r" b="b"/>
              <a:pathLst>
                <a:path w="1107" h="279" extrusionOk="0">
                  <a:moveTo>
                    <a:pt x="524" y="1"/>
                  </a:moveTo>
                  <a:cubicBezTo>
                    <a:pt x="367" y="1"/>
                    <a:pt x="208" y="39"/>
                    <a:pt x="67" y="115"/>
                  </a:cubicBezTo>
                  <a:cubicBezTo>
                    <a:pt x="0" y="144"/>
                    <a:pt x="41" y="231"/>
                    <a:pt x="104" y="231"/>
                  </a:cubicBezTo>
                  <a:cubicBezTo>
                    <a:pt x="113" y="231"/>
                    <a:pt x="122" y="229"/>
                    <a:pt x="132" y="225"/>
                  </a:cubicBezTo>
                  <a:cubicBezTo>
                    <a:pt x="250" y="161"/>
                    <a:pt x="380" y="131"/>
                    <a:pt x="511" y="131"/>
                  </a:cubicBezTo>
                  <a:cubicBezTo>
                    <a:pt x="674" y="131"/>
                    <a:pt x="837" y="178"/>
                    <a:pt x="977" y="269"/>
                  </a:cubicBezTo>
                  <a:cubicBezTo>
                    <a:pt x="989" y="276"/>
                    <a:pt x="1001" y="279"/>
                    <a:pt x="1013" y="279"/>
                  </a:cubicBezTo>
                  <a:cubicBezTo>
                    <a:pt x="1071" y="279"/>
                    <a:pt x="1107" y="196"/>
                    <a:pt x="1043" y="159"/>
                  </a:cubicBezTo>
                  <a:cubicBezTo>
                    <a:pt x="890" y="53"/>
                    <a:pt x="708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01;p51">
              <a:extLst>
                <a:ext uri="{FF2B5EF4-FFF2-40B4-BE49-F238E27FC236}">
                  <a16:creationId xmlns:a16="http://schemas.microsoft.com/office/drawing/2014/main" xmlns="" id="{9368B53A-EFDF-D3E6-5949-01554156203D}"/>
                </a:ext>
              </a:extLst>
            </p:cNvPr>
            <p:cNvSpPr/>
            <p:nvPr/>
          </p:nvSpPr>
          <p:spPr>
            <a:xfrm>
              <a:off x="3779875" y="4616125"/>
              <a:ext cx="27150" cy="8625"/>
            </a:xfrm>
            <a:custGeom>
              <a:avLst/>
              <a:gdLst/>
              <a:ahLst/>
              <a:cxnLst/>
              <a:rect l="l" t="t" r="r" b="b"/>
              <a:pathLst>
                <a:path w="1086" h="345" extrusionOk="0">
                  <a:moveTo>
                    <a:pt x="522" y="1"/>
                  </a:moveTo>
                  <a:cubicBezTo>
                    <a:pt x="394" y="1"/>
                    <a:pt x="267" y="12"/>
                    <a:pt x="143" y="38"/>
                  </a:cubicBezTo>
                  <a:cubicBezTo>
                    <a:pt x="55" y="49"/>
                    <a:pt x="1" y="126"/>
                    <a:pt x="23" y="213"/>
                  </a:cubicBezTo>
                  <a:cubicBezTo>
                    <a:pt x="32" y="288"/>
                    <a:pt x="89" y="339"/>
                    <a:pt x="160" y="339"/>
                  </a:cubicBezTo>
                  <a:cubicBezTo>
                    <a:pt x="172" y="339"/>
                    <a:pt x="185" y="338"/>
                    <a:pt x="198" y="334"/>
                  </a:cubicBezTo>
                  <a:cubicBezTo>
                    <a:pt x="305" y="319"/>
                    <a:pt x="412" y="310"/>
                    <a:pt x="520" y="310"/>
                  </a:cubicBezTo>
                  <a:cubicBezTo>
                    <a:pt x="643" y="310"/>
                    <a:pt x="766" y="321"/>
                    <a:pt x="888" y="345"/>
                  </a:cubicBezTo>
                  <a:lnTo>
                    <a:pt x="922" y="345"/>
                  </a:lnTo>
                  <a:cubicBezTo>
                    <a:pt x="998" y="345"/>
                    <a:pt x="1053" y="290"/>
                    <a:pt x="1075" y="213"/>
                  </a:cubicBezTo>
                  <a:cubicBezTo>
                    <a:pt x="1086" y="137"/>
                    <a:pt x="1031" y="49"/>
                    <a:pt x="944" y="38"/>
                  </a:cubicBezTo>
                  <a:cubicBezTo>
                    <a:pt x="805" y="15"/>
                    <a:pt x="663" y="1"/>
                    <a:pt x="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002;p51">
              <a:extLst>
                <a:ext uri="{FF2B5EF4-FFF2-40B4-BE49-F238E27FC236}">
                  <a16:creationId xmlns:a16="http://schemas.microsoft.com/office/drawing/2014/main" xmlns="" id="{85DFF459-4F83-BB0F-BEC0-BB2C8DB91163}"/>
                </a:ext>
              </a:extLst>
            </p:cNvPr>
            <p:cNvSpPr/>
            <p:nvPr/>
          </p:nvSpPr>
          <p:spPr>
            <a:xfrm>
              <a:off x="3851150" y="4623175"/>
              <a:ext cx="27150" cy="8700"/>
            </a:xfrm>
            <a:custGeom>
              <a:avLst/>
              <a:gdLst/>
              <a:ahLst/>
              <a:cxnLst/>
              <a:rect l="l" t="t" r="r" b="b"/>
              <a:pathLst>
                <a:path w="1086" h="348" extrusionOk="0">
                  <a:moveTo>
                    <a:pt x="543" y="0"/>
                  </a:moveTo>
                  <a:cubicBezTo>
                    <a:pt x="408" y="0"/>
                    <a:pt x="274" y="14"/>
                    <a:pt x="142" y="41"/>
                  </a:cubicBezTo>
                  <a:cubicBezTo>
                    <a:pt x="55" y="52"/>
                    <a:pt x="0" y="129"/>
                    <a:pt x="11" y="216"/>
                  </a:cubicBezTo>
                  <a:cubicBezTo>
                    <a:pt x="29" y="291"/>
                    <a:pt x="88" y="342"/>
                    <a:pt x="159" y="342"/>
                  </a:cubicBezTo>
                  <a:cubicBezTo>
                    <a:pt x="172" y="342"/>
                    <a:pt x="185" y="341"/>
                    <a:pt x="198" y="337"/>
                  </a:cubicBezTo>
                  <a:cubicBezTo>
                    <a:pt x="313" y="321"/>
                    <a:pt x="428" y="312"/>
                    <a:pt x="543" y="312"/>
                  </a:cubicBezTo>
                  <a:cubicBezTo>
                    <a:pt x="658" y="312"/>
                    <a:pt x="773" y="321"/>
                    <a:pt x="888" y="337"/>
                  </a:cubicBezTo>
                  <a:cubicBezTo>
                    <a:pt x="899" y="348"/>
                    <a:pt x="910" y="348"/>
                    <a:pt x="921" y="348"/>
                  </a:cubicBezTo>
                  <a:cubicBezTo>
                    <a:pt x="987" y="348"/>
                    <a:pt x="1053" y="294"/>
                    <a:pt x="1063" y="216"/>
                  </a:cubicBezTo>
                  <a:cubicBezTo>
                    <a:pt x="1085" y="140"/>
                    <a:pt x="1031" y="52"/>
                    <a:pt x="943" y="41"/>
                  </a:cubicBezTo>
                  <a:cubicBezTo>
                    <a:pt x="812" y="14"/>
                    <a:pt x="6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003;p51">
              <a:extLst>
                <a:ext uri="{FF2B5EF4-FFF2-40B4-BE49-F238E27FC236}">
                  <a16:creationId xmlns:a16="http://schemas.microsoft.com/office/drawing/2014/main" xmlns="" id="{710229A8-84C7-1FD1-AB17-041CE519327B}"/>
                </a:ext>
              </a:extLst>
            </p:cNvPr>
            <p:cNvSpPr/>
            <p:nvPr/>
          </p:nvSpPr>
          <p:spPr>
            <a:xfrm>
              <a:off x="3914450" y="4670425"/>
              <a:ext cx="41425" cy="49575"/>
            </a:xfrm>
            <a:custGeom>
              <a:avLst/>
              <a:gdLst/>
              <a:ahLst/>
              <a:cxnLst/>
              <a:rect l="l" t="t" r="r" b="b"/>
              <a:pathLst>
                <a:path w="1657" h="1983" extrusionOk="0">
                  <a:moveTo>
                    <a:pt x="765" y="1"/>
                  </a:moveTo>
                  <a:cubicBezTo>
                    <a:pt x="544" y="1"/>
                    <a:pt x="317" y="75"/>
                    <a:pt x="122" y="180"/>
                  </a:cubicBezTo>
                  <a:lnTo>
                    <a:pt x="0" y="1846"/>
                  </a:lnTo>
                  <a:cubicBezTo>
                    <a:pt x="173" y="1935"/>
                    <a:pt x="365" y="1982"/>
                    <a:pt x="557" y="1982"/>
                  </a:cubicBezTo>
                  <a:cubicBezTo>
                    <a:pt x="719" y="1982"/>
                    <a:pt x="881" y="1949"/>
                    <a:pt x="1031" y="1879"/>
                  </a:cubicBezTo>
                  <a:cubicBezTo>
                    <a:pt x="1349" y="1725"/>
                    <a:pt x="1601" y="1374"/>
                    <a:pt x="1623" y="1001"/>
                  </a:cubicBezTo>
                  <a:cubicBezTo>
                    <a:pt x="1656" y="629"/>
                    <a:pt x="1448" y="234"/>
                    <a:pt x="1130" y="81"/>
                  </a:cubicBezTo>
                  <a:cubicBezTo>
                    <a:pt x="1015" y="25"/>
                    <a:pt x="890" y="1"/>
                    <a:pt x="765" y="1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004;p51">
              <a:extLst>
                <a:ext uri="{FF2B5EF4-FFF2-40B4-BE49-F238E27FC236}">
                  <a16:creationId xmlns:a16="http://schemas.microsoft.com/office/drawing/2014/main" xmlns="" id="{F05673AC-7761-C422-76AE-4CAE2279C4EA}"/>
                </a:ext>
              </a:extLst>
            </p:cNvPr>
            <p:cNvSpPr/>
            <p:nvPr/>
          </p:nvSpPr>
          <p:spPr>
            <a:xfrm>
              <a:off x="3922950" y="4685000"/>
              <a:ext cx="22225" cy="12950"/>
            </a:xfrm>
            <a:custGeom>
              <a:avLst/>
              <a:gdLst/>
              <a:ahLst/>
              <a:cxnLst/>
              <a:rect l="l" t="t" r="r" b="b"/>
              <a:pathLst>
                <a:path w="889" h="518" extrusionOk="0">
                  <a:moveTo>
                    <a:pt x="594" y="0"/>
                  </a:moveTo>
                  <a:cubicBezTo>
                    <a:pt x="513" y="0"/>
                    <a:pt x="431" y="20"/>
                    <a:pt x="352" y="57"/>
                  </a:cubicBezTo>
                  <a:cubicBezTo>
                    <a:pt x="176" y="133"/>
                    <a:pt x="45" y="298"/>
                    <a:pt x="1" y="452"/>
                  </a:cubicBezTo>
                  <a:cubicBezTo>
                    <a:pt x="1" y="484"/>
                    <a:pt x="11" y="506"/>
                    <a:pt x="45" y="518"/>
                  </a:cubicBezTo>
                  <a:lnTo>
                    <a:pt x="55" y="518"/>
                  </a:lnTo>
                  <a:cubicBezTo>
                    <a:pt x="77" y="518"/>
                    <a:pt x="99" y="496"/>
                    <a:pt x="99" y="474"/>
                  </a:cubicBezTo>
                  <a:cubicBezTo>
                    <a:pt x="132" y="353"/>
                    <a:pt x="253" y="211"/>
                    <a:pt x="395" y="145"/>
                  </a:cubicBezTo>
                  <a:cubicBezTo>
                    <a:pt x="451" y="126"/>
                    <a:pt x="521" y="104"/>
                    <a:pt x="600" y="104"/>
                  </a:cubicBezTo>
                  <a:cubicBezTo>
                    <a:pt x="662" y="104"/>
                    <a:pt x="729" y="117"/>
                    <a:pt x="801" y="155"/>
                  </a:cubicBezTo>
                  <a:cubicBezTo>
                    <a:pt x="809" y="160"/>
                    <a:pt x="818" y="162"/>
                    <a:pt x="828" y="162"/>
                  </a:cubicBezTo>
                  <a:cubicBezTo>
                    <a:pt x="844" y="162"/>
                    <a:pt x="860" y="154"/>
                    <a:pt x="866" y="133"/>
                  </a:cubicBezTo>
                  <a:cubicBezTo>
                    <a:pt x="888" y="112"/>
                    <a:pt x="878" y="79"/>
                    <a:pt x="845" y="68"/>
                  </a:cubicBezTo>
                  <a:cubicBezTo>
                    <a:pt x="765" y="22"/>
                    <a:pt x="680" y="0"/>
                    <a:pt x="594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05;p51">
              <a:extLst>
                <a:ext uri="{FF2B5EF4-FFF2-40B4-BE49-F238E27FC236}">
                  <a16:creationId xmlns:a16="http://schemas.microsoft.com/office/drawing/2014/main" xmlns="" id="{B534E389-C144-94AC-93DF-0C9717582E5D}"/>
                </a:ext>
              </a:extLst>
            </p:cNvPr>
            <p:cNvSpPr/>
            <p:nvPr/>
          </p:nvSpPr>
          <p:spPr>
            <a:xfrm>
              <a:off x="3820150" y="4763575"/>
              <a:ext cx="51850" cy="18800"/>
            </a:xfrm>
            <a:custGeom>
              <a:avLst/>
              <a:gdLst/>
              <a:ahLst/>
              <a:cxnLst/>
              <a:rect l="l" t="t" r="r" b="b"/>
              <a:pathLst>
                <a:path w="2074" h="752" extrusionOk="0">
                  <a:moveTo>
                    <a:pt x="2023" y="0"/>
                  </a:moveTo>
                  <a:cubicBezTo>
                    <a:pt x="2010" y="0"/>
                    <a:pt x="1997" y="5"/>
                    <a:pt x="1986" y="16"/>
                  </a:cubicBezTo>
                  <a:cubicBezTo>
                    <a:pt x="1543" y="422"/>
                    <a:pt x="946" y="649"/>
                    <a:pt x="348" y="649"/>
                  </a:cubicBezTo>
                  <a:cubicBezTo>
                    <a:pt x="251" y="649"/>
                    <a:pt x="153" y="643"/>
                    <a:pt x="56" y="630"/>
                  </a:cubicBezTo>
                  <a:cubicBezTo>
                    <a:pt x="34" y="630"/>
                    <a:pt x="1" y="652"/>
                    <a:pt x="1" y="686"/>
                  </a:cubicBezTo>
                  <a:cubicBezTo>
                    <a:pt x="1" y="708"/>
                    <a:pt x="23" y="730"/>
                    <a:pt x="45" y="740"/>
                  </a:cubicBezTo>
                  <a:cubicBezTo>
                    <a:pt x="144" y="751"/>
                    <a:pt x="242" y="751"/>
                    <a:pt x="341" y="751"/>
                  </a:cubicBezTo>
                  <a:cubicBezTo>
                    <a:pt x="966" y="751"/>
                    <a:pt x="1591" y="521"/>
                    <a:pt x="2052" y="94"/>
                  </a:cubicBezTo>
                  <a:cubicBezTo>
                    <a:pt x="2074" y="72"/>
                    <a:pt x="2074" y="38"/>
                    <a:pt x="2052" y="16"/>
                  </a:cubicBezTo>
                  <a:cubicBezTo>
                    <a:pt x="2046" y="5"/>
                    <a:pt x="2035" y="0"/>
                    <a:pt x="2023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06;p51">
              <a:extLst>
                <a:ext uri="{FF2B5EF4-FFF2-40B4-BE49-F238E27FC236}">
                  <a16:creationId xmlns:a16="http://schemas.microsoft.com/office/drawing/2014/main" xmlns="" id="{74C764E1-5D86-03B3-FB59-8F8D469C6991}"/>
                </a:ext>
              </a:extLst>
            </p:cNvPr>
            <p:cNvSpPr/>
            <p:nvPr/>
          </p:nvSpPr>
          <p:spPr>
            <a:xfrm>
              <a:off x="3803725" y="4662025"/>
              <a:ext cx="18550" cy="42500"/>
            </a:xfrm>
            <a:custGeom>
              <a:avLst/>
              <a:gdLst/>
              <a:ahLst/>
              <a:cxnLst/>
              <a:rect l="l" t="t" r="r" b="b"/>
              <a:pathLst>
                <a:path w="742" h="1700" extrusionOk="0">
                  <a:moveTo>
                    <a:pt x="662" y="0"/>
                  </a:moveTo>
                  <a:cubicBezTo>
                    <a:pt x="636" y="0"/>
                    <a:pt x="612" y="13"/>
                    <a:pt x="604" y="44"/>
                  </a:cubicBezTo>
                  <a:cubicBezTo>
                    <a:pt x="570" y="253"/>
                    <a:pt x="526" y="460"/>
                    <a:pt x="494" y="658"/>
                  </a:cubicBezTo>
                  <a:cubicBezTo>
                    <a:pt x="483" y="702"/>
                    <a:pt x="472" y="757"/>
                    <a:pt x="472" y="801"/>
                  </a:cubicBezTo>
                  <a:cubicBezTo>
                    <a:pt x="461" y="845"/>
                    <a:pt x="461" y="910"/>
                    <a:pt x="439" y="954"/>
                  </a:cubicBezTo>
                  <a:cubicBezTo>
                    <a:pt x="419" y="979"/>
                    <a:pt x="385" y="986"/>
                    <a:pt x="348" y="986"/>
                  </a:cubicBezTo>
                  <a:cubicBezTo>
                    <a:pt x="304" y="986"/>
                    <a:pt x="255" y="976"/>
                    <a:pt x="219" y="976"/>
                  </a:cubicBezTo>
                  <a:cubicBezTo>
                    <a:pt x="88" y="987"/>
                    <a:pt x="0" y="1096"/>
                    <a:pt x="55" y="1228"/>
                  </a:cubicBezTo>
                  <a:cubicBezTo>
                    <a:pt x="88" y="1305"/>
                    <a:pt x="154" y="1371"/>
                    <a:pt x="209" y="1437"/>
                  </a:cubicBezTo>
                  <a:cubicBezTo>
                    <a:pt x="275" y="1513"/>
                    <a:pt x="329" y="1601"/>
                    <a:pt x="395" y="1678"/>
                  </a:cubicBezTo>
                  <a:cubicBezTo>
                    <a:pt x="405" y="1693"/>
                    <a:pt x="418" y="1700"/>
                    <a:pt x="431" y="1700"/>
                  </a:cubicBezTo>
                  <a:cubicBezTo>
                    <a:pt x="473" y="1700"/>
                    <a:pt x="516" y="1632"/>
                    <a:pt x="483" y="1590"/>
                  </a:cubicBezTo>
                  <a:cubicBezTo>
                    <a:pt x="428" y="1513"/>
                    <a:pt x="373" y="1447"/>
                    <a:pt x="318" y="1371"/>
                  </a:cubicBezTo>
                  <a:cubicBezTo>
                    <a:pt x="275" y="1316"/>
                    <a:pt x="187" y="1239"/>
                    <a:pt x="176" y="1173"/>
                  </a:cubicBezTo>
                  <a:cubicBezTo>
                    <a:pt x="161" y="1115"/>
                    <a:pt x="210" y="1105"/>
                    <a:pt x="260" y="1105"/>
                  </a:cubicBezTo>
                  <a:cubicBezTo>
                    <a:pt x="285" y="1105"/>
                    <a:pt x="311" y="1108"/>
                    <a:pt x="329" y="1108"/>
                  </a:cubicBezTo>
                  <a:cubicBezTo>
                    <a:pt x="343" y="1110"/>
                    <a:pt x="357" y="1112"/>
                    <a:pt x="371" y="1112"/>
                  </a:cubicBezTo>
                  <a:cubicBezTo>
                    <a:pt x="415" y="1112"/>
                    <a:pt x="461" y="1099"/>
                    <a:pt x="494" y="1074"/>
                  </a:cubicBezTo>
                  <a:cubicBezTo>
                    <a:pt x="548" y="1031"/>
                    <a:pt x="570" y="976"/>
                    <a:pt x="582" y="910"/>
                  </a:cubicBezTo>
                  <a:cubicBezTo>
                    <a:pt x="592" y="811"/>
                    <a:pt x="614" y="724"/>
                    <a:pt x="625" y="636"/>
                  </a:cubicBezTo>
                  <a:cubicBezTo>
                    <a:pt x="658" y="450"/>
                    <a:pt x="702" y="263"/>
                    <a:pt x="735" y="77"/>
                  </a:cubicBezTo>
                  <a:cubicBezTo>
                    <a:pt x="741" y="31"/>
                    <a:pt x="700" y="0"/>
                    <a:pt x="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07;p51">
              <a:extLst>
                <a:ext uri="{FF2B5EF4-FFF2-40B4-BE49-F238E27FC236}">
                  <a16:creationId xmlns:a16="http://schemas.microsoft.com/office/drawing/2014/main" xmlns="" id="{71434343-2E1D-5BCA-BF6B-6956CA786024}"/>
                </a:ext>
              </a:extLst>
            </p:cNvPr>
            <p:cNvSpPr/>
            <p:nvPr/>
          </p:nvSpPr>
          <p:spPr>
            <a:xfrm>
              <a:off x="3714650" y="4498075"/>
              <a:ext cx="251350" cy="197150"/>
            </a:xfrm>
            <a:custGeom>
              <a:avLst/>
              <a:gdLst/>
              <a:ahLst/>
              <a:cxnLst/>
              <a:rect l="l" t="t" r="r" b="b"/>
              <a:pathLst>
                <a:path w="10054" h="7886" extrusionOk="0">
                  <a:moveTo>
                    <a:pt x="4993" y="1"/>
                  </a:moveTo>
                  <a:cubicBezTo>
                    <a:pt x="4445" y="1"/>
                    <a:pt x="3889" y="181"/>
                    <a:pt x="3497" y="572"/>
                  </a:cubicBezTo>
                  <a:cubicBezTo>
                    <a:pt x="3377" y="693"/>
                    <a:pt x="3278" y="835"/>
                    <a:pt x="3136" y="923"/>
                  </a:cubicBezTo>
                  <a:cubicBezTo>
                    <a:pt x="2984" y="1008"/>
                    <a:pt x="2814" y="1029"/>
                    <a:pt x="2641" y="1029"/>
                  </a:cubicBezTo>
                  <a:cubicBezTo>
                    <a:pt x="2503" y="1029"/>
                    <a:pt x="2362" y="1015"/>
                    <a:pt x="2226" y="1010"/>
                  </a:cubicBezTo>
                  <a:cubicBezTo>
                    <a:pt x="2194" y="1009"/>
                    <a:pt x="2162" y="1009"/>
                    <a:pt x="2131" y="1009"/>
                  </a:cubicBezTo>
                  <a:cubicBezTo>
                    <a:pt x="1492" y="1009"/>
                    <a:pt x="836" y="1221"/>
                    <a:pt x="439" y="1701"/>
                  </a:cubicBezTo>
                  <a:cubicBezTo>
                    <a:pt x="22" y="2216"/>
                    <a:pt x="0" y="3071"/>
                    <a:pt x="515" y="3499"/>
                  </a:cubicBezTo>
                  <a:cubicBezTo>
                    <a:pt x="724" y="3675"/>
                    <a:pt x="1019" y="3806"/>
                    <a:pt x="1063" y="4080"/>
                  </a:cubicBezTo>
                  <a:cubicBezTo>
                    <a:pt x="1085" y="4256"/>
                    <a:pt x="976" y="4420"/>
                    <a:pt x="921" y="4584"/>
                  </a:cubicBezTo>
                  <a:cubicBezTo>
                    <a:pt x="812" y="4903"/>
                    <a:pt x="877" y="5264"/>
                    <a:pt x="1085" y="5527"/>
                  </a:cubicBezTo>
                  <a:cubicBezTo>
                    <a:pt x="1263" y="5768"/>
                    <a:pt x="1590" y="5879"/>
                    <a:pt x="1905" y="5879"/>
                  </a:cubicBezTo>
                  <a:cubicBezTo>
                    <a:pt x="1921" y="5879"/>
                    <a:pt x="1936" y="5879"/>
                    <a:pt x="1952" y="5878"/>
                  </a:cubicBezTo>
                  <a:lnTo>
                    <a:pt x="2006" y="5407"/>
                  </a:lnTo>
                  <a:cubicBezTo>
                    <a:pt x="2006" y="5407"/>
                    <a:pt x="2044" y="3976"/>
                    <a:pt x="2416" y="3976"/>
                  </a:cubicBezTo>
                  <a:cubicBezTo>
                    <a:pt x="2445" y="3976"/>
                    <a:pt x="2477" y="3985"/>
                    <a:pt x="2511" y="4004"/>
                  </a:cubicBezTo>
                  <a:cubicBezTo>
                    <a:pt x="2851" y="4197"/>
                    <a:pt x="3171" y="4272"/>
                    <a:pt x="3466" y="4272"/>
                  </a:cubicBezTo>
                  <a:cubicBezTo>
                    <a:pt x="4057" y="4272"/>
                    <a:pt x="4546" y="3975"/>
                    <a:pt x="4890" y="3741"/>
                  </a:cubicBezTo>
                  <a:cubicBezTo>
                    <a:pt x="5164" y="3554"/>
                    <a:pt x="5504" y="3521"/>
                    <a:pt x="5844" y="3521"/>
                  </a:cubicBezTo>
                  <a:cubicBezTo>
                    <a:pt x="5852" y="3521"/>
                    <a:pt x="5860" y="3521"/>
                    <a:pt x="5868" y="3521"/>
                  </a:cubicBezTo>
                  <a:cubicBezTo>
                    <a:pt x="6688" y="3521"/>
                    <a:pt x="7270" y="4088"/>
                    <a:pt x="7335" y="4913"/>
                  </a:cubicBezTo>
                  <a:cubicBezTo>
                    <a:pt x="7412" y="5758"/>
                    <a:pt x="7225" y="6920"/>
                    <a:pt x="7313" y="7391"/>
                  </a:cubicBezTo>
                  <a:cubicBezTo>
                    <a:pt x="7335" y="7512"/>
                    <a:pt x="7346" y="7874"/>
                    <a:pt x="7763" y="7874"/>
                  </a:cubicBezTo>
                  <a:cubicBezTo>
                    <a:pt x="7763" y="7874"/>
                    <a:pt x="7780" y="7885"/>
                    <a:pt x="7810" y="7885"/>
                  </a:cubicBezTo>
                  <a:cubicBezTo>
                    <a:pt x="7866" y="7885"/>
                    <a:pt x="7965" y="7842"/>
                    <a:pt x="8058" y="7589"/>
                  </a:cubicBezTo>
                  <a:cubicBezTo>
                    <a:pt x="8171" y="7285"/>
                    <a:pt x="8318" y="6968"/>
                    <a:pt x="8788" y="6968"/>
                  </a:cubicBezTo>
                  <a:cubicBezTo>
                    <a:pt x="8911" y="6968"/>
                    <a:pt x="9058" y="6990"/>
                    <a:pt x="9232" y="7040"/>
                  </a:cubicBezTo>
                  <a:lnTo>
                    <a:pt x="9451" y="6624"/>
                  </a:lnTo>
                  <a:cubicBezTo>
                    <a:pt x="9495" y="6492"/>
                    <a:pt x="9583" y="6153"/>
                    <a:pt x="9615" y="5988"/>
                  </a:cubicBezTo>
                  <a:cubicBezTo>
                    <a:pt x="9834" y="5198"/>
                    <a:pt x="10032" y="4760"/>
                    <a:pt x="10043" y="4070"/>
                  </a:cubicBezTo>
                  <a:cubicBezTo>
                    <a:pt x="10054" y="3478"/>
                    <a:pt x="9780" y="3049"/>
                    <a:pt x="9308" y="2699"/>
                  </a:cubicBezTo>
                  <a:cubicBezTo>
                    <a:pt x="8969" y="2436"/>
                    <a:pt x="8234" y="2326"/>
                    <a:pt x="8234" y="2326"/>
                  </a:cubicBezTo>
                  <a:cubicBezTo>
                    <a:pt x="8234" y="2326"/>
                    <a:pt x="7565" y="1219"/>
                    <a:pt x="7105" y="857"/>
                  </a:cubicBezTo>
                  <a:cubicBezTo>
                    <a:pt x="6589" y="452"/>
                    <a:pt x="5987" y="123"/>
                    <a:pt x="5329" y="23"/>
                  </a:cubicBezTo>
                  <a:cubicBezTo>
                    <a:pt x="5218" y="9"/>
                    <a:pt x="5106" y="1"/>
                    <a:pt x="4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08;p51">
              <a:extLst>
                <a:ext uri="{FF2B5EF4-FFF2-40B4-BE49-F238E27FC236}">
                  <a16:creationId xmlns:a16="http://schemas.microsoft.com/office/drawing/2014/main" xmlns="" id="{D06BC4A4-E46C-4A7E-4735-4D4CCA3C5B39}"/>
                </a:ext>
              </a:extLst>
            </p:cNvPr>
            <p:cNvSpPr/>
            <p:nvPr/>
          </p:nvSpPr>
          <p:spPr>
            <a:xfrm>
              <a:off x="3822100" y="4706600"/>
              <a:ext cx="27150" cy="20875"/>
            </a:xfrm>
            <a:custGeom>
              <a:avLst/>
              <a:gdLst/>
              <a:ahLst/>
              <a:cxnLst/>
              <a:rect l="l" t="t" r="r" b="b"/>
              <a:pathLst>
                <a:path w="1086" h="835" extrusionOk="0">
                  <a:moveTo>
                    <a:pt x="1007" y="0"/>
                  </a:moveTo>
                  <a:cubicBezTo>
                    <a:pt x="983" y="0"/>
                    <a:pt x="962" y="15"/>
                    <a:pt x="954" y="48"/>
                  </a:cubicBezTo>
                  <a:cubicBezTo>
                    <a:pt x="921" y="234"/>
                    <a:pt x="822" y="410"/>
                    <a:pt x="668" y="541"/>
                  </a:cubicBezTo>
                  <a:cubicBezTo>
                    <a:pt x="544" y="648"/>
                    <a:pt x="377" y="704"/>
                    <a:pt x="207" y="704"/>
                  </a:cubicBezTo>
                  <a:cubicBezTo>
                    <a:pt x="167" y="704"/>
                    <a:pt x="127" y="701"/>
                    <a:pt x="88" y="695"/>
                  </a:cubicBezTo>
                  <a:cubicBezTo>
                    <a:pt x="54" y="695"/>
                    <a:pt x="22" y="706"/>
                    <a:pt x="11" y="739"/>
                  </a:cubicBezTo>
                  <a:cubicBezTo>
                    <a:pt x="0" y="772"/>
                    <a:pt x="22" y="816"/>
                    <a:pt x="54" y="826"/>
                  </a:cubicBezTo>
                  <a:cubicBezTo>
                    <a:pt x="96" y="832"/>
                    <a:pt x="138" y="835"/>
                    <a:pt x="179" y="835"/>
                  </a:cubicBezTo>
                  <a:cubicBezTo>
                    <a:pt x="381" y="835"/>
                    <a:pt x="582" y="769"/>
                    <a:pt x="746" y="651"/>
                  </a:cubicBezTo>
                  <a:cubicBezTo>
                    <a:pt x="921" y="509"/>
                    <a:pt x="1041" y="300"/>
                    <a:pt x="1075" y="81"/>
                  </a:cubicBezTo>
                  <a:cubicBezTo>
                    <a:pt x="1085" y="48"/>
                    <a:pt x="1075" y="4"/>
                    <a:pt x="1031" y="4"/>
                  </a:cubicBezTo>
                  <a:cubicBezTo>
                    <a:pt x="1023" y="2"/>
                    <a:pt x="1015" y="0"/>
                    <a:pt x="1007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09;p51">
              <a:extLst>
                <a:ext uri="{FF2B5EF4-FFF2-40B4-BE49-F238E27FC236}">
                  <a16:creationId xmlns:a16="http://schemas.microsoft.com/office/drawing/2014/main" xmlns="" id="{03FBD210-9A9A-CAAE-73E8-0B36F162B575}"/>
                </a:ext>
              </a:extLst>
            </p:cNvPr>
            <p:cNvSpPr/>
            <p:nvPr/>
          </p:nvSpPr>
          <p:spPr>
            <a:xfrm>
              <a:off x="3730000" y="4792225"/>
              <a:ext cx="231900" cy="477500"/>
            </a:xfrm>
            <a:custGeom>
              <a:avLst/>
              <a:gdLst/>
              <a:ahLst/>
              <a:cxnLst/>
              <a:rect l="l" t="t" r="r" b="b"/>
              <a:pathLst>
                <a:path w="9276" h="19100" extrusionOk="0">
                  <a:moveTo>
                    <a:pt x="7685" y="0"/>
                  </a:moveTo>
                  <a:lnTo>
                    <a:pt x="5339" y="1601"/>
                  </a:lnTo>
                  <a:lnTo>
                    <a:pt x="3728" y="362"/>
                  </a:lnTo>
                  <a:lnTo>
                    <a:pt x="3103" y="1304"/>
                  </a:lnTo>
                  <a:cubicBezTo>
                    <a:pt x="3103" y="1304"/>
                    <a:pt x="1689" y="6820"/>
                    <a:pt x="1546" y="10197"/>
                  </a:cubicBezTo>
                  <a:cubicBezTo>
                    <a:pt x="1392" y="13573"/>
                    <a:pt x="0" y="19099"/>
                    <a:pt x="0" y="19099"/>
                  </a:cubicBezTo>
                  <a:lnTo>
                    <a:pt x="7795" y="19099"/>
                  </a:lnTo>
                  <a:lnTo>
                    <a:pt x="9276" y="3947"/>
                  </a:lnTo>
                  <a:lnTo>
                    <a:pt x="9276" y="1360"/>
                  </a:lnTo>
                  <a:lnTo>
                    <a:pt x="8628" y="1206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10;p51">
              <a:extLst>
                <a:ext uri="{FF2B5EF4-FFF2-40B4-BE49-F238E27FC236}">
                  <a16:creationId xmlns:a16="http://schemas.microsoft.com/office/drawing/2014/main" xmlns="" id="{38A76DA9-1A65-61B6-800D-61AE183EF024}"/>
                </a:ext>
              </a:extLst>
            </p:cNvPr>
            <p:cNvSpPr/>
            <p:nvPr/>
          </p:nvSpPr>
          <p:spPr>
            <a:xfrm>
              <a:off x="3844275" y="4842100"/>
              <a:ext cx="41700" cy="46075"/>
            </a:xfrm>
            <a:custGeom>
              <a:avLst/>
              <a:gdLst/>
              <a:ahLst/>
              <a:cxnLst/>
              <a:rect l="l" t="t" r="r" b="b"/>
              <a:pathLst>
                <a:path w="1668" h="1843" extrusionOk="0">
                  <a:moveTo>
                    <a:pt x="505" y="1"/>
                  </a:moveTo>
                  <a:lnTo>
                    <a:pt x="1" y="1009"/>
                  </a:lnTo>
                  <a:cubicBezTo>
                    <a:pt x="23" y="1086"/>
                    <a:pt x="253" y="1842"/>
                    <a:pt x="253" y="1842"/>
                  </a:cubicBezTo>
                  <a:lnTo>
                    <a:pt x="1031" y="1787"/>
                  </a:lnTo>
                  <a:lnTo>
                    <a:pt x="1667" y="1053"/>
                  </a:lnTo>
                  <a:lnTo>
                    <a:pt x="1043" y="4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11;p51">
              <a:extLst>
                <a:ext uri="{FF2B5EF4-FFF2-40B4-BE49-F238E27FC236}">
                  <a16:creationId xmlns:a16="http://schemas.microsoft.com/office/drawing/2014/main" xmlns="" id="{E914A8B8-0E6C-6AEC-E69F-4CE492A73714}"/>
                </a:ext>
              </a:extLst>
            </p:cNvPr>
            <p:cNvSpPr/>
            <p:nvPr/>
          </p:nvSpPr>
          <p:spPr>
            <a:xfrm>
              <a:off x="3862700" y="4824225"/>
              <a:ext cx="83775" cy="56175"/>
            </a:xfrm>
            <a:custGeom>
              <a:avLst/>
              <a:gdLst/>
              <a:ahLst/>
              <a:cxnLst/>
              <a:rect l="l" t="t" r="r" b="b"/>
              <a:pathLst>
                <a:path w="3351" h="2247" extrusionOk="0">
                  <a:moveTo>
                    <a:pt x="3266" y="1"/>
                  </a:moveTo>
                  <a:cubicBezTo>
                    <a:pt x="3246" y="1"/>
                    <a:pt x="3225" y="11"/>
                    <a:pt x="3211" y="36"/>
                  </a:cubicBezTo>
                  <a:cubicBezTo>
                    <a:pt x="2715" y="843"/>
                    <a:pt x="2050" y="1546"/>
                    <a:pt x="1279" y="2100"/>
                  </a:cubicBezTo>
                  <a:lnTo>
                    <a:pt x="1279" y="2100"/>
                  </a:lnTo>
                  <a:cubicBezTo>
                    <a:pt x="801" y="1550"/>
                    <a:pt x="419" y="929"/>
                    <a:pt x="141" y="266"/>
                  </a:cubicBezTo>
                  <a:cubicBezTo>
                    <a:pt x="132" y="235"/>
                    <a:pt x="106" y="222"/>
                    <a:pt x="80" y="222"/>
                  </a:cubicBezTo>
                  <a:cubicBezTo>
                    <a:pt x="40" y="222"/>
                    <a:pt x="1" y="252"/>
                    <a:pt x="21" y="299"/>
                  </a:cubicBezTo>
                  <a:cubicBezTo>
                    <a:pt x="316" y="1001"/>
                    <a:pt x="722" y="1658"/>
                    <a:pt x="1227" y="2229"/>
                  </a:cubicBezTo>
                  <a:cubicBezTo>
                    <a:pt x="1233" y="2241"/>
                    <a:pt x="1250" y="2247"/>
                    <a:pt x="1268" y="2247"/>
                  </a:cubicBezTo>
                  <a:cubicBezTo>
                    <a:pt x="1281" y="2247"/>
                    <a:pt x="1294" y="2244"/>
                    <a:pt x="1303" y="2239"/>
                  </a:cubicBezTo>
                  <a:cubicBezTo>
                    <a:pt x="2114" y="1669"/>
                    <a:pt x="2805" y="935"/>
                    <a:pt x="3320" y="90"/>
                  </a:cubicBezTo>
                  <a:cubicBezTo>
                    <a:pt x="3350" y="46"/>
                    <a:pt x="3309" y="1"/>
                    <a:pt x="3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12;p51">
              <a:extLst>
                <a:ext uri="{FF2B5EF4-FFF2-40B4-BE49-F238E27FC236}">
                  <a16:creationId xmlns:a16="http://schemas.microsoft.com/office/drawing/2014/main" xmlns="" id="{C7B1FCCC-F88A-8EE3-EB92-B6460B84F55C}"/>
                </a:ext>
              </a:extLst>
            </p:cNvPr>
            <p:cNvSpPr/>
            <p:nvPr/>
          </p:nvSpPr>
          <p:spPr>
            <a:xfrm>
              <a:off x="3803175" y="4830000"/>
              <a:ext cx="60600" cy="50225"/>
            </a:xfrm>
            <a:custGeom>
              <a:avLst/>
              <a:gdLst/>
              <a:ahLst/>
              <a:cxnLst/>
              <a:rect l="l" t="t" r="r" b="b"/>
              <a:pathLst>
                <a:path w="2424" h="2009" extrusionOk="0">
                  <a:moveTo>
                    <a:pt x="2335" y="1"/>
                  </a:moveTo>
                  <a:cubicBezTo>
                    <a:pt x="2315" y="1"/>
                    <a:pt x="2294" y="11"/>
                    <a:pt x="2281" y="35"/>
                  </a:cubicBezTo>
                  <a:cubicBezTo>
                    <a:pt x="2127" y="364"/>
                    <a:pt x="1974" y="692"/>
                    <a:pt x="1820" y="1011"/>
                  </a:cubicBezTo>
                  <a:lnTo>
                    <a:pt x="1590" y="1504"/>
                  </a:lnTo>
                  <a:cubicBezTo>
                    <a:pt x="1547" y="1591"/>
                    <a:pt x="1513" y="1669"/>
                    <a:pt x="1469" y="1745"/>
                  </a:cubicBezTo>
                  <a:cubicBezTo>
                    <a:pt x="1434" y="1825"/>
                    <a:pt x="1399" y="1875"/>
                    <a:pt x="1324" y="1875"/>
                  </a:cubicBezTo>
                  <a:cubicBezTo>
                    <a:pt x="1306" y="1875"/>
                    <a:pt x="1285" y="1872"/>
                    <a:pt x="1261" y="1866"/>
                  </a:cubicBezTo>
                  <a:cubicBezTo>
                    <a:pt x="1152" y="1844"/>
                    <a:pt x="1042" y="1756"/>
                    <a:pt x="943" y="1679"/>
                  </a:cubicBezTo>
                  <a:cubicBezTo>
                    <a:pt x="845" y="1603"/>
                    <a:pt x="735" y="1515"/>
                    <a:pt x="636" y="1427"/>
                  </a:cubicBezTo>
                  <a:cubicBezTo>
                    <a:pt x="450" y="1263"/>
                    <a:pt x="285" y="1087"/>
                    <a:pt x="132" y="901"/>
                  </a:cubicBezTo>
                  <a:cubicBezTo>
                    <a:pt x="118" y="885"/>
                    <a:pt x="102" y="878"/>
                    <a:pt x="87" y="878"/>
                  </a:cubicBezTo>
                  <a:cubicBezTo>
                    <a:pt x="42" y="878"/>
                    <a:pt x="1" y="940"/>
                    <a:pt x="33" y="989"/>
                  </a:cubicBezTo>
                  <a:cubicBezTo>
                    <a:pt x="219" y="1219"/>
                    <a:pt x="428" y="1416"/>
                    <a:pt x="647" y="1603"/>
                  </a:cubicBezTo>
                  <a:cubicBezTo>
                    <a:pt x="746" y="1691"/>
                    <a:pt x="845" y="1767"/>
                    <a:pt x="954" y="1844"/>
                  </a:cubicBezTo>
                  <a:cubicBezTo>
                    <a:pt x="1064" y="1920"/>
                    <a:pt x="1184" y="2008"/>
                    <a:pt x="1316" y="2008"/>
                  </a:cubicBezTo>
                  <a:cubicBezTo>
                    <a:pt x="1323" y="2009"/>
                    <a:pt x="1330" y="2009"/>
                    <a:pt x="1337" y="2009"/>
                  </a:cubicBezTo>
                  <a:cubicBezTo>
                    <a:pt x="1476" y="2009"/>
                    <a:pt x="1538" y="1904"/>
                    <a:pt x="1590" y="1789"/>
                  </a:cubicBezTo>
                  <a:cubicBezTo>
                    <a:pt x="1678" y="1613"/>
                    <a:pt x="1766" y="1427"/>
                    <a:pt x="1853" y="1241"/>
                  </a:cubicBezTo>
                  <a:cubicBezTo>
                    <a:pt x="2039" y="857"/>
                    <a:pt x="2215" y="485"/>
                    <a:pt x="2402" y="100"/>
                  </a:cubicBezTo>
                  <a:cubicBezTo>
                    <a:pt x="2424" y="48"/>
                    <a:pt x="2379" y="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13;p51">
              <a:extLst>
                <a:ext uri="{FF2B5EF4-FFF2-40B4-BE49-F238E27FC236}">
                  <a16:creationId xmlns:a16="http://schemas.microsoft.com/office/drawing/2014/main" xmlns="" id="{6D741A61-2400-0F59-CFD9-ECD386D91FE1}"/>
                </a:ext>
              </a:extLst>
            </p:cNvPr>
            <p:cNvSpPr/>
            <p:nvPr/>
          </p:nvSpPr>
          <p:spPr>
            <a:xfrm>
              <a:off x="3747250" y="4873900"/>
              <a:ext cx="131875" cy="349225"/>
            </a:xfrm>
            <a:custGeom>
              <a:avLst/>
              <a:gdLst/>
              <a:ahLst/>
              <a:cxnLst/>
              <a:rect l="l" t="t" r="r" b="b"/>
              <a:pathLst>
                <a:path w="5275" h="13969" extrusionOk="0">
                  <a:moveTo>
                    <a:pt x="4540" y="0"/>
                  </a:moveTo>
                  <a:cubicBezTo>
                    <a:pt x="3816" y="812"/>
                    <a:pt x="3608" y="1962"/>
                    <a:pt x="3520" y="3048"/>
                  </a:cubicBezTo>
                  <a:cubicBezTo>
                    <a:pt x="3421" y="4133"/>
                    <a:pt x="3389" y="5252"/>
                    <a:pt x="2917" y="6238"/>
                  </a:cubicBezTo>
                  <a:cubicBezTo>
                    <a:pt x="2413" y="7291"/>
                    <a:pt x="1448" y="8058"/>
                    <a:pt x="834" y="9056"/>
                  </a:cubicBezTo>
                  <a:cubicBezTo>
                    <a:pt x="275" y="9977"/>
                    <a:pt x="1" y="11841"/>
                    <a:pt x="1" y="11841"/>
                  </a:cubicBezTo>
                  <a:cubicBezTo>
                    <a:pt x="1" y="11841"/>
                    <a:pt x="351" y="12960"/>
                    <a:pt x="746" y="13968"/>
                  </a:cubicBezTo>
                  <a:lnTo>
                    <a:pt x="2687" y="12575"/>
                  </a:lnTo>
                  <a:cubicBezTo>
                    <a:pt x="3005" y="11754"/>
                    <a:pt x="2994" y="10690"/>
                    <a:pt x="3389" y="9912"/>
                  </a:cubicBezTo>
                  <a:cubicBezTo>
                    <a:pt x="3750" y="9199"/>
                    <a:pt x="4376" y="8640"/>
                    <a:pt x="4726" y="7927"/>
                  </a:cubicBezTo>
                  <a:cubicBezTo>
                    <a:pt x="5275" y="6798"/>
                    <a:pt x="5077" y="5471"/>
                    <a:pt x="4858" y="4243"/>
                  </a:cubicBezTo>
                  <a:cubicBezTo>
                    <a:pt x="4639" y="3004"/>
                    <a:pt x="4419" y="1689"/>
                    <a:pt x="4924" y="537"/>
                  </a:cubicBezTo>
                  <a:lnTo>
                    <a:pt x="4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14;p51">
              <a:extLst>
                <a:ext uri="{FF2B5EF4-FFF2-40B4-BE49-F238E27FC236}">
                  <a16:creationId xmlns:a16="http://schemas.microsoft.com/office/drawing/2014/main" xmlns="" id="{4099A872-CC5E-0D86-4F80-4C7D47BA6BCC}"/>
                </a:ext>
              </a:extLst>
            </p:cNvPr>
            <p:cNvSpPr/>
            <p:nvPr/>
          </p:nvSpPr>
          <p:spPr>
            <a:xfrm>
              <a:off x="3738475" y="5235700"/>
              <a:ext cx="144750" cy="3325"/>
            </a:xfrm>
            <a:custGeom>
              <a:avLst/>
              <a:gdLst/>
              <a:ahLst/>
              <a:cxnLst/>
              <a:rect l="l" t="t" r="r" b="b"/>
              <a:pathLst>
                <a:path w="5790" h="133" extrusionOk="0">
                  <a:moveTo>
                    <a:pt x="78" y="1"/>
                  </a:moveTo>
                  <a:cubicBezTo>
                    <a:pt x="1" y="1"/>
                    <a:pt x="1" y="132"/>
                    <a:pt x="78" y="132"/>
                  </a:cubicBezTo>
                  <a:lnTo>
                    <a:pt x="5702" y="132"/>
                  </a:lnTo>
                  <a:cubicBezTo>
                    <a:pt x="5790" y="132"/>
                    <a:pt x="5790" y="1"/>
                    <a:pt x="5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15;p51">
              <a:extLst>
                <a:ext uri="{FF2B5EF4-FFF2-40B4-BE49-F238E27FC236}">
                  <a16:creationId xmlns:a16="http://schemas.microsoft.com/office/drawing/2014/main" xmlns="" id="{0B5A14D5-EF2E-5308-C86B-CF2311F390B6}"/>
                </a:ext>
              </a:extLst>
            </p:cNvPr>
            <p:cNvSpPr/>
            <p:nvPr/>
          </p:nvSpPr>
          <p:spPr>
            <a:xfrm>
              <a:off x="3711900" y="5238200"/>
              <a:ext cx="34025" cy="31525"/>
            </a:xfrm>
            <a:custGeom>
              <a:avLst/>
              <a:gdLst/>
              <a:ahLst/>
              <a:cxnLst/>
              <a:rect l="l" t="t" r="r" b="b"/>
              <a:pathLst>
                <a:path w="1361" h="1261" extrusionOk="0">
                  <a:moveTo>
                    <a:pt x="701" y="0"/>
                  </a:moveTo>
                  <a:cubicBezTo>
                    <a:pt x="590" y="0"/>
                    <a:pt x="475" y="6"/>
                    <a:pt x="351" y="21"/>
                  </a:cubicBezTo>
                  <a:cubicBezTo>
                    <a:pt x="252" y="32"/>
                    <a:pt x="154" y="54"/>
                    <a:pt x="77" y="130"/>
                  </a:cubicBezTo>
                  <a:cubicBezTo>
                    <a:pt x="1" y="218"/>
                    <a:pt x="1" y="350"/>
                    <a:pt x="23" y="471"/>
                  </a:cubicBezTo>
                  <a:cubicBezTo>
                    <a:pt x="99" y="788"/>
                    <a:pt x="494" y="1085"/>
                    <a:pt x="768" y="1260"/>
                  </a:cubicBezTo>
                  <a:lnTo>
                    <a:pt x="1119" y="1260"/>
                  </a:lnTo>
                  <a:lnTo>
                    <a:pt x="1360" y="54"/>
                  </a:lnTo>
                  <a:cubicBezTo>
                    <a:pt x="1133" y="25"/>
                    <a:pt x="925" y="0"/>
                    <a:pt x="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16;p51">
              <a:extLst>
                <a:ext uri="{FF2B5EF4-FFF2-40B4-BE49-F238E27FC236}">
                  <a16:creationId xmlns:a16="http://schemas.microsoft.com/office/drawing/2014/main" xmlns="" id="{8BC091D7-12BD-2805-9CFB-AFEF9FB85674}"/>
                </a:ext>
              </a:extLst>
            </p:cNvPr>
            <p:cNvSpPr/>
            <p:nvPr/>
          </p:nvSpPr>
          <p:spPr>
            <a:xfrm>
              <a:off x="3961875" y="4831675"/>
              <a:ext cx="200125" cy="361000"/>
            </a:xfrm>
            <a:custGeom>
              <a:avLst/>
              <a:gdLst/>
              <a:ahLst/>
              <a:cxnLst/>
              <a:rect l="l" t="t" r="r" b="b"/>
              <a:pathLst>
                <a:path w="8005" h="14440" extrusionOk="0">
                  <a:moveTo>
                    <a:pt x="2226" y="1"/>
                  </a:moveTo>
                  <a:lnTo>
                    <a:pt x="1821" y="4386"/>
                  </a:lnTo>
                  <a:lnTo>
                    <a:pt x="2336" y="8531"/>
                  </a:lnTo>
                  <a:lnTo>
                    <a:pt x="2336" y="8531"/>
                  </a:lnTo>
                  <a:lnTo>
                    <a:pt x="1129" y="8015"/>
                  </a:lnTo>
                  <a:lnTo>
                    <a:pt x="1" y="12401"/>
                  </a:lnTo>
                  <a:cubicBezTo>
                    <a:pt x="1" y="12401"/>
                    <a:pt x="4675" y="14439"/>
                    <a:pt x="5804" y="14439"/>
                  </a:cubicBezTo>
                  <a:cubicBezTo>
                    <a:pt x="5849" y="14439"/>
                    <a:pt x="5888" y="14436"/>
                    <a:pt x="5921" y="14429"/>
                  </a:cubicBezTo>
                  <a:cubicBezTo>
                    <a:pt x="6776" y="14264"/>
                    <a:pt x="8004" y="13190"/>
                    <a:pt x="8004" y="11031"/>
                  </a:cubicBezTo>
                  <a:cubicBezTo>
                    <a:pt x="8004" y="8870"/>
                    <a:pt x="5702" y="3422"/>
                    <a:pt x="5088" y="1887"/>
                  </a:cubicBezTo>
                  <a:cubicBezTo>
                    <a:pt x="4419" y="253"/>
                    <a:pt x="2226" y="1"/>
                    <a:pt x="2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17;p51">
              <a:extLst>
                <a:ext uri="{FF2B5EF4-FFF2-40B4-BE49-F238E27FC236}">
                  <a16:creationId xmlns:a16="http://schemas.microsoft.com/office/drawing/2014/main" xmlns="" id="{41DE3AD8-ABD4-E1BC-E293-BF3EC13A373F}"/>
                </a:ext>
              </a:extLst>
            </p:cNvPr>
            <p:cNvSpPr/>
            <p:nvPr/>
          </p:nvSpPr>
          <p:spPr>
            <a:xfrm>
              <a:off x="3914450" y="4822375"/>
              <a:ext cx="152975" cy="452275"/>
            </a:xfrm>
            <a:custGeom>
              <a:avLst/>
              <a:gdLst/>
              <a:ahLst/>
              <a:cxnLst/>
              <a:rect l="l" t="t" r="r" b="b"/>
              <a:pathLst>
                <a:path w="6119" h="18091" extrusionOk="0">
                  <a:moveTo>
                    <a:pt x="1250" y="0"/>
                  </a:moveTo>
                  <a:cubicBezTo>
                    <a:pt x="1250" y="0"/>
                    <a:pt x="351" y="3114"/>
                    <a:pt x="176" y="5877"/>
                  </a:cubicBezTo>
                  <a:cubicBezTo>
                    <a:pt x="0" y="8640"/>
                    <a:pt x="122" y="17882"/>
                    <a:pt x="122" y="17882"/>
                  </a:cubicBezTo>
                  <a:lnTo>
                    <a:pt x="6118" y="18090"/>
                  </a:lnTo>
                  <a:lnTo>
                    <a:pt x="6118" y="18090"/>
                  </a:lnTo>
                  <a:lnTo>
                    <a:pt x="4846" y="12916"/>
                  </a:lnTo>
                  <a:lnTo>
                    <a:pt x="5011" y="2598"/>
                  </a:lnTo>
                  <a:lnTo>
                    <a:pt x="4123" y="373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018;p51">
              <a:extLst>
                <a:ext uri="{FF2B5EF4-FFF2-40B4-BE49-F238E27FC236}">
                  <a16:creationId xmlns:a16="http://schemas.microsoft.com/office/drawing/2014/main" xmlns="" id="{DC930143-593D-848A-CC35-C20CC2953531}"/>
                </a:ext>
              </a:extLst>
            </p:cNvPr>
            <p:cNvSpPr/>
            <p:nvPr/>
          </p:nvSpPr>
          <p:spPr>
            <a:xfrm>
              <a:off x="4025725" y="4881500"/>
              <a:ext cx="12225" cy="166275"/>
            </a:xfrm>
            <a:custGeom>
              <a:avLst/>
              <a:gdLst/>
              <a:ahLst/>
              <a:cxnLst/>
              <a:rect l="l" t="t" r="r" b="b"/>
              <a:pathLst>
                <a:path w="489" h="6651" extrusionOk="0">
                  <a:moveTo>
                    <a:pt x="426" y="1"/>
                  </a:moveTo>
                  <a:cubicBezTo>
                    <a:pt x="393" y="1"/>
                    <a:pt x="357" y="20"/>
                    <a:pt x="352" y="58"/>
                  </a:cubicBezTo>
                  <a:cubicBezTo>
                    <a:pt x="264" y="1758"/>
                    <a:pt x="176" y="3457"/>
                    <a:pt x="78" y="5156"/>
                  </a:cubicBezTo>
                  <a:cubicBezTo>
                    <a:pt x="56" y="5627"/>
                    <a:pt x="23" y="6110"/>
                    <a:pt x="1" y="6592"/>
                  </a:cubicBezTo>
                  <a:cubicBezTo>
                    <a:pt x="1" y="6631"/>
                    <a:pt x="31" y="6650"/>
                    <a:pt x="63" y="6650"/>
                  </a:cubicBezTo>
                  <a:cubicBezTo>
                    <a:pt x="94" y="6650"/>
                    <a:pt x="127" y="6631"/>
                    <a:pt x="132" y="6592"/>
                  </a:cubicBezTo>
                  <a:cubicBezTo>
                    <a:pt x="220" y="4893"/>
                    <a:pt x="319" y="3193"/>
                    <a:pt x="407" y="1494"/>
                  </a:cubicBezTo>
                  <a:cubicBezTo>
                    <a:pt x="429" y="1012"/>
                    <a:pt x="461" y="540"/>
                    <a:pt x="483" y="58"/>
                  </a:cubicBezTo>
                  <a:cubicBezTo>
                    <a:pt x="489" y="20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019;p51">
              <a:extLst>
                <a:ext uri="{FF2B5EF4-FFF2-40B4-BE49-F238E27FC236}">
                  <a16:creationId xmlns:a16="http://schemas.microsoft.com/office/drawing/2014/main" xmlns="" id="{59B3DCDE-51D3-0BCD-0159-1125C4D01640}"/>
                </a:ext>
              </a:extLst>
            </p:cNvPr>
            <p:cNvSpPr/>
            <p:nvPr/>
          </p:nvSpPr>
          <p:spPr>
            <a:xfrm>
              <a:off x="3919175" y="4828325"/>
              <a:ext cx="44375" cy="182625"/>
            </a:xfrm>
            <a:custGeom>
              <a:avLst/>
              <a:gdLst/>
              <a:ahLst/>
              <a:cxnLst/>
              <a:rect l="l" t="t" r="r" b="b"/>
              <a:pathLst>
                <a:path w="1775" h="7305" extrusionOk="0">
                  <a:moveTo>
                    <a:pt x="1301" y="1"/>
                  </a:moveTo>
                  <a:cubicBezTo>
                    <a:pt x="1270" y="1"/>
                    <a:pt x="1237" y="20"/>
                    <a:pt x="1237" y="58"/>
                  </a:cubicBezTo>
                  <a:cubicBezTo>
                    <a:pt x="1182" y="1154"/>
                    <a:pt x="1774" y="2229"/>
                    <a:pt x="1500" y="3314"/>
                  </a:cubicBezTo>
                  <a:cubicBezTo>
                    <a:pt x="1390" y="3753"/>
                    <a:pt x="1204" y="4180"/>
                    <a:pt x="1039" y="4597"/>
                  </a:cubicBezTo>
                  <a:cubicBezTo>
                    <a:pt x="875" y="5025"/>
                    <a:pt x="700" y="5463"/>
                    <a:pt x="525" y="5902"/>
                  </a:cubicBezTo>
                  <a:cubicBezTo>
                    <a:pt x="349" y="6340"/>
                    <a:pt x="174" y="6779"/>
                    <a:pt x="20" y="7228"/>
                  </a:cubicBezTo>
                  <a:cubicBezTo>
                    <a:pt x="0" y="7275"/>
                    <a:pt x="36" y="7305"/>
                    <a:pt x="75" y="7305"/>
                  </a:cubicBezTo>
                  <a:cubicBezTo>
                    <a:pt x="101" y="7305"/>
                    <a:pt x="127" y="7292"/>
                    <a:pt x="140" y="7261"/>
                  </a:cubicBezTo>
                  <a:cubicBezTo>
                    <a:pt x="447" y="6428"/>
                    <a:pt x="788" y="5595"/>
                    <a:pt x="1105" y="4762"/>
                  </a:cubicBezTo>
                  <a:cubicBezTo>
                    <a:pt x="1270" y="4356"/>
                    <a:pt x="1446" y="3939"/>
                    <a:pt x="1577" y="3512"/>
                  </a:cubicBezTo>
                  <a:cubicBezTo>
                    <a:pt x="1741" y="2996"/>
                    <a:pt x="1719" y="2459"/>
                    <a:pt x="1621" y="1933"/>
                  </a:cubicBezTo>
                  <a:cubicBezTo>
                    <a:pt x="1511" y="1308"/>
                    <a:pt x="1336" y="694"/>
                    <a:pt x="1358" y="58"/>
                  </a:cubicBezTo>
                  <a:cubicBezTo>
                    <a:pt x="1363" y="20"/>
                    <a:pt x="1333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020;p51">
              <a:extLst>
                <a:ext uri="{FF2B5EF4-FFF2-40B4-BE49-F238E27FC236}">
                  <a16:creationId xmlns:a16="http://schemas.microsoft.com/office/drawing/2014/main" xmlns="" id="{BA1E17CF-C273-27AF-8C9A-8BBC1123C3A3}"/>
                </a:ext>
              </a:extLst>
            </p:cNvPr>
            <p:cNvSpPr/>
            <p:nvPr/>
          </p:nvSpPr>
          <p:spPr>
            <a:xfrm>
              <a:off x="3926500" y="5020750"/>
              <a:ext cx="191200" cy="158575"/>
            </a:xfrm>
            <a:custGeom>
              <a:avLst/>
              <a:gdLst/>
              <a:ahLst/>
              <a:cxnLst/>
              <a:rect l="l" t="t" r="r" b="b"/>
              <a:pathLst>
                <a:path w="7648" h="6343" extrusionOk="0">
                  <a:moveTo>
                    <a:pt x="1512" y="1"/>
                  </a:moveTo>
                  <a:cubicBezTo>
                    <a:pt x="1483" y="1"/>
                    <a:pt x="1458" y="29"/>
                    <a:pt x="1448" y="57"/>
                  </a:cubicBezTo>
                  <a:cubicBezTo>
                    <a:pt x="1284" y="551"/>
                    <a:pt x="1131" y="1044"/>
                    <a:pt x="966" y="1538"/>
                  </a:cubicBezTo>
                  <a:cubicBezTo>
                    <a:pt x="714" y="2327"/>
                    <a:pt x="451" y="3117"/>
                    <a:pt x="198" y="3906"/>
                  </a:cubicBezTo>
                  <a:cubicBezTo>
                    <a:pt x="132" y="4092"/>
                    <a:pt x="78" y="4267"/>
                    <a:pt x="23" y="4454"/>
                  </a:cubicBezTo>
                  <a:cubicBezTo>
                    <a:pt x="1" y="4487"/>
                    <a:pt x="34" y="4520"/>
                    <a:pt x="67" y="4531"/>
                  </a:cubicBezTo>
                  <a:cubicBezTo>
                    <a:pt x="593" y="4739"/>
                    <a:pt x="1131" y="4937"/>
                    <a:pt x="1667" y="5145"/>
                  </a:cubicBezTo>
                  <a:cubicBezTo>
                    <a:pt x="2512" y="5463"/>
                    <a:pt x="3356" y="5792"/>
                    <a:pt x="4200" y="6109"/>
                  </a:cubicBezTo>
                  <a:lnTo>
                    <a:pt x="4793" y="6340"/>
                  </a:lnTo>
                  <a:cubicBezTo>
                    <a:pt x="4799" y="6342"/>
                    <a:pt x="4805" y="6343"/>
                    <a:pt x="4810" y="6343"/>
                  </a:cubicBezTo>
                  <a:cubicBezTo>
                    <a:pt x="4874" y="6343"/>
                    <a:pt x="4896" y="6239"/>
                    <a:pt x="4825" y="6219"/>
                  </a:cubicBezTo>
                  <a:cubicBezTo>
                    <a:pt x="4288" y="6011"/>
                    <a:pt x="3762" y="5802"/>
                    <a:pt x="3224" y="5605"/>
                  </a:cubicBezTo>
                  <a:cubicBezTo>
                    <a:pt x="2380" y="5276"/>
                    <a:pt x="1536" y="4959"/>
                    <a:pt x="681" y="4630"/>
                  </a:cubicBezTo>
                  <a:cubicBezTo>
                    <a:pt x="514" y="4560"/>
                    <a:pt x="338" y="4500"/>
                    <a:pt x="160" y="4434"/>
                  </a:cubicBezTo>
                  <a:lnTo>
                    <a:pt x="160" y="4434"/>
                  </a:lnTo>
                  <a:cubicBezTo>
                    <a:pt x="309" y="3958"/>
                    <a:pt x="467" y="3482"/>
                    <a:pt x="626" y="3007"/>
                  </a:cubicBezTo>
                  <a:cubicBezTo>
                    <a:pt x="878" y="2218"/>
                    <a:pt x="1141" y="1417"/>
                    <a:pt x="1394" y="627"/>
                  </a:cubicBezTo>
                  <a:cubicBezTo>
                    <a:pt x="1451" y="474"/>
                    <a:pt x="1500" y="313"/>
                    <a:pt x="1548" y="157"/>
                  </a:cubicBezTo>
                  <a:lnTo>
                    <a:pt x="1548" y="157"/>
                  </a:lnTo>
                  <a:cubicBezTo>
                    <a:pt x="3099" y="783"/>
                    <a:pt x="4691" y="1314"/>
                    <a:pt x="6262" y="1877"/>
                  </a:cubicBezTo>
                  <a:cubicBezTo>
                    <a:pt x="6689" y="2031"/>
                    <a:pt x="7117" y="2184"/>
                    <a:pt x="7533" y="2349"/>
                  </a:cubicBezTo>
                  <a:cubicBezTo>
                    <a:pt x="7540" y="2351"/>
                    <a:pt x="7546" y="2352"/>
                    <a:pt x="7552" y="2352"/>
                  </a:cubicBezTo>
                  <a:cubicBezTo>
                    <a:pt x="7616" y="2352"/>
                    <a:pt x="7647" y="2248"/>
                    <a:pt x="7577" y="2228"/>
                  </a:cubicBezTo>
                  <a:cubicBezTo>
                    <a:pt x="5987" y="1614"/>
                    <a:pt x="4364" y="1088"/>
                    <a:pt x="2775" y="496"/>
                  </a:cubicBezTo>
                  <a:cubicBezTo>
                    <a:pt x="2359" y="342"/>
                    <a:pt x="1942" y="178"/>
                    <a:pt x="1525" y="3"/>
                  </a:cubicBezTo>
                  <a:cubicBezTo>
                    <a:pt x="1521" y="1"/>
                    <a:pt x="1516" y="1"/>
                    <a:pt x="1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021;p51">
              <a:extLst>
                <a:ext uri="{FF2B5EF4-FFF2-40B4-BE49-F238E27FC236}">
                  <a16:creationId xmlns:a16="http://schemas.microsoft.com/office/drawing/2014/main" xmlns="" id="{5DD8CCBB-E11C-F09D-C85C-58EE71A16BAE}"/>
                </a:ext>
              </a:extLst>
            </p:cNvPr>
            <p:cNvSpPr/>
            <p:nvPr/>
          </p:nvSpPr>
          <p:spPr>
            <a:xfrm>
              <a:off x="3660625" y="4896375"/>
              <a:ext cx="234650" cy="252200"/>
            </a:xfrm>
            <a:custGeom>
              <a:avLst/>
              <a:gdLst/>
              <a:ahLst/>
              <a:cxnLst/>
              <a:rect l="l" t="t" r="r" b="b"/>
              <a:pathLst>
                <a:path w="9386" h="10088" extrusionOk="0">
                  <a:moveTo>
                    <a:pt x="583" y="0"/>
                  </a:moveTo>
                  <a:cubicBezTo>
                    <a:pt x="254" y="0"/>
                    <a:pt x="1" y="274"/>
                    <a:pt x="67" y="571"/>
                  </a:cubicBezTo>
                  <a:cubicBezTo>
                    <a:pt x="407" y="2423"/>
                    <a:pt x="1273" y="8070"/>
                    <a:pt x="1514" y="9670"/>
                  </a:cubicBezTo>
                  <a:cubicBezTo>
                    <a:pt x="1558" y="9912"/>
                    <a:pt x="1777" y="10087"/>
                    <a:pt x="2040" y="10087"/>
                  </a:cubicBezTo>
                  <a:lnTo>
                    <a:pt x="8827" y="10087"/>
                  </a:lnTo>
                  <a:cubicBezTo>
                    <a:pt x="9145" y="10087"/>
                    <a:pt x="9386" y="9824"/>
                    <a:pt x="9342" y="9528"/>
                  </a:cubicBezTo>
                  <a:lnTo>
                    <a:pt x="8026" y="428"/>
                  </a:lnTo>
                  <a:cubicBezTo>
                    <a:pt x="7994" y="176"/>
                    <a:pt x="7763" y="0"/>
                    <a:pt x="7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022;p51">
              <a:extLst>
                <a:ext uri="{FF2B5EF4-FFF2-40B4-BE49-F238E27FC236}">
                  <a16:creationId xmlns:a16="http://schemas.microsoft.com/office/drawing/2014/main" xmlns="" id="{50F902B6-CF7C-61CE-6937-E6F8B9648A36}"/>
                </a:ext>
              </a:extLst>
            </p:cNvPr>
            <p:cNvSpPr/>
            <p:nvPr/>
          </p:nvSpPr>
          <p:spPr>
            <a:xfrm>
              <a:off x="3807550" y="4980800"/>
              <a:ext cx="149675" cy="136525"/>
            </a:xfrm>
            <a:custGeom>
              <a:avLst/>
              <a:gdLst/>
              <a:ahLst/>
              <a:cxnLst/>
              <a:rect l="l" t="t" r="r" b="b"/>
              <a:pathLst>
                <a:path w="5987" h="5461" extrusionOk="0">
                  <a:moveTo>
                    <a:pt x="2578" y="0"/>
                  </a:moveTo>
                  <a:lnTo>
                    <a:pt x="2665" y="910"/>
                  </a:lnTo>
                  <a:cubicBezTo>
                    <a:pt x="2665" y="910"/>
                    <a:pt x="1650" y="456"/>
                    <a:pt x="918" y="456"/>
                  </a:cubicBezTo>
                  <a:cubicBezTo>
                    <a:pt x="576" y="456"/>
                    <a:pt x="296" y="555"/>
                    <a:pt x="209" y="844"/>
                  </a:cubicBezTo>
                  <a:cubicBezTo>
                    <a:pt x="1" y="1557"/>
                    <a:pt x="702" y="1886"/>
                    <a:pt x="702" y="1886"/>
                  </a:cubicBezTo>
                  <a:cubicBezTo>
                    <a:pt x="702" y="1886"/>
                    <a:pt x="429" y="2160"/>
                    <a:pt x="692" y="2532"/>
                  </a:cubicBezTo>
                  <a:cubicBezTo>
                    <a:pt x="692" y="2532"/>
                    <a:pt x="407" y="2774"/>
                    <a:pt x="702" y="3190"/>
                  </a:cubicBezTo>
                  <a:cubicBezTo>
                    <a:pt x="702" y="3190"/>
                    <a:pt x="483" y="3684"/>
                    <a:pt x="965" y="4045"/>
                  </a:cubicBezTo>
                  <a:cubicBezTo>
                    <a:pt x="1437" y="4418"/>
                    <a:pt x="4956" y="5460"/>
                    <a:pt x="4956" y="5460"/>
                  </a:cubicBezTo>
                  <a:lnTo>
                    <a:pt x="5987" y="2269"/>
                  </a:lnTo>
                  <a:lnTo>
                    <a:pt x="5219" y="2094"/>
                  </a:lnTo>
                  <a:cubicBezTo>
                    <a:pt x="5219" y="2094"/>
                    <a:pt x="3969" y="263"/>
                    <a:pt x="2578" y="0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023;p51">
              <a:extLst>
                <a:ext uri="{FF2B5EF4-FFF2-40B4-BE49-F238E27FC236}">
                  <a16:creationId xmlns:a16="http://schemas.microsoft.com/office/drawing/2014/main" xmlns="" id="{80222809-95CF-675A-14FB-64C594BD9F9A}"/>
                </a:ext>
              </a:extLst>
            </p:cNvPr>
            <p:cNvSpPr/>
            <p:nvPr/>
          </p:nvSpPr>
          <p:spPr>
            <a:xfrm>
              <a:off x="3843900" y="4993325"/>
              <a:ext cx="41300" cy="16125"/>
            </a:xfrm>
            <a:custGeom>
              <a:avLst/>
              <a:gdLst/>
              <a:ahLst/>
              <a:cxnLst/>
              <a:rect l="l" t="t" r="r" b="b"/>
              <a:pathLst>
                <a:path w="1652" h="645" extrusionOk="0">
                  <a:moveTo>
                    <a:pt x="85" y="1"/>
                  </a:moveTo>
                  <a:cubicBezTo>
                    <a:pt x="22" y="1"/>
                    <a:pt x="0" y="105"/>
                    <a:pt x="71" y="135"/>
                  </a:cubicBezTo>
                  <a:cubicBezTo>
                    <a:pt x="564" y="299"/>
                    <a:pt x="1058" y="475"/>
                    <a:pt x="1551" y="640"/>
                  </a:cubicBezTo>
                  <a:cubicBezTo>
                    <a:pt x="1560" y="643"/>
                    <a:pt x="1568" y="645"/>
                    <a:pt x="1576" y="645"/>
                  </a:cubicBezTo>
                  <a:cubicBezTo>
                    <a:pt x="1634" y="645"/>
                    <a:pt x="1651" y="548"/>
                    <a:pt x="1584" y="518"/>
                  </a:cubicBezTo>
                  <a:cubicBezTo>
                    <a:pt x="1090" y="354"/>
                    <a:pt x="597" y="179"/>
                    <a:pt x="103" y="4"/>
                  </a:cubicBezTo>
                  <a:cubicBezTo>
                    <a:pt x="97" y="2"/>
                    <a:pt x="91" y="1"/>
                    <a:pt x="85" y="1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024;p51">
              <a:extLst>
                <a:ext uri="{FF2B5EF4-FFF2-40B4-BE49-F238E27FC236}">
                  <a16:creationId xmlns:a16="http://schemas.microsoft.com/office/drawing/2014/main" xmlns="" id="{B542EA2D-94D5-05D0-4ADB-FB3CB9049989}"/>
                </a:ext>
              </a:extLst>
            </p:cNvPr>
            <p:cNvSpPr/>
            <p:nvPr/>
          </p:nvSpPr>
          <p:spPr>
            <a:xfrm>
              <a:off x="3821550" y="5025150"/>
              <a:ext cx="18925" cy="8625"/>
            </a:xfrm>
            <a:custGeom>
              <a:avLst/>
              <a:gdLst/>
              <a:ahLst/>
              <a:cxnLst/>
              <a:rect l="l" t="t" r="r" b="b"/>
              <a:pathLst>
                <a:path w="757" h="345" extrusionOk="0">
                  <a:moveTo>
                    <a:pt x="73" y="0"/>
                  </a:moveTo>
                  <a:cubicBezTo>
                    <a:pt x="43" y="0"/>
                    <a:pt x="11" y="27"/>
                    <a:pt x="11" y="46"/>
                  </a:cubicBezTo>
                  <a:cubicBezTo>
                    <a:pt x="0" y="90"/>
                    <a:pt x="22" y="123"/>
                    <a:pt x="55" y="134"/>
                  </a:cubicBezTo>
                  <a:cubicBezTo>
                    <a:pt x="263" y="200"/>
                    <a:pt x="461" y="266"/>
                    <a:pt x="669" y="342"/>
                  </a:cubicBezTo>
                  <a:cubicBezTo>
                    <a:pt x="675" y="344"/>
                    <a:pt x="681" y="345"/>
                    <a:pt x="687" y="345"/>
                  </a:cubicBezTo>
                  <a:cubicBezTo>
                    <a:pt x="713" y="345"/>
                    <a:pt x="736" y="325"/>
                    <a:pt x="746" y="298"/>
                  </a:cubicBezTo>
                  <a:cubicBezTo>
                    <a:pt x="756" y="266"/>
                    <a:pt x="734" y="232"/>
                    <a:pt x="702" y="222"/>
                  </a:cubicBezTo>
                  <a:cubicBezTo>
                    <a:pt x="493" y="144"/>
                    <a:pt x="296" y="79"/>
                    <a:pt x="88" y="2"/>
                  </a:cubicBezTo>
                  <a:cubicBezTo>
                    <a:pt x="83" y="1"/>
                    <a:pt x="78" y="0"/>
                    <a:pt x="73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025;p51">
              <a:extLst>
                <a:ext uri="{FF2B5EF4-FFF2-40B4-BE49-F238E27FC236}">
                  <a16:creationId xmlns:a16="http://schemas.microsoft.com/office/drawing/2014/main" xmlns="" id="{808D31A7-B93C-CE29-0294-B7CB1F8B1290}"/>
                </a:ext>
              </a:extLst>
            </p:cNvPr>
            <p:cNvSpPr/>
            <p:nvPr/>
          </p:nvSpPr>
          <p:spPr>
            <a:xfrm>
              <a:off x="3719300" y="4954750"/>
              <a:ext cx="94050" cy="31275"/>
            </a:xfrm>
            <a:custGeom>
              <a:avLst/>
              <a:gdLst/>
              <a:ahLst/>
              <a:cxnLst/>
              <a:rect l="l" t="t" r="r" b="b"/>
              <a:pathLst>
                <a:path w="3762" h="1251" extrusionOk="0">
                  <a:moveTo>
                    <a:pt x="285" y="0"/>
                  </a:moveTo>
                  <a:cubicBezTo>
                    <a:pt x="121" y="0"/>
                    <a:pt x="0" y="143"/>
                    <a:pt x="34" y="297"/>
                  </a:cubicBezTo>
                  <a:lnTo>
                    <a:pt x="143" y="1031"/>
                  </a:lnTo>
                  <a:cubicBezTo>
                    <a:pt x="165" y="1152"/>
                    <a:pt x="275" y="1250"/>
                    <a:pt x="395" y="1250"/>
                  </a:cubicBezTo>
                  <a:lnTo>
                    <a:pt x="3476" y="1250"/>
                  </a:lnTo>
                  <a:cubicBezTo>
                    <a:pt x="3640" y="1250"/>
                    <a:pt x="3761" y="1108"/>
                    <a:pt x="3739" y="943"/>
                  </a:cubicBezTo>
                  <a:lnTo>
                    <a:pt x="3618" y="220"/>
                  </a:lnTo>
                  <a:cubicBezTo>
                    <a:pt x="3608" y="88"/>
                    <a:pt x="3498" y="0"/>
                    <a:pt x="3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026;p51">
              <a:extLst>
                <a:ext uri="{FF2B5EF4-FFF2-40B4-BE49-F238E27FC236}">
                  <a16:creationId xmlns:a16="http://schemas.microsoft.com/office/drawing/2014/main" xmlns="" id="{134F45AE-0004-DD2E-EBE8-DB76B7A007E6}"/>
                </a:ext>
              </a:extLst>
            </p:cNvPr>
            <p:cNvSpPr/>
            <p:nvPr/>
          </p:nvSpPr>
          <p:spPr>
            <a:xfrm>
              <a:off x="3450675" y="5069875"/>
              <a:ext cx="100625" cy="76500"/>
            </a:xfrm>
            <a:custGeom>
              <a:avLst/>
              <a:gdLst/>
              <a:ahLst/>
              <a:cxnLst/>
              <a:rect l="l" t="t" r="r" b="b"/>
              <a:pathLst>
                <a:path w="4025" h="3060" extrusionOk="0">
                  <a:moveTo>
                    <a:pt x="1" y="0"/>
                  </a:moveTo>
                  <a:lnTo>
                    <a:pt x="308" y="3059"/>
                  </a:lnTo>
                  <a:lnTo>
                    <a:pt x="3542" y="3059"/>
                  </a:lnTo>
                  <a:lnTo>
                    <a:pt x="4025" y="0"/>
                  </a:ln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027;p51">
              <a:extLst>
                <a:ext uri="{FF2B5EF4-FFF2-40B4-BE49-F238E27FC236}">
                  <a16:creationId xmlns:a16="http://schemas.microsoft.com/office/drawing/2014/main" xmlns="" id="{4004C840-2C45-61E1-368C-FE177FB46343}"/>
                </a:ext>
              </a:extLst>
            </p:cNvPr>
            <p:cNvSpPr/>
            <p:nvPr/>
          </p:nvSpPr>
          <p:spPr>
            <a:xfrm>
              <a:off x="3402725" y="5127700"/>
              <a:ext cx="58675" cy="52100"/>
            </a:xfrm>
            <a:custGeom>
              <a:avLst/>
              <a:gdLst/>
              <a:ahLst/>
              <a:cxnLst/>
              <a:rect l="l" t="t" r="r" b="b"/>
              <a:pathLst>
                <a:path w="2347" h="2084" extrusionOk="0">
                  <a:moveTo>
                    <a:pt x="900" y="1"/>
                  </a:moveTo>
                  <a:lnTo>
                    <a:pt x="0" y="55"/>
                  </a:lnTo>
                  <a:cubicBezTo>
                    <a:pt x="417" y="779"/>
                    <a:pt x="856" y="1546"/>
                    <a:pt x="1590" y="1963"/>
                  </a:cubicBezTo>
                  <a:cubicBezTo>
                    <a:pt x="1699" y="2018"/>
                    <a:pt x="1809" y="2073"/>
                    <a:pt x="1941" y="2084"/>
                  </a:cubicBezTo>
                  <a:cubicBezTo>
                    <a:pt x="2062" y="2084"/>
                    <a:pt x="2193" y="2029"/>
                    <a:pt x="2259" y="1919"/>
                  </a:cubicBezTo>
                  <a:cubicBezTo>
                    <a:pt x="2347" y="1766"/>
                    <a:pt x="2237" y="1568"/>
                    <a:pt x="2138" y="1415"/>
                  </a:cubicBezTo>
                  <a:cubicBezTo>
                    <a:pt x="1787" y="900"/>
                    <a:pt x="1371" y="417"/>
                    <a:pt x="900" y="1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028;p51">
              <a:extLst>
                <a:ext uri="{FF2B5EF4-FFF2-40B4-BE49-F238E27FC236}">
                  <a16:creationId xmlns:a16="http://schemas.microsoft.com/office/drawing/2014/main" xmlns="" id="{5BA33599-13AE-8FA2-31FF-8465318217D5}"/>
                </a:ext>
              </a:extLst>
            </p:cNvPr>
            <p:cNvSpPr/>
            <p:nvPr/>
          </p:nvSpPr>
          <p:spPr>
            <a:xfrm>
              <a:off x="3325975" y="5038925"/>
              <a:ext cx="193800" cy="136300"/>
            </a:xfrm>
            <a:custGeom>
              <a:avLst/>
              <a:gdLst/>
              <a:ahLst/>
              <a:cxnLst/>
              <a:rect l="l" t="t" r="r" b="b"/>
              <a:pathLst>
                <a:path w="7752" h="5452" extrusionOk="0">
                  <a:moveTo>
                    <a:pt x="4477" y="1"/>
                  </a:moveTo>
                  <a:cubicBezTo>
                    <a:pt x="3766" y="1"/>
                    <a:pt x="3103" y="405"/>
                    <a:pt x="3103" y="405"/>
                  </a:cubicBezTo>
                  <a:cubicBezTo>
                    <a:pt x="3103" y="405"/>
                    <a:pt x="481" y="593"/>
                    <a:pt x="172" y="593"/>
                  </a:cubicBezTo>
                  <a:cubicBezTo>
                    <a:pt x="155" y="593"/>
                    <a:pt x="145" y="593"/>
                    <a:pt x="143" y="592"/>
                  </a:cubicBezTo>
                  <a:lnTo>
                    <a:pt x="143" y="592"/>
                  </a:lnTo>
                  <a:cubicBezTo>
                    <a:pt x="1" y="1885"/>
                    <a:pt x="330" y="3343"/>
                    <a:pt x="987" y="4034"/>
                  </a:cubicBezTo>
                  <a:lnTo>
                    <a:pt x="3103" y="3650"/>
                  </a:lnTo>
                  <a:cubicBezTo>
                    <a:pt x="3103" y="3650"/>
                    <a:pt x="4638" y="4856"/>
                    <a:pt x="5154" y="5240"/>
                  </a:cubicBezTo>
                  <a:cubicBezTo>
                    <a:pt x="5361" y="5395"/>
                    <a:pt x="5525" y="5452"/>
                    <a:pt x="5655" y="5452"/>
                  </a:cubicBezTo>
                  <a:cubicBezTo>
                    <a:pt x="6013" y="5452"/>
                    <a:pt x="6107" y="5021"/>
                    <a:pt x="6107" y="5021"/>
                  </a:cubicBezTo>
                  <a:cubicBezTo>
                    <a:pt x="6234" y="5138"/>
                    <a:pt x="6348" y="5182"/>
                    <a:pt x="6447" y="5182"/>
                  </a:cubicBezTo>
                  <a:cubicBezTo>
                    <a:pt x="6759" y="5182"/>
                    <a:pt x="6930" y="4746"/>
                    <a:pt x="6930" y="4746"/>
                  </a:cubicBezTo>
                  <a:cubicBezTo>
                    <a:pt x="6990" y="4760"/>
                    <a:pt x="7045" y="4766"/>
                    <a:pt x="7096" y="4766"/>
                  </a:cubicBezTo>
                  <a:cubicBezTo>
                    <a:pt x="7576" y="4766"/>
                    <a:pt x="7620" y="4210"/>
                    <a:pt x="7620" y="4210"/>
                  </a:cubicBezTo>
                  <a:cubicBezTo>
                    <a:pt x="7752" y="3146"/>
                    <a:pt x="5395" y="1556"/>
                    <a:pt x="5395" y="1556"/>
                  </a:cubicBezTo>
                  <a:lnTo>
                    <a:pt x="5504" y="405"/>
                  </a:lnTo>
                  <a:cubicBezTo>
                    <a:pt x="5201" y="102"/>
                    <a:pt x="4833" y="1"/>
                    <a:pt x="4477" y="1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029;p51">
              <a:extLst>
                <a:ext uri="{FF2B5EF4-FFF2-40B4-BE49-F238E27FC236}">
                  <a16:creationId xmlns:a16="http://schemas.microsoft.com/office/drawing/2014/main" xmlns="" id="{B0927FBA-FC9D-3DF4-02E9-FC267DDDDFAE}"/>
                </a:ext>
              </a:extLst>
            </p:cNvPr>
            <p:cNvSpPr/>
            <p:nvPr/>
          </p:nvSpPr>
          <p:spPr>
            <a:xfrm>
              <a:off x="3458450" y="5100125"/>
              <a:ext cx="43175" cy="59700"/>
            </a:xfrm>
            <a:custGeom>
              <a:avLst/>
              <a:gdLst/>
              <a:ahLst/>
              <a:cxnLst/>
              <a:rect l="l" t="t" r="r" b="b"/>
              <a:pathLst>
                <a:path w="1727" h="2388" extrusionOk="0">
                  <a:moveTo>
                    <a:pt x="95" y="1"/>
                  </a:moveTo>
                  <a:cubicBezTo>
                    <a:pt x="43" y="1"/>
                    <a:pt x="1" y="63"/>
                    <a:pt x="52" y="106"/>
                  </a:cubicBezTo>
                  <a:cubicBezTo>
                    <a:pt x="391" y="413"/>
                    <a:pt x="676" y="785"/>
                    <a:pt x="929" y="1158"/>
                  </a:cubicBezTo>
                  <a:cubicBezTo>
                    <a:pt x="1181" y="1542"/>
                    <a:pt x="1400" y="1937"/>
                    <a:pt x="1587" y="2354"/>
                  </a:cubicBezTo>
                  <a:cubicBezTo>
                    <a:pt x="1597" y="2378"/>
                    <a:pt x="1616" y="2388"/>
                    <a:pt x="1636" y="2388"/>
                  </a:cubicBezTo>
                  <a:cubicBezTo>
                    <a:pt x="1679" y="2388"/>
                    <a:pt x="1727" y="2340"/>
                    <a:pt x="1697" y="2288"/>
                  </a:cubicBezTo>
                  <a:cubicBezTo>
                    <a:pt x="1510" y="1860"/>
                    <a:pt x="1280" y="1455"/>
                    <a:pt x="1017" y="1071"/>
                  </a:cubicBezTo>
                  <a:cubicBezTo>
                    <a:pt x="764" y="687"/>
                    <a:pt x="479" y="314"/>
                    <a:pt x="140" y="18"/>
                  </a:cubicBezTo>
                  <a:cubicBezTo>
                    <a:pt x="125" y="6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030;p51">
              <a:extLst>
                <a:ext uri="{FF2B5EF4-FFF2-40B4-BE49-F238E27FC236}">
                  <a16:creationId xmlns:a16="http://schemas.microsoft.com/office/drawing/2014/main" xmlns="" id="{BD79FD28-DFEF-7834-1E14-B7BF6DA40541}"/>
                </a:ext>
              </a:extLst>
            </p:cNvPr>
            <p:cNvSpPr/>
            <p:nvPr/>
          </p:nvSpPr>
          <p:spPr>
            <a:xfrm>
              <a:off x="3411800" y="5116200"/>
              <a:ext cx="47750" cy="55925"/>
            </a:xfrm>
            <a:custGeom>
              <a:avLst/>
              <a:gdLst/>
              <a:ahLst/>
              <a:cxnLst/>
              <a:rect l="l" t="t" r="r" b="b"/>
              <a:pathLst>
                <a:path w="1910" h="2237" extrusionOk="0">
                  <a:moveTo>
                    <a:pt x="95" y="1"/>
                  </a:moveTo>
                  <a:cubicBezTo>
                    <a:pt x="37" y="1"/>
                    <a:pt x="1" y="84"/>
                    <a:pt x="65" y="121"/>
                  </a:cubicBezTo>
                  <a:cubicBezTo>
                    <a:pt x="832" y="614"/>
                    <a:pt x="1436" y="1348"/>
                    <a:pt x="1764" y="2193"/>
                  </a:cubicBezTo>
                  <a:cubicBezTo>
                    <a:pt x="1777" y="2223"/>
                    <a:pt x="1804" y="2237"/>
                    <a:pt x="1831" y="2237"/>
                  </a:cubicBezTo>
                  <a:cubicBezTo>
                    <a:pt x="1871" y="2237"/>
                    <a:pt x="1909" y="2206"/>
                    <a:pt x="1896" y="2160"/>
                  </a:cubicBezTo>
                  <a:cubicBezTo>
                    <a:pt x="1545" y="1283"/>
                    <a:pt x="931" y="527"/>
                    <a:pt x="130" y="11"/>
                  </a:cubicBezTo>
                  <a:cubicBezTo>
                    <a:pt x="118" y="4"/>
                    <a:pt x="106" y="1"/>
                    <a:pt x="95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031;p51">
              <a:extLst>
                <a:ext uri="{FF2B5EF4-FFF2-40B4-BE49-F238E27FC236}">
                  <a16:creationId xmlns:a16="http://schemas.microsoft.com/office/drawing/2014/main" xmlns="" id="{D6435E2F-87BC-4C32-DD76-525B7910C9E2}"/>
                </a:ext>
              </a:extLst>
            </p:cNvPr>
            <p:cNvSpPr/>
            <p:nvPr/>
          </p:nvSpPr>
          <p:spPr>
            <a:xfrm>
              <a:off x="3440600" y="5109625"/>
              <a:ext cx="40200" cy="55975"/>
            </a:xfrm>
            <a:custGeom>
              <a:avLst/>
              <a:gdLst/>
              <a:ahLst/>
              <a:cxnLst/>
              <a:rect l="l" t="t" r="r" b="b"/>
              <a:pathLst>
                <a:path w="1608" h="2239" extrusionOk="0">
                  <a:moveTo>
                    <a:pt x="93" y="0"/>
                  </a:moveTo>
                  <a:cubicBezTo>
                    <a:pt x="48" y="0"/>
                    <a:pt x="0" y="68"/>
                    <a:pt x="42" y="110"/>
                  </a:cubicBezTo>
                  <a:cubicBezTo>
                    <a:pt x="316" y="449"/>
                    <a:pt x="591" y="778"/>
                    <a:pt x="820" y="1151"/>
                  </a:cubicBezTo>
                  <a:cubicBezTo>
                    <a:pt x="1040" y="1502"/>
                    <a:pt x="1281" y="1842"/>
                    <a:pt x="1468" y="2204"/>
                  </a:cubicBezTo>
                  <a:cubicBezTo>
                    <a:pt x="1481" y="2228"/>
                    <a:pt x="1502" y="2238"/>
                    <a:pt x="1522" y="2238"/>
                  </a:cubicBezTo>
                  <a:cubicBezTo>
                    <a:pt x="1565" y="2238"/>
                    <a:pt x="1607" y="2191"/>
                    <a:pt x="1577" y="2138"/>
                  </a:cubicBezTo>
                  <a:cubicBezTo>
                    <a:pt x="1380" y="1765"/>
                    <a:pt x="1139" y="1414"/>
                    <a:pt x="908" y="1053"/>
                  </a:cubicBezTo>
                  <a:cubicBezTo>
                    <a:pt x="678" y="680"/>
                    <a:pt x="415" y="351"/>
                    <a:pt x="130" y="22"/>
                  </a:cubicBezTo>
                  <a:cubicBezTo>
                    <a:pt x="120" y="7"/>
                    <a:pt x="106" y="0"/>
                    <a:pt x="93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032;p51">
              <a:extLst>
                <a:ext uri="{FF2B5EF4-FFF2-40B4-BE49-F238E27FC236}">
                  <a16:creationId xmlns:a16="http://schemas.microsoft.com/office/drawing/2014/main" xmlns="" id="{5DA9466C-AF8B-2B26-739C-D941DD9156AA}"/>
                </a:ext>
              </a:extLst>
            </p:cNvPr>
            <p:cNvSpPr/>
            <p:nvPr/>
          </p:nvSpPr>
          <p:spPr>
            <a:xfrm>
              <a:off x="3495350" y="5102350"/>
              <a:ext cx="21675" cy="6775"/>
            </a:xfrm>
            <a:custGeom>
              <a:avLst/>
              <a:gdLst/>
              <a:ahLst/>
              <a:cxnLst/>
              <a:rect l="l" t="t" r="r" b="b"/>
              <a:pathLst>
                <a:path w="867" h="271" extrusionOk="0">
                  <a:moveTo>
                    <a:pt x="796" y="0"/>
                  </a:moveTo>
                  <a:cubicBezTo>
                    <a:pt x="779" y="0"/>
                    <a:pt x="763" y="6"/>
                    <a:pt x="747" y="17"/>
                  </a:cubicBezTo>
                  <a:cubicBezTo>
                    <a:pt x="654" y="103"/>
                    <a:pt x="530" y="145"/>
                    <a:pt x="404" y="145"/>
                  </a:cubicBezTo>
                  <a:cubicBezTo>
                    <a:pt x="306" y="145"/>
                    <a:pt x="208" y="120"/>
                    <a:pt x="121" y="72"/>
                  </a:cubicBezTo>
                  <a:cubicBezTo>
                    <a:pt x="111" y="65"/>
                    <a:pt x="100" y="62"/>
                    <a:pt x="90" y="62"/>
                  </a:cubicBezTo>
                  <a:cubicBezTo>
                    <a:pt x="38" y="62"/>
                    <a:pt x="0" y="145"/>
                    <a:pt x="56" y="182"/>
                  </a:cubicBezTo>
                  <a:cubicBezTo>
                    <a:pt x="163" y="242"/>
                    <a:pt x="281" y="271"/>
                    <a:pt x="399" y="271"/>
                  </a:cubicBezTo>
                  <a:cubicBezTo>
                    <a:pt x="559" y="271"/>
                    <a:pt x="719" y="217"/>
                    <a:pt x="845" y="116"/>
                  </a:cubicBezTo>
                  <a:cubicBezTo>
                    <a:pt x="867" y="94"/>
                    <a:pt x="867" y="50"/>
                    <a:pt x="845" y="17"/>
                  </a:cubicBezTo>
                  <a:cubicBezTo>
                    <a:pt x="829" y="6"/>
                    <a:pt x="812" y="0"/>
                    <a:pt x="796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033;p51">
              <a:extLst>
                <a:ext uri="{FF2B5EF4-FFF2-40B4-BE49-F238E27FC236}">
                  <a16:creationId xmlns:a16="http://schemas.microsoft.com/office/drawing/2014/main" xmlns="" id="{EA5D412B-DBCD-7D1E-2BFA-8ACF01B69070}"/>
                </a:ext>
              </a:extLst>
            </p:cNvPr>
            <p:cNvSpPr/>
            <p:nvPr/>
          </p:nvSpPr>
          <p:spPr>
            <a:xfrm>
              <a:off x="3419175" y="5045850"/>
              <a:ext cx="95400" cy="38300"/>
            </a:xfrm>
            <a:custGeom>
              <a:avLst/>
              <a:gdLst/>
              <a:ahLst/>
              <a:cxnLst/>
              <a:rect l="l" t="t" r="r" b="b"/>
              <a:pathLst>
                <a:path w="3816" h="1532" extrusionOk="0">
                  <a:moveTo>
                    <a:pt x="2218" y="0"/>
                  </a:moveTo>
                  <a:cubicBezTo>
                    <a:pt x="1761" y="0"/>
                    <a:pt x="1292" y="172"/>
                    <a:pt x="855" y="337"/>
                  </a:cubicBezTo>
                  <a:cubicBezTo>
                    <a:pt x="603" y="435"/>
                    <a:pt x="340" y="544"/>
                    <a:pt x="176" y="753"/>
                  </a:cubicBezTo>
                  <a:cubicBezTo>
                    <a:pt x="11" y="972"/>
                    <a:pt x="0" y="1323"/>
                    <a:pt x="230" y="1465"/>
                  </a:cubicBezTo>
                  <a:cubicBezTo>
                    <a:pt x="307" y="1515"/>
                    <a:pt x="397" y="1531"/>
                    <a:pt x="491" y="1531"/>
                  </a:cubicBezTo>
                  <a:cubicBezTo>
                    <a:pt x="584" y="1531"/>
                    <a:pt x="680" y="1515"/>
                    <a:pt x="768" y="1499"/>
                  </a:cubicBezTo>
                  <a:cubicBezTo>
                    <a:pt x="1261" y="1378"/>
                    <a:pt x="1733" y="1224"/>
                    <a:pt x="2182" y="1016"/>
                  </a:cubicBezTo>
                  <a:lnTo>
                    <a:pt x="3816" y="994"/>
                  </a:lnTo>
                  <a:cubicBezTo>
                    <a:pt x="3519" y="600"/>
                    <a:pt x="3146" y="216"/>
                    <a:pt x="2664" y="62"/>
                  </a:cubicBezTo>
                  <a:cubicBezTo>
                    <a:pt x="2518" y="19"/>
                    <a:pt x="2368" y="0"/>
                    <a:pt x="2218" y="0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034;p51">
              <a:extLst>
                <a:ext uri="{FF2B5EF4-FFF2-40B4-BE49-F238E27FC236}">
                  <a16:creationId xmlns:a16="http://schemas.microsoft.com/office/drawing/2014/main" xmlns="" id="{53ADFCDA-9022-45C4-0076-91D531CF18D1}"/>
                </a:ext>
              </a:extLst>
            </p:cNvPr>
            <p:cNvSpPr/>
            <p:nvPr/>
          </p:nvSpPr>
          <p:spPr>
            <a:xfrm>
              <a:off x="3422250" y="5058675"/>
              <a:ext cx="18325" cy="22200"/>
            </a:xfrm>
            <a:custGeom>
              <a:avLst/>
              <a:gdLst/>
              <a:ahLst/>
              <a:cxnLst/>
              <a:rect l="l" t="t" r="r" b="b"/>
              <a:pathLst>
                <a:path w="733" h="888" extrusionOk="0">
                  <a:moveTo>
                    <a:pt x="440" y="0"/>
                  </a:moveTo>
                  <a:cubicBezTo>
                    <a:pt x="417" y="0"/>
                    <a:pt x="394" y="3"/>
                    <a:pt x="370" y="10"/>
                  </a:cubicBezTo>
                  <a:cubicBezTo>
                    <a:pt x="300" y="30"/>
                    <a:pt x="322" y="133"/>
                    <a:pt x="385" y="133"/>
                  </a:cubicBezTo>
                  <a:cubicBezTo>
                    <a:pt x="391" y="133"/>
                    <a:pt x="397" y="132"/>
                    <a:pt x="404" y="131"/>
                  </a:cubicBezTo>
                  <a:cubicBezTo>
                    <a:pt x="415" y="127"/>
                    <a:pt x="427" y="126"/>
                    <a:pt x="438" y="126"/>
                  </a:cubicBezTo>
                  <a:cubicBezTo>
                    <a:pt x="499" y="126"/>
                    <a:pt x="549" y="173"/>
                    <a:pt x="568" y="229"/>
                  </a:cubicBezTo>
                  <a:cubicBezTo>
                    <a:pt x="601" y="316"/>
                    <a:pt x="557" y="416"/>
                    <a:pt x="502" y="481"/>
                  </a:cubicBezTo>
                  <a:cubicBezTo>
                    <a:pt x="414" y="635"/>
                    <a:pt x="250" y="723"/>
                    <a:pt x="75" y="755"/>
                  </a:cubicBezTo>
                  <a:cubicBezTo>
                    <a:pt x="1" y="776"/>
                    <a:pt x="28" y="887"/>
                    <a:pt x="97" y="887"/>
                  </a:cubicBezTo>
                  <a:cubicBezTo>
                    <a:pt x="100" y="887"/>
                    <a:pt x="104" y="887"/>
                    <a:pt x="107" y="887"/>
                  </a:cubicBezTo>
                  <a:cubicBezTo>
                    <a:pt x="338" y="843"/>
                    <a:pt x="557" y="689"/>
                    <a:pt x="655" y="481"/>
                  </a:cubicBezTo>
                  <a:cubicBezTo>
                    <a:pt x="711" y="372"/>
                    <a:pt x="732" y="240"/>
                    <a:pt x="655" y="131"/>
                  </a:cubicBezTo>
                  <a:cubicBezTo>
                    <a:pt x="612" y="51"/>
                    <a:pt x="532" y="0"/>
                    <a:pt x="440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035;p51">
              <a:extLst>
                <a:ext uri="{FF2B5EF4-FFF2-40B4-BE49-F238E27FC236}">
                  <a16:creationId xmlns:a16="http://schemas.microsoft.com/office/drawing/2014/main" xmlns="" id="{41BFA468-ABCA-6474-D22C-A066CB28ABDF}"/>
                </a:ext>
              </a:extLst>
            </p:cNvPr>
            <p:cNvSpPr/>
            <p:nvPr/>
          </p:nvSpPr>
          <p:spPr>
            <a:xfrm>
              <a:off x="3431225" y="5066975"/>
              <a:ext cx="57350" cy="18025"/>
            </a:xfrm>
            <a:custGeom>
              <a:avLst/>
              <a:gdLst/>
              <a:ahLst/>
              <a:cxnLst/>
              <a:rect l="l" t="t" r="r" b="b"/>
              <a:pathLst>
                <a:path w="2294" h="721" extrusionOk="0">
                  <a:moveTo>
                    <a:pt x="2189" y="0"/>
                  </a:moveTo>
                  <a:cubicBezTo>
                    <a:pt x="2180" y="0"/>
                    <a:pt x="2170" y="2"/>
                    <a:pt x="2160" y="6"/>
                  </a:cubicBezTo>
                  <a:cubicBezTo>
                    <a:pt x="1831" y="160"/>
                    <a:pt x="1480" y="259"/>
                    <a:pt x="1141" y="357"/>
                  </a:cubicBezTo>
                  <a:cubicBezTo>
                    <a:pt x="790" y="456"/>
                    <a:pt x="439" y="555"/>
                    <a:pt x="77" y="598"/>
                  </a:cubicBezTo>
                  <a:cubicBezTo>
                    <a:pt x="4" y="609"/>
                    <a:pt x="1" y="720"/>
                    <a:pt x="68" y="720"/>
                  </a:cubicBezTo>
                  <a:cubicBezTo>
                    <a:pt x="71" y="720"/>
                    <a:pt x="74" y="720"/>
                    <a:pt x="77" y="720"/>
                  </a:cubicBezTo>
                  <a:cubicBezTo>
                    <a:pt x="450" y="676"/>
                    <a:pt x="812" y="588"/>
                    <a:pt x="1173" y="489"/>
                  </a:cubicBezTo>
                  <a:cubicBezTo>
                    <a:pt x="1524" y="379"/>
                    <a:pt x="1886" y="270"/>
                    <a:pt x="2226" y="116"/>
                  </a:cubicBezTo>
                  <a:cubicBezTo>
                    <a:pt x="2293" y="88"/>
                    <a:pt x="2252" y="0"/>
                    <a:pt x="2189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036;p51">
              <a:extLst>
                <a:ext uri="{FF2B5EF4-FFF2-40B4-BE49-F238E27FC236}">
                  <a16:creationId xmlns:a16="http://schemas.microsoft.com/office/drawing/2014/main" xmlns="" id="{381A9FBA-FB13-501B-69EB-38C8D958A838}"/>
                </a:ext>
              </a:extLst>
            </p:cNvPr>
            <p:cNvSpPr/>
            <p:nvPr/>
          </p:nvSpPr>
          <p:spPr>
            <a:xfrm>
              <a:off x="3375875" y="5104900"/>
              <a:ext cx="63050" cy="69875"/>
            </a:xfrm>
            <a:custGeom>
              <a:avLst/>
              <a:gdLst/>
              <a:ahLst/>
              <a:cxnLst/>
              <a:rect l="l" t="t" r="r" b="b"/>
              <a:pathLst>
                <a:path w="2522" h="2795" extrusionOk="0">
                  <a:moveTo>
                    <a:pt x="934" y="1"/>
                  </a:moveTo>
                  <a:cubicBezTo>
                    <a:pt x="801" y="1"/>
                    <a:pt x="664" y="43"/>
                    <a:pt x="548" y="112"/>
                  </a:cubicBezTo>
                  <a:cubicBezTo>
                    <a:pt x="395" y="222"/>
                    <a:pt x="274" y="375"/>
                    <a:pt x="175" y="540"/>
                  </a:cubicBezTo>
                  <a:cubicBezTo>
                    <a:pt x="76" y="716"/>
                    <a:pt x="0" y="913"/>
                    <a:pt x="22" y="1121"/>
                  </a:cubicBezTo>
                  <a:cubicBezTo>
                    <a:pt x="44" y="1318"/>
                    <a:pt x="186" y="1515"/>
                    <a:pt x="383" y="1549"/>
                  </a:cubicBezTo>
                  <a:lnTo>
                    <a:pt x="417" y="1428"/>
                  </a:lnTo>
                  <a:cubicBezTo>
                    <a:pt x="502" y="1717"/>
                    <a:pt x="786" y="1922"/>
                    <a:pt x="1075" y="1922"/>
                  </a:cubicBezTo>
                  <a:cubicBezTo>
                    <a:pt x="1082" y="1922"/>
                    <a:pt x="1089" y="1922"/>
                    <a:pt x="1096" y="1922"/>
                  </a:cubicBezTo>
                  <a:cubicBezTo>
                    <a:pt x="1096" y="2229"/>
                    <a:pt x="1260" y="2536"/>
                    <a:pt x="1524" y="2689"/>
                  </a:cubicBezTo>
                  <a:cubicBezTo>
                    <a:pt x="1653" y="2759"/>
                    <a:pt x="1803" y="2794"/>
                    <a:pt x="1952" y="2794"/>
                  </a:cubicBezTo>
                  <a:cubicBezTo>
                    <a:pt x="2107" y="2794"/>
                    <a:pt x="2261" y="2756"/>
                    <a:pt x="2390" y="2678"/>
                  </a:cubicBezTo>
                  <a:cubicBezTo>
                    <a:pt x="2346" y="2514"/>
                    <a:pt x="2237" y="2360"/>
                    <a:pt x="2083" y="2261"/>
                  </a:cubicBezTo>
                  <a:cubicBezTo>
                    <a:pt x="2215" y="2129"/>
                    <a:pt x="2346" y="1987"/>
                    <a:pt x="2423" y="1812"/>
                  </a:cubicBezTo>
                  <a:cubicBezTo>
                    <a:pt x="2500" y="1647"/>
                    <a:pt x="2522" y="1439"/>
                    <a:pt x="2445" y="1274"/>
                  </a:cubicBezTo>
                  <a:cubicBezTo>
                    <a:pt x="2372" y="1130"/>
                    <a:pt x="2226" y="1030"/>
                    <a:pt x="2073" y="1030"/>
                  </a:cubicBezTo>
                  <a:cubicBezTo>
                    <a:pt x="2040" y="1030"/>
                    <a:pt x="2006" y="1035"/>
                    <a:pt x="1974" y="1044"/>
                  </a:cubicBezTo>
                  <a:cubicBezTo>
                    <a:pt x="2094" y="891"/>
                    <a:pt x="2083" y="660"/>
                    <a:pt x="1952" y="518"/>
                  </a:cubicBezTo>
                  <a:cubicBezTo>
                    <a:pt x="1873" y="433"/>
                    <a:pt x="1756" y="387"/>
                    <a:pt x="1641" y="387"/>
                  </a:cubicBezTo>
                  <a:cubicBezTo>
                    <a:pt x="1564" y="387"/>
                    <a:pt x="1487" y="408"/>
                    <a:pt x="1425" y="452"/>
                  </a:cubicBezTo>
                  <a:cubicBezTo>
                    <a:pt x="1425" y="255"/>
                    <a:pt x="1282" y="80"/>
                    <a:pt x="1096" y="24"/>
                  </a:cubicBezTo>
                  <a:cubicBezTo>
                    <a:pt x="1044" y="8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37;p51">
              <a:extLst>
                <a:ext uri="{FF2B5EF4-FFF2-40B4-BE49-F238E27FC236}">
                  <a16:creationId xmlns:a16="http://schemas.microsoft.com/office/drawing/2014/main" xmlns="" id="{4804B8D7-B2BD-5D63-3985-58D05044400E}"/>
                </a:ext>
              </a:extLst>
            </p:cNvPr>
            <p:cNvSpPr/>
            <p:nvPr/>
          </p:nvSpPr>
          <p:spPr>
            <a:xfrm>
              <a:off x="3384850" y="5113575"/>
              <a:ext cx="28625" cy="30875"/>
            </a:xfrm>
            <a:custGeom>
              <a:avLst/>
              <a:gdLst/>
              <a:ahLst/>
              <a:cxnLst/>
              <a:rect l="l" t="t" r="r" b="b"/>
              <a:pathLst>
                <a:path w="1145" h="1235" extrusionOk="0">
                  <a:moveTo>
                    <a:pt x="1040" y="0"/>
                  </a:moveTo>
                  <a:cubicBezTo>
                    <a:pt x="1030" y="0"/>
                    <a:pt x="1021" y="2"/>
                    <a:pt x="1011" y="6"/>
                  </a:cubicBezTo>
                  <a:cubicBezTo>
                    <a:pt x="529" y="215"/>
                    <a:pt x="156" y="654"/>
                    <a:pt x="14" y="1158"/>
                  </a:cubicBezTo>
                  <a:cubicBezTo>
                    <a:pt x="1" y="1204"/>
                    <a:pt x="39" y="1234"/>
                    <a:pt x="76" y="1234"/>
                  </a:cubicBezTo>
                  <a:cubicBezTo>
                    <a:pt x="101" y="1234"/>
                    <a:pt x="125" y="1221"/>
                    <a:pt x="134" y="1190"/>
                  </a:cubicBezTo>
                  <a:cubicBezTo>
                    <a:pt x="266" y="708"/>
                    <a:pt x="616" y="313"/>
                    <a:pt x="1077" y="116"/>
                  </a:cubicBezTo>
                  <a:cubicBezTo>
                    <a:pt x="1144" y="88"/>
                    <a:pt x="1103" y="0"/>
                    <a:pt x="1040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38;p51">
              <a:extLst>
                <a:ext uri="{FF2B5EF4-FFF2-40B4-BE49-F238E27FC236}">
                  <a16:creationId xmlns:a16="http://schemas.microsoft.com/office/drawing/2014/main" xmlns="" id="{E9AF9B3F-7115-0F7E-E32C-D43683B47535}"/>
                </a:ext>
              </a:extLst>
            </p:cNvPr>
            <p:cNvSpPr/>
            <p:nvPr/>
          </p:nvSpPr>
          <p:spPr>
            <a:xfrm>
              <a:off x="3401450" y="5129000"/>
              <a:ext cx="26075" cy="26400"/>
            </a:xfrm>
            <a:custGeom>
              <a:avLst/>
              <a:gdLst/>
              <a:ahLst/>
              <a:cxnLst/>
              <a:rect l="l" t="t" r="r" b="b"/>
              <a:pathLst>
                <a:path w="1043" h="1056" extrusionOk="0">
                  <a:moveTo>
                    <a:pt x="957" y="1"/>
                  </a:moveTo>
                  <a:cubicBezTo>
                    <a:pt x="952" y="1"/>
                    <a:pt x="945" y="1"/>
                    <a:pt x="939" y="3"/>
                  </a:cubicBezTo>
                  <a:cubicBezTo>
                    <a:pt x="479" y="124"/>
                    <a:pt x="106" y="508"/>
                    <a:pt x="8" y="968"/>
                  </a:cubicBezTo>
                  <a:cubicBezTo>
                    <a:pt x="1" y="1022"/>
                    <a:pt x="43" y="1055"/>
                    <a:pt x="80" y="1055"/>
                  </a:cubicBezTo>
                  <a:cubicBezTo>
                    <a:pt x="103" y="1055"/>
                    <a:pt x="124" y="1042"/>
                    <a:pt x="128" y="1012"/>
                  </a:cubicBezTo>
                  <a:cubicBezTo>
                    <a:pt x="216" y="585"/>
                    <a:pt x="544" y="234"/>
                    <a:pt x="972" y="124"/>
                  </a:cubicBezTo>
                  <a:cubicBezTo>
                    <a:pt x="1042" y="104"/>
                    <a:pt x="1021" y="1"/>
                    <a:pt x="957" y="1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39;p51">
              <a:extLst>
                <a:ext uri="{FF2B5EF4-FFF2-40B4-BE49-F238E27FC236}">
                  <a16:creationId xmlns:a16="http://schemas.microsoft.com/office/drawing/2014/main" xmlns="" id="{FBC784E9-63AF-6687-5F73-55F4EB9AE2BE}"/>
                </a:ext>
              </a:extLst>
            </p:cNvPr>
            <p:cNvSpPr/>
            <p:nvPr/>
          </p:nvSpPr>
          <p:spPr>
            <a:xfrm>
              <a:off x="3402200" y="5118225"/>
              <a:ext cx="20000" cy="11200"/>
            </a:xfrm>
            <a:custGeom>
              <a:avLst/>
              <a:gdLst/>
              <a:ahLst/>
              <a:cxnLst/>
              <a:rect l="l" t="t" r="r" b="b"/>
              <a:pathLst>
                <a:path w="800" h="448" extrusionOk="0">
                  <a:moveTo>
                    <a:pt x="728" y="0"/>
                  </a:moveTo>
                  <a:cubicBezTo>
                    <a:pt x="706" y="0"/>
                    <a:pt x="686" y="8"/>
                    <a:pt x="679" y="29"/>
                  </a:cubicBezTo>
                  <a:cubicBezTo>
                    <a:pt x="624" y="161"/>
                    <a:pt x="526" y="292"/>
                    <a:pt x="383" y="314"/>
                  </a:cubicBezTo>
                  <a:cubicBezTo>
                    <a:pt x="369" y="317"/>
                    <a:pt x="355" y="318"/>
                    <a:pt x="342" y="318"/>
                  </a:cubicBezTo>
                  <a:cubicBezTo>
                    <a:pt x="235" y="318"/>
                    <a:pt x="131" y="244"/>
                    <a:pt x="131" y="127"/>
                  </a:cubicBezTo>
                  <a:cubicBezTo>
                    <a:pt x="136" y="89"/>
                    <a:pt x="106" y="70"/>
                    <a:pt x="75" y="70"/>
                  </a:cubicBezTo>
                  <a:cubicBezTo>
                    <a:pt x="43" y="70"/>
                    <a:pt x="10" y="89"/>
                    <a:pt x="10" y="127"/>
                  </a:cubicBezTo>
                  <a:cubicBezTo>
                    <a:pt x="0" y="311"/>
                    <a:pt x="161" y="448"/>
                    <a:pt x="325" y="448"/>
                  </a:cubicBezTo>
                  <a:cubicBezTo>
                    <a:pt x="337" y="448"/>
                    <a:pt x="349" y="447"/>
                    <a:pt x="361" y="446"/>
                  </a:cubicBezTo>
                  <a:cubicBezTo>
                    <a:pt x="570" y="424"/>
                    <a:pt x="712" y="270"/>
                    <a:pt x="789" y="95"/>
                  </a:cubicBezTo>
                  <a:cubicBezTo>
                    <a:pt x="799" y="61"/>
                    <a:pt x="799" y="29"/>
                    <a:pt x="767" y="7"/>
                  </a:cubicBezTo>
                  <a:cubicBezTo>
                    <a:pt x="755" y="3"/>
                    <a:pt x="741" y="0"/>
                    <a:pt x="728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040;p51">
              <a:extLst>
                <a:ext uri="{FF2B5EF4-FFF2-40B4-BE49-F238E27FC236}">
                  <a16:creationId xmlns:a16="http://schemas.microsoft.com/office/drawing/2014/main" xmlns="" id="{7D626913-B36C-16D7-7B6A-D01F42B1AB8F}"/>
                </a:ext>
              </a:extLst>
            </p:cNvPr>
            <p:cNvSpPr/>
            <p:nvPr/>
          </p:nvSpPr>
          <p:spPr>
            <a:xfrm>
              <a:off x="3412325" y="5136100"/>
              <a:ext cx="20300" cy="11375"/>
            </a:xfrm>
            <a:custGeom>
              <a:avLst/>
              <a:gdLst/>
              <a:ahLst/>
              <a:cxnLst/>
              <a:rect l="l" t="t" r="r" b="b"/>
              <a:pathLst>
                <a:path w="812" h="455" extrusionOk="0">
                  <a:moveTo>
                    <a:pt x="753" y="0"/>
                  </a:moveTo>
                  <a:cubicBezTo>
                    <a:pt x="726" y="0"/>
                    <a:pt x="699" y="13"/>
                    <a:pt x="691" y="38"/>
                  </a:cubicBezTo>
                  <a:cubicBezTo>
                    <a:pt x="636" y="169"/>
                    <a:pt x="537" y="289"/>
                    <a:pt x="394" y="323"/>
                  </a:cubicBezTo>
                  <a:cubicBezTo>
                    <a:pt x="381" y="325"/>
                    <a:pt x="367" y="326"/>
                    <a:pt x="353" y="326"/>
                  </a:cubicBezTo>
                  <a:cubicBezTo>
                    <a:pt x="244" y="326"/>
                    <a:pt x="133" y="253"/>
                    <a:pt x="143" y="136"/>
                  </a:cubicBezTo>
                  <a:cubicBezTo>
                    <a:pt x="148" y="92"/>
                    <a:pt x="118" y="70"/>
                    <a:pt x="85" y="70"/>
                  </a:cubicBezTo>
                  <a:cubicBezTo>
                    <a:pt x="52" y="70"/>
                    <a:pt x="16" y="92"/>
                    <a:pt x="11" y="136"/>
                  </a:cubicBezTo>
                  <a:cubicBezTo>
                    <a:pt x="0" y="316"/>
                    <a:pt x="184" y="455"/>
                    <a:pt x="354" y="455"/>
                  </a:cubicBezTo>
                  <a:cubicBezTo>
                    <a:pt x="360" y="455"/>
                    <a:pt x="366" y="455"/>
                    <a:pt x="373" y="454"/>
                  </a:cubicBezTo>
                  <a:cubicBezTo>
                    <a:pt x="581" y="432"/>
                    <a:pt x="723" y="279"/>
                    <a:pt x="801" y="92"/>
                  </a:cubicBezTo>
                  <a:cubicBezTo>
                    <a:pt x="811" y="70"/>
                    <a:pt x="811" y="26"/>
                    <a:pt x="779" y="4"/>
                  </a:cubicBezTo>
                  <a:cubicBezTo>
                    <a:pt x="770" y="2"/>
                    <a:pt x="762" y="0"/>
                    <a:pt x="753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041;p51">
              <a:extLst>
                <a:ext uri="{FF2B5EF4-FFF2-40B4-BE49-F238E27FC236}">
                  <a16:creationId xmlns:a16="http://schemas.microsoft.com/office/drawing/2014/main" xmlns="" id="{169461C5-EC99-C6A6-9E70-0C20CE76721F}"/>
                </a:ext>
              </a:extLst>
            </p:cNvPr>
            <p:cNvSpPr/>
            <p:nvPr/>
          </p:nvSpPr>
          <p:spPr>
            <a:xfrm>
              <a:off x="3385500" y="5107350"/>
              <a:ext cx="19450" cy="10050"/>
            </a:xfrm>
            <a:custGeom>
              <a:avLst/>
              <a:gdLst/>
              <a:ahLst/>
              <a:cxnLst/>
              <a:rect l="l" t="t" r="r" b="b"/>
              <a:pathLst>
                <a:path w="778" h="402" extrusionOk="0">
                  <a:moveTo>
                    <a:pt x="714" y="0"/>
                  </a:moveTo>
                  <a:cubicBezTo>
                    <a:pt x="685" y="0"/>
                    <a:pt x="654" y="20"/>
                    <a:pt x="646" y="47"/>
                  </a:cubicBezTo>
                  <a:cubicBezTo>
                    <a:pt x="624" y="157"/>
                    <a:pt x="536" y="255"/>
                    <a:pt x="426" y="277"/>
                  </a:cubicBezTo>
                  <a:cubicBezTo>
                    <a:pt x="417" y="278"/>
                    <a:pt x="408" y="278"/>
                    <a:pt x="399" y="278"/>
                  </a:cubicBezTo>
                  <a:cubicBezTo>
                    <a:pt x="289" y="278"/>
                    <a:pt x="192" y="215"/>
                    <a:pt x="141" y="124"/>
                  </a:cubicBezTo>
                  <a:cubicBezTo>
                    <a:pt x="128" y="104"/>
                    <a:pt x="110" y="96"/>
                    <a:pt x="91" y="96"/>
                  </a:cubicBezTo>
                  <a:cubicBezTo>
                    <a:pt x="46" y="96"/>
                    <a:pt x="1" y="143"/>
                    <a:pt x="32" y="189"/>
                  </a:cubicBezTo>
                  <a:cubicBezTo>
                    <a:pt x="99" y="326"/>
                    <a:pt x="245" y="402"/>
                    <a:pt x="393" y="402"/>
                  </a:cubicBezTo>
                  <a:cubicBezTo>
                    <a:pt x="411" y="402"/>
                    <a:pt x="430" y="401"/>
                    <a:pt x="448" y="398"/>
                  </a:cubicBezTo>
                  <a:cubicBezTo>
                    <a:pt x="612" y="376"/>
                    <a:pt x="744" y="233"/>
                    <a:pt x="777" y="80"/>
                  </a:cubicBezTo>
                  <a:cubicBezTo>
                    <a:pt x="777" y="47"/>
                    <a:pt x="766" y="14"/>
                    <a:pt x="733" y="4"/>
                  </a:cubicBezTo>
                  <a:cubicBezTo>
                    <a:pt x="727" y="1"/>
                    <a:pt x="721" y="0"/>
                    <a:pt x="714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42;p51">
              <a:extLst>
                <a:ext uri="{FF2B5EF4-FFF2-40B4-BE49-F238E27FC236}">
                  <a16:creationId xmlns:a16="http://schemas.microsoft.com/office/drawing/2014/main" xmlns="" id="{CFA393C5-73C6-A27B-BBBE-115A0E7A9E21}"/>
                </a:ext>
              </a:extLst>
            </p:cNvPr>
            <p:cNvSpPr/>
            <p:nvPr/>
          </p:nvSpPr>
          <p:spPr>
            <a:xfrm>
              <a:off x="2724875" y="5268050"/>
              <a:ext cx="1574175" cy="3300"/>
            </a:xfrm>
            <a:custGeom>
              <a:avLst/>
              <a:gdLst/>
              <a:ahLst/>
              <a:cxnLst/>
              <a:rect l="l" t="t" r="r" b="b"/>
              <a:pathLst>
                <a:path w="62967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62889" y="132"/>
                  </a:lnTo>
                  <a:cubicBezTo>
                    <a:pt x="62966" y="132"/>
                    <a:pt x="62966" y="0"/>
                    <a:pt x="62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043;p51">
              <a:extLst>
                <a:ext uri="{FF2B5EF4-FFF2-40B4-BE49-F238E27FC236}">
                  <a16:creationId xmlns:a16="http://schemas.microsoft.com/office/drawing/2014/main" xmlns="" id="{CFABFB84-E587-7F71-7F82-EEACE6B5DDB0}"/>
                </a:ext>
              </a:extLst>
            </p:cNvPr>
            <p:cNvSpPr/>
            <p:nvPr/>
          </p:nvSpPr>
          <p:spPr>
            <a:xfrm>
              <a:off x="3939125" y="5154825"/>
              <a:ext cx="100325" cy="22250"/>
            </a:xfrm>
            <a:custGeom>
              <a:avLst/>
              <a:gdLst/>
              <a:ahLst/>
              <a:cxnLst/>
              <a:rect l="l" t="t" r="r" b="b"/>
              <a:pathLst>
                <a:path w="4013" h="890" extrusionOk="0">
                  <a:moveTo>
                    <a:pt x="0" y="1"/>
                  </a:moveTo>
                  <a:lnTo>
                    <a:pt x="0" y="889"/>
                  </a:lnTo>
                  <a:lnTo>
                    <a:pt x="4013" y="889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044;p51">
              <a:extLst>
                <a:ext uri="{FF2B5EF4-FFF2-40B4-BE49-F238E27FC236}">
                  <a16:creationId xmlns:a16="http://schemas.microsoft.com/office/drawing/2014/main" xmlns="" id="{C8531E46-4D41-883D-134A-E3E194FB9E78}"/>
                </a:ext>
              </a:extLst>
            </p:cNvPr>
            <p:cNvSpPr/>
            <p:nvPr/>
          </p:nvSpPr>
          <p:spPr>
            <a:xfrm>
              <a:off x="3937200" y="5153200"/>
              <a:ext cx="104200" cy="3300"/>
            </a:xfrm>
            <a:custGeom>
              <a:avLst/>
              <a:gdLst/>
              <a:ahLst/>
              <a:cxnLst/>
              <a:rect l="l" t="t" r="r" b="b"/>
              <a:pathLst>
                <a:path w="4168" h="132" extrusionOk="0">
                  <a:moveTo>
                    <a:pt x="89" y="0"/>
                  </a:moveTo>
                  <a:cubicBezTo>
                    <a:pt x="1" y="0"/>
                    <a:pt x="1" y="132"/>
                    <a:pt x="89" y="132"/>
                  </a:cubicBezTo>
                  <a:lnTo>
                    <a:pt x="4079" y="132"/>
                  </a:lnTo>
                  <a:cubicBezTo>
                    <a:pt x="4167" y="132"/>
                    <a:pt x="4167" y="0"/>
                    <a:pt x="4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045;p51">
              <a:extLst>
                <a:ext uri="{FF2B5EF4-FFF2-40B4-BE49-F238E27FC236}">
                  <a16:creationId xmlns:a16="http://schemas.microsoft.com/office/drawing/2014/main" xmlns="" id="{3FC4801A-E7D8-D831-4BF5-E9B9A8333EA3}"/>
                </a:ext>
              </a:extLst>
            </p:cNvPr>
            <p:cNvSpPr/>
            <p:nvPr/>
          </p:nvSpPr>
          <p:spPr>
            <a:xfrm>
              <a:off x="3952000" y="5154025"/>
              <a:ext cx="3325" cy="23375"/>
            </a:xfrm>
            <a:custGeom>
              <a:avLst/>
              <a:gdLst/>
              <a:ahLst/>
              <a:cxnLst/>
              <a:rect l="l" t="t" r="r" b="b"/>
              <a:pathLst>
                <a:path w="133" h="935" extrusionOk="0">
                  <a:moveTo>
                    <a:pt x="67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16"/>
                    <a:pt x="34" y="935"/>
                    <a:pt x="67" y="935"/>
                  </a:cubicBezTo>
                  <a:cubicBezTo>
                    <a:pt x="100" y="935"/>
                    <a:pt x="133" y="916"/>
                    <a:pt x="133" y="877"/>
                  </a:cubicBezTo>
                  <a:lnTo>
                    <a:pt x="133" y="66"/>
                  </a:lnTo>
                  <a:cubicBezTo>
                    <a:pt x="133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046;p51">
              <a:extLst>
                <a:ext uri="{FF2B5EF4-FFF2-40B4-BE49-F238E27FC236}">
                  <a16:creationId xmlns:a16="http://schemas.microsoft.com/office/drawing/2014/main" xmlns="" id="{7816F0C4-BAAE-84D7-A76E-E3EDE2DD55B3}"/>
                </a:ext>
              </a:extLst>
            </p:cNvPr>
            <p:cNvSpPr/>
            <p:nvPr/>
          </p:nvSpPr>
          <p:spPr>
            <a:xfrm>
              <a:off x="3975575" y="5154025"/>
              <a:ext cx="3025" cy="23375"/>
            </a:xfrm>
            <a:custGeom>
              <a:avLst/>
              <a:gdLst/>
              <a:ahLst/>
              <a:cxnLst/>
              <a:rect l="l" t="t" r="r" b="b"/>
              <a:pathLst>
                <a:path w="121" h="935" extrusionOk="0">
                  <a:moveTo>
                    <a:pt x="61" y="0"/>
                  </a:moveTo>
                  <a:cubicBezTo>
                    <a:pt x="31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16"/>
                    <a:pt x="31" y="935"/>
                    <a:pt x="61" y="935"/>
                  </a:cubicBezTo>
                  <a:cubicBezTo>
                    <a:pt x="91" y="935"/>
                    <a:pt x="121" y="916"/>
                    <a:pt x="121" y="877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047;p51">
              <a:extLst>
                <a:ext uri="{FF2B5EF4-FFF2-40B4-BE49-F238E27FC236}">
                  <a16:creationId xmlns:a16="http://schemas.microsoft.com/office/drawing/2014/main" xmlns="" id="{CE00DF9D-EA07-7852-9ECC-9E5031C45051}"/>
                </a:ext>
              </a:extLst>
            </p:cNvPr>
            <p:cNvSpPr/>
            <p:nvPr/>
          </p:nvSpPr>
          <p:spPr>
            <a:xfrm>
              <a:off x="3998875" y="5154025"/>
              <a:ext cx="3300" cy="23375"/>
            </a:xfrm>
            <a:custGeom>
              <a:avLst/>
              <a:gdLst/>
              <a:ahLst/>
              <a:cxnLst/>
              <a:rect l="l" t="t" r="r" b="b"/>
              <a:pathLst>
                <a:path w="132" h="935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16"/>
                    <a:pt x="33" y="935"/>
                    <a:pt x="66" y="935"/>
                  </a:cubicBezTo>
                  <a:cubicBezTo>
                    <a:pt x="99" y="935"/>
                    <a:pt x="132" y="916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048;p51">
              <a:extLst>
                <a:ext uri="{FF2B5EF4-FFF2-40B4-BE49-F238E27FC236}">
                  <a16:creationId xmlns:a16="http://schemas.microsoft.com/office/drawing/2014/main" xmlns="" id="{006D8C8B-5FBB-B4B1-A9C3-4C2A20841BD0}"/>
                </a:ext>
              </a:extLst>
            </p:cNvPr>
            <p:cNvSpPr/>
            <p:nvPr/>
          </p:nvSpPr>
          <p:spPr>
            <a:xfrm>
              <a:off x="4022450" y="5154025"/>
              <a:ext cx="3300" cy="23375"/>
            </a:xfrm>
            <a:custGeom>
              <a:avLst/>
              <a:gdLst/>
              <a:ahLst/>
              <a:cxnLst/>
              <a:rect l="l" t="t" r="r" b="b"/>
              <a:pathLst>
                <a:path w="132" h="935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16"/>
                    <a:pt x="33" y="935"/>
                    <a:pt x="66" y="935"/>
                  </a:cubicBezTo>
                  <a:cubicBezTo>
                    <a:pt x="99" y="935"/>
                    <a:pt x="132" y="916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049;p51">
              <a:extLst>
                <a:ext uri="{FF2B5EF4-FFF2-40B4-BE49-F238E27FC236}">
                  <a16:creationId xmlns:a16="http://schemas.microsoft.com/office/drawing/2014/main" xmlns="" id="{AF23FA96-A6B8-097C-EA56-570F6F9CC9D7}"/>
                </a:ext>
              </a:extLst>
            </p:cNvPr>
            <p:cNvSpPr/>
            <p:nvPr/>
          </p:nvSpPr>
          <p:spPr>
            <a:xfrm>
              <a:off x="3950925" y="5178150"/>
              <a:ext cx="100050" cy="22200"/>
            </a:xfrm>
            <a:custGeom>
              <a:avLst/>
              <a:gdLst/>
              <a:ahLst/>
              <a:cxnLst/>
              <a:rect l="l" t="t" r="r" b="b"/>
              <a:pathLst>
                <a:path w="4002" h="888" extrusionOk="0">
                  <a:moveTo>
                    <a:pt x="0" y="0"/>
                  </a:moveTo>
                  <a:lnTo>
                    <a:pt x="0" y="888"/>
                  </a:lnTo>
                  <a:lnTo>
                    <a:pt x="4001" y="888"/>
                  </a:lnTo>
                  <a:lnTo>
                    <a:pt x="40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050;p51">
              <a:extLst>
                <a:ext uri="{FF2B5EF4-FFF2-40B4-BE49-F238E27FC236}">
                  <a16:creationId xmlns:a16="http://schemas.microsoft.com/office/drawing/2014/main" xmlns="" id="{7BA20440-B062-9816-8582-F9EF116B42E0}"/>
                </a:ext>
              </a:extLst>
            </p:cNvPr>
            <p:cNvSpPr/>
            <p:nvPr/>
          </p:nvSpPr>
          <p:spPr>
            <a:xfrm>
              <a:off x="3948975" y="5176500"/>
              <a:ext cx="103925" cy="3300"/>
            </a:xfrm>
            <a:custGeom>
              <a:avLst/>
              <a:gdLst/>
              <a:ahLst/>
              <a:cxnLst/>
              <a:rect l="l" t="t" r="r" b="b"/>
              <a:pathLst>
                <a:path w="4157" h="132" extrusionOk="0">
                  <a:moveTo>
                    <a:pt x="89" y="0"/>
                  </a:moveTo>
                  <a:cubicBezTo>
                    <a:pt x="1" y="0"/>
                    <a:pt x="1" y="132"/>
                    <a:pt x="89" y="132"/>
                  </a:cubicBezTo>
                  <a:lnTo>
                    <a:pt x="4079" y="132"/>
                  </a:lnTo>
                  <a:cubicBezTo>
                    <a:pt x="4157" y="132"/>
                    <a:pt x="4157" y="0"/>
                    <a:pt x="4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051;p51">
              <a:extLst>
                <a:ext uri="{FF2B5EF4-FFF2-40B4-BE49-F238E27FC236}">
                  <a16:creationId xmlns:a16="http://schemas.microsoft.com/office/drawing/2014/main" xmlns="" id="{1E161BF6-1982-8A4F-1884-72637D868250}"/>
                </a:ext>
              </a:extLst>
            </p:cNvPr>
            <p:cNvSpPr/>
            <p:nvPr/>
          </p:nvSpPr>
          <p:spPr>
            <a:xfrm>
              <a:off x="3963775" y="5177250"/>
              <a:ext cx="3050" cy="23450"/>
            </a:xfrm>
            <a:custGeom>
              <a:avLst/>
              <a:gdLst/>
              <a:ahLst/>
              <a:cxnLst/>
              <a:rect l="l" t="t" r="r" b="b"/>
              <a:pathLst>
                <a:path w="122" h="938" extrusionOk="0">
                  <a:moveTo>
                    <a:pt x="61" y="0"/>
                  </a:moveTo>
                  <a:cubicBezTo>
                    <a:pt x="31" y="0"/>
                    <a:pt x="1" y="20"/>
                    <a:pt x="1" y="58"/>
                  </a:cubicBezTo>
                  <a:lnTo>
                    <a:pt x="1" y="880"/>
                  </a:lnTo>
                  <a:cubicBezTo>
                    <a:pt x="1" y="919"/>
                    <a:pt x="31" y="938"/>
                    <a:pt x="61" y="938"/>
                  </a:cubicBezTo>
                  <a:cubicBezTo>
                    <a:pt x="92" y="938"/>
                    <a:pt x="122" y="919"/>
                    <a:pt x="122" y="880"/>
                  </a:cubicBezTo>
                  <a:lnTo>
                    <a:pt x="122" y="58"/>
                  </a:lnTo>
                  <a:cubicBezTo>
                    <a:pt x="122" y="20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052;p51">
              <a:extLst>
                <a:ext uri="{FF2B5EF4-FFF2-40B4-BE49-F238E27FC236}">
                  <a16:creationId xmlns:a16="http://schemas.microsoft.com/office/drawing/2014/main" xmlns="" id="{6DFAB926-F985-542D-3118-96A6B949F710}"/>
                </a:ext>
              </a:extLst>
            </p:cNvPr>
            <p:cNvSpPr/>
            <p:nvPr/>
          </p:nvSpPr>
          <p:spPr>
            <a:xfrm>
              <a:off x="3987100" y="5177250"/>
              <a:ext cx="3300" cy="23450"/>
            </a:xfrm>
            <a:custGeom>
              <a:avLst/>
              <a:gdLst/>
              <a:ahLst/>
              <a:cxnLst/>
              <a:rect l="l" t="t" r="r" b="b"/>
              <a:pathLst>
                <a:path w="132" h="938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880"/>
                  </a:lnTo>
                  <a:cubicBezTo>
                    <a:pt x="0" y="919"/>
                    <a:pt x="33" y="938"/>
                    <a:pt x="66" y="938"/>
                  </a:cubicBezTo>
                  <a:cubicBezTo>
                    <a:pt x="99" y="938"/>
                    <a:pt x="132" y="919"/>
                    <a:pt x="132" y="880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053;p51">
              <a:extLst>
                <a:ext uri="{FF2B5EF4-FFF2-40B4-BE49-F238E27FC236}">
                  <a16:creationId xmlns:a16="http://schemas.microsoft.com/office/drawing/2014/main" xmlns="" id="{5DF801E2-C3D3-DEF9-C098-7D191CDF8CBC}"/>
                </a:ext>
              </a:extLst>
            </p:cNvPr>
            <p:cNvSpPr/>
            <p:nvPr/>
          </p:nvSpPr>
          <p:spPr>
            <a:xfrm>
              <a:off x="4010675" y="5177250"/>
              <a:ext cx="3300" cy="23450"/>
            </a:xfrm>
            <a:custGeom>
              <a:avLst/>
              <a:gdLst/>
              <a:ahLst/>
              <a:cxnLst/>
              <a:rect l="l" t="t" r="r" b="b"/>
              <a:pathLst>
                <a:path w="132" h="938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880"/>
                  </a:lnTo>
                  <a:cubicBezTo>
                    <a:pt x="0" y="919"/>
                    <a:pt x="33" y="938"/>
                    <a:pt x="66" y="938"/>
                  </a:cubicBezTo>
                  <a:cubicBezTo>
                    <a:pt x="99" y="938"/>
                    <a:pt x="132" y="919"/>
                    <a:pt x="132" y="880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054;p51">
              <a:extLst>
                <a:ext uri="{FF2B5EF4-FFF2-40B4-BE49-F238E27FC236}">
                  <a16:creationId xmlns:a16="http://schemas.microsoft.com/office/drawing/2014/main" xmlns="" id="{8B15EEB2-F1D2-EC10-4B24-DA13FDDA7F88}"/>
                </a:ext>
              </a:extLst>
            </p:cNvPr>
            <p:cNvSpPr/>
            <p:nvPr/>
          </p:nvSpPr>
          <p:spPr>
            <a:xfrm>
              <a:off x="4034250" y="5177250"/>
              <a:ext cx="3025" cy="23450"/>
            </a:xfrm>
            <a:custGeom>
              <a:avLst/>
              <a:gdLst/>
              <a:ahLst/>
              <a:cxnLst/>
              <a:rect l="l" t="t" r="r" b="b"/>
              <a:pathLst>
                <a:path w="121" h="938" extrusionOk="0">
                  <a:moveTo>
                    <a:pt x="60" y="0"/>
                  </a:moveTo>
                  <a:cubicBezTo>
                    <a:pt x="30" y="0"/>
                    <a:pt x="0" y="20"/>
                    <a:pt x="0" y="58"/>
                  </a:cubicBezTo>
                  <a:lnTo>
                    <a:pt x="0" y="880"/>
                  </a:lnTo>
                  <a:cubicBezTo>
                    <a:pt x="0" y="919"/>
                    <a:pt x="30" y="938"/>
                    <a:pt x="60" y="938"/>
                  </a:cubicBezTo>
                  <a:cubicBezTo>
                    <a:pt x="90" y="938"/>
                    <a:pt x="120" y="919"/>
                    <a:pt x="120" y="880"/>
                  </a:cubicBezTo>
                  <a:lnTo>
                    <a:pt x="120" y="58"/>
                  </a:lnTo>
                  <a:cubicBezTo>
                    <a:pt x="120" y="20"/>
                    <a:pt x="90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055;p51">
              <a:extLst>
                <a:ext uri="{FF2B5EF4-FFF2-40B4-BE49-F238E27FC236}">
                  <a16:creationId xmlns:a16="http://schemas.microsoft.com/office/drawing/2014/main" xmlns="" id="{BDCFD341-2694-0A3A-61F5-D688FAE6226B}"/>
                </a:ext>
              </a:extLst>
            </p:cNvPr>
            <p:cNvSpPr/>
            <p:nvPr/>
          </p:nvSpPr>
          <p:spPr>
            <a:xfrm>
              <a:off x="3940225" y="5201175"/>
              <a:ext cx="100325" cy="22500"/>
            </a:xfrm>
            <a:custGeom>
              <a:avLst/>
              <a:gdLst/>
              <a:ahLst/>
              <a:cxnLst/>
              <a:rect l="l" t="t" r="r" b="b"/>
              <a:pathLst>
                <a:path w="4013" h="900" extrusionOk="0">
                  <a:moveTo>
                    <a:pt x="0" y="0"/>
                  </a:moveTo>
                  <a:lnTo>
                    <a:pt x="0" y="899"/>
                  </a:lnTo>
                  <a:lnTo>
                    <a:pt x="4013" y="899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056;p51">
              <a:extLst>
                <a:ext uri="{FF2B5EF4-FFF2-40B4-BE49-F238E27FC236}">
                  <a16:creationId xmlns:a16="http://schemas.microsoft.com/office/drawing/2014/main" xmlns="" id="{B000F248-6EC5-1D7B-4B47-DBB8E5F50C36}"/>
                </a:ext>
              </a:extLst>
            </p:cNvPr>
            <p:cNvSpPr/>
            <p:nvPr/>
          </p:nvSpPr>
          <p:spPr>
            <a:xfrm>
              <a:off x="3938575" y="5199775"/>
              <a:ext cx="103900" cy="3050"/>
            </a:xfrm>
            <a:custGeom>
              <a:avLst/>
              <a:gdLst/>
              <a:ahLst/>
              <a:cxnLst/>
              <a:rect l="l" t="t" r="r" b="b"/>
              <a:pathLst>
                <a:path w="4156" h="122" extrusionOk="0">
                  <a:moveTo>
                    <a:pt x="77" y="1"/>
                  </a:moveTo>
                  <a:cubicBezTo>
                    <a:pt x="0" y="1"/>
                    <a:pt x="0" y="122"/>
                    <a:pt x="77" y="122"/>
                  </a:cubicBezTo>
                  <a:lnTo>
                    <a:pt x="4068" y="122"/>
                  </a:lnTo>
                  <a:cubicBezTo>
                    <a:pt x="4156" y="122"/>
                    <a:pt x="4156" y="1"/>
                    <a:pt x="4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057;p51">
              <a:extLst>
                <a:ext uri="{FF2B5EF4-FFF2-40B4-BE49-F238E27FC236}">
                  <a16:creationId xmlns:a16="http://schemas.microsoft.com/office/drawing/2014/main" xmlns="" id="{A71E28B8-2C4F-2F9A-DCC8-9FD2ADB29F48}"/>
                </a:ext>
              </a:extLst>
            </p:cNvPr>
            <p:cNvSpPr/>
            <p:nvPr/>
          </p:nvSpPr>
          <p:spPr>
            <a:xfrm>
              <a:off x="3953100" y="5200550"/>
              <a:ext cx="3325" cy="23450"/>
            </a:xfrm>
            <a:custGeom>
              <a:avLst/>
              <a:gdLst/>
              <a:ahLst/>
              <a:cxnLst/>
              <a:rect l="l" t="t" r="r" b="b"/>
              <a:pathLst>
                <a:path w="133" h="938" extrusionOk="0">
                  <a:moveTo>
                    <a:pt x="67" y="0"/>
                  </a:moveTo>
                  <a:cubicBezTo>
                    <a:pt x="34" y="0"/>
                    <a:pt x="1" y="19"/>
                    <a:pt x="1" y="58"/>
                  </a:cubicBezTo>
                  <a:lnTo>
                    <a:pt x="1" y="880"/>
                  </a:lnTo>
                  <a:cubicBezTo>
                    <a:pt x="1" y="918"/>
                    <a:pt x="34" y="938"/>
                    <a:pt x="67" y="938"/>
                  </a:cubicBezTo>
                  <a:cubicBezTo>
                    <a:pt x="99" y="938"/>
                    <a:pt x="132" y="918"/>
                    <a:pt x="132" y="880"/>
                  </a:cubicBezTo>
                  <a:lnTo>
                    <a:pt x="132" y="58"/>
                  </a:lnTo>
                  <a:cubicBezTo>
                    <a:pt x="132" y="19"/>
                    <a:pt x="99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058;p51">
              <a:extLst>
                <a:ext uri="{FF2B5EF4-FFF2-40B4-BE49-F238E27FC236}">
                  <a16:creationId xmlns:a16="http://schemas.microsoft.com/office/drawing/2014/main" xmlns="" id="{B8B9B6F8-DF01-20EC-F1C5-680EAF60B226}"/>
                </a:ext>
              </a:extLst>
            </p:cNvPr>
            <p:cNvSpPr/>
            <p:nvPr/>
          </p:nvSpPr>
          <p:spPr>
            <a:xfrm>
              <a:off x="3976675" y="5200550"/>
              <a:ext cx="3025" cy="23450"/>
            </a:xfrm>
            <a:custGeom>
              <a:avLst/>
              <a:gdLst/>
              <a:ahLst/>
              <a:cxnLst/>
              <a:rect l="l" t="t" r="r" b="b"/>
              <a:pathLst>
                <a:path w="121" h="938" extrusionOk="0">
                  <a:moveTo>
                    <a:pt x="61" y="0"/>
                  </a:moveTo>
                  <a:cubicBezTo>
                    <a:pt x="31" y="0"/>
                    <a:pt x="1" y="19"/>
                    <a:pt x="1" y="58"/>
                  </a:cubicBezTo>
                  <a:lnTo>
                    <a:pt x="1" y="880"/>
                  </a:lnTo>
                  <a:cubicBezTo>
                    <a:pt x="1" y="918"/>
                    <a:pt x="31" y="938"/>
                    <a:pt x="61" y="938"/>
                  </a:cubicBezTo>
                  <a:cubicBezTo>
                    <a:pt x="91" y="938"/>
                    <a:pt x="121" y="918"/>
                    <a:pt x="121" y="880"/>
                  </a:cubicBezTo>
                  <a:lnTo>
                    <a:pt x="121" y="58"/>
                  </a:lnTo>
                  <a:cubicBezTo>
                    <a:pt x="121" y="19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059;p51">
              <a:extLst>
                <a:ext uri="{FF2B5EF4-FFF2-40B4-BE49-F238E27FC236}">
                  <a16:creationId xmlns:a16="http://schemas.microsoft.com/office/drawing/2014/main" xmlns="" id="{140BFF87-3F10-A3F5-9985-551F22DC1DAE}"/>
                </a:ext>
              </a:extLst>
            </p:cNvPr>
            <p:cNvSpPr/>
            <p:nvPr/>
          </p:nvSpPr>
          <p:spPr>
            <a:xfrm>
              <a:off x="3999975" y="5200550"/>
              <a:ext cx="3300" cy="23450"/>
            </a:xfrm>
            <a:custGeom>
              <a:avLst/>
              <a:gdLst/>
              <a:ahLst/>
              <a:cxnLst/>
              <a:rect l="l" t="t" r="r" b="b"/>
              <a:pathLst>
                <a:path w="132" h="938" extrusionOk="0">
                  <a:moveTo>
                    <a:pt x="66" y="0"/>
                  </a:moveTo>
                  <a:cubicBezTo>
                    <a:pt x="33" y="0"/>
                    <a:pt x="0" y="19"/>
                    <a:pt x="0" y="58"/>
                  </a:cubicBezTo>
                  <a:lnTo>
                    <a:pt x="0" y="880"/>
                  </a:lnTo>
                  <a:cubicBezTo>
                    <a:pt x="0" y="918"/>
                    <a:pt x="33" y="938"/>
                    <a:pt x="66" y="938"/>
                  </a:cubicBezTo>
                  <a:cubicBezTo>
                    <a:pt x="99" y="938"/>
                    <a:pt x="132" y="918"/>
                    <a:pt x="132" y="880"/>
                  </a:cubicBezTo>
                  <a:lnTo>
                    <a:pt x="132" y="58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060;p51">
              <a:extLst>
                <a:ext uri="{FF2B5EF4-FFF2-40B4-BE49-F238E27FC236}">
                  <a16:creationId xmlns:a16="http://schemas.microsoft.com/office/drawing/2014/main" xmlns="" id="{852B7E89-4E38-9715-B9D2-8A15E542428F}"/>
                </a:ext>
              </a:extLst>
            </p:cNvPr>
            <p:cNvSpPr/>
            <p:nvPr/>
          </p:nvSpPr>
          <p:spPr>
            <a:xfrm>
              <a:off x="4023550" y="5200550"/>
              <a:ext cx="3300" cy="23450"/>
            </a:xfrm>
            <a:custGeom>
              <a:avLst/>
              <a:gdLst/>
              <a:ahLst/>
              <a:cxnLst/>
              <a:rect l="l" t="t" r="r" b="b"/>
              <a:pathLst>
                <a:path w="132" h="938" extrusionOk="0">
                  <a:moveTo>
                    <a:pt x="66" y="0"/>
                  </a:moveTo>
                  <a:cubicBezTo>
                    <a:pt x="33" y="0"/>
                    <a:pt x="0" y="19"/>
                    <a:pt x="0" y="58"/>
                  </a:cubicBezTo>
                  <a:lnTo>
                    <a:pt x="0" y="880"/>
                  </a:lnTo>
                  <a:cubicBezTo>
                    <a:pt x="0" y="918"/>
                    <a:pt x="33" y="938"/>
                    <a:pt x="66" y="938"/>
                  </a:cubicBezTo>
                  <a:cubicBezTo>
                    <a:pt x="99" y="938"/>
                    <a:pt x="132" y="918"/>
                    <a:pt x="132" y="880"/>
                  </a:cubicBezTo>
                  <a:lnTo>
                    <a:pt x="132" y="58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061;p51">
              <a:extLst>
                <a:ext uri="{FF2B5EF4-FFF2-40B4-BE49-F238E27FC236}">
                  <a16:creationId xmlns:a16="http://schemas.microsoft.com/office/drawing/2014/main" xmlns="" id="{036A3634-6492-0AE6-6465-8614DB3792B9}"/>
                </a:ext>
              </a:extLst>
            </p:cNvPr>
            <p:cNvSpPr/>
            <p:nvPr/>
          </p:nvSpPr>
          <p:spPr>
            <a:xfrm>
              <a:off x="3928700" y="5223350"/>
              <a:ext cx="100075" cy="22250"/>
            </a:xfrm>
            <a:custGeom>
              <a:avLst/>
              <a:gdLst/>
              <a:ahLst/>
              <a:cxnLst/>
              <a:rect l="l" t="t" r="r" b="b"/>
              <a:pathLst>
                <a:path w="4003" h="890" extrusionOk="0">
                  <a:moveTo>
                    <a:pt x="1" y="1"/>
                  </a:moveTo>
                  <a:lnTo>
                    <a:pt x="1" y="889"/>
                  </a:lnTo>
                  <a:lnTo>
                    <a:pt x="4003" y="889"/>
                  </a:lnTo>
                  <a:lnTo>
                    <a:pt x="40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062;p51">
              <a:extLst>
                <a:ext uri="{FF2B5EF4-FFF2-40B4-BE49-F238E27FC236}">
                  <a16:creationId xmlns:a16="http://schemas.microsoft.com/office/drawing/2014/main" xmlns="" id="{F3BCB726-7A09-1DA7-BE38-36F516A37439}"/>
                </a:ext>
              </a:extLst>
            </p:cNvPr>
            <p:cNvSpPr/>
            <p:nvPr/>
          </p:nvSpPr>
          <p:spPr>
            <a:xfrm>
              <a:off x="3926800" y="5221725"/>
              <a:ext cx="103900" cy="3300"/>
            </a:xfrm>
            <a:custGeom>
              <a:avLst/>
              <a:gdLst/>
              <a:ahLst/>
              <a:cxnLst/>
              <a:rect l="l" t="t" r="r" b="b"/>
              <a:pathLst>
                <a:path w="4156" h="132" extrusionOk="0">
                  <a:moveTo>
                    <a:pt x="77" y="0"/>
                  </a:moveTo>
                  <a:cubicBezTo>
                    <a:pt x="0" y="0"/>
                    <a:pt x="0" y="132"/>
                    <a:pt x="77" y="132"/>
                  </a:cubicBezTo>
                  <a:lnTo>
                    <a:pt x="4079" y="132"/>
                  </a:lnTo>
                  <a:cubicBezTo>
                    <a:pt x="4155" y="132"/>
                    <a:pt x="4155" y="0"/>
                    <a:pt x="4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063;p51">
              <a:extLst>
                <a:ext uri="{FF2B5EF4-FFF2-40B4-BE49-F238E27FC236}">
                  <a16:creationId xmlns:a16="http://schemas.microsoft.com/office/drawing/2014/main" xmlns="" id="{0D1633AF-14FE-E252-EE19-B60DE4BC935A}"/>
                </a:ext>
              </a:extLst>
            </p:cNvPr>
            <p:cNvSpPr/>
            <p:nvPr/>
          </p:nvSpPr>
          <p:spPr>
            <a:xfrm>
              <a:off x="3941600" y="5222550"/>
              <a:ext cx="3025" cy="23600"/>
            </a:xfrm>
            <a:custGeom>
              <a:avLst/>
              <a:gdLst/>
              <a:ahLst/>
              <a:cxnLst/>
              <a:rect l="l" t="t" r="r" b="b"/>
              <a:pathLst>
                <a:path w="121" h="944" extrusionOk="0">
                  <a:moveTo>
                    <a:pt x="60" y="0"/>
                  </a:moveTo>
                  <a:cubicBezTo>
                    <a:pt x="30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21"/>
                    <a:pt x="30" y="943"/>
                    <a:pt x="60" y="943"/>
                  </a:cubicBezTo>
                  <a:cubicBezTo>
                    <a:pt x="90" y="943"/>
                    <a:pt x="120" y="921"/>
                    <a:pt x="120" y="877"/>
                  </a:cubicBezTo>
                  <a:lnTo>
                    <a:pt x="120" y="66"/>
                  </a:lnTo>
                  <a:cubicBezTo>
                    <a:pt x="120" y="22"/>
                    <a:pt x="90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64;p51">
              <a:extLst>
                <a:ext uri="{FF2B5EF4-FFF2-40B4-BE49-F238E27FC236}">
                  <a16:creationId xmlns:a16="http://schemas.microsoft.com/office/drawing/2014/main" xmlns="" id="{67A176E4-3254-F894-4AFF-5176FE55A59F}"/>
                </a:ext>
              </a:extLst>
            </p:cNvPr>
            <p:cNvSpPr/>
            <p:nvPr/>
          </p:nvSpPr>
          <p:spPr>
            <a:xfrm>
              <a:off x="3964875" y="5222550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7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4" y="943"/>
                    <a:pt x="67" y="943"/>
                  </a:cubicBezTo>
                  <a:cubicBezTo>
                    <a:pt x="99" y="943"/>
                    <a:pt x="132" y="921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65;p51">
              <a:extLst>
                <a:ext uri="{FF2B5EF4-FFF2-40B4-BE49-F238E27FC236}">
                  <a16:creationId xmlns:a16="http://schemas.microsoft.com/office/drawing/2014/main" xmlns="" id="{04BCFFC5-0682-FB18-F69B-A0D2B060D74A}"/>
                </a:ext>
              </a:extLst>
            </p:cNvPr>
            <p:cNvSpPr/>
            <p:nvPr/>
          </p:nvSpPr>
          <p:spPr>
            <a:xfrm>
              <a:off x="3988450" y="5222550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4" y="943"/>
                    <a:pt x="66" y="943"/>
                  </a:cubicBezTo>
                  <a:cubicBezTo>
                    <a:pt x="99" y="943"/>
                    <a:pt x="132" y="921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66;p51">
              <a:extLst>
                <a:ext uri="{FF2B5EF4-FFF2-40B4-BE49-F238E27FC236}">
                  <a16:creationId xmlns:a16="http://schemas.microsoft.com/office/drawing/2014/main" xmlns="" id="{9883E209-84FD-B380-A19E-8A693935FCA0}"/>
                </a:ext>
              </a:extLst>
            </p:cNvPr>
            <p:cNvSpPr/>
            <p:nvPr/>
          </p:nvSpPr>
          <p:spPr>
            <a:xfrm>
              <a:off x="4012025" y="5222550"/>
              <a:ext cx="3050" cy="23600"/>
            </a:xfrm>
            <a:custGeom>
              <a:avLst/>
              <a:gdLst/>
              <a:ahLst/>
              <a:cxnLst/>
              <a:rect l="l" t="t" r="r" b="b"/>
              <a:pathLst>
                <a:path w="122" h="944" extrusionOk="0">
                  <a:moveTo>
                    <a:pt x="61" y="0"/>
                  </a:moveTo>
                  <a:cubicBezTo>
                    <a:pt x="31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1" y="943"/>
                    <a:pt x="61" y="943"/>
                  </a:cubicBezTo>
                  <a:cubicBezTo>
                    <a:pt x="91" y="943"/>
                    <a:pt x="122" y="921"/>
                    <a:pt x="122" y="877"/>
                  </a:cubicBezTo>
                  <a:lnTo>
                    <a:pt x="122" y="66"/>
                  </a:lnTo>
                  <a:cubicBezTo>
                    <a:pt x="122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67;p51">
              <a:extLst>
                <a:ext uri="{FF2B5EF4-FFF2-40B4-BE49-F238E27FC236}">
                  <a16:creationId xmlns:a16="http://schemas.microsoft.com/office/drawing/2014/main" xmlns="" id="{7A75D4F1-D629-A3AB-2D3F-C659F29729AB}"/>
                </a:ext>
              </a:extLst>
            </p:cNvPr>
            <p:cNvSpPr/>
            <p:nvPr/>
          </p:nvSpPr>
          <p:spPr>
            <a:xfrm>
              <a:off x="3940225" y="5246675"/>
              <a:ext cx="100325" cy="22200"/>
            </a:xfrm>
            <a:custGeom>
              <a:avLst/>
              <a:gdLst/>
              <a:ahLst/>
              <a:cxnLst/>
              <a:rect l="l" t="t" r="r" b="b"/>
              <a:pathLst>
                <a:path w="4013" h="888" extrusionOk="0">
                  <a:moveTo>
                    <a:pt x="0" y="0"/>
                  </a:moveTo>
                  <a:lnTo>
                    <a:pt x="0" y="888"/>
                  </a:lnTo>
                  <a:lnTo>
                    <a:pt x="4013" y="888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68;p51">
              <a:extLst>
                <a:ext uri="{FF2B5EF4-FFF2-40B4-BE49-F238E27FC236}">
                  <a16:creationId xmlns:a16="http://schemas.microsoft.com/office/drawing/2014/main" xmlns="" id="{343F2173-7E5A-469F-2C4F-B36458C943E1}"/>
                </a:ext>
              </a:extLst>
            </p:cNvPr>
            <p:cNvSpPr/>
            <p:nvPr/>
          </p:nvSpPr>
          <p:spPr>
            <a:xfrm>
              <a:off x="3938575" y="5245025"/>
              <a:ext cx="103900" cy="3300"/>
            </a:xfrm>
            <a:custGeom>
              <a:avLst/>
              <a:gdLst/>
              <a:ahLst/>
              <a:cxnLst/>
              <a:rect l="l" t="t" r="r" b="b"/>
              <a:pathLst>
                <a:path w="4156" h="132" extrusionOk="0">
                  <a:moveTo>
                    <a:pt x="77" y="0"/>
                  </a:moveTo>
                  <a:cubicBezTo>
                    <a:pt x="0" y="0"/>
                    <a:pt x="0" y="132"/>
                    <a:pt x="77" y="132"/>
                  </a:cubicBezTo>
                  <a:lnTo>
                    <a:pt x="4068" y="132"/>
                  </a:lnTo>
                  <a:cubicBezTo>
                    <a:pt x="4156" y="132"/>
                    <a:pt x="4156" y="0"/>
                    <a:pt x="4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69;p51">
              <a:extLst>
                <a:ext uri="{FF2B5EF4-FFF2-40B4-BE49-F238E27FC236}">
                  <a16:creationId xmlns:a16="http://schemas.microsoft.com/office/drawing/2014/main" xmlns="" id="{8059D225-90F6-1AF6-F702-5FA90C025400}"/>
                </a:ext>
              </a:extLst>
            </p:cNvPr>
            <p:cNvSpPr/>
            <p:nvPr/>
          </p:nvSpPr>
          <p:spPr>
            <a:xfrm>
              <a:off x="3953100" y="5245825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7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878"/>
                  </a:lnTo>
                  <a:cubicBezTo>
                    <a:pt x="1" y="922"/>
                    <a:pt x="34" y="944"/>
                    <a:pt x="67" y="944"/>
                  </a:cubicBezTo>
                  <a:cubicBezTo>
                    <a:pt x="99" y="944"/>
                    <a:pt x="132" y="922"/>
                    <a:pt x="132" y="878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70;p51">
              <a:extLst>
                <a:ext uri="{FF2B5EF4-FFF2-40B4-BE49-F238E27FC236}">
                  <a16:creationId xmlns:a16="http://schemas.microsoft.com/office/drawing/2014/main" xmlns="" id="{3B1FF3C9-1934-5876-7952-43285FC27E68}"/>
                </a:ext>
              </a:extLst>
            </p:cNvPr>
            <p:cNvSpPr/>
            <p:nvPr/>
          </p:nvSpPr>
          <p:spPr>
            <a:xfrm>
              <a:off x="3976675" y="5245825"/>
              <a:ext cx="3025" cy="23600"/>
            </a:xfrm>
            <a:custGeom>
              <a:avLst/>
              <a:gdLst/>
              <a:ahLst/>
              <a:cxnLst/>
              <a:rect l="l" t="t" r="r" b="b"/>
              <a:pathLst>
                <a:path w="121" h="944" extrusionOk="0">
                  <a:moveTo>
                    <a:pt x="61" y="1"/>
                  </a:moveTo>
                  <a:cubicBezTo>
                    <a:pt x="31" y="1"/>
                    <a:pt x="1" y="23"/>
                    <a:pt x="1" y="67"/>
                  </a:cubicBezTo>
                  <a:lnTo>
                    <a:pt x="1" y="878"/>
                  </a:lnTo>
                  <a:cubicBezTo>
                    <a:pt x="1" y="922"/>
                    <a:pt x="31" y="944"/>
                    <a:pt x="61" y="944"/>
                  </a:cubicBezTo>
                  <a:cubicBezTo>
                    <a:pt x="91" y="944"/>
                    <a:pt x="121" y="922"/>
                    <a:pt x="121" y="878"/>
                  </a:cubicBezTo>
                  <a:lnTo>
                    <a:pt x="121" y="67"/>
                  </a:lnTo>
                  <a:cubicBezTo>
                    <a:pt x="121" y="23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1;p51">
              <a:extLst>
                <a:ext uri="{FF2B5EF4-FFF2-40B4-BE49-F238E27FC236}">
                  <a16:creationId xmlns:a16="http://schemas.microsoft.com/office/drawing/2014/main" xmlns="" id="{403F56D5-C052-1018-1177-7BF6C8724F19}"/>
                </a:ext>
              </a:extLst>
            </p:cNvPr>
            <p:cNvSpPr/>
            <p:nvPr/>
          </p:nvSpPr>
          <p:spPr>
            <a:xfrm>
              <a:off x="3999975" y="5245825"/>
              <a:ext cx="3300" cy="23600"/>
            </a:xfrm>
            <a:custGeom>
              <a:avLst/>
              <a:gdLst/>
              <a:ahLst/>
              <a:cxnLst/>
              <a:rect l="l" t="t" r="r" b="b"/>
              <a:pathLst>
                <a:path w="132" h="944" extrusionOk="0">
                  <a:moveTo>
                    <a:pt x="66" y="1"/>
                  </a:moveTo>
                  <a:cubicBezTo>
                    <a:pt x="33" y="1"/>
                    <a:pt x="0" y="23"/>
                    <a:pt x="0" y="67"/>
                  </a:cubicBezTo>
                  <a:lnTo>
                    <a:pt x="0" y="878"/>
                  </a:lnTo>
                  <a:cubicBezTo>
                    <a:pt x="0" y="922"/>
                    <a:pt x="33" y="944"/>
                    <a:pt x="66" y="944"/>
                  </a:cubicBezTo>
                  <a:cubicBezTo>
                    <a:pt x="99" y="944"/>
                    <a:pt x="132" y="922"/>
                    <a:pt x="132" y="878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72;p51">
              <a:extLst>
                <a:ext uri="{FF2B5EF4-FFF2-40B4-BE49-F238E27FC236}">
                  <a16:creationId xmlns:a16="http://schemas.microsoft.com/office/drawing/2014/main" xmlns="" id="{BA1E3DB4-9A71-9660-AD55-F36C044D9CFF}"/>
                </a:ext>
              </a:extLst>
            </p:cNvPr>
            <p:cNvSpPr/>
            <p:nvPr/>
          </p:nvSpPr>
          <p:spPr>
            <a:xfrm>
              <a:off x="4023550" y="5245825"/>
              <a:ext cx="3300" cy="23600"/>
            </a:xfrm>
            <a:custGeom>
              <a:avLst/>
              <a:gdLst/>
              <a:ahLst/>
              <a:cxnLst/>
              <a:rect l="l" t="t" r="r" b="b"/>
              <a:pathLst>
                <a:path w="132" h="944" extrusionOk="0">
                  <a:moveTo>
                    <a:pt x="66" y="1"/>
                  </a:moveTo>
                  <a:cubicBezTo>
                    <a:pt x="33" y="1"/>
                    <a:pt x="0" y="23"/>
                    <a:pt x="0" y="67"/>
                  </a:cubicBezTo>
                  <a:lnTo>
                    <a:pt x="0" y="878"/>
                  </a:lnTo>
                  <a:cubicBezTo>
                    <a:pt x="0" y="922"/>
                    <a:pt x="33" y="944"/>
                    <a:pt x="66" y="944"/>
                  </a:cubicBezTo>
                  <a:cubicBezTo>
                    <a:pt x="99" y="944"/>
                    <a:pt x="132" y="922"/>
                    <a:pt x="132" y="878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73;p51">
              <a:extLst>
                <a:ext uri="{FF2B5EF4-FFF2-40B4-BE49-F238E27FC236}">
                  <a16:creationId xmlns:a16="http://schemas.microsoft.com/office/drawing/2014/main" xmlns="" id="{4B082391-6755-2385-9C32-F7C3E06D709B}"/>
                </a:ext>
              </a:extLst>
            </p:cNvPr>
            <p:cNvSpPr/>
            <p:nvPr/>
          </p:nvSpPr>
          <p:spPr>
            <a:xfrm>
              <a:off x="3929800" y="5269950"/>
              <a:ext cx="100350" cy="22250"/>
            </a:xfrm>
            <a:custGeom>
              <a:avLst/>
              <a:gdLst/>
              <a:ahLst/>
              <a:cxnLst/>
              <a:rect l="l" t="t" r="r" b="b"/>
              <a:pathLst>
                <a:path w="4014" h="890" extrusionOk="0">
                  <a:moveTo>
                    <a:pt x="0" y="1"/>
                  </a:moveTo>
                  <a:lnTo>
                    <a:pt x="0" y="889"/>
                  </a:lnTo>
                  <a:lnTo>
                    <a:pt x="4013" y="889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074;p51">
              <a:extLst>
                <a:ext uri="{FF2B5EF4-FFF2-40B4-BE49-F238E27FC236}">
                  <a16:creationId xmlns:a16="http://schemas.microsoft.com/office/drawing/2014/main" xmlns="" id="{D3DCB090-A0FA-9617-1727-8D224F8BB17C}"/>
                </a:ext>
              </a:extLst>
            </p:cNvPr>
            <p:cNvSpPr/>
            <p:nvPr/>
          </p:nvSpPr>
          <p:spPr>
            <a:xfrm>
              <a:off x="3927900" y="5268300"/>
              <a:ext cx="103875" cy="3325"/>
            </a:xfrm>
            <a:custGeom>
              <a:avLst/>
              <a:gdLst/>
              <a:ahLst/>
              <a:cxnLst/>
              <a:rect l="l" t="t" r="r" b="b"/>
              <a:pathLst>
                <a:path w="4155" h="133" extrusionOk="0">
                  <a:moveTo>
                    <a:pt x="88" y="1"/>
                  </a:moveTo>
                  <a:cubicBezTo>
                    <a:pt x="0" y="1"/>
                    <a:pt x="0" y="132"/>
                    <a:pt x="88" y="132"/>
                  </a:cubicBezTo>
                  <a:lnTo>
                    <a:pt x="4079" y="132"/>
                  </a:lnTo>
                  <a:cubicBezTo>
                    <a:pt x="4155" y="132"/>
                    <a:pt x="4155" y="1"/>
                    <a:pt x="4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075;p51">
              <a:extLst>
                <a:ext uri="{FF2B5EF4-FFF2-40B4-BE49-F238E27FC236}">
                  <a16:creationId xmlns:a16="http://schemas.microsoft.com/office/drawing/2014/main" xmlns="" id="{B6080870-335D-00D5-7BEF-6266E0323BC8}"/>
                </a:ext>
              </a:extLst>
            </p:cNvPr>
            <p:cNvSpPr/>
            <p:nvPr/>
          </p:nvSpPr>
          <p:spPr>
            <a:xfrm>
              <a:off x="3942700" y="5269150"/>
              <a:ext cx="3025" cy="23600"/>
            </a:xfrm>
            <a:custGeom>
              <a:avLst/>
              <a:gdLst/>
              <a:ahLst/>
              <a:cxnLst/>
              <a:rect l="l" t="t" r="r" b="b"/>
              <a:pathLst>
                <a:path w="121" h="944" extrusionOk="0">
                  <a:moveTo>
                    <a:pt x="60" y="0"/>
                  </a:moveTo>
                  <a:cubicBezTo>
                    <a:pt x="30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21"/>
                    <a:pt x="30" y="943"/>
                    <a:pt x="60" y="943"/>
                  </a:cubicBezTo>
                  <a:cubicBezTo>
                    <a:pt x="90" y="943"/>
                    <a:pt x="120" y="921"/>
                    <a:pt x="120" y="877"/>
                  </a:cubicBezTo>
                  <a:lnTo>
                    <a:pt x="120" y="66"/>
                  </a:lnTo>
                  <a:cubicBezTo>
                    <a:pt x="120" y="22"/>
                    <a:pt x="90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076;p51">
              <a:extLst>
                <a:ext uri="{FF2B5EF4-FFF2-40B4-BE49-F238E27FC236}">
                  <a16:creationId xmlns:a16="http://schemas.microsoft.com/office/drawing/2014/main" xmlns="" id="{DAD22B0B-5F62-E73B-EE51-C2FCA772BCC7}"/>
                </a:ext>
              </a:extLst>
            </p:cNvPr>
            <p:cNvSpPr/>
            <p:nvPr/>
          </p:nvSpPr>
          <p:spPr>
            <a:xfrm>
              <a:off x="3965975" y="5269150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4" y="943"/>
                    <a:pt x="66" y="943"/>
                  </a:cubicBezTo>
                  <a:cubicBezTo>
                    <a:pt x="99" y="943"/>
                    <a:pt x="132" y="921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077;p51">
              <a:extLst>
                <a:ext uri="{FF2B5EF4-FFF2-40B4-BE49-F238E27FC236}">
                  <a16:creationId xmlns:a16="http://schemas.microsoft.com/office/drawing/2014/main" xmlns="" id="{E48232AA-BE95-942E-B026-6CCA78548A1A}"/>
                </a:ext>
              </a:extLst>
            </p:cNvPr>
            <p:cNvSpPr/>
            <p:nvPr/>
          </p:nvSpPr>
          <p:spPr>
            <a:xfrm>
              <a:off x="3989550" y="5269150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6" y="0"/>
                  </a:moveTo>
                  <a:cubicBezTo>
                    <a:pt x="33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3" y="943"/>
                    <a:pt x="66" y="943"/>
                  </a:cubicBezTo>
                  <a:cubicBezTo>
                    <a:pt x="99" y="943"/>
                    <a:pt x="132" y="921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078;p51">
              <a:extLst>
                <a:ext uri="{FF2B5EF4-FFF2-40B4-BE49-F238E27FC236}">
                  <a16:creationId xmlns:a16="http://schemas.microsoft.com/office/drawing/2014/main" xmlns="" id="{222C52F3-96D3-EDE7-D4C3-4DB2DB842BF0}"/>
                </a:ext>
              </a:extLst>
            </p:cNvPr>
            <p:cNvSpPr/>
            <p:nvPr/>
          </p:nvSpPr>
          <p:spPr>
            <a:xfrm>
              <a:off x="4013125" y="5269150"/>
              <a:ext cx="3050" cy="23600"/>
            </a:xfrm>
            <a:custGeom>
              <a:avLst/>
              <a:gdLst/>
              <a:ahLst/>
              <a:cxnLst/>
              <a:rect l="l" t="t" r="r" b="b"/>
              <a:pathLst>
                <a:path w="122" h="944" extrusionOk="0">
                  <a:moveTo>
                    <a:pt x="61" y="0"/>
                  </a:moveTo>
                  <a:cubicBezTo>
                    <a:pt x="31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21"/>
                    <a:pt x="31" y="943"/>
                    <a:pt x="61" y="943"/>
                  </a:cubicBezTo>
                  <a:cubicBezTo>
                    <a:pt x="91" y="943"/>
                    <a:pt x="121" y="921"/>
                    <a:pt x="121" y="877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079;p51">
              <a:extLst>
                <a:ext uri="{FF2B5EF4-FFF2-40B4-BE49-F238E27FC236}">
                  <a16:creationId xmlns:a16="http://schemas.microsoft.com/office/drawing/2014/main" xmlns="" id="{071E82A1-4A12-67A4-5CA7-1D912DAFC2D2}"/>
                </a:ext>
              </a:extLst>
            </p:cNvPr>
            <p:cNvSpPr/>
            <p:nvPr/>
          </p:nvSpPr>
          <p:spPr>
            <a:xfrm>
              <a:off x="3486050" y="4548325"/>
              <a:ext cx="77325" cy="96650"/>
            </a:xfrm>
            <a:custGeom>
              <a:avLst/>
              <a:gdLst/>
              <a:ahLst/>
              <a:cxnLst/>
              <a:rect l="l" t="t" r="r" b="b"/>
              <a:pathLst>
                <a:path w="3093" h="3866" extrusionOk="0">
                  <a:moveTo>
                    <a:pt x="1563" y="891"/>
                  </a:moveTo>
                  <a:cubicBezTo>
                    <a:pt x="1969" y="891"/>
                    <a:pt x="2291" y="1279"/>
                    <a:pt x="2193" y="1719"/>
                  </a:cubicBezTo>
                  <a:cubicBezTo>
                    <a:pt x="2138" y="1972"/>
                    <a:pt x="1941" y="2169"/>
                    <a:pt x="1711" y="2224"/>
                  </a:cubicBezTo>
                  <a:cubicBezTo>
                    <a:pt x="1660" y="2235"/>
                    <a:pt x="1610" y="2241"/>
                    <a:pt x="1562" y="2241"/>
                  </a:cubicBezTo>
                  <a:cubicBezTo>
                    <a:pt x="1149" y="2241"/>
                    <a:pt x="834" y="1844"/>
                    <a:pt x="932" y="1412"/>
                  </a:cubicBezTo>
                  <a:cubicBezTo>
                    <a:pt x="987" y="1161"/>
                    <a:pt x="1173" y="963"/>
                    <a:pt x="1414" y="908"/>
                  </a:cubicBezTo>
                  <a:cubicBezTo>
                    <a:pt x="1465" y="896"/>
                    <a:pt x="1515" y="891"/>
                    <a:pt x="1563" y="891"/>
                  </a:cubicBezTo>
                  <a:close/>
                  <a:moveTo>
                    <a:pt x="1553" y="0"/>
                  </a:moveTo>
                  <a:cubicBezTo>
                    <a:pt x="1500" y="0"/>
                    <a:pt x="1447" y="3"/>
                    <a:pt x="1392" y="9"/>
                  </a:cubicBezTo>
                  <a:cubicBezTo>
                    <a:pt x="691" y="86"/>
                    <a:pt x="121" y="678"/>
                    <a:pt x="44" y="1402"/>
                  </a:cubicBezTo>
                  <a:cubicBezTo>
                    <a:pt x="0" y="1763"/>
                    <a:pt x="77" y="2092"/>
                    <a:pt x="230" y="2377"/>
                  </a:cubicBezTo>
                  <a:cubicBezTo>
                    <a:pt x="264" y="2443"/>
                    <a:pt x="318" y="2509"/>
                    <a:pt x="362" y="2574"/>
                  </a:cubicBezTo>
                  <a:lnTo>
                    <a:pt x="1294" y="3726"/>
                  </a:lnTo>
                  <a:cubicBezTo>
                    <a:pt x="1365" y="3819"/>
                    <a:pt x="1469" y="3866"/>
                    <a:pt x="1574" y="3866"/>
                  </a:cubicBezTo>
                  <a:cubicBezTo>
                    <a:pt x="1678" y="3866"/>
                    <a:pt x="1782" y="3819"/>
                    <a:pt x="1853" y="3726"/>
                  </a:cubicBezTo>
                  <a:lnTo>
                    <a:pt x="2511" y="2893"/>
                  </a:lnTo>
                  <a:cubicBezTo>
                    <a:pt x="2566" y="2816"/>
                    <a:pt x="2686" y="2652"/>
                    <a:pt x="2785" y="2520"/>
                  </a:cubicBezTo>
                  <a:cubicBezTo>
                    <a:pt x="2971" y="2257"/>
                    <a:pt x="3092" y="1939"/>
                    <a:pt x="3092" y="1610"/>
                  </a:cubicBezTo>
                  <a:lnTo>
                    <a:pt x="3092" y="1599"/>
                  </a:lnTo>
                  <a:cubicBezTo>
                    <a:pt x="3092" y="722"/>
                    <a:pt x="2402" y="0"/>
                    <a:pt x="1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080;p51">
              <a:extLst>
                <a:ext uri="{FF2B5EF4-FFF2-40B4-BE49-F238E27FC236}">
                  <a16:creationId xmlns:a16="http://schemas.microsoft.com/office/drawing/2014/main" xmlns="" id="{AABFCFA5-3834-F64A-F456-DC632148C23A}"/>
                </a:ext>
              </a:extLst>
            </p:cNvPr>
            <p:cNvSpPr/>
            <p:nvPr/>
          </p:nvSpPr>
          <p:spPr>
            <a:xfrm>
              <a:off x="2990475" y="4374850"/>
              <a:ext cx="69375" cy="86900"/>
            </a:xfrm>
            <a:custGeom>
              <a:avLst/>
              <a:gdLst/>
              <a:ahLst/>
              <a:cxnLst/>
              <a:rect l="l" t="t" r="r" b="b"/>
              <a:pathLst>
                <a:path w="2775" h="3476" extrusionOk="0">
                  <a:moveTo>
                    <a:pt x="1392" y="796"/>
                  </a:moveTo>
                  <a:cubicBezTo>
                    <a:pt x="1757" y="796"/>
                    <a:pt x="2052" y="1147"/>
                    <a:pt x="1963" y="1543"/>
                  </a:cubicBezTo>
                  <a:cubicBezTo>
                    <a:pt x="1919" y="1773"/>
                    <a:pt x="1744" y="1948"/>
                    <a:pt x="1524" y="2004"/>
                  </a:cubicBezTo>
                  <a:cubicBezTo>
                    <a:pt x="1484" y="2012"/>
                    <a:pt x="1444" y="2016"/>
                    <a:pt x="1405" y="2016"/>
                  </a:cubicBezTo>
                  <a:cubicBezTo>
                    <a:pt x="1040" y="2016"/>
                    <a:pt x="745" y="1665"/>
                    <a:pt x="834" y="1269"/>
                  </a:cubicBezTo>
                  <a:cubicBezTo>
                    <a:pt x="878" y="1039"/>
                    <a:pt x="1053" y="863"/>
                    <a:pt x="1273" y="808"/>
                  </a:cubicBezTo>
                  <a:cubicBezTo>
                    <a:pt x="1313" y="800"/>
                    <a:pt x="1353" y="796"/>
                    <a:pt x="1392" y="796"/>
                  </a:cubicBezTo>
                  <a:close/>
                  <a:moveTo>
                    <a:pt x="1394" y="1"/>
                  </a:moveTo>
                  <a:cubicBezTo>
                    <a:pt x="1347" y="1"/>
                    <a:pt x="1299" y="3"/>
                    <a:pt x="1251" y="8"/>
                  </a:cubicBezTo>
                  <a:cubicBezTo>
                    <a:pt x="615" y="85"/>
                    <a:pt x="111" y="611"/>
                    <a:pt x="33" y="1258"/>
                  </a:cubicBezTo>
                  <a:cubicBezTo>
                    <a:pt x="1" y="1587"/>
                    <a:pt x="67" y="1883"/>
                    <a:pt x="198" y="2135"/>
                  </a:cubicBezTo>
                  <a:cubicBezTo>
                    <a:pt x="231" y="2201"/>
                    <a:pt x="275" y="2255"/>
                    <a:pt x="318" y="2311"/>
                  </a:cubicBezTo>
                  <a:lnTo>
                    <a:pt x="1152" y="3352"/>
                  </a:lnTo>
                  <a:cubicBezTo>
                    <a:pt x="1217" y="3434"/>
                    <a:pt x="1314" y="3475"/>
                    <a:pt x="1410" y="3475"/>
                  </a:cubicBezTo>
                  <a:cubicBezTo>
                    <a:pt x="1506" y="3475"/>
                    <a:pt x="1602" y="3434"/>
                    <a:pt x="1667" y="3352"/>
                  </a:cubicBezTo>
                  <a:lnTo>
                    <a:pt x="2248" y="2596"/>
                  </a:lnTo>
                  <a:cubicBezTo>
                    <a:pt x="2303" y="2530"/>
                    <a:pt x="2402" y="2387"/>
                    <a:pt x="2501" y="2267"/>
                  </a:cubicBezTo>
                  <a:cubicBezTo>
                    <a:pt x="2665" y="2026"/>
                    <a:pt x="2774" y="1741"/>
                    <a:pt x="2774" y="1444"/>
                  </a:cubicBezTo>
                  <a:cubicBezTo>
                    <a:pt x="2774" y="650"/>
                    <a:pt x="2152" y="1"/>
                    <a:pt x="1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081;p51">
              <a:extLst>
                <a:ext uri="{FF2B5EF4-FFF2-40B4-BE49-F238E27FC236}">
                  <a16:creationId xmlns:a16="http://schemas.microsoft.com/office/drawing/2014/main" xmlns="" id="{F05B176E-26DB-0F86-AD00-2C47D696422F}"/>
                </a:ext>
              </a:extLst>
            </p:cNvPr>
            <p:cNvSpPr/>
            <p:nvPr/>
          </p:nvSpPr>
          <p:spPr>
            <a:xfrm>
              <a:off x="3898550" y="4381200"/>
              <a:ext cx="51300" cy="63975"/>
            </a:xfrm>
            <a:custGeom>
              <a:avLst/>
              <a:gdLst/>
              <a:ahLst/>
              <a:cxnLst/>
              <a:rect l="l" t="t" r="r" b="b"/>
              <a:pathLst>
                <a:path w="2052" h="2559" extrusionOk="0">
                  <a:moveTo>
                    <a:pt x="1047" y="586"/>
                  </a:moveTo>
                  <a:cubicBezTo>
                    <a:pt x="1316" y="586"/>
                    <a:pt x="1518" y="843"/>
                    <a:pt x="1459" y="1136"/>
                  </a:cubicBezTo>
                  <a:cubicBezTo>
                    <a:pt x="1426" y="1300"/>
                    <a:pt x="1294" y="1431"/>
                    <a:pt x="1130" y="1465"/>
                  </a:cubicBezTo>
                  <a:cubicBezTo>
                    <a:pt x="1096" y="1473"/>
                    <a:pt x="1063" y="1477"/>
                    <a:pt x="1030" y="1477"/>
                  </a:cubicBezTo>
                  <a:cubicBezTo>
                    <a:pt x="767" y="1477"/>
                    <a:pt x="556" y="1219"/>
                    <a:pt x="615" y="927"/>
                  </a:cubicBezTo>
                  <a:cubicBezTo>
                    <a:pt x="658" y="763"/>
                    <a:pt x="779" y="631"/>
                    <a:pt x="943" y="598"/>
                  </a:cubicBezTo>
                  <a:cubicBezTo>
                    <a:pt x="979" y="590"/>
                    <a:pt x="1013" y="586"/>
                    <a:pt x="1047" y="586"/>
                  </a:cubicBezTo>
                  <a:close/>
                  <a:moveTo>
                    <a:pt x="1041" y="0"/>
                  </a:moveTo>
                  <a:cubicBezTo>
                    <a:pt x="1005" y="0"/>
                    <a:pt x="969" y="2"/>
                    <a:pt x="933" y="6"/>
                  </a:cubicBezTo>
                  <a:cubicBezTo>
                    <a:pt x="461" y="50"/>
                    <a:pt x="88" y="445"/>
                    <a:pt x="34" y="927"/>
                  </a:cubicBezTo>
                  <a:cubicBezTo>
                    <a:pt x="1" y="1158"/>
                    <a:pt x="56" y="1387"/>
                    <a:pt x="154" y="1574"/>
                  </a:cubicBezTo>
                  <a:cubicBezTo>
                    <a:pt x="176" y="1618"/>
                    <a:pt x="209" y="1662"/>
                    <a:pt x="242" y="1694"/>
                  </a:cubicBezTo>
                  <a:lnTo>
                    <a:pt x="856" y="2473"/>
                  </a:lnTo>
                  <a:cubicBezTo>
                    <a:pt x="903" y="2531"/>
                    <a:pt x="970" y="2558"/>
                    <a:pt x="1038" y="2558"/>
                  </a:cubicBezTo>
                  <a:cubicBezTo>
                    <a:pt x="1113" y="2558"/>
                    <a:pt x="1188" y="2525"/>
                    <a:pt x="1240" y="2462"/>
                  </a:cubicBezTo>
                  <a:lnTo>
                    <a:pt x="1667" y="1914"/>
                  </a:lnTo>
                  <a:cubicBezTo>
                    <a:pt x="1711" y="1859"/>
                    <a:pt x="1777" y="1760"/>
                    <a:pt x="1854" y="1662"/>
                  </a:cubicBezTo>
                  <a:cubicBezTo>
                    <a:pt x="1974" y="1487"/>
                    <a:pt x="2051" y="1278"/>
                    <a:pt x="2051" y="1058"/>
                  </a:cubicBezTo>
                  <a:cubicBezTo>
                    <a:pt x="2051" y="472"/>
                    <a:pt x="1596" y="0"/>
                    <a:pt x="10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082;p51">
              <a:extLst>
                <a:ext uri="{FF2B5EF4-FFF2-40B4-BE49-F238E27FC236}">
                  <a16:creationId xmlns:a16="http://schemas.microsoft.com/office/drawing/2014/main" xmlns="" id="{2995A8A0-4095-E06D-BCCE-29010B0C1960}"/>
                </a:ext>
              </a:extLst>
            </p:cNvPr>
            <p:cNvSpPr/>
            <p:nvPr/>
          </p:nvSpPr>
          <p:spPr>
            <a:xfrm>
              <a:off x="3600325" y="4738150"/>
              <a:ext cx="3050" cy="28950"/>
            </a:xfrm>
            <a:custGeom>
              <a:avLst/>
              <a:gdLst/>
              <a:ahLst/>
              <a:cxnLst/>
              <a:rect l="l" t="t" r="r" b="b"/>
              <a:pathLst>
                <a:path w="122" h="1158" extrusionOk="0">
                  <a:moveTo>
                    <a:pt x="61" y="0"/>
                  </a:moveTo>
                  <a:cubicBezTo>
                    <a:pt x="31" y="0"/>
                    <a:pt x="1" y="20"/>
                    <a:pt x="1" y="58"/>
                  </a:cubicBezTo>
                  <a:lnTo>
                    <a:pt x="1" y="1099"/>
                  </a:lnTo>
                  <a:cubicBezTo>
                    <a:pt x="1" y="1138"/>
                    <a:pt x="31" y="1157"/>
                    <a:pt x="61" y="1157"/>
                  </a:cubicBezTo>
                  <a:cubicBezTo>
                    <a:pt x="92" y="1157"/>
                    <a:pt x="122" y="1138"/>
                    <a:pt x="122" y="1099"/>
                  </a:cubicBezTo>
                  <a:lnTo>
                    <a:pt x="122" y="58"/>
                  </a:lnTo>
                  <a:cubicBezTo>
                    <a:pt x="122" y="20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083;p51">
              <a:extLst>
                <a:ext uri="{FF2B5EF4-FFF2-40B4-BE49-F238E27FC236}">
                  <a16:creationId xmlns:a16="http://schemas.microsoft.com/office/drawing/2014/main" xmlns="" id="{663E2447-B1CB-54D5-76A4-99FF875B6A5E}"/>
                </a:ext>
              </a:extLst>
            </p:cNvPr>
            <p:cNvSpPr/>
            <p:nvPr/>
          </p:nvSpPr>
          <p:spPr>
            <a:xfrm>
              <a:off x="3411750" y="4749450"/>
              <a:ext cx="69950" cy="28550"/>
            </a:xfrm>
            <a:custGeom>
              <a:avLst/>
              <a:gdLst/>
              <a:ahLst/>
              <a:cxnLst/>
              <a:rect l="l" t="t" r="r" b="b"/>
              <a:pathLst>
                <a:path w="2798" h="1142" extrusionOk="0">
                  <a:moveTo>
                    <a:pt x="1" y="1"/>
                  </a:moveTo>
                  <a:lnTo>
                    <a:pt x="1" y="1141"/>
                  </a:lnTo>
                  <a:lnTo>
                    <a:pt x="2797" y="1141"/>
                  </a:lnTo>
                  <a:lnTo>
                    <a:pt x="27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084;p51">
              <a:extLst>
                <a:ext uri="{FF2B5EF4-FFF2-40B4-BE49-F238E27FC236}">
                  <a16:creationId xmlns:a16="http://schemas.microsoft.com/office/drawing/2014/main" xmlns="" id="{52ED960C-CD11-221C-DCD8-D8742A84585B}"/>
                </a:ext>
              </a:extLst>
            </p:cNvPr>
            <p:cNvSpPr/>
            <p:nvPr/>
          </p:nvSpPr>
          <p:spPr>
            <a:xfrm>
              <a:off x="3390375" y="4776575"/>
              <a:ext cx="70200" cy="28550"/>
            </a:xfrm>
            <a:custGeom>
              <a:avLst/>
              <a:gdLst/>
              <a:ahLst/>
              <a:cxnLst/>
              <a:rect l="l" t="t" r="r" b="b"/>
              <a:pathLst>
                <a:path w="2808" h="1142" extrusionOk="0">
                  <a:moveTo>
                    <a:pt x="1" y="1"/>
                  </a:moveTo>
                  <a:lnTo>
                    <a:pt x="1" y="1141"/>
                  </a:lnTo>
                  <a:lnTo>
                    <a:pt x="2807" y="1141"/>
                  </a:lnTo>
                  <a:lnTo>
                    <a:pt x="28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085;p51">
              <a:extLst>
                <a:ext uri="{FF2B5EF4-FFF2-40B4-BE49-F238E27FC236}">
                  <a16:creationId xmlns:a16="http://schemas.microsoft.com/office/drawing/2014/main" xmlns="" id="{F1A09BA3-6C14-DD68-EC40-2462FD71AB66}"/>
                </a:ext>
              </a:extLst>
            </p:cNvPr>
            <p:cNvSpPr/>
            <p:nvPr/>
          </p:nvSpPr>
          <p:spPr>
            <a:xfrm>
              <a:off x="3384900" y="4805100"/>
              <a:ext cx="70200" cy="28525"/>
            </a:xfrm>
            <a:custGeom>
              <a:avLst/>
              <a:gdLst/>
              <a:ahLst/>
              <a:cxnLst/>
              <a:rect l="l" t="t" r="r" b="b"/>
              <a:pathLst>
                <a:path w="2808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2807" y="1140"/>
                  </a:lnTo>
                  <a:lnTo>
                    <a:pt x="28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086;p51">
              <a:extLst>
                <a:ext uri="{FF2B5EF4-FFF2-40B4-BE49-F238E27FC236}">
                  <a16:creationId xmlns:a16="http://schemas.microsoft.com/office/drawing/2014/main" xmlns="" id="{CA9F60A6-8B3C-55A3-C717-597F611D0E84}"/>
                </a:ext>
              </a:extLst>
            </p:cNvPr>
            <p:cNvSpPr/>
            <p:nvPr/>
          </p:nvSpPr>
          <p:spPr>
            <a:xfrm>
              <a:off x="3436700" y="4776575"/>
              <a:ext cx="70200" cy="28550"/>
            </a:xfrm>
            <a:custGeom>
              <a:avLst/>
              <a:gdLst/>
              <a:ahLst/>
              <a:cxnLst/>
              <a:rect l="l" t="t" r="r" b="b"/>
              <a:pathLst>
                <a:path w="2808" h="1142" extrusionOk="0">
                  <a:moveTo>
                    <a:pt x="1" y="1"/>
                  </a:moveTo>
                  <a:lnTo>
                    <a:pt x="1" y="1141"/>
                  </a:lnTo>
                  <a:lnTo>
                    <a:pt x="2808" y="1141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087;p51">
              <a:extLst>
                <a:ext uri="{FF2B5EF4-FFF2-40B4-BE49-F238E27FC236}">
                  <a16:creationId xmlns:a16="http://schemas.microsoft.com/office/drawing/2014/main" xmlns="" id="{9EF740D9-63BB-D58C-F166-F53FF1E1DE62}"/>
                </a:ext>
              </a:extLst>
            </p:cNvPr>
            <p:cNvSpPr/>
            <p:nvPr/>
          </p:nvSpPr>
          <p:spPr>
            <a:xfrm>
              <a:off x="3450125" y="4805100"/>
              <a:ext cx="70200" cy="28525"/>
            </a:xfrm>
            <a:custGeom>
              <a:avLst/>
              <a:gdLst/>
              <a:ahLst/>
              <a:cxnLst/>
              <a:rect l="l" t="t" r="r" b="b"/>
              <a:pathLst>
                <a:path w="2808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2808" y="1140"/>
                  </a:lnTo>
                  <a:lnTo>
                    <a:pt x="2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088;p51">
              <a:extLst>
                <a:ext uri="{FF2B5EF4-FFF2-40B4-BE49-F238E27FC236}">
                  <a16:creationId xmlns:a16="http://schemas.microsoft.com/office/drawing/2014/main" xmlns="" id="{9D09409A-A22C-645D-C3D1-D6A97513CADB}"/>
                </a:ext>
              </a:extLst>
            </p:cNvPr>
            <p:cNvSpPr/>
            <p:nvPr/>
          </p:nvSpPr>
          <p:spPr>
            <a:xfrm>
              <a:off x="3526625" y="4774950"/>
              <a:ext cx="103350" cy="64425"/>
            </a:xfrm>
            <a:custGeom>
              <a:avLst/>
              <a:gdLst/>
              <a:ahLst/>
              <a:cxnLst/>
              <a:rect l="l" t="t" r="r" b="b"/>
              <a:pathLst>
                <a:path w="4134" h="2577" extrusionOk="0">
                  <a:moveTo>
                    <a:pt x="0" y="0"/>
                  </a:moveTo>
                  <a:lnTo>
                    <a:pt x="0" y="2577"/>
                  </a:lnTo>
                  <a:lnTo>
                    <a:pt x="3925" y="2577"/>
                  </a:lnTo>
                  <a:lnTo>
                    <a:pt x="4133" y="1239"/>
                  </a:lnTo>
                  <a:lnTo>
                    <a:pt x="41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089;p51">
              <a:extLst>
                <a:ext uri="{FF2B5EF4-FFF2-40B4-BE49-F238E27FC236}">
                  <a16:creationId xmlns:a16="http://schemas.microsoft.com/office/drawing/2014/main" xmlns="" id="{0FADB5A2-7087-11A3-B75D-459120C3319C}"/>
                </a:ext>
              </a:extLst>
            </p:cNvPr>
            <p:cNvSpPr/>
            <p:nvPr/>
          </p:nvSpPr>
          <p:spPr>
            <a:xfrm>
              <a:off x="3590750" y="4757125"/>
              <a:ext cx="22225" cy="16750"/>
            </a:xfrm>
            <a:custGeom>
              <a:avLst/>
              <a:gdLst/>
              <a:ahLst/>
              <a:cxnLst/>
              <a:rect l="l" t="t" r="r" b="b"/>
              <a:pathLst>
                <a:path w="889" h="670" extrusionOk="0">
                  <a:moveTo>
                    <a:pt x="1" y="1"/>
                  </a:moveTo>
                  <a:lnTo>
                    <a:pt x="1" y="669"/>
                  </a:lnTo>
                  <a:lnTo>
                    <a:pt x="888" y="66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090;p51">
              <a:extLst>
                <a:ext uri="{FF2B5EF4-FFF2-40B4-BE49-F238E27FC236}">
                  <a16:creationId xmlns:a16="http://schemas.microsoft.com/office/drawing/2014/main" xmlns="" id="{6160CF2F-1D66-A356-F64E-E0519A8B5928}"/>
                </a:ext>
              </a:extLst>
            </p:cNvPr>
            <p:cNvSpPr/>
            <p:nvPr/>
          </p:nvSpPr>
          <p:spPr>
            <a:xfrm>
              <a:off x="3527175" y="4773300"/>
              <a:ext cx="104725" cy="3050"/>
            </a:xfrm>
            <a:custGeom>
              <a:avLst/>
              <a:gdLst/>
              <a:ahLst/>
              <a:cxnLst/>
              <a:rect l="l" t="t" r="r" b="b"/>
              <a:pathLst>
                <a:path w="4189" h="122" extrusionOk="0">
                  <a:moveTo>
                    <a:pt x="76" y="0"/>
                  </a:moveTo>
                  <a:cubicBezTo>
                    <a:pt x="0" y="0"/>
                    <a:pt x="0" y="121"/>
                    <a:pt x="76" y="121"/>
                  </a:cubicBezTo>
                  <a:lnTo>
                    <a:pt x="4111" y="121"/>
                  </a:lnTo>
                  <a:cubicBezTo>
                    <a:pt x="4188" y="121"/>
                    <a:pt x="4188" y="0"/>
                    <a:pt x="4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091;p51">
              <a:extLst>
                <a:ext uri="{FF2B5EF4-FFF2-40B4-BE49-F238E27FC236}">
                  <a16:creationId xmlns:a16="http://schemas.microsoft.com/office/drawing/2014/main" xmlns="" id="{8B3B0C68-0F0C-B46F-3B7B-770BED568A2D}"/>
                </a:ext>
              </a:extLst>
            </p:cNvPr>
            <p:cNvSpPr/>
            <p:nvPr/>
          </p:nvSpPr>
          <p:spPr>
            <a:xfrm>
              <a:off x="3342425" y="4805925"/>
              <a:ext cx="302350" cy="54850"/>
            </a:xfrm>
            <a:custGeom>
              <a:avLst/>
              <a:gdLst/>
              <a:ahLst/>
              <a:cxnLst/>
              <a:rect l="l" t="t" r="r" b="b"/>
              <a:pathLst>
                <a:path w="12094" h="2194" extrusionOk="0">
                  <a:moveTo>
                    <a:pt x="9199" y="0"/>
                  </a:moveTo>
                  <a:lnTo>
                    <a:pt x="8267" y="1097"/>
                  </a:lnTo>
                  <a:lnTo>
                    <a:pt x="1952" y="1097"/>
                  </a:lnTo>
                  <a:cubicBezTo>
                    <a:pt x="1897" y="1097"/>
                    <a:pt x="1853" y="1063"/>
                    <a:pt x="1831" y="1031"/>
                  </a:cubicBezTo>
                  <a:lnTo>
                    <a:pt x="1524" y="461"/>
                  </a:lnTo>
                  <a:cubicBezTo>
                    <a:pt x="1448" y="329"/>
                    <a:pt x="1305" y="252"/>
                    <a:pt x="1163" y="252"/>
                  </a:cubicBezTo>
                  <a:lnTo>
                    <a:pt x="264" y="252"/>
                  </a:lnTo>
                  <a:cubicBezTo>
                    <a:pt x="99" y="252"/>
                    <a:pt x="0" y="428"/>
                    <a:pt x="77" y="570"/>
                  </a:cubicBezTo>
                  <a:lnTo>
                    <a:pt x="658" y="1721"/>
                  </a:lnTo>
                  <a:cubicBezTo>
                    <a:pt x="812" y="2006"/>
                    <a:pt x="1107" y="2193"/>
                    <a:pt x="1426" y="2193"/>
                  </a:cubicBezTo>
                  <a:lnTo>
                    <a:pt x="11030" y="2193"/>
                  </a:lnTo>
                  <a:cubicBezTo>
                    <a:pt x="11885" y="1820"/>
                    <a:pt x="12093" y="0"/>
                    <a:pt x="12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092;p51">
              <a:extLst>
                <a:ext uri="{FF2B5EF4-FFF2-40B4-BE49-F238E27FC236}">
                  <a16:creationId xmlns:a16="http://schemas.microsoft.com/office/drawing/2014/main" xmlns="" id="{DE6E02CC-3C04-22FD-0564-9171F7E7A4DC}"/>
                </a:ext>
              </a:extLst>
            </p:cNvPr>
            <p:cNvSpPr/>
            <p:nvPr/>
          </p:nvSpPr>
          <p:spPr>
            <a:xfrm>
              <a:off x="3591575" y="4819350"/>
              <a:ext cx="21675" cy="21675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8" y="0"/>
                  </a:moveTo>
                  <a:cubicBezTo>
                    <a:pt x="197" y="0"/>
                    <a:pt x="0" y="197"/>
                    <a:pt x="0" y="439"/>
                  </a:cubicBezTo>
                  <a:cubicBezTo>
                    <a:pt x="0" y="669"/>
                    <a:pt x="197" y="867"/>
                    <a:pt x="428" y="867"/>
                  </a:cubicBezTo>
                  <a:cubicBezTo>
                    <a:pt x="669" y="867"/>
                    <a:pt x="867" y="669"/>
                    <a:pt x="867" y="439"/>
                  </a:cubicBezTo>
                  <a:cubicBezTo>
                    <a:pt x="867" y="197"/>
                    <a:pt x="669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093;p51">
              <a:extLst>
                <a:ext uri="{FF2B5EF4-FFF2-40B4-BE49-F238E27FC236}">
                  <a16:creationId xmlns:a16="http://schemas.microsoft.com/office/drawing/2014/main" xmlns="" id="{7EEDC9EB-231E-32D6-A455-99EE0D1EEF5E}"/>
                </a:ext>
              </a:extLst>
            </p:cNvPr>
            <p:cNvSpPr/>
            <p:nvPr/>
          </p:nvSpPr>
          <p:spPr>
            <a:xfrm>
              <a:off x="3343775" y="4804275"/>
              <a:ext cx="303175" cy="30725"/>
            </a:xfrm>
            <a:custGeom>
              <a:avLst/>
              <a:gdLst/>
              <a:ahLst/>
              <a:cxnLst/>
              <a:rect l="l" t="t" r="r" b="b"/>
              <a:pathLst>
                <a:path w="12127" h="1229" extrusionOk="0">
                  <a:moveTo>
                    <a:pt x="9181" y="112"/>
                  </a:moveTo>
                  <a:cubicBezTo>
                    <a:pt x="9181" y="112"/>
                    <a:pt x="9178" y="117"/>
                    <a:pt x="9173" y="122"/>
                  </a:cubicBezTo>
                  <a:lnTo>
                    <a:pt x="9173" y="122"/>
                  </a:lnTo>
                  <a:cubicBezTo>
                    <a:pt x="9178" y="114"/>
                    <a:pt x="9180" y="112"/>
                    <a:pt x="9181" y="112"/>
                  </a:cubicBezTo>
                  <a:close/>
                  <a:moveTo>
                    <a:pt x="9145" y="121"/>
                  </a:moveTo>
                  <a:cubicBezTo>
                    <a:pt x="9147" y="124"/>
                    <a:pt x="9152" y="127"/>
                    <a:pt x="9158" y="129"/>
                  </a:cubicBezTo>
                  <a:lnTo>
                    <a:pt x="9158" y="129"/>
                  </a:lnTo>
                  <a:cubicBezTo>
                    <a:pt x="9158" y="129"/>
                    <a:pt x="9158" y="129"/>
                    <a:pt x="9158" y="129"/>
                  </a:cubicBezTo>
                  <a:cubicBezTo>
                    <a:pt x="9153" y="129"/>
                    <a:pt x="9149" y="127"/>
                    <a:pt x="9145" y="121"/>
                  </a:cubicBezTo>
                  <a:close/>
                  <a:moveTo>
                    <a:pt x="8203" y="1092"/>
                  </a:moveTo>
                  <a:cubicBezTo>
                    <a:pt x="8206" y="1092"/>
                    <a:pt x="8210" y="1094"/>
                    <a:pt x="8213" y="1097"/>
                  </a:cubicBezTo>
                  <a:cubicBezTo>
                    <a:pt x="8211" y="1094"/>
                    <a:pt x="8207" y="1093"/>
                    <a:pt x="8203" y="1092"/>
                  </a:cubicBezTo>
                  <a:close/>
                  <a:moveTo>
                    <a:pt x="9222" y="1"/>
                  </a:moveTo>
                  <a:cubicBezTo>
                    <a:pt x="9145" y="1"/>
                    <a:pt x="9112" y="1"/>
                    <a:pt x="9057" y="66"/>
                  </a:cubicBezTo>
                  <a:cubicBezTo>
                    <a:pt x="8783" y="395"/>
                    <a:pt x="8498" y="713"/>
                    <a:pt x="8224" y="1042"/>
                  </a:cubicBezTo>
                  <a:cubicBezTo>
                    <a:pt x="8214" y="1062"/>
                    <a:pt x="8193" y="1074"/>
                    <a:pt x="8182" y="1094"/>
                  </a:cubicBezTo>
                  <a:lnTo>
                    <a:pt x="8182" y="1094"/>
                  </a:lnTo>
                  <a:cubicBezTo>
                    <a:pt x="8175" y="1095"/>
                    <a:pt x="8169" y="1097"/>
                    <a:pt x="8169" y="1097"/>
                  </a:cubicBezTo>
                  <a:cubicBezTo>
                    <a:pt x="8140" y="1093"/>
                    <a:pt x="8111" y="1092"/>
                    <a:pt x="8082" y="1092"/>
                  </a:cubicBezTo>
                  <a:cubicBezTo>
                    <a:pt x="8023" y="1092"/>
                    <a:pt x="7965" y="1097"/>
                    <a:pt x="7906" y="1097"/>
                  </a:cubicBezTo>
                  <a:lnTo>
                    <a:pt x="2161" y="1097"/>
                  </a:lnTo>
                  <a:cubicBezTo>
                    <a:pt x="2110" y="1097"/>
                    <a:pt x="2054" y="1092"/>
                    <a:pt x="2002" y="1092"/>
                  </a:cubicBezTo>
                  <a:cubicBezTo>
                    <a:pt x="1978" y="1092"/>
                    <a:pt x="1955" y="1093"/>
                    <a:pt x="1934" y="1096"/>
                  </a:cubicBezTo>
                  <a:lnTo>
                    <a:pt x="1934" y="1096"/>
                  </a:lnTo>
                  <a:cubicBezTo>
                    <a:pt x="1842" y="933"/>
                    <a:pt x="1750" y="779"/>
                    <a:pt x="1667" y="615"/>
                  </a:cubicBezTo>
                  <a:cubicBezTo>
                    <a:pt x="1558" y="417"/>
                    <a:pt x="1416" y="274"/>
                    <a:pt x="1174" y="274"/>
                  </a:cubicBezTo>
                  <a:cubicBezTo>
                    <a:pt x="1054" y="271"/>
                    <a:pt x="933" y="270"/>
                    <a:pt x="812" y="270"/>
                  </a:cubicBezTo>
                  <a:cubicBezTo>
                    <a:pt x="570" y="270"/>
                    <a:pt x="327" y="274"/>
                    <a:pt x="78" y="274"/>
                  </a:cubicBezTo>
                  <a:cubicBezTo>
                    <a:pt x="1" y="274"/>
                    <a:pt x="1" y="395"/>
                    <a:pt x="78" y="395"/>
                  </a:cubicBezTo>
                  <a:lnTo>
                    <a:pt x="1141" y="395"/>
                  </a:lnTo>
                  <a:cubicBezTo>
                    <a:pt x="1262" y="395"/>
                    <a:pt x="1372" y="428"/>
                    <a:pt x="1448" y="515"/>
                  </a:cubicBezTo>
                  <a:cubicBezTo>
                    <a:pt x="1503" y="571"/>
                    <a:pt x="1536" y="647"/>
                    <a:pt x="1569" y="713"/>
                  </a:cubicBezTo>
                  <a:cubicBezTo>
                    <a:pt x="1667" y="878"/>
                    <a:pt x="1755" y="1031"/>
                    <a:pt x="1843" y="1195"/>
                  </a:cubicBezTo>
                  <a:cubicBezTo>
                    <a:pt x="1854" y="1207"/>
                    <a:pt x="1876" y="1229"/>
                    <a:pt x="1898" y="1229"/>
                  </a:cubicBezTo>
                  <a:lnTo>
                    <a:pt x="8213" y="1229"/>
                  </a:lnTo>
                  <a:cubicBezTo>
                    <a:pt x="8301" y="1207"/>
                    <a:pt x="8389" y="1042"/>
                    <a:pt x="8454" y="976"/>
                  </a:cubicBezTo>
                  <a:cubicBezTo>
                    <a:pt x="8608" y="790"/>
                    <a:pt x="8772" y="603"/>
                    <a:pt x="8925" y="417"/>
                  </a:cubicBezTo>
                  <a:cubicBezTo>
                    <a:pt x="8991" y="340"/>
                    <a:pt x="9057" y="264"/>
                    <a:pt x="9112" y="187"/>
                  </a:cubicBezTo>
                  <a:cubicBezTo>
                    <a:pt x="9134" y="176"/>
                    <a:pt x="9156" y="154"/>
                    <a:pt x="9167" y="132"/>
                  </a:cubicBezTo>
                  <a:cubicBezTo>
                    <a:pt x="9167" y="132"/>
                    <a:pt x="9167" y="132"/>
                    <a:pt x="9167" y="132"/>
                  </a:cubicBezTo>
                  <a:lnTo>
                    <a:pt x="9167" y="132"/>
                  </a:lnTo>
                  <a:cubicBezTo>
                    <a:pt x="9180" y="134"/>
                    <a:pt x="9198" y="136"/>
                    <a:pt x="9218" y="136"/>
                  </a:cubicBezTo>
                  <a:cubicBezTo>
                    <a:pt x="9292" y="136"/>
                    <a:pt x="9397" y="121"/>
                    <a:pt x="9419" y="121"/>
                  </a:cubicBezTo>
                  <a:lnTo>
                    <a:pt x="12039" y="121"/>
                  </a:lnTo>
                  <a:cubicBezTo>
                    <a:pt x="12127" y="121"/>
                    <a:pt x="12127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094;p51">
              <a:extLst>
                <a:ext uri="{FF2B5EF4-FFF2-40B4-BE49-F238E27FC236}">
                  <a16:creationId xmlns:a16="http://schemas.microsoft.com/office/drawing/2014/main" xmlns="" id="{E1E224B4-8F3E-9C78-B752-B5F70C08E6BD}"/>
                </a:ext>
              </a:extLst>
            </p:cNvPr>
            <p:cNvSpPr/>
            <p:nvPr/>
          </p:nvSpPr>
          <p:spPr>
            <a:xfrm>
              <a:off x="2926600" y="5303950"/>
              <a:ext cx="58975" cy="58125"/>
            </a:xfrm>
            <a:custGeom>
              <a:avLst/>
              <a:gdLst/>
              <a:ahLst/>
              <a:cxnLst/>
              <a:rect l="l" t="t" r="r" b="b"/>
              <a:pathLst>
                <a:path w="2359" h="2325" extrusionOk="0">
                  <a:moveTo>
                    <a:pt x="1185" y="0"/>
                  </a:moveTo>
                  <a:cubicBezTo>
                    <a:pt x="527" y="0"/>
                    <a:pt x="1" y="526"/>
                    <a:pt x="1" y="1162"/>
                  </a:cubicBezTo>
                  <a:cubicBezTo>
                    <a:pt x="1" y="1810"/>
                    <a:pt x="527" y="2324"/>
                    <a:pt x="1185" y="2324"/>
                  </a:cubicBezTo>
                  <a:cubicBezTo>
                    <a:pt x="1832" y="2324"/>
                    <a:pt x="2359" y="1810"/>
                    <a:pt x="2359" y="1162"/>
                  </a:cubicBezTo>
                  <a:cubicBezTo>
                    <a:pt x="2359" y="526"/>
                    <a:pt x="1832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095;p51">
              <a:extLst>
                <a:ext uri="{FF2B5EF4-FFF2-40B4-BE49-F238E27FC236}">
                  <a16:creationId xmlns:a16="http://schemas.microsoft.com/office/drawing/2014/main" xmlns="" id="{A0780D1A-8B1B-5244-8FDA-7CEF5C19E2BE}"/>
                </a:ext>
              </a:extLst>
            </p:cNvPr>
            <p:cNvSpPr/>
            <p:nvPr/>
          </p:nvSpPr>
          <p:spPr>
            <a:xfrm>
              <a:off x="3124500" y="5124975"/>
              <a:ext cx="42525" cy="172950"/>
            </a:xfrm>
            <a:custGeom>
              <a:avLst/>
              <a:gdLst/>
              <a:ahLst/>
              <a:cxnLst/>
              <a:rect l="l" t="t" r="r" b="b"/>
              <a:pathLst>
                <a:path w="1701" h="6918" extrusionOk="0">
                  <a:moveTo>
                    <a:pt x="1" y="0"/>
                  </a:moveTo>
                  <a:lnTo>
                    <a:pt x="1" y="6918"/>
                  </a:lnTo>
                  <a:lnTo>
                    <a:pt x="1701" y="6918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096;p51">
              <a:extLst>
                <a:ext uri="{FF2B5EF4-FFF2-40B4-BE49-F238E27FC236}">
                  <a16:creationId xmlns:a16="http://schemas.microsoft.com/office/drawing/2014/main" xmlns="" id="{0459DB23-15FE-8E6D-9511-7C5839E83E9A}"/>
                </a:ext>
              </a:extLst>
            </p:cNvPr>
            <p:cNvSpPr/>
            <p:nvPr/>
          </p:nvSpPr>
          <p:spPr>
            <a:xfrm>
              <a:off x="3201550" y="5294900"/>
              <a:ext cx="79225" cy="40600"/>
            </a:xfrm>
            <a:custGeom>
              <a:avLst/>
              <a:gdLst/>
              <a:ahLst/>
              <a:cxnLst/>
              <a:rect l="l" t="t" r="r" b="b"/>
              <a:pathLst>
                <a:path w="3169" h="1624" extrusionOk="0">
                  <a:moveTo>
                    <a:pt x="0" y="1"/>
                  </a:moveTo>
                  <a:lnTo>
                    <a:pt x="0" y="1623"/>
                  </a:lnTo>
                  <a:lnTo>
                    <a:pt x="3168" y="1623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097;p51">
              <a:extLst>
                <a:ext uri="{FF2B5EF4-FFF2-40B4-BE49-F238E27FC236}">
                  <a16:creationId xmlns:a16="http://schemas.microsoft.com/office/drawing/2014/main" xmlns="" id="{FE591A07-D31E-5D0F-3431-524F79DACB93}"/>
                </a:ext>
              </a:extLst>
            </p:cNvPr>
            <p:cNvSpPr/>
            <p:nvPr/>
          </p:nvSpPr>
          <p:spPr>
            <a:xfrm>
              <a:off x="3136575" y="5186375"/>
              <a:ext cx="167225" cy="138700"/>
            </a:xfrm>
            <a:custGeom>
              <a:avLst/>
              <a:gdLst/>
              <a:ahLst/>
              <a:cxnLst/>
              <a:rect l="l" t="t" r="r" b="b"/>
              <a:pathLst>
                <a:path w="6689" h="5548" extrusionOk="0">
                  <a:moveTo>
                    <a:pt x="0" y="0"/>
                  </a:moveTo>
                  <a:lnTo>
                    <a:pt x="0" y="5548"/>
                  </a:lnTo>
                  <a:lnTo>
                    <a:pt x="2829" y="5548"/>
                  </a:lnTo>
                  <a:cubicBezTo>
                    <a:pt x="2829" y="5548"/>
                    <a:pt x="2829" y="4407"/>
                    <a:pt x="4183" y="4407"/>
                  </a:cubicBezTo>
                  <a:cubicBezTo>
                    <a:pt x="4196" y="4407"/>
                    <a:pt x="4209" y="4407"/>
                    <a:pt x="4222" y="4408"/>
                  </a:cubicBezTo>
                  <a:cubicBezTo>
                    <a:pt x="5614" y="4440"/>
                    <a:pt x="5647" y="5361"/>
                    <a:pt x="5647" y="5361"/>
                  </a:cubicBezTo>
                  <a:lnTo>
                    <a:pt x="6688" y="5361"/>
                  </a:lnTo>
                  <a:lnTo>
                    <a:pt x="6688" y="5010"/>
                  </a:lnTo>
                  <a:lnTo>
                    <a:pt x="6688" y="3409"/>
                  </a:lnTo>
                  <a:cubicBezTo>
                    <a:pt x="6688" y="2971"/>
                    <a:pt x="6393" y="2598"/>
                    <a:pt x="5965" y="2500"/>
                  </a:cubicBezTo>
                  <a:lnTo>
                    <a:pt x="4726" y="2237"/>
                  </a:lnTo>
                  <a:lnTo>
                    <a:pt x="3903" y="526"/>
                  </a:lnTo>
                  <a:cubicBezTo>
                    <a:pt x="3728" y="164"/>
                    <a:pt x="3443" y="44"/>
                    <a:pt x="3038" y="4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098;p51">
              <a:extLst>
                <a:ext uri="{FF2B5EF4-FFF2-40B4-BE49-F238E27FC236}">
                  <a16:creationId xmlns:a16="http://schemas.microsoft.com/office/drawing/2014/main" xmlns="" id="{868D7FFD-83A1-3454-2AFB-693644E461CA}"/>
                </a:ext>
              </a:extLst>
            </p:cNvPr>
            <p:cNvSpPr/>
            <p:nvPr/>
          </p:nvSpPr>
          <p:spPr>
            <a:xfrm>
              <a:off x="3129725" y="5289950"/>
              <a:ext cx="169425" cy="49150"/>
            </a:xfrm>
            <a:custGeom>
              <a:avLst/>
              <a:gdLst/>
              <a:ahLst/>
              <a:cxnLst/>
              <a:rect l="l" t="t" r="r" b="b"/>
              <a:pathLst>
                <a:path w="6777" h="1966" extrusionOk="0">
                  <a:moveTo>
                    <a:pt x="4347" y="0"/>
                  </a:moveTo>
                  <a:cubicBezTo>
                    <a:pt x="4015" y="0"/>
                    <a:pt x="3667" y="69"/>
                    <a:pt x="3399" y="199"/>
                  </a:cubicBezTo>
                  <a:cubicBezTo>
                    <a:pt x="3037" y="374"/>
                    <a:pt x="2752" y="692"/>
                    <a:pt x="2620" y="1076"/>
                  </a:cubicBezTo>
                  <a:cubicBezTo>
                    <a:pt x="2599" y="1142"/>
                    <a:pt x="2533" y="1196"/>
                    <a:pt x="2456" y="1196"/>
                  </a:cubicBezTo>
                  <a:lnTo>
                    <a:pt x="1" y="1196"/>
                  </a:lnTo>
                  <a:lnTo>
                    <a:pt x="1" y="1821"/>
                  </a:lnTo>
                  <a:lnTo>
                    <a:pt x="2873" y="1821"/>
                  </a:lnTo>
                  <a:cubicBezTo>
                    <a:pt x="2971" y="1821"/>
                    <a:pt x="3048" y="1756"/>
                    <a:pt x="3059" y="1668"/>
                  </a:cubicBezTo>
                  <a:cubicBezTo>
                    <a:pt x="3102" y="1300"/>
                    <a:pt x="3328" y="440"/>
                    <a:pt x="4369" y="440"/>
                  </a:cubicBezTo>
                  <a:cubicBezTo>
                    <a:pt x="4382" y="440"/>
                    <a:pt x="4395" y="440"/>
                    <a:pt x="4408" y="440"/>
                  </a:cubicBezTo>
                  <a:cubicBezTo>
                    <a:pt x="5899" y="462"/>
                    <a:pt x="5724" y="1964"/>
                    <a:pt x="5724" y="1964"/>
                  </a:cubicBezTo>
                  <a:lnTo>
                    <a:pt x="6294" y="1964"/>
                  </a:lnTo>
                  <a:cubicBezTo>
                    <a:pt x="6294" y="1964"/>
                    <a:pt x="6309" y="1965"/>
                    <a:pt x="6335" y="1965"/>
                  </a:cubicBezTo>
                  <a:cubicBezTo>
                    <a:pt x="6452" y="1965"/>
                    <a:pt x="6776" y="1928"/>
                    <a:pt x="6776" y="1514"/>
                  </a:cubicBezTo>
                  <a:lnTo>
                    <a:pt x="5866" y="593"/>
                  </a:lnTo>
                  <a:cubicBezTo>
                    <a:pt x="5548" y="287"/>
                    <a:pt x="5263" y="155"/>
                    <a:pt x="4835" y="56"/>
                  </a:cubicBezTo>
                  <a:cubicBezTo>
                    <a:pt x="4686" y="18"/>
                    <a:pt x="4519" y="0"/>
                    <a:pt x="4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099;p51">
              <a:extLst>
                <a:ext uri="{FF2B5EF4-FFF2-40B4-BE49-F238E27FC236}">
                  <a16:creationId xmlns:a16="http://schemas.microsoft.com/office/drawing/2014/main" xmlns="" id="{913F2A4D-1CD1-C387-A7A4-6018F1555E22}"/>
                </a:ext>
              </a:extLst>
            </p:cNvPr>
            <p:cNvSpPr/>
            <p:nvPr/>
          </p:nvSpPr>
          <p:spPr>
            <a:xfrm>
              <a:off x="3201550" y="5194050"/>
              <a:ext cx="53200" cy="48250"/>
            </a:xfrm>
            <a:custGeom>
              <a:avLst/>
              <a:gdLst/>
              <a:ahLst/>
              <a:cxnLst/>
              <a:rect l="l" t="t" r="r" b="b"/>
              <a:pathLst>
                <a:path w="2128" h="1930" extrusionOk="0">
                  <a:moveTo>
                    <a:pt x="219" y="0"/>
                  </a:moveTo>
                  <a:cubicBezTo>
                    <a:pt x="164" y="0"/>
                    <a:pt x="110" y="0"/>
                    <a:pt x="66" y="33"/>
                  </a:cubicBezTo>
                  <a:cubicBezTo>
                    <a:pt x="22" y="66"/>
                    <a:pt x="0" y="120"/>
                    <a:pt x="11" y="186"/>
                  </a:cubicBezTo>
                  <a:cubicBezTo>
                    <a:pt x="22" y="241"/>
                    <a:pt x="44" y="285"/>
                    <a:pt x="76" y="340"/>
                  </a:cubicBezTo>
                  <a:cubicBezTo>
                    <a:pt x="329" y="790"/>
                    <a:pt x="515" y="1250"/>
                    <a:pt x="789" y="1689"/>
                  </a:cubicBezTo>
                  <a:cubicBezTo>
                    <a:pt x="844" y="1776"/>
                    <a:pt x="910" y="1864"/>
                    <a:pt x="1009" y="1896"/>
                  </a:cubicBezTo>
                  <a:cubicBezTo>
                    <a:pt x="1063" y="1918"/>
                    <a:pt x="1118" y="1918"/>
                    <a:pt x="1184" y="1918"/>
                  </a:cubicBezTo>
                  <a:lnTo>
                    <a:pt x="1655" y="1918"/>
                  </a:lnTo>
                  <a:cubicBezTo>
                    <a:pt x="1831" y="1930"/>
                    <a:pt x="2006" y="1930"/>
                    <a:pt x="2127" y="1930"/>
                  </a:cubicBezTo>
                  <a:lnTo>
                    <a:pt x="1282" y="176"/>
                  </a:lnTo>
                  <a:cubicBezTo>
                    <a:pt x="1250" y="120"/>
                    <a:pt x="1217" y="54"/>
                    <a:pt x="1184" y="33"/>
                  </a:cubicBezTo>
                  <a:lnTo>
                    <a:pt x="2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100;p51">
              <a:extLst>
                <a:ext uri="{FF2B5EF4-FFF2-40B4-BE49-F238E27FC236}">
                  <a16:creationId xmlns:a16="http://schemas.microsoft.com/office/drawing/2014/main" xmlns="" id="{BFB8327D-425F-4C92-76BF-64C3CC23FF4C}"/>
                </a:ext>
              </a:extLst>
            </p:cNvPr>
            <p:cNvSpPr/>
            <p:nvPr/>
          </p:nvSpPr>
          <p:spPr>
            <a:xfrm>
              <a:off x="3155200" y="5195950"/>
              <a:ext cx="55125" cy="46650"/>
            </a:xfrm>
            <a:custGeom>
              <a:avLst/>
              <a:gdLst/>
              <a:ahLst/>
              <a:cxnLst/>
              <a:rect l="l" t="t" r="r" b="b"/>
              <a:pathLst>
                <a:path w="2205" h="1866" extrusionOk="0">
                  <a:moveTo>
                    <a:pt x="275" y="0"/>
                  </a:moveTo>
                  <a:cubicBezTo>
                    <a:pt x="209" y="0"/>
                    <a:pt x="144" y="0"/>
                    <a:pt x="100" y="44"/>
                  </a:cubicBezTo>
                  <a:cubicBezTo>
                    <a:pt x="56" y="88"/>
                    <a:pt x="56" y="154"/>
                    <a:pt x="56" y="209"/>
                  </a:cubicBezTo>
                  <a:cubicBezTo>
                    <a:pt x="34" y="636"/>
                    <a:pt x="23" y="1053"/>
                    <a:pt x="1" y="1481"/>
                  </a:cubicBezTo>
                  <a:cubicBezTo>
                    <a:pt x="1" y="1591"/>
                    <a:pt x="1" y="1722"/>
                    <a:pt x="88" y="1788"/>
                  </a:cubicBezTo>
                  <a:cubicBezTo>
                    <a:pt x="144" y="1842"/>
                    <a:pt x="231" y="1854"/>
                    <a:pt x="319" y="1854"/>
                  </a:cubicBezTo>
                  <a:cubicBezTo>
                    <a:pt x="438" y="1863"/>
                    <a:pt x="572" y="1866"/>
                    <a:pt x="716" y="1866"/>
                  </a:cubicBezTo>
                  <a:cubicBezTo>
                    <a:pt x="1103" y="1866"/>
                    <a:pt x="1558" y="1842"/>
                    <a:pt x="1942" y="1842"/>
                  </a:cubicBezTo>
                  <a:cubicBezTo>
                    <a:pt x="2106" y="1842"/>
                    <a:pt x="2205" y="1667"/>
                    <a:pt x="2128" y="1525"/>
                  </a:cubicBezTo>
                  <a:cubicBezTo>
                    <a:pt x="1930" y="1141"/>
                    <a:pt x="1777" y="834"/>
                    <a:pt x="1514" y="385"/>
                  </a:cubicBezTo>
                  <a:cubicBezTo>
                    <a:pt x="1437" y="253"/>
                    <a:pt x="1350" y="143"/>
                    <a:pt x="1218" y="66"/>
                  </a:cubicBezTo>
                  <a:cubicBezTo>
                    <a:pt x="1087" y="0"/>
                    <a:pt x="933" y="0"/>
                    <a:pt x="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101;p51">
              <a:extLst>
                <a:ext uri="{FF2B5EF4-FFF2-40B4-BE49-F238E27FC236}">
                  <a16:creationId xmlns:a16="http://schemas.microsoft.com/office/drawing/2014/main" xmlns="" id="{1E55105D-7A4F-33DC-1EE6-AA0535324CFF}"/>
                </a:ext>
              </a:extLst>
            </p:cNvPr>
            <p:cNvSpPr/>
            <p:nvPr/>
          </p:nvSpPr>
          <p:spPr>
            <a:xfrm>
              <a:off x="3136575" y="5264200"/>
              <a:ext cx="142825" cy="21675"/>
            </a:xfrm>
            <a:custGeom>
              <a:avLst/>
              <a:gdLst/>
              <a:ahLst/>
              <a:cxnLst/>
              <a:rect l="l" t="t" r="r" b="b"/>
              <a:pathLst>
                <a:path w="5713" h="867" extrusionOk="0">
                  <a:moveTo>
                    <a:pt x="0" y="1"/>
                  </a:moveTo>
                  <a:lnTo>
                    <a:pt x="0" y="867"/>
                  </a:lnTo>
                  <a:lnTo>
                    <a:pt x="5713" y="867"/>
                  </a:lnTo>
                  <a:lnTo>
                    <a:pt x="57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102;p51">
              <a:extLst>
                <a:ext uri="{FF2B5EF4-FFF2-40B4-BE49-F238E27FC236}">
                  <a16:creationId xmlns:a16="http://schemas.microsoft.com/office/drawing/2014/main" xmlns="" id="{98D4F2FD-6946-42AA-2363-1A3712C12478}"/>
                </a:ext>
              </a:extLst>
            </p:cNvPr>
            <p:cNvSpPr/>
            <p:nvPr/>
          </p:nvSpPr>
          <p:spPr>
            <a:xfrm>
              <a:off x="3226075" y="5243025"/>
              <a:ext cx="56325" cy="62575"/>
            </a:xfrm>
            <a:custGeom>
              <a:avLst/>
              <a:gdLst/>
              <a:ahLst/>
              <a:cxnLst/>
              <a:rect l="l" t="t" r="r" b="b"/>
              <a:pathLst>
                <a:path w="2253" h="2503" extrusionOk="0">
                  <a:moveTo>
                    <a:pt x="86" y="1"/>
                  </a:moveTo>
                  <a:cubicBezTo>
                    <a:pt x="23" y="1"/>
                    <a:pt x="1" y="104"/>
                    <a:pt x="72" y="124"/>
                  </a:cubicBezTo>
                  <a:cubicBezTo>
                    <a:pt x="499" y="244"/>
                    <a:pt x="927" y="376"/>
                    <a:pt x="1343" y="497"/>
                  </a:cubicBezTo>
                  <a:cubicBezTo>
                    <a:pt x="1595" y="573"/>
                    <a:pt x="2089" y="639"/>
                    <a:pt x="2111" y="979"/>
                  </a:cubicBezTo>
                  <a:cubicBezTo>
                    <a:pt x="2143" y="1330"/>
                    <a:pt x="2111" y="1692"/>
                    <a:pt x="2111" y="2054"/>
                  </a:cubicBezTo>
                  <a:lnTo>
                    <a:pt x="2111" y="2437"/>
                  </a:lnTo>
                  <a:cubicBezTo>
                    <a:pt x="2111" y="2481"/>
                    <a:pt x="2144" y="2503"/>
                    <a:pt x="2177" y="2503"/>
                  </a:cubicBezTo>
                  <a:cubicBezTo>
                    <a:pt x="2210" y="2503"/>
                    <a:pt x="2242" y="2481"/>
                    <a:pt x="2242" y="2437"/>
                  </a:cubicBezTo>
                  <a:lnTo>
                    <a:pt x="2242" y="1407"/>
                  </a:lnTo>
                  <a:cubicBezTo>
                    <a:pt x="2242" y="1264"/>
                    <a:pt x="2253" y="1111"/>
                    <a:pt x="2242" y="968"/>
                  </a:cubicBezTo>
                  <a:cubicBezTo>
                    <a:pt x="2220" y="650"/>
                    <a:pt x="1902" y="529"/>
                    <a:pt x="1650" y="453"/>
                  </a:cubicBezTo>
                  <a:cubicBezTo>
                    <a:pt x="1135" y="300"/>
                    <a:pt x="620" y="157"/>
                    <a:pt x="104" y="3"/>
                  </a:cubicBezTo>
                  <a:cubicBezTo>
                    <a:pt x="98" y="1"/>
                    <a:pt x="92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103;p51">
              <a:extLst>
                <a:ext uri="{FF2B5EF4-FFF2-40B4-BE49-F238E27FC236}">
                  <a16:creationId xmlns:a16="http://schemas.microsoft.com/office/drawing/2014/main" xmlns="" id="{860DA74B-F78C-041E-2164-7351C6096629}"/>
                </a:ext>
              </a:extLst>
            </p:cNvPr>
            <p:cNvSpPr/>
            <p:nvPr/>
          </p:nvSpPr>
          <p:spPr>
            <a:xfrm>
              <a:off x="2854800" y="5124975"/>
              <a:ext cx="269725" cy="172950"/>
            </a:xfrm>
            <a:custGeom>
              <a:avLst/>
              <a:gdLst/>
              <a:ahLst/>
              <a:cxnLst/>
              <a:rect l="l" t="t" r="r" b="b"/>
              <a:pathLst>
                <a:path w="10789" h="6918" extrusionOk="0">
                  <a:moveTo>
                    <a:pt x="0" y="0"/>
                  </a:moveTo>
                  <a:lnTo>
                    <a:pt x="0" y="6918"/>
                  </a:lnTo>
                  <a:lnTo>
                    <a:pt x="10789" y="6918"/>
                  </a:lnTo>
                  <a:lnTo>
                    <a:pt x="107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104;p51">
              <a:extLst>
                <a:ext uri="{FF2B5EF4-FFF2-40B4-BE49-F238E27FC236}">
                  <a16:creationId xmlns:a16="http://schemas.microsoft.com/office/drawing/2014/main" xmlns="" id="{AE06DBE1-2805-0747-8757-8D08FCFE1519}"/>
                </a:ext>
              </a:extLst>
            </p:cNvPr>
            <p:cNvSpPr/>
            <p:nvPr/>
          </p:nvSpPr>
          <p:spPr>
            <a:xfrm>
              <a:off x="3210300" y="5303950"/>
              <a:ext cx="59250" cy="58125"/>
            </a:xfrm>
            <a:custGeom>
              <a:avLst/>
              <a:gdLst/>
              <a:ahLst/>
              <a:cxnLst/>
              <a:rect l="l" t="t" r="r" b="b"/>
              <a:pathLst>
                <a:path w="2370" h="2325" extrusionOk="0">
                  <a:moveTo>
                    <a:pt x="1185" y="0"/>
                  </a:moveTo>
                  <a:cubicBezTo>
                    <a:pt x="538" y="0"/>
                    <a:pt x="1" y="526"/>
                    <a:pt x="1" y="1162"/>
                  </a:cubicBezTo>
                  <a:cubicBezTo>
                    <a:pt x="1" y="1810"/>
                    <a:pt x="538" y="2324"/>
                    <a:pt x="1185" y="2324"/>
                  </a:cubicBezTo>
                  <a:cubicBezTo>
                    <a:pt x="1831" y="2324"/>
                    <a:pt x="2369" y="1810"/>
                    <a:pt x="2369" y="1162"/>
                  </a:cubicBezTo>
                  <a:cubicBezTo>
                    <a:pt x="2369" y="526"/>
                    <a:pt x="1831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105;p51">
              <a:extLst>
                <a:ext uri="{FF2B5EF4-FFF2-40B4-BE49-F238E27FC236}">
                  <a16:creationId xmlns:a16="http://schemas.microsoft.com/office/drawing/2014/main" xmlns="" id="{244A0522-4C10-F84B-C051-84BDDDAA2BCC}"/>
                </a:ext>
              </a:extLst>
            </p:cNvPr>
            <p:cNvSpPr/>
            <p:nvPr/>
          </p:nvSpPr>
          <p:spPr>
            <a:xfrm>
              <a:off x="3223475" y="5316825"/>
              <a:ext cx="32900" cy="32375"/>
            </a:xfrm>
            <a:custGeom>
              <a:avLst/>
              <a:gdLst/>
              <a:ahLst/>
              <a:cxnLst/>
              <a:rect l="l" t="t" r="r" b="b"/>
              <a:pathLst>
                <a:path w="1316" h="1295" extrusionOk="0">
                  <a:moveTo>
                    <a:pt x="658" y="1"/>
                  </a:moveTo>
                  <a:cubicBezTo>
                    <a:pt x="296" y="1"/>
                    <a:pt x="0" y="296"/>
                    <a:pt x="0" y="647"/>
                  </a:cubicBezTo>
                  <a:cubicBezTo>
                    <a:pt x="0" y="1010"/>
                    <a:pt x="296" y="1295"/>
                    <a:pt x="658" y="1295"/>
                  </a:cubicBezTo>
                  <a:cubicBezTo>
                    <a:pt x="1019" y="1295"/>
                    <a:pt x="1316" y="1010"/>
                    <a:pt x="1316" y="647"/>
                  </a:cubicBezTo>
                  <a:cubicBezTo>
                    <a:pt x="1316" y="296"/>
                    <a:pt x="1019" y="1"/>
                    <a:pt x="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106;p51">
              <a:extLst>
                <a:ext uri="{FF2B5EF4-FFF2-40B4-BE49-F238E27FC236}">
                  <a16:creationId xmlns:a16="http://schemas.microsoft.com/office/drawing/2014/main" xmlns="" id="{B610C7DA-AD61-E7AF-80D2-130A4FCA4ADC}"/>
                </a:ext>
              </a:extLst>
            </p:cNvPr>
            <p:cNvSpPr/>
            <p:nvPr/>
          </p:nvSpPr>
          <p:spPr>
            <a:xfrm>
              <a:off x="2875075" y="5303950"/>
              <a:ext cx="59225" cy="58125"/>
            </a:xfrm>
            <a:custGeom>
              <a:avLst/>
              <a:gdLst/>
              <a:ahLst/>
              <a:cxnLst/>
              <a:rect l="l" t="t" r="r" b="b"/>
              <a:pathLst>
                <a:path w="2369" h="2325" extrusionOk="0">
                  <a:moveTo>
                    <a:pt x="1185" y="0"/>
                  </a:moveTo>
                  <a:cubicBezTo>
                    <a:pt x="538" y="0"/>
                    <a:pt x="1" y="526"/>
                    <a:pt x="1" y="1162"/>
                  </a:cubicBezTo>
                  <a:cubicBezTo>
                    <a:pt x="1" y="1810"/>
                    <a:pt x="538" y="2324"/>
                    <a:pt x="1185" y="2324"/>
                  </a:cubicBezTo>
                  <a:cubicBezTo>
                    <a:pt x="1843" y="2324"/>
                    <a:pt x="2369" y="1810"/>
                    <a:pt x="2369" y="1162"/>
                  </a:cubicBezTo>
                  <a:cubicBezTo>
                    <a:pt x="2369" y="526"/>
                    <a:pt x="1843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107;p51">
              <a:extLst>
                <a:ext uri="{FF2B5EF4-FFF2-40B4-BE49-F238E27FC236}">
                  <a16:creationId xmlns:a16="http://schemas.microsoft.com/office/drawing/2014/main" xmlns="" id="{445C2DEA-1CFE-C205-FFCD-B6F1E48F7044}"/>
                </a:ext>
              </a:extLst>
            </p:cNvPr>
            <p:cNvSpPr/>
            <p:nvPr/>
          </p:nvSpPr>
          <p:spPr>
            <a:xfrm>
              <a:off x="2888225" y="5316825"/>
              <a:ext cx="32925" cy="32375"/>
            </a:xfrm>
            <a:custGeom>
              <a:avLst/>
              <a:gdLst/>
              <a:ahLst/>
              <a:cxnLst/>
              <a:rect l="l" t="t" r="r" b="b"/>
              <a:pathLst>
                <a:path w="1317" h="1295" extrusionOk="0">
                  <a:moveTo>
                    <a:pt x="659" y="1"/>
                  </a:moveTo>
                  <a:cubicBezTo>
                    <a:pt x="297" y="1"/>
                    <a:pt x="1" y="296"/>
                    <a:pt x="1" y="647"/>
                  </a:cubicBezTo>
                  <a:cubicBezTo>
                    <a:pt x="1" y="1010"/>
                    <a:pt x="297" y="1295"/>
                    <a:pt x="659" y="1295"/>
                  </a:cubicBezTo>
                  <a:cubicBezTo>
                    <a:pt x="1021" y="1295"/>
                    <a:pt x="1317" y="1010"/>
                    <a:pt x="1317" y="647"/>
                  </a:cubicBezTo>
                  <a:cubicBezTo>
                    <a:pt x="1317" y="296"/>
                    <a:pt x="1021" y="1"/>
                    <a:pt x="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108;p51">
              <a:extLst>
                <a:ext uri="{FF2B5EF4-FFF2-40B4-BE49-F238E27FC236}">
                  <a16:creationId xmlns:a16="http://schemas.microsoft.com/office/drawing/2014/main" xmlns="" id="{CEDD2C9F-34A6-E9B6-C4B0-78BEBE41C480}"/>
                </a:ext>
              </a:extLst>
            </p:cNvPr>
            <p:cNvSpPr/>
            <p:nvPr/>
          </p:nvSpPr>
          <p:spPr>
            <a:xfrm>
              <a:off x="2852050" y="5298200"/>
              <a:ext cx="284550" cy="30425"/>
            </a:xfrm>
            <a:custGeom>
              <a:avLst/>
              <a:gdLst/>
              <a:ahLst/>
              <a:cxnLst/>
              <a:rect l="l" t="t" r="r" b="b"/>
              <a:pathLst>
                <a:path w="11382" h="1217" extrusionOk="0">
                  <a:moveTo>
                    <a:pt x="45" y="0"/>
                  </a:moveTo>
                  <a:cubicBezTo>
                    <a:pt x="23" y="0"/>
                    <a:pt x="1" y="11"/>
                    <a:pt x="1" y="33"/>
                  </a:cubicBezTo>
                  <a:lnTo>
                    <a:pt x="1" y="1184"/>
                  </a:lnTo>
                  <a:cubicBezTo>
                    <a:pt x="1" y="1206"/>
                    <a:pt x="23" y="1217"/>
                    <a:pt x="45" y="1217"/>
                  </a:cubicBezTo>
                  <a:lnTo>
                    <a:pt x="11337" y="1217"/>
                  </a:lnTo>
                  <a:cubicBezTo>
                    <a:pt x="11359" y="1217"/>
                    <a:pt x="11381" y="1206"/>
                    <a:pt x="11381" y="1184"/>
                  </a:cubicBezTo>
                  <a:lnTo>
                    <a:pt x="11381" y="33"/>
                  </a:lnTo>
                  <a:cubicBezTo>
                    <a:pt x="11381" y="11"/>
                    <a:pt x="11359" y="0"/>
                    <a:pt x="11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109;p51">
              <a:extLst>
                <a:ext uri="{FF2B5EF4-FFF2-40B4-BE49-F238E27FC236}">
                  <a16:creationId xmlns:a16="http://schemas.microsoft.com/office/drawing/2014/main" xmlns="" id="{53428691-CFC3-9290-DAD9-CE58A5F06F20}"/>
                </a:ext>
              </a:extLst>
            </p:cNvPr>
            <p:cNvSpPr/>
            <p:nvPr/>
          </p:nvSpPr>
          <p:spPr>
            <a:xfrm>
              <a:off x="3082575" y="5303950"/>
              <a:ext cx="13200" cy="6050"/>
            </a:xfrm>
            <a:custGeom>
              <a:avLst/>
              <a:gdLst/>
              <a:ahLst/>
              <a:cxnLst/>
              <a:rect l="l" t="t" r="r" b="b"/>
              <a:pathLst>
                <a:path w="528" h="242" extrusionOk="0">
                  <a:moveTo>
                    <a:pt x="11" y="0"/>
                  </a:moveTo>
                  <a:cubicBezTo>
                    <a:pt x="1" y="0"/>
                    <a:pt x="1" y="12"/>
                    <a:pt x="1" y="12"/>
                  </a:cubicBezTo>
                  <a:lnTo>
                    <a:pt x="1" y="231"/>
                  </a:lnTo>
                  <a:cubicBezTo>
                    <a:pt x="1" y="241"/>
                    <a:pt x="1" y="241"/>
                    <a:pt x="11" y="241"/>
                  </a:cubicBezTo>
                  <a:lnTo>
                    <a:pt x="516" y="241"/>
                  </a:lnTo>
                  <a:cubicBezTo>
                    <a:pt x="516" y="241"/>
                    <a:pt x="527" y="241"/>
                    <a:pt x="527" y="231"/>
                  </a:cubicBezTo>
                  <a:lnTo>
                    <a:pt x="527" y="12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110;p51">
              <a:extLst>
                <a:ext uri="{FF2B5EF4-FFF2-40B4-BE49-F238E27FC236}">
                  <a16:creationId xmlns:a16="http://schemas.microsoft.com/office/drawing/2014/main" xmlns="" id="{974DABD8-DF57-AC15-E735-2F470E617036}"/>
                </a:ext>
              </a:extLst>
            </p:cNvPr>
            <p:cNvSpPr/>
            <p:nvPr/>
          </p:nvSpPr>
          <p:spPr>
            <a:xfrm>
              <a:off x="3019250" y="5303950"/>
              <a:ext cx="13175" cy="6050"/>
            </a:xfrm>
            <a:custGeom>
              <a:avLst/>
              <a:gdLst/>
              <a:ahLst/>
              <a:cxnLst/>
              <a:rect l="l" t="t" r="r" b="b"/>
              <a:pathLst>
                <a:path w="527" h="242" extrusionOk="0">
                  <a:moveTo>
                    <a:pt x="12" y="0"/>
                  </a:moveTo>
                  <a:lnTo>
                    <a:pt x="1" y="12"/>
                  </a:lnTo>
                  <a:lnTo>
                    <a:pt x="1" y="231"/>
                  </a:lnTo>
                  <a:cubicBezTo>
                    <a:pt x="1" y="241"/>
                    <a:pt x="12" y="241"/>
                    <a:pt x="12" y="241"/>
                  </a:cubicBezTo>
                  <a:lnTo>
                    <a:pt x="516" y="241"/>
                  </a:lnTo>
                  <a:cubicBezTo>
                    <a:pt x="527" y="241"/>
                    <a:pt x="527" y="241"/>
                    <a:pt x="527" y="231"/>
                  </a:cubicBezTo>
                  <a:lnTo>
                    <a:pt x="527" y="12"/>
                  </a:lnTo>
                  <a:cubicBezTo>
                    <a:pt x="527" y="12"/>
                    <a:pt x="52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111;p51">
              <a:extLst>
                <a:ext uri="{FF2B5EF4-FFF2-40B4-BE49-F238E27FC236}">
                  <a16:creationId xmlns:a16="http://schemas.microsoft.com/office/drawing/2014/main" xmlns="" id="{AC4B1A87-8048-FF82-8AAE-D100FE02CC1F}"/>
                </a:ext>
              </a:extLst>
            </p:cNvPr>
            <p:cNvSpPr/>
            <p:nvPr/>
          </p:nvSpPr>
          <p:spPr>
            <a:xfrm>
              <a:off x="2956225" y="5303950"/>
              <a:ext cx="13175" cy="6050"/>
            </a:xfrm>
            <a:custGeom>
              <a:avLst/>
              <a:gdLst/>
              <a:ahLst/>
              <a:cxnLst/>
              <a:rect l="l" t="t" r="r" b="b"/>
              <a:pathLst>
                <a:path w="527" h="242" extrusionOk="0">
                  <a:moveTo>
                    <a:pt x="11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0" y="231"/>
                  </a:lnTo>
                  <a:cubicBezTo>
                    <a:pt x="0" y="241"/>
                    <a:pt x="0" y="241"/>
                    <a:pt x="11" y="241"/>
                  </a:cubicBezTo>
                  <a:lnTo>
                    <a:pt x="516" y="241"/>
                  </a:lnTo>
                  <a:cubicBezTo>
                    <a:pt x="516" y="241"/>
                    <a:pt x="526" y="241"/>
                    <a:pt x="526" y="231"/>
                  </a:cubicBezTo>
                  <a:lnTo>
                    <a:pt x="526" y="12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112;p51">
              <a:extLst>
                <a:ext uri="{FF2B5EF4-FFF2-40B4-BE49-F238E27FC236}">
                  <a16:creationId xmlns:a16="http://schemas.microsoft.com/office/drawing/2014/main" xmlns="" id="{F2B40185-796C-0560-7F6E-51D83960740D}"/>
                </a:ext>
              </a:extLst>
            </p:cNvPr>
            <p:cNvSpPr/>
            <p:nvPr/>
          </p:nvSpPr>
          <p:spPr>
            <a:xfrm>
              <a:off x="2892900" y="5303950"/>
              <a:ext cx="13200" cy="6050"/>
            </a:xfrm>
            <a:custGeom>
              <a:avLst/>
              <a:gdLst/>
              <a:ahLst/>
              <a:cxnLst/>
              <a:rect l="l" t="t" r="r" b="b"/>
              <a:pathLst>
                <a:path w="528" h="242" extrusionOk="0">
                  <a:moveTo>
                    <a:pt x="11" y="0"/>
                  </a:moveTo>
                  <a:cubicBezTo>
                    <a:pt x="1" y="0"/>
                    <a:pt x="1" y="12"/>
                    <a:pt x="1" y="12"/>
                  </a:cubicBezTo>
                  <a:lnTo>
                    <a:pt x="1" y="231"/>
                  </a:lnTo>
                  <a:cubicBezTo>
                    <a:pt x="1" y="241"/>
                    <a:pt x="1" y="241"/>
                    <a:pt x="11" y="241"/>
                  </a:cubicBezTo>
                  <a:lnTo>
                    <a:pt x="516" y="241"/>
                  </a:lnTo>
                  <a:cubicBezTo>
                    <a:pt x="527" y="241"/>
                    <a:pt x="527" y="241"/>
                    <a:pt x="527" y="231"/>
                  </a:cubicBezTo>
                  <a:lnTo>
                    <a:pt x="527" y="12"/>
                  </a:lnTo>
                  <a:cubicBezTo>
                    <a:pt x="527" y="12"/>
                    <a:pt x="52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113;p51">
              <a:extLst>
                <a:ext uri="{FF2B5EF4-FFF2-40B4-BE49-F238E27FC236}">
                  <a16:creationId xmlns:a16="http://schemas.microsoft.com/office/drawing/2014/main" xmlns="" id="{1CA8197C-BA8B-11EE-9005-2DF087240BE4}"/>
                </a:ext>
              </a:extLst>
            </p:cNvPr>
            <p:cNvSpPr/>
            <p:nvPr/>
          </p:nvSpPr>
          <p:spPr>
            <a:xfrm>
              <a:off x="3152475" y="5255700"/>
              <a:ext cx="8775" cy="18675"/>
            </a:xfrm>
            <a:custGeom>
              <a:avLst/>
              <a:gdLst/>
              <a:ahLst/>
              <a:cxnLst/>
              <a:rect l="l" t="t" r="r" b="b"/>
              <a:pathLst>
                <a:path w="351" h="747" extrusionOk="0">
                  <a:moveTo>
                    <a:pt x="110" y="1"/>
                  </a:moveTo>
                  <a:cubicBezTo>
                    <a:pt x="55" y="1"/>
                    <a:pt x="0" y="56"/>
                    <a:pt x="0" y="110"/>
                  </a:cubicBezTo>
                  <a:lnTo>
                    <a:pt x="0" y="636"/>
                  </a:lnTo>
                  <a:cubicBezTo>
                    <a:pt x="0" y="692"/>
                    <a:pt x="55" y="746"/>
                    <a:pt x="110" y="746"/>
                  </a:cubicBezTo>
                  <a:lnTo>
                    <a:pt x="241" y="746"/>
                  </a:lnTo>
                  <a:cubicBezTo>
                    <a:pt x="307" y="746"/>
                    <a:pt x="351" y="692"/>
                    <a:pt x="351" y="636"/>
                  </a:cubicBezTo>
                  <a:lnTo>
                    <a:pt x="351" y="110"/>
                  </a:lnTo>
                  <a:cubicBezTo>
                    <a:pt x="351" y="56"/>
                    <a:pt x="307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114;p51">
              <a:extLst>
                <a:ext uri="{FF2B5EF4-FFF2-40B4-BE49-F238E27FC236}">
                  <a16:creationId xmlns:a16="http://schemas.microsoft.com/office/drawing/2014/main" xmlns="" id="{03D8DB26-1CD3-2902-93F7-A953F7BE2440}"/>
                </a:ext>
              </a:extLst>
            </p:cNvPr>
            <p:cNvSpPr/>
            <p:nvPr/>
          </p:nvSpPr>
          <p:spPr>
            <a:xfrm>
              <a:off x="3157950" y="5222800"/>
              <a:ext cx="45250" cy="19775"/>
            </a:xfrm>
            <a:custGeom>
              <a:avLst/>
              <a:gdLst/>
              <a:ahLst/>
              <a:cxnLst/>
              <a:rect l="l" t="t" r="r" b="b"/>
              <a:pathLst>
                <a:path w="1810" h="791" extrusionOk="0">
                  <a:moveTo>
                    <a:pt x="1788" y="1"/>
                  </a:moveTo>
                  <a:cubicBezTo>
                    <a:pt x="1788" y="12"/>
                    <a:pt x="1798" y="34"/>
                    <a:pt x="1810" y="45"/>
                  </a:cubicBezTo>
                  <a:lnTo>
                    <a:pt x="1788" y="1"/>
                  </a:lnTo>
                  <a:close/>
                  <a:moveTo>
                    <a:pt x="0" y="736"/>
                  </a:moveTo>
                  <a:cubicBezTo>
                    <a:pt x="12" y="746"/>
                    <a:pt x="34" y="758"/>
                    <a:pt x="66" y="758"/>
                  </a:cubicBezTo>
                  <a:cubicBezTo>
                    <a:pt x="44" y="758"/>
                    <a:pt x="22" y="746"/>
                    <a:pt x="0" y="736"/>
                  </a:cubicBezTo>
                  <a:close/>
                  <a:moveTo>
                    <a:pt x="143" y="780"/>
                  </a:moveTo>
                  <a:cubicBezTo>
                    <a:pt x="220" y="790"/>
                    <a:pt x="307" y="790"/>
                    <a:pt x="406" y="790"/>
                  </a:cubicBezTo>
                  <a:cubicBezTo>
                    <a:pt x="341" y="790"/>
                    <a:pt x="263" y="790"/>
                    <a:pt x="209" y="780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115;p51">
              <a:extLst>
                <a:ext uri="{FF2B5EF4-FFF2-40B4-BE49-F238E27FC236}">
                  <a16:creationId xmlns:a16="http://schemas.microsoft.com/office/drawing/2014/main" xmlns="" id="{5AB6584B-6481-D573-1E04-3952514D1C21}"/>
                </a:ext>
              </a:extLst>
            </p:cNvPr>
            <p:cNvSpPr/>
            <p:nvPr/>
          </p:nvSpPr>
          <p:spPr>
            <a:xfrm>
              <a:off x="3157950" y="5211300"/>
              <a:ext cx="45250" cy="31275"/>
            </a:xfrm>
            <a:custGeom>
              <a:avLst/>
              <a:gdLst/>
              <a:ahLst/>
              <a:cxnLst/>
              <a:rect l="l" t="t" r="r" b="b"/>
              <a:pathLst>
                <a:path w="1810" h="1251" extrusionOk="0">
                  <a:moveTo>
                    <a:pt x="1535" y="0"/>
                  </a:moveTo>
                  <a:lnTo>
                    <a:pt x="0" y="1196"/>
                  </a:lnTo>
                  <a:cubicBezTo>
                    <a:pt x="22" y="1206"/>
                    <a:pt x="44" y="1218"/>
                    <a:pt x="66" y="1218"/>
                  </a:cubicBezTo>
                  <a:cubicBezTo>
                    <a:pt x="88" y="1228"/>
                    <a:pt x="110" y="1228"/>
                    <a:pt x="143" y="1240"/>
                  </a:cubicBezTo>
                  <a:lnTo>
                    <a:pt x="209" y="1240"/>
                  </a:lnTo>
                  <a:cubicBezTo>
                    <a:pt x="263" y="1250"/>
                    <a:pt x="341" y="1250"/>
                    <a:pt x="406" y="1250"/>
                  </a:cubicBezTo>
                  <a:lnTo>
                    <a:pt x="428" y="1250"/>
                  </a:lnTo>
                  <a:cubicBezTo>
                    <a:pt x="604" y="1250"/>
                    <a:pt x="779" y="1240"/>
                    <a:pt x="899" y="1240"/>
                  </a:cubicBezTo>
                  <a:lnTo>
                    <a:pt x="1810" y="505"/>
                  </a:lnTo>
                  <a:cubicBezTo>
                    <a:pt x="1798" y="494"/>
                    <a:pt x="1788" y="472"/>
                    <a:pt x="1788" y="461"/>
                  </a:cubicBezTo>
                  <a:lnTo>
                    <a:pt x="1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116;p51">
              <a:extLst>
                <a:ext uri="{FF2B5EF4-FFF2-40B4-BE49-F238E27FC236}">
                  <a16:creationId xmlns:a16="http://schemas.microsoft.com/office/drawing/2014/main" xmlns="" id="{06EB2B76-DB6F-150E-C359-A27D5CA49F3F}"/>
                </a:ext>
              </a:extLst>
            </p:cNvPr>
            <p:cNvSpPr/>
            <p:nvPr/>
          </p:nvSpPr>
          <p:spPr>
            <a:xfrm>
              <a:off x="3214950" y="5225550"/>
              <a:ext cx="2500" cy="3850"/>
            </a:xfrm>
            <a:custGeom>
              <a:avLst/>
              <a:gdLst/>
              <a:ahLst/>
              <a:cxnLst/>
              <a:rect l="l" t="t" r="r" b="b"/>
              <a:pathLst>
                <a:path w="100" h="154" extrusionOk="0">
                  <a:moveTo>
                    <a:pt x="1" y="1"/>
                  </a:moveTo>
                  <a:lnTo>
                    <a:pt x="100" y="154"/>
                  </a:lnTo>
                  <a:cubicBezTo>
                    <a:pt x="67" y="100"/>
                    <a:pt x="45" y="56"/>
                    <a:pt x="12" y="1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17;p51">
              <a:extLst>
                <a:ext uri="{FF2B5EF4-FFF2-40B4-BE49-F238E27FC236}">
                  <a16:creationId xmlns:a16="http://schemas.microsoft.com/office/drawing/2014/main" xmlns="" id="{B7EF1547-7557-A0B1-E3B3-5744E00C7124}"/>
                </a:ext>
              </a:extLst>
            </p:cNvPr>
            <p:cNvSpPr/>
            <p:nvPr/>
          </p:nvSpPr>
          <p:spPr>
            <a:xfrm>
              <a:off x="3215250" y="5207200"/>
              <a:ext cx="28775" cy="30725"/>
            </a:xfrm>
            <a:custGeom>
              <a:avLst/>
              <a:gdLst/>
              <a:ahLst/>
              <a:cxnLst/>
              <a:rect l="l" t="t" r="r" b="b"/>
              <a:pathLst>
                <a:path w="1151" h="1229" extrusionOk="0">
                  <a:moveTo>
                    <a:pt x="910" y="0"/>
                  </a:moveTo>
                  <a:lnTo>
                    <a:pt x="0" y="735"/>
                  </a:lnTo>
                  <a:cubicBezTo>
                    <a:pt x="33" y="790"/>
                    <a:pt x="55" y="834"/>
                    <a:pt x="88" y="888"/>
                  </a:cubicBezTo>
                  <a:lnTo>
                    <a:pt x="285" y="1228"/>
                  </a:lnTo>
                  <a:lnTo>
                    <a:pt x="1151" y="527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118;p51">
              <a:extLst>
                <a:ext uri="{FF2B5EF4-FFF2-40B4-BE49-F238E27FC236}">
                  <a16:creationId xmlns:a16="http://schemas.microsoft.com/office/drawing/2014/main" xmlns="" id="{23D34C94-F8A5-242A-06E0-EAF9091B72AF}"/>
                </a:ext>
              </a:extLst>
            </p:cNvPr>
            <p:cNvSpPr/>
            <p:nvPr/>
          </p:nvSpPr>
          <p:spPr>
            <a:xfrm>
              <a:off x="3210300" y="5216225"/>
              <a:ext cx="2775" cy="4975"/>
            </a:xfrm>
            <a:custGeom>
              <a:avLst/>
              <a:gdLst/>
              <a:ahLst/>
              <a:cxnLst/>
              <a:rect l="l" t="t" r="r" b="b"/>
              <a:pathLst>
                <a:path w="111" h="199" extrusionOk="0">
                  <a:moveTo>
                    <a:pt x="1" y="1"/>
                  </a:moveTo>
                  <a:lnTo>
                    <a:pt x="111" y="198"/>
                  </a:lnTo>
                  <a:lnTo>
                    <a:pt x="111" y="198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119;p51">
              <a:extLst>
                <a:ext uri="{FF2B5EF4-FFF2-40B4-BE49-F238E27FC236}">
                  <a16:creationId xmlns:a16="http://schemas.microsoft.com/office/drawing/2014/main" xmlns="" id="{EFA9342F-E109-A6B3-94DA-C35CB72AA25F}"/>
                </a:ext>
              </a:extLst>
            </p:cNvPr>
            <p:cNvSpPr/>
            <p:nvPr/>
          </p:nvSpPr>
          <p:spPr>
            <a:xfrm>
              <a:off x="3210575" y="5198700"/>
              <a:ext cx="24975" cy="22500"/>
            </a:xfrm>
            <a:custGeom>
              <a:avLst/>
              <a:gdLst/>
              <a:ahLst/>
              <a:cxnLst/>
              <a:rect l="l" t="t" r="r" b="b"/>
              <a:pathLst>
                <a:path w="999" h="900" extrusionOk="0">
                  <a:moveTo>
                    <a:pt x="911" y="0"/>
                  </a:moveTo>
                  <a:lnTo>
                    <a:pt x="0" y="702"/>
                  </a:lnTo>
                  <a:lnTo>
                    <a:pt x="100" y="899"/>
                  </a:lnTo>
                  <a:lnTo>
                    <a:pt x="999" y="175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120;p51">
              <a:extLst>
                <a:ext uri="{FF2B5EF4-FFF2-40B4-BE49-F238E27FC236}">
                  <a16:creationId xmlns:a16="http://schemas.microsoft.com/office/drawing/2014/main" xmlns="" id="{09251283-59E4-CC32-4DDB-A524CF9812E8}"/>
                </a:ext>
              </a:extLst>
            </p:cNvPr>
            <p:cNvSpPr/>
            <p:nvPr/>
          </p:nvSpPr>
          <p:spPr>
            <a:xfrm>
              <a:off x="3155200" y="5235150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121;p51">
              <a:extLst>
                <a:ext uri="{FF2B5EF4-FFF2-40B4-BE49-F238E27FC236}">
                  <a16:creationId xmlns:a16="http://schemas.microsoft.com/office/drawing/2014/main" xmlns="" id="{F4E1187E-DD1D-6F31-FDAD-B279A3F8D5F9}"/>
                </a:ext>
              </a:extLst>
            </p:cNvPr>
            <p:cNvSpPr/>
            <p:nvPr/>
          </p:nvSpPr>
          <p:spPr>
            <a:xfrm>
              <a:off x="3155200" y="5200625"/>
              <a:ext cx="37850" cy="34825"/>
            </a:xfrm>
            <a:custGeom>
              <a:avLst/>
              <a:gdLst/>
              <a:ahLst/>
              <a:cxnLst/>
              <a:rect l="l" t="t" r="r" b="b"/>
              <a:pathLst>
                <a:path w="1514" h="1393" extrusionOk="0">
                  <a:moveTo>
                    <a:pt x="1360" y="0"/>
                  </a:moveTo>
                  <a:lnTo>
                    <a:pt x="12" y="1053"/>
                  </a:lnTo>
                  <a:lnTo>
                    <a:pt x="1" y="1382"/>
                  </a:lnTo>
                  <a:lnTo>
                    <a:pt x="1" y="1392"/>
                  </a:lnTo>
                  <a:lnTo>
                    <a:pt x="1514" y="198"/>
                  </a:lnTo>
                  <a:lnTo>
                    <a:pt x="1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122;p51">
              <a:extLst>
                <a:ext uri="{FF2B5EF4-FFF2-40B4-BE49-F238E27FC236}">
                  <a16:creationId xmlns:a16="http://schemas.microsoft.com/office/drawing/2014/main" xmlns="" id="{B487D928-D5FF-9F8A-A2BB-B417FC573DFE}"/>
                </a:ext>
              </a:extLst>
            </p:cNvPr>
            <p:cNvSpPr/>
            <p:nvPr/>
          </p:nvSpPr>
          <p:spPr>
            <a:xfrm>
              <a:off x="3266225" y="5303950"/>
              <a:ext cx="44975" cy="23875"/>
            </a:xfrm>
            <a:custGeom>
              <a:avLst/>
              <a:gdLst/>
              <a:ahLst/>
              <a:cxnLst/>
              <a:rect l="l" t="t" r="r" b="b"/>
              <a:pathLst>
                <a:path w="1799" h="955" extrusionOk="0">
                  <a:moveTo>
                    <a:pt x="1" y="0"/>
                  </a:moveTo>
                  <a:lnTo>
                    <a:pt x="450" y="954"/>
                  </a:lnTo>
                  <a:lnTo>
                    <a:pt x="1612" y="954"/>
                  </a:lnTo>
                  <a:cubicBezTo>
                    <a:pt x="1721" y="954"/>
                    <a:pt x="1799" y="877"/>
                    <a:pt x="1799" y="779"/>
                  </a:cubicBezTo>
                  <a:lnTo>
                    <a:pt x="1799" y="187"/>
                  </a:lnTo>
                  <a:cubicBezTo>
                    <a:pt x="1799" y="88"/>
                    <a:pt x="1721" y="0"/>
                    <a:pt x="1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123;p51">
              <a:extLst>
                <a:ext uri="{FF2B5EF4-FFF2-40B4-BE49-F238E27FC236}">
                  <a16:creationId xmlns:a16="http://schemas.microsoft.com/office/drawing/2014/main" xmlns="" id="{7B37E788-2C5F-2BD4-874E-004707355000}"/>
                </a:ext>
              </a:extLst>
            </p:cNvPr>
            <p:cNvSpPr/>
            <p:nvPr/>
          </p:nvSpPr>
          <p:spPr>
            <a:xfrm>
              <a:off x="2937850" y="5171025"/>
              <a:ext cx="123375" cy="91575"/>
            </a:xfrm>
            <a:custGeom>
              <a:avLst/>
              <a:gdLst/>
              <a:ahLst/>
              <a:cxnLst/>
              <a:rect l="l" t="t" r="r" b="b"/>
              <a:pathLst>
                <a:path w="4935" h="3663" extrusionOk="0">
                  <a:moveTo>
                    <a:pt x="1" y="0"/>
                  </a:moveTo>
                  <a:lnTo>
                    <a:pt x="1" y="3662"/>
                  </a:lnTo>
                  <a:lnTo>
                    <a:pt x="4935" y="3662"/>
                  </a:lnTo>
                  <a:lnTo>
                    <a:pt x="49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124;p51">
              <a:extLst>
                <a:ext uri="{FF2B5EF4-FFF2-40B4-BE49-F238E27FC236}">
                  <a16:creationId xmlns:a16="http://schemas.microsoft.com/office/drawing/2014/main" xmlns="" id="{EC2154F4-33EC-DC6D-4A88-A1E3E3313922}"/>
                </a:ext>
              </a:extLst>
            </p:cNvPr>
            <p:cNvSpPr/>
            <p:nvPr/>
          </p:nvSpPr>
          <p:spPr>
            <a:xfrm>
              <a:off x="3026925" y="5171025"/>
              <a:ext cx="14025" cy="91575"/>
            </a:xfrm>
            <a:custGeom>
              <a:avLst/>
              <a:gdLst/>
              <a:ahLst/>
              <a:cxnLst/>
              <a:rect l="l" t="t" r="r" b="b"/>
              <a:pathLst>
                <a:path w="561" h="3663" extrusionOk="0">
                  <a:moveTo>
                    <a:pt x="1" y="0"/>
                  </a:moveTo>
                  <a:lnTo>
                    <a:pt x="1" y="3662"/>
                  </a:lnTo>
                  <a:lnTo>
                    <a:pt x="560" y="3662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125;p51">
              <a:extLst>
                <a:ext uri="{FF2B5EF4-FFF2-40B4-BE49-F238E27FC236}">
                  <a16:creationId xmlns:a16="http://schemas.microsoft.com/office/drawing/2014/main" xmlns="" id="{DA986B44-CEA6-BF5F-24F2-6D8C83AB4F1E}"/>
                </a:ext>
              </a:extLst>
            </p:cNvPr>
            <p:cNvSpPr/>
            <p:nvPr/>
          </p:nvSpPr>
          <p:spPr>
            <a:xfrm>
              <a:off x="2957050" y="5171025"/>
              <a:ext cx="23600" cy="31525"/>
            </a:xfrm>
            <a:custGeom>
              <a:avLst/>
              <a:gdLst/>
              <a:ahLst/>
              <a:cxnLst/>
              <a:rect l="l" t="t" r="r" b="b"/>
              <a:pathLst>
                <a:path w="944" h="1261" extrusionOk="0">
                  <a:moveTo>
                    <a:pt x="0" y="0"/>
                  </a:moveTo>
                  <a:lnTo>
                    <a:pt x="0" y="1261"/>
                  </a:lnTo>
                  <a:lnTo>
                    <a:pt x="943" y="1261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126;p51">
              <a:extLst>
                <a:ext uri="{FF2B5EF4-FFF2-40B4-BE49-F238E27FC236}">
                  <a16:creationId xmlns:a16="http://schemas.microsoft.com/office/drawing/2014/main" xmlns="" id="{1314AD72-0E27-B776-CCAE-FA2CD9138F67}"/>
                </a:ext>
              </a:extLst>
            </p:cNvPr>
            <p:cNvSpPr/>
            <p:nvPr/>
          </p:nvSpPr>
          <p:spPr>
            <a:xfrm>
              <a:off x="3004200" y="5169975"/>
              <a:ext cx="1925" cy="93625"/>
            </a:xfrm>
            <a:custGeom>
              <a:avLst/>
              <a:gdLst/>
              <a:ahLst/>
              <a:cxnLst/>
              <a:rect l="l" t="t" r="r" b="b"/>
              <a:pathLst>
                <a:path w="77" h="3745" extrusionOk="0">
                  <a:moveTo>
                    <a:pt x="38" y="1"/>
                  </a:moveTo>
                  <a:cubicBezTo>
                    <a:pt x="19" y="1"/>
                    <a:pt x="0" y="15"/>
                    <a:pt x="0" y="42"/>
                  </a:cubicBezTo>
                  <a:lnTo>
                    <a:pt x="0" y="3704"/>
                  </a:lnTo>
                  <a:cubicBezTo>
                    <a:pt x="0" y="3731"/>
                    <a:pt x="19" y="3745"/>
                    <a:pt x="38" y="3745"/>
                  </a:cubicBezTo>
                  <a:cubicBezTo>
                    <a:pt x="57" y="3745"/>
                    <a:pt x="76" y="3731"/>
                    <a:pt x="76" y="3704"/>
                  </a:cubicBezTo>
                  <a:lnTo>
                    <a:pt x="76" y="42"/>
                  </a:lnTo>
                  <a:cubicBezTo>
                    <a:pt x="76" y="15"/>
                    <a:pt x="57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127;p51">
              <a:extLst>
                <a:ext uri="{FF2B5EF4-FFF2-40B4-BE49-F238E27FC236}">
                  <a16:creationId xmlns:a16="http://schemas.microsoft.com/office/drawing/2014/main" xmlns="" id="{B73932C8-A058-8C5B-34ED-40EEFDF66058}"/>
                </a:ext>
              </a:extLst>
            </p:cNvPr>
            <p:cNvSpPr/>
            <p:nvPr/>
          </p:nvSpPr>
          <p:spPr>
            <a:xfrm>
              <a:off x="4082750" y="5183075"/>
              <a:ext cx="109100" cy="24150"/>
            </a:xfrm>
            <a:custGeom>
              <a:avLst/>
              <a:gdLst/>
              <a:ahLst/>
              <a:cxnLst/>
              <a:rect l="l" t="t" r="r" b="b"/>
              <a:pathLst>
                <a:path w="4364" h="966" extrusionOk="0">
                  <a:moveTo>
                    <a:pt x="0" y="1"/>
                  </a:moveTo>
                  <a:lnTo>
                    <a:pt x="0" y="965"/>
                  </a:lnTo>
                  <a:lnTo>
                    <a:pt x="4364" y="965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128;p51">
              <a:extLst>
                <a:ext uri="{FF2B5EF4-FFF2-40B4-BE49-F238E27FC236}">
                  <a16:creationId xmlns:a16="http://schemas.microsoft.com/office/drawing/2014/main" xmlns="" id="{38D8F458-DE88-E0A8-ADB3-E97FCD5CFC32}"/>
                </a:ext>
              </a:extLst>
            </p:cNvPr>
            <p:cNvSpPr/>
            <p:nvPr/>
          </p:nvSpPr>
          <p:spPr>
            <a:xfrm>
              <a:off x="4080825" y="5181425"/>
              <a:ext cx="112975" cy="3325"/>
            </a:xfrm>
            <a:custGeom>
              <a:avLst/>
              <a:gdLst/>
              <a:ahLst/>
              <a:cxnLst/>
              <a:rect l="l" t="t" r="r" b="b"/>
              <a:pathLst>
                <a:path w="4519" h="133" extrusionOk="0">
                  <a:moveTo>
                    <a:pt x="89" y="1"/>
                  </a:moveTo>
                  <a:cubicBezTo>
                    <a:pt x="1" y="1"/>
                    <a:pt x="1" y="132"/>
                    <a:pt x="89" y="132"/>
                  </a:cubicBezTo>
                  <a:lnTo>
                    <a:pt x="4430" y="132"/>
                  </a:lnTo>
                  <a:cubicBezTo>
                    <a:pt x="4518" y="132"/>
                    <a:pt x="4518" y="1"/>
                    <a:pt x="4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129;p51">
              <a:extLst>
                <a:ext uri="{FF2B5EF4-FFF2-40B4-BE49-F238E27FC236}">
                  <a16:creationId xmlns:a16="http://schemas.microsoft.com/office/drawing/2014/main" xmlns="" id="{C7B3B403-6682-4E82-B2EF-6005EAA686CB}"/>
                </a:ext>
              </a:extLst>
            </p:cNvPr>
            <p:cNvSpPr/>
            <p:nvPr/>
          </p:nvSpPr>
          <p:spPr>
            <a:xfrm>
              <a:off x="4097000" y="5182250"/>
              <a:ext cx="3050" cy="25300"/>
            </a:xfrm>
            <a:custGeom>
              <a:avLst/>
              <a:gdLst/>
              <a:ahLst/>
              <a:cxnLst/>
              <a:rect l="l" t="t" r="r" b="b"/>
              <a:pathLst>
                <a:path w="122" h="1012" extrusionOk="0">
                  <a:moveTo>
                    <a:pt x="61" y="0"/>
                  </a:moveTo>
                  <a:cubicBezTo>
                    <a:pt x="31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1" y="1012"/>
                    <a:pt x="61" y="1012"/>
                  </a:cubicBezTo>
                  <a:cubicBezTo>
                    <a:pt x="91" y="1012"/>
                    <a:pt x="121" y="993"/>
                    <a:pt x="121" y="955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130;p51">
              <a:extLst>
                <a:ext uri="{FF2B5EF4-FFF2-40B4-BE49-F238E27FC236}">
                  <a16:creationId xmlns:a16="http://schemas.microsoft.com/office/drawing/2014/main" xmlns="" id="{AD241CCC-D1D1-37A3-2AFE-813D4AF4A24B}"/>
                </a:ext>
              </a:extLst>
            </p:cNvPr>
            <p:cNvSpPr/>
            <p:nvPr/>
          </p:nvSpPr>
          <p:spPr>
            <a:xfrm>
              <a:off x="4122500" y="5182250"/>
              <a:ext cx="3025" cy="25300"/>
            </a:xfrm>
            <a:custGeom>
              <a:avLst/>
              <a:gdLst/>
              <a:ahLst/>
              <a:cxnLst/>
              <a:rect l="l" t="t" r="r" b="b"/>
              <a:pathLst>
                <a:path w="121" h="1012" extrusionOk="0">
                  <a:moveTo>
                    <a:pt x="61" y="0"/>
                  </a:moveTo>
                  <a:cubicBezTo>
                    <a:pt x="30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0" y="1012"/>
                    <a:pt x="61" y="1012"/>
                  </a:cubicBezTo>
                  <a:cubicBezTo>
                    <a:pt x="91" y="1012"/>
                    <a:pt x="121" y="993"/>
                    <a:pt x="121" y="955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131;p51">
              <a:extLst>
                <a:ext uri="{FF2B5EF4-FFF2-40B4-BE49-F238E27FC236}">
                  <a16:creationId xmlns:a16="http://schemas.microsoft.com/office/drawing/2014/main" xmlns="" id="{6117C6F8-814E-CEF1-4A73-5B591A8CAE9B}"/>
                </a:ext>
              </a:extLst>
            </p:cNvPr>
            <p:cNvSpPr/>
            <p:nvPr/>
          </p:nvSpPr>
          <p:spPr>
            <a:xfrm>
              <a:off x="4147975" y="5182250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955"/>
                  </a:lnTo>
                  <a:cubicBezTo>
                    <a:pt x="1" y="993"/>
                    <a:pt x="34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132;p51">
              <a:extLst>
                <a:ext uri="{FF2B5EF4-FFF2-40B4-BE49-F238E27FC236}">
                  <a16:creationId xmlns:a16="http://schemas.microsoft.com/office/drawing/2014/main" xmlns="" id="{D389C677-E7D2-FCD5-AE17-EC94B0448D89}"/>
                </a:ext>
              </a:extLst>
            </p:cNvPr>
            <p:cNvSpPr/>
            <p:nvPr/>
          </p:nvSpPr>
          <p:spPr>
            <a:xfrm>
              <a:off x="4173475" y="5182250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955"/>
                  </a:lnTo>
                  <a:cubicBezTo>
                    <a:pt x="1" y="993"/>
                    <a:pt x="34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133;p51">
              <a:extLst>
                <a:ext uri="{FF2B5EF4-FFF2-40B4-BE49-F238E27FC236}">
                  <a16:creationId xmlns:a16="http://schemas.microsoft.com/office/drawing/2014/main" xmlns="" id="{834E215A-DCAF-8A78-D41A-C440EA9CD236}"/>
                </a:ext>
              </a:extLst>
            </p:cNvPr>
            <p:cNvSpPr/>
            <p:nvPr/>
          </p:nvSpPr>
          <p:spPr>
            <a:xfrm>
              <a:off x="4095625" y="5208300"/>
              <a:ext cx="108850" cy="24400"/>
            </a:xfrm>
            <a:custGeom>
              <a:avLst/>
              <a:gdLst/>
              <a:ahLst/>
              <a:cxnLst/>
              <a:rect l="l" t="t" r="r" b="b"/>
              <a:pathLst>
                <a:path w="4354" h="976" extrusionOk="0">
                  <a:moveTo>
                    <a:pt x="1" y="0"/>
                  </a:moveTo>
                  <a:lnTo>
                    <a:pt x="1" y="976"/>
                  </a:lnTo>
                  <a:lnTo>
                    <a:pt x="4353" y="976"/>
                  </a:lnTo>
                  <a:lnTo>
                    <a:pt x="43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134;p51">
              <a:extLst>
                <a:ext uri="{FF2B5EF4-FFF2-40B4-BE49-F238E27FC236}">
                  <a16:creationId xmlns:a16="http://schemas.microsoft.com/office/drawing/2014/main" xmlns="" id="{6E3BDE23-D036-FD67-66DE-0E1CE9DD5892}"/>
                </a:ext>
              </a:extLst>
            </p:cNvPr>
            <p:cNvSpPr/>
            <p:nvPr/>
          </p:nvSpPr>
          <p:spPr>
            <a:xfrm>
              <a:off x="4093700" y="5206650"/>
              <a:ext cx="112700" cy="3300"/>
            </a:xfrm>
            <a:custGeom>
              <a:avLst/>
              <a:gdLst/>
              <a:ahLst/>
              <a:cxnLst/>
              <a:rect l="l" t="t" r="r" b="b"/>
              <a:pathLst>
                <a:path w="4508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4430" y="132"/>
                  </a:lnTo>
                  <a:cubicBezTo>
                    <a:pt x="4507" y="132"/>
                    <a:pt x="4507" y="0"/>
                    <a:pt x="44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135;p51">
              <a:extLst>
                <a:ext uri="{FF2B5EF4-FFF2-40B4-BE49-F238E27FC236}">
                  <a16:creationId xmlns:a16="http://schemas.microsoft.com/office/drawing/2014/main" xmlns="" id="{42D9237F-D66D-2180-9E3E-0458FAD11652}"/>
                </a:ext>
              </a:extLst>
            </p:cNvPr>
            <p:cNvSpPr/>
            <p:nvPr/>
          </p:nvSpPr>
          <p:spPr>
            <a:xfrm>
              <a:off x="4109600" y="5207450"/>
              <a:ext cx="3325" cy="25525"/>
            </a:xfrm>
            <a:custGeom>
              <a:avLst/>
              <a:gdLst/>
              <a:ahLst/>
              <a:cxnLst/>
              <a:rect l="l" t="t" r="r" b="b"/>
              <a:pathLst>
                <a:path w="133" h="1021" extrusionOk="0">
                  <a:moveTo>
                    <a:pt x="66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955"/>
                  </a:lnTo>
                  <a:cubicBezTo>
                    <a:pt x="1" y="999"/>
                    <a:pt x="34" y="1021"/>
                    <a:pt x="66" y="1021"/>
                  </a:cubicBezTo>
                  <a:cubicBezTo>
                    <a:pt x="99" y="1021"/>
                    <a:pt x="132" y="999"/>
                    <a:pt x="132" y="955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136;p51">
              <a:extLst>
                <a:ext uri="{FF2B5EF4-FFF2-40B4-BE49-F238E27FC236}">
                  <a16:creationId xmlns:a16="http://schemas.microsoft.com/office/drawing/2014/main" xmlns="" id="{20073803-B191-DDF4-B435-EE57356B7A74}"/>
                </a:ext>
              </a:extLst>
            </p:cNvPr>
            <p:cNvSpPr/>
            <p:nvPr/>
          </p:nvSpPr>
          <p:spPr>
            <a:xfrm>
              <a:off x="4135100" y="5207450"/>
              <a:ext cx="3325" cy="25525"/>
            </a:xfrm>
            <a:custGeom>
              <a:avLst/>
              <a:gdLst/>
              <a:ahLst/>
              <a:cxnLst/>
              <a:rect l="l" t="t" r="r" b="b"/>
              <a:pathLst>
                <a:path w="133" h="1021" extrusionOk="0">
                  <a:moveTo>
                    <a:pt x="67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955"/>
                  </a:lnTo>
                  <a:cubicBezTo>
                    <a:pt x="1" y="999"/>
                    <a:pt x="34" y="1021"/>
                    <a:pt x="67" y="1021"/>
                  </a:cubicBezTo>
                  <a:cubicBezTo>
                    <a:pt x="99" y="1021"/>
                    <a:pt x="132" y="999"/>
                    <a:pt x="132" y="955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137;p51">
              <a:extLst>
                <a:ext uri="{FF2B5EF4-FFF2-40B4-BE49-F238E27FC236}">
                  <a16:creationId xmlns:a16="http://schemas.microsoft.com/office/drawing/2014/main" xmlns="" id="{067165DC-1971-8236-DECD-5F48CAC82625}"/>
                </a:ext>
              </a:extLst>
            </p:cNvPr>
            <p:cNvSpPr/>
            <p:nvPr/>
          </p:nvSpPr>
          <p:spPr>
            <a:xfrm>
              <a:off x="4160575" y="5207450"/>
              <a:ext cx="3325" cy="25525"/>
            </a:xfrm>
            <a:custGeom>
              <a:avLst/>
              <a:gdLst/>
              <a:ahLst/>
              <a:cxnLst/>
              <a:rect l="l" t="t" r="r" b="b"/>
              <a:pathLst>
                <a:path w="133" h="1021" extrusionOk="0">
                  <a:moveTo>
                    <a:pt x="67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955"/>
                  </a:lnTo>
                  <a:cubicBezTo>
                    <a:pt x="1" y="999"/>
                    <a:pt x="34" y="1021"/>
                    <a:pt x="67" y="1021"/>
                  </a:cubicBezTo>
                  <a:cubicBezTo>
                    <a:pt x="100" y="1021"/>
                    <a:pt x="133" y="999"/>
                    <a:pt x="133" y="955"/>
                  </a:cubicBezTo>
                  <a:lnTo>
                    <a:pt x="133" y="67"/>
                  </a:lnTo>
                  <a:cubicBezTo>
                    <a:pt x="133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138;p51">
              <a:extLst>
                <a:ext uri="{FF2B5EF4-FFF2-40B4-BE49-F238E27FC236}">
                  <a16:creationId xmlns:a16="http://schemas.microsoft.com/office/drawing/2014/main" xmlns="" id="{C5E3210C-97C1-5751-5EE2-69B75931281B}"/>
                </a:ext>
              </a:extLst>
            </p:cNvPr>
            <p:cNvSpPr/>
            <p:nvPr/>
          </p:nvSpPr>
          <p:spPr>
            <a:xfrm>
              <a:off x="4186350" y="5207450"/>
              <a:ext cx="3050" cy="25525"/>
            </a:xfrm>
            <a:custGeom>
              <a:avLst/>
              <a:gdLst/>
              <a:ahLst/>
              <a:cxnLst/>
              <a:rect l="l" t="t" r="r" b="b"/>
              <a:pathLst>
                <a:path w="122" h="1021" extrusionOk="0">
                  <a:moveTo>
                    <a:pt x="61" y="1"/>
                  </a:moveTo>
                  <a:cubicBezTo>
                    <a:pt x="31" y="1"/>
                    <a:pt x="1" y="23"/>
                    <a:pt x="1" y="67"/>
                  </a:cubicBezTo>
                  <a:lnTo>
                    <a:pt x="1" y="955"/>
                  </a:lnTo>
                  <a:cubicBezTo>
                    <a:pt x="1" y="999"/>
                    <a:pt x="31" y="1021"/>
                    <a:pt x="61" y="1021"/>
                  </a:cubicBezTo>
                  <a:cubicBezTo>
                    <a:pt x="91" y="1021"/>
                    <a:pt x="122" y="999"/>
                    <a:pt x="122" y="955"/>
                  </a:cubicBezTo>
                  <a:lnTo>
                    <a:pt x="122" y="67"/>
                  </a:lnTo>
                  <a:cubicBezTo>
                    <a:pt x="122" y="23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139;p51">
              <a:extLst>
                <a:ext uri="{FF2B5EF4-FFF2-40B4-BE49-F238E27FC236}">
                  <a16:creationId xmlns:a16="http://schemas.microsoft.com/office/drawing/2014/main" xmlns="" id="{7338B8A3-D14C-16AB-ED2D-C1129F0049BE}"/>
                </a:ext>
              </a:extLst>
            </p:cNvPr>
            <p:cNvSpPr/>
            <p:nvPr/>
          </p:nvSpPr>
          <p:spPr>
            <a:xfrm>
              <a:off x="4084125" y="5233500"/>
              <a:ext cx="109125" cy="24425"/>
            </a:xfrm>
            <a:custGeom>
              <a:avLst/>
              <a:gdLst/>
              <a:ahLst/>
              <a:cxnLst/>
              <a:rect l="l" t="t" r="r" b="b"/>
              <a:pathLst>
                <a:path w="4365" h="977" extrusionOk="0">
                  <a:moveTo>
                    <a:pt x="1" y="1"/>
                  </a:moveTo>
                  <a:lnTo>
                    <a:pt x="1" y="976"/>
                  </a:lnTo>
                  <a:lnTo>
                    <a:pt x="4364" y="976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140;p51">
              <a:extLst>
                <a:ext uri="{FF2B5EF4-FFF2-40B4-BE49-F238E27FC236}">
                  <a16:creationId xmlns:a16="http://schemas.microsoft.com/office/drawing/2014/main" xmlns="" id="{9DB47C6F-9320-B6BB-B174-7B42E820D3E1}"/>
                </a:ext>
              </a:extLst>
            </p:cNvPr>
            <p:cNvSpPr/>
            <p:nvPr/>
          </p:nvSpPr>
          <p:spPr>
            <a:xfrm>
              <a:off x="4082200" y="5232125"/>
              <a:ext cx="112675" cy="3050"/>
            </a:xfrm>
            <a:custGeom>
              <a:avLst/>
              <a:gdLst/>
              <a:ahLst/>
              <a:cxnLst/>
              <a:rect l="l" t="t" r="r" b="b"/>
              <a:pathLst>
                <a:path w="4507" h="122" extrusionOk="0">
                  <a:moveTo>
                    <a:pt x="78" y="1"/>
                  </a:moveTo>
                  <a:cubicBezTo>
                    <a:pt x="0" y="1"/>
                    <a:pt x="0" y="122"/>
                    <a:pt x="78" y="122"/>
                  </a:cubicBezTo>
                  <a:lnTo>
                    <a:pt x="4430" y="122"/>
                  </a:lnTo>
                  <a:cubicBezTo>
                    <a:pt x="4507" y="122"/>
                    <a:pt x="4507" y="1"/>
                    <a:pt x="4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141;p51">
              <a:extLst>
                <a:ext uri="{FF2B5EF4-FFF2-40B4-BE49-F238E27FC236}">
                  <a16:creationId xmlns:a16="http://schemas.microsoft.com/office/drawing/2014/main" xmlns="" id="{30EBB082-8CCC-5873-801B-E2B9E39363AC}"/>
                </a:ext>
              </a:extLst>
            </p:cNvPr>
            <p:cNvSpPr/>
            <p:nvPr/>
          </p:nvSpPr>
          <p:spPr>
            <a:xfrm>
              <a:off x="4098100" y="52329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19"/>
                    <a:pt x="0" y="57"/>
                  </a:cubicBezTo>
                  <a:lnTo>
                    <a:pt x="0" y="946"/>
                  </a:lnTo>
                  <a:cubicBezTo>
                    <a:pt x="0" y="990"/>
                    <a:pt x="33" y="1012"/>
                    <a:pt x="66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7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142;p51">
              <a:extLst>
                <a:ext uri="{FF2B5EF4-FFF2-40B4-BE49-F238E27FC236}">
                  <a16:creationId xmlns:a16="http://schemas.microsoft.com/office/drawing/2014/main" xmlns="" id="{D74954D3-186F-2412-9F59-528D1B84E6D8}"/>
                </a:ext>
              </a:extLst>
            </p:cNvPr>
            <p:cNvSpPr/>
            <p:nvPr/>
          </p:nvSpPr>
          <p:spPr>
            <a:xfrm>
              <a:off x="4123600" y="52329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19"/>
                    <a:pt x="0" y="57"/>
                  </a:cubicBezTo>
                  <a:lnTo>
                    <a:pt x="0" y="946"/>
                  </a:lnTo>
                  <a:cubicBezTo>
                    <a:pt x="0" y="990"/>
                    <a:pt x="33" y="1012"/>
                    <a:pt x="66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7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143;p51">
              <a:extLst>
                <a:ext uri="{FF2B5EF4-FFF2-40B4-BE49-F238E27FC236}">
                  <a16:creationId xmlns:a16="http://schemas.microsoft.com/office/drawing/2014/main" xmlns="" id="{A94D8809-57BC-399D-3790-29446253D886}"/>
                </a:ext>
              </a:extLst>
            </p:cNvPr>
            <p:cNvSpPr/>
            <p:nvPr/>
          </p:nvSpPr>
          <p:spPr>
            <a:xfrm>
              <a:off x="4149075" y="5232900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6" y="0"/>
                  </a:moveTo>
                  <a:cubicBezTo>
                    <a:pt x="33" y="0"/>
                    <a:pt x="0" y="19"/>
                    <a:pt x="0" y="57"/>
                  </a:cubicBezTo>
                  <a:lnTo>
                    <a:pt x="0" y="946"/>
                  </a:lnTo>
                  <a:cubicBezTo>
                    <a:pt x="0" y="990"/>
                    <a:pt x="33" y="1012"/>
                    <a:pt x="66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7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44;p51">
              <a:extLst>
                <a:ext uri="{FF2B5EF4-FFF2-40B4-BE49-F238E27FC236}">
                  <a16:creationId xmlns:a16="http://schemas.microsoft.com/office/drawing/2014/main" xmlns="" id="{C2D02A20-85AD-765B-4A97-A6D85F611929}"/>
                </a:ext>
              </a:extLst>
            </p:cNvPr>
            <p:cNvSpPr/>
            <p:nvPr/>
          </p:nvSpPr>
          <p:spPr>
            <a:xfrm>
              <a:off x="4174850" y="5232900"/>
              <a:ext cx="3050" cy="25300"/>
            </a:xfrm>
            <a:custGeom>
              <a:avLst/>
              <a:gdLst/>
              <a:ahLst/>
              <a:cxnLst/>
              <a:rect l="l" t="t" r="r" b="b"/>
              <a:pathLst>
                <a:path w="122" h="1012" extrusionOk="0">
                  <a:moveTo>
                    <a:pt x="61" y="0"/>
                  </a:moveTo>
                  <a:cubicBezTo>
                    <a:pt x="30" y="0"/>
                    <a:pt x="0" y="19"/>
                    <a:pt x="0" y="57"/>
                  </a:cubicBezTo>
                  <a:lnTo>
                    <a:pt x="0" y="946"/>
                  </a:lnTo>
                  <a:cubicBezTo>
                    <a:pt x="0" y="990"/>
                    <a:pt x="30" y="1012"/>
                    <a:pt x="61" y="1012"/>
                  </a:cubicBezTo>
                  <a:cubicBezTo>
                    <a:pt x="91" y="1012"/>
                    <a:pt x="121" y="990"/>
                    <a:pt x="121" y="946"/>
                  </a:cubicBezTo>
                  <a:lnTo>
                    <a:pt x="121" y="57"/>
                  </a:lnTo>
                  <a:cubicBezTo>
                    <a:pt x="121" y="19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145;p51">
              <a:extLst>
                <a:ext uri="{FF2B5EF4-FFF2-40B4-BE49-F238E27FC236}">
                  <a16:creationId xmlns:a16="http://schemas.microsoft.com/office/drawing/2014/main" xmlns="" id="{CB59CD1A-D7DC-6D43-358E-8AC207353D6F}"/>
                </a:ext>
              </a:extLst>
            </p:cNvPr>
            <p:cNvSpPr/>
            <p:nvPr/>
          </p:nvSpPr>
          <p:spPr>
            <a:xfrm>
              <a:off x="4094250" y="5087950"/>
              <a:ext cx="92675" cy="92675"/>
            </a:xfrm>
            <a:custGeom>
              <a:avLst/>
              <a:gdLst/>
              <a:ahLst/>
              <a:cxnLst/>
              <a:rect l="l" t="t" r="r" b="b"/>
              <a:pathLst>
                <a:path w="3707" h="3707" extrusionOk="0">
                  <a:moveTo>
                    <a:pt x="1854" y="1"/>
                  </a:moveTo>
                  <a:cubicBezTo>
                    <a:pt x="834" y="1"/>
                    <a:pt x="1" y="834"/>
                    <a:pt x="1" y="1854"/>
                  </a:cubicBezTo>
                  <a:cubicBezTo>
                    <a:pt x="1" y="2885"/>
                    <a:pt x="834" y="3706"/>
                    <a:pt x="1854" y="3706"/>
                  </a:cubicBezTo>
                  <a:cubicBezTo>
                    <a:pt x="2873" y="3706"/>
                    <a:pt x="3706" y="2885"/>
                    <a:pt x="3706" y="1854"/>
                  </a:cubicBezTo>
                  <a:cubicBezTo>
                    <a:pt x="3706" y="834"/>
                    <a:pt x="2873" y="1"/>
                    <a:pt x="1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146;p51">
              <a:extLst>
                <a:ext uri="{FF2B5EF4-FFF2-40B4-BE49-F238E27FC236}">
                  <a16:creationId xmlns:a16="http://schemas.microsoft.com/office/drawing/2014/main" xmlns="" id="{C853C681-5418-33E6-42D0-A74AD11B9A77}"/>
                </a:ext>
              </a:extLst>
            </p:cNvPr>
            <p:cNvSpPr/>
            <p:nvPr/>
          </p:nvSpPr>
          <p:spPr>
            <a:xfrm>
              <a:off x="4102225" y="5098675"/>
              <a:ext cx="74025" cy="71325"/>
            </a:xfrm>
            <a:custGeom>
              <a:avLst/>
              <a:gdLst/>
              <a:ahLst/>
              <a:cxnLst/>
              <a:rect l="l" t="t" r="r" b="b"/>
              <a:pathLst>
                <a:path w="2961" h="2853" extrusionOk="0">
                  <a:moveTo>
                    <a:pt x="1539" y="127"/>
                  </a:moveTo>
                  <a:cubicBezTo>
                    <a:pt x="1625" y="127"/>
                    <a:pt x="1712" y="136"/>
                    <a:pt x="1798" y="153"/>
                  </a:cubicBezTo>
                  <a:cubicBezTo>
                    <a:pt x="2401" y="273"/>
                    <a:pt x="2829" y="811"/>
                    <a:pt x="2839" y="1425"/>
                  </a:cubicBezTo>
                  <a:cubicBezTo>
                    <a:pt x="2829" y="1973"/>
                    <a:pt x="2488" y="2478"/>
                    <a:pt x="1962" y="2653"/>
                  </a:cubicBezTo>
                  <a:cubicBezTo>
                    <a:pt x="1824" y="2701"/>
                    <a:pt x="1681" y="2724"/>
                    <a:pt x="1538" y="2724"/>
                  </a:cubicBezTo>
                  <a:cubicBezTo>
                    <a:pt x="1162" y="2724"/>
                    <a:pt x="792" y="2561"/>
                    <a:pt x="537" y="2258"/>
                  </a:cubicBezTo>
                  <a:cubicBezTo>
                    <a:pt x="186" y="1842"/>
                    <a:pt x="142" y="1228"/>
                    <a:pt x="417" y="756"/>
                  </a:cubicBezTo>
                  <a:cubicBezTo>
                    <a:pt x="656" y="360"/>
                    <a:pt x="1088" y="127"/>
                    <a:pt x="1539" y="127"/>
                  </a:cubicBezTo>
                  <a:close/>
                  <a:moveTo>
                    <a:pt x="1540" y="0"/>
                  </a:moveTo>
                  <a:cubicBezTo>
                    <a:pt x="1121" y="0"/>
                    <a:pt x="706" y="184"/>
                    <a:pt x="439" y="515"/>
                  </a:cubicBezTo>
                  <a:cubicBezTo>
                    <a:pt x="54" y="975"/>
                    <a:pt x="0" y="1644"/>
                    <a:pt x="307" y="2159"/>
                  </a:cubicBezTo>
                  <a:cubicBezTo>
                    <a:pt x="568" y="2597"/>
                    <a:pt x="1042" y="2853"/>
                    <a:pt x="1535" y="2853"/>
                  </a:cubicBezTo>
                  <a:cubicBezTo>
                    <a:pt x="1622" y="2853"/>
                    <a:pt x="1711" y="2845"/>
                    <a:pt x="1798" y="2828"/>
                  </a:cubicBezTo>
                  <a:cubicBezTo>
                    <a:pt x="2478" y="2707"/>
                    <a:pt x="2960" y="2105"/>
                    <a:pt x="2960" y="1425"/>
                  </a:cubicBezTo>
                  <a:cubicBezTo>
                    <a:pt x="2960" y="833"/>
                    <a:pt x="2588" y="295"/>
                    <a:pt x="2028" y="87"/>
                  </a:cubicBezTo>
                  <a:cubicBezTo>
                    <a:pt x="1870" y="29"/>
                    <a:pt x="1705" y="0"/>
                    <a:pt x="1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47;p51">
              <a:extLst>
                <a:ext uri="{FF2B5EF4-FFF2-40B4-BE49-F238E27FC236}">
                  <a16:creationId xmlns:a16="http://schemas.microsoft.com/office/drawing/2014/main" xmlns="" id="{A6D88B34-330F-0B62-6F51-151AB15712BC}"/>
                </a:ext>
              </a:extLst>
            </p:cNvPr>
            <p:cNvSpPr/>
            <p:nvPr/>
          </p:nvSpPr>
          <p:spPr>
            <a:xfrm>
              <a:off x="4130725" y="5118100"/>
              <a:ext cx="18650" cy="31275"/>
            </a:xfrm>
            <a:custGeom>
              <a:avLst/>
              <a:gdLst/>
              <a:ahLst/>
              <a:cxnLst/>
              <a:rect l="l" t="t" r="r" b="b"/>
              <a:pathLst>
                <a:path w="746" h="1251" extrusionOk="0">
                  <a:moveTo>
                    <a:pt x="329" y="253"/>
                  </a:moveTo>
                  <a:lnTo>
                    <a:pt x="329" y="505"/>
                  </a:lnTo>
                  <a:cubicBezTo>
                    <a:pt x="285" y="483"/>
                    <a:pt x="252" y="461"/>
                    <a:pt x="230" y="439"/>
                  </a:cubicBezTo>
                  <a:cubicBezTo>
                    <a:pt x="208" y="429"/>
                    <a:pt x="198" y="395"/>
                    <a:pt x="198" y="373"/>
                  </a:cubicBezTo>
                  <a:cubicBezTo>
                    <a:pt x="198" y="341"/>
                    <a:pt x="208" y="319"/>
                    <a:pt x="230" y="297"/>
                  </a:cubicBezTo>
                  <a:cubicBezTo>
                    <a:pt x="252" y="275"/>
                    <a:pt x="285" y="264"/>
                    <a:pt x="329" y="253"/>
                  </a:cubicBezTo>
                  <a:close/>
                  <a:moveTo>
                    <a:pt x="461" y="714"/>
                  </a:moveTo>
                  <a:cubicBezTo>
                    <a:pt x="505" y="724"/>
                    <a:pt x="549" y="746"/>
                    <a:pt x="570" y="768"/>
                  </a:cubicBezTo>
                  <a:cubicBezTo>
                    <a:pt x="581" y="801"/>
                    <a:pt x="592" y="823"/>
                    <a:pt x="592" y="845"/>
                  </a:cubicBezTo>
                  <a:cubicBezTo>
                    <a:pt x="592" y="878"/>
                    <a:pt x="581" y="911"/>
                    <a:pt x="559" y="944"/>
                  </a:cubicBezTo>
                  <a:cubicBezTo>
                    <a:pt x="537" y="966"/>
                    <a:pt x="505" y="987"/>
                    <a:pt x="461" y="999"/>
                  </a:cubicBezTo>
                  <a:lnTo>
                    <a:pt x="461" y="714"/>
                  </a:lnTo>
                  <a:close/>
                  <a:moveTo>
                    <a:pt x="395" y="1"/>
                  </a:moveTo>
                  <a:cubicBezTo>
                    <a:pt x="384" y="1"/>
                    <a:pt x="362" y="12"/>
                    <a:pt x="351" y="23"/>
                  </a:cubicBezTo>
                  <a:cubicBezTo>
                    <a:pt x="340" y="45"/>
                    <a:pt x="329" y="56"/>
                    <a:pt x="329" y="78"/>
                  </a:cubicBezTo>
                  <a:lnTo>
                    <a:pt x="329" y="110"/>
                  </a:lnTo>
                  <a:cubicBezTo>
                    <a:pt x="242" y="122"/>
                    <a:pt x="176" y="154"/>
                    <a:pt x="121" y="198"/>
                  </a:cubicBezTo>
                  <a:cubicBezTo>
                    <a:pt x="77" y="253"/>
                    <a:pt x="44" y="308"/>
                    <a:pt x="44" y="385"/>
                  </a:cubicBezTo>
                  <a:cubicBezTo>
                    <a:pt x="44" y="461"/>
                    <a:pt x="77" y="516"/>
                    <a:pt x="121" y="560"/>
                  </a:cubicBezTo>
                  <a:cubicBezTo>
                    <a:pt x="176" y="604"/>
                    <a:pt x="242" y="637"/>
                    <a:pt x="329" y="670"/>
                  </a:cubicBezTo>
                  <a:lnTo>
                    <a:pt x="318" y="999"/>
                  </a:lnTo>
                  <a:cubicBezTo>
                    <a:pt x="274" y="987"/>
                    <a:pt x="242" y="977"/>
                    <a:pt x="208" y="955"/>
                  </a:cubicBezTo>
                  <a:cubicBezTo>
                    <a:pt x="186" y="933"/>
                    <a:pt x="164" y="900"/>
                    <a:pt x="154" y="867"/>
                  </a:cubicBezTo>
                  <a:cubicBezTo>
                    <a:pt x="142" y="845"/>
                    <a:pt x="132" y="834"/>
                    <a:pt x="121" y="823"/>
                  </a:cubicBezTo>
                  <a:cubicBezTo>
                    <a:pt x="110" y="812"/>
                    <a:pt x="88" y="812"/>
                    <a:pt x="77" y="812"/>
                  </a:cubicBezTo>
                  <a:cubicBezTo>
                    <a:pt x="55" y="812"/>
                    <a:pt x="33" y="823"/>
                    <a:pt x="22" y="834"/>
                  </a:cubicBezTo>
                  <a:cubicBezTo>
                    <a:pt x="0" y="845"/>
                    <a:pt x="0" y="867"/>
                    <a:pt x="0" y="889"/>
                  </a:cubicBezTo>
                  <a:cubicBezTo>
                    <a:pt x="0" y="900"/>
                    <a:pt x="0" y="922"/>
                    <a:pt x="11" y="944"/>
                  </a:cubicBezTo>
                  <a:cubicBezTo>
                    <a:pt x="33" y="999"/>
                    <a:pt x="66" y="1043"/>
                    <a:pt x="121" y="1075"/>
                  </a:cubicBezTo>
                  <a:cubicBezTo>
                    <a:pt x="176" y="1108"/>
                    <a:pt x="242" y="1130"/>
                    <a:pt x="318" y="1141"/>
                  </a:cubicBezTo>
                  <a:lnTo>
                    <a:pt x="318" y="1174"/>
                  </a:lnTo>
                  <a:cubicBezTo>
                    <a:pt x="318" y="1196"/>
                    <a:pt x="318" y="1218"/>
                    <a:pt x="340" y="1229"/>
                  </a:cubicBezTo>
                  <a:cubicBezTo>
                    <a:pt x="351" y="1251"/>
                    <a:pt x="362" y="1251"/>
                    <a:pt x="384" y="1251"/>
                  </a:cubicBezTo>
                  <a:cubicBezTo>
                    <a:pt x="406" y="1251"/>
                    <a:pt x="417" y="1240"/>
                    <a:pt x="439" y="1229"/>
                  </a:cubicBezTo>
                  <a:cubicBezTo>
                    <a:pt x="449" y="1218"/>
                    <a:pt x="461" y="1196"/>
                    <a:pt x="461" y="1174"/>
                  </a:cubicBezTo>
                  <a:lnTo>
                    <a:pt x="461" y="1141"/>
                  </a:lnTo>
                  <a:cubicBezTo>
                    <a:pt x="537" y="1119"/>
                    <a:pt x="603" y="1087"/>
                    <a:pt x="658" y="1031"/>
                  </a:cubicBezTo>
                  <a:cubicBezTo>
                    <a:pt x="713" y="977"/>
                    <a:pt x="746" y="911"/>
                    <a:pt x="746" y="845"/>
                  </a:cubicBezTo>
                  <a:cubicBezTo>
                    <a:pt x="746" y="702"/>
                    <a:pt x="647" y="604"/>
                    <a:pt x="461" y="549"/>
                  </a:cubicBezTo>
                  <a:lnTo>
                    <a:pt x="471" y="253"/>
                  </a:lnTo>
                  <a:cubicBezTo>
                    <a:pt x="505" y="253"/>
                    <a:pt x="537" y="275"/>
                    <a:pt x="559" y="286"/>
                  </a:cubicBezTo>
                  <a:cubicBezTo>
                    <a:pt x="581" y="308"/>
                    <a:pt x="592" y="319"/>
                    <a:pt x="592" y="341"/>
                  </a:cubicBezTo>
                  <a:cubicBezTo>
                    <a:pt x="592" y="363"/>
                    <a:pt x="603" y="385"/>
                    <a:pt x="614" y="395"/>
                  </a:cubicBezTo>
                  <a:cubicBezTo>
                    <a:pt x="625" y="407"/>
                    <a:pt x="647" y="407"/>
                    <a:pt x="669" y="407"/>
                  </a:cubicBezTo>
                  <a:cubicBezTo>
                    <a:pt x="680" y="407"/>
                    <a:pt x="702" y="407"/>
                    <a:pt x="713" y="385"/>
                  </a:cubicBezTo>
                  <a:cubicBezTo>
                    <a:pt x="734" y="373"/>
                    <a:pt x="734" y="352"/>
                    <a:pt x="734" y="330"/>
                  </a:cubicBezTo>
                  <a:cubicBezTo>
                    <a:pt x="734" y="275"/>
                    <a:pt x="713" y="220"/>
                    <a:pt x="669" y="176"/>
                  </a:cubicBezTo>
                  <a:cubicBezTo>
                    <a:pt x="625" y="144"/>
                    <a:pt x="559" y="122"/>
                    <a:pt x="471" y="110"/>
                  </a:cubicBezTo>
                  <a:lnTo>
                    <a:pt x="471" y="78"/>
                  </a:lnTo>
                  <a:cubicBezTo>
                    <a:pt x="471" y="56"/>
                    <a:pt x="461" y="45"/>
                    <a:pt x="449" y="23"/>
                  </a:cubicBezTo>
                  <a:cubicBezTo>
                    <a:pt x="439" y="12"/>
                    <a:pt x="417" y="1"/>
                    <a:pt x="3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48;p51">
              <a:extLst>
                <a:ext uri="{FF2B5EF4-FFF2-40B4-BE49-F238E27FC236}">
                  <a16:creationId xmlns:a16="http://schemas.microsoft.com/office/drawing/2014/main" xmlns="" id="{2B22B905-94B4-578D-C484-2871F7627AE8}"/>
                </a:ext>
              </a:extLst>
            </p:cNvPr>
            <p:cNvSpPr/>
            <p:nvPr/>
          </p:nvSpPr>
          <p:spPr>
            <a:xfrm>
              <a:off x="4095100" y="5098125"/>
              <a:ext cx="24975" cy="42950"/>
            </a:xfrm>
            <a:custGeom>
              <a:avLst/>
              <a:gdLst/>
              <a:ahLst/>
              <a:cxnLst/>
              <a:rect l="l" t="t" r="r" b="b"/>
              <a:pathLst>
                <a:path w="999" h="1718" extrusionOk="0">
                  <a:moveTo>
                    <a:pt x="908" y="0"/>
                  </a:moveTo>
                  <a:cubicBezTo>
                    <a:pt x="898" y="0"/>
                    <a:pt x="888" y="3"/>
                    <a:pt x="877" y="10"/>
                  </a:cubicBezTo>
                  <a:cubicBezTo>
                    <a:pt x="307" y="351"/>
                    <a:pt x="0" y="1008"/>
                    <a:pt x="110" y="1666"/>
                  </a:cubicBezTo>
                  <a:cubicBezTo>
                    <a:pt x="114" y="1702"/>
                    <a:pt x="137" y="1718"/>
                    <a:pt x="161" y="1718"/>
                  </a:cubicBezTo>
                  <a:cubicBezTo>
                    <a:pt x="197" y="1718"/>
                    <a:pt x="237" y="1685"/>
                    <a:pt x="230" y="1633"/>
                  </a:cubicBezTo>
                  <a:cubicBezTo>
                    <a:pt x="132" y="1030"/>
                    <a:pt x="417" y="427"/>
                    <a:pt x="943" y="120"/>
                  </a:cubicBezTo>
                  <a:cubicBezTo>
                    <a:pt x="998" y="83"/>
                    <a:pt x="961" y="0"/>
                    <a:pt x="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49;p51">
              <a:extLst>
                <a:ext uri="{FF2B5EF4-FFF2-40B4-BE49-F238E27FC236}">
                  <a16:creationId xmlns:a16="http://schemas.microsoft.com/office/drawing/2014/main" xmlns="" id="{CC466EBD-D272-FAB5-6909-FAA1290B516E}"/>
                </a:ext>
              </a:extLst>
            </p:cNvPr>
            <p:cNvSpPr/>
            <p:nvPr/>
          </p:nvSpPr>
          <p:spPr>
            <a:xfrm>
              <a:off x="4121675" y="5093975"/>
              <a:ext cx="5500" cy="4150"/>
            </a:xfrm>
            <a:custGeom>
              <a:avLst/>
              <a:gdLst/>
              <a:ahLst/>
              <a:cxnLst/>
              <a:rect l="l" t="t" r="r" b="b"/>
              <a:pathLst>
                <a:path w="220" h="166" extrusionOk="0">
                  <a:moveTo>
                    <a:pt x="143" y="1"/>
                  </a:moveTo>
                  <a:lnTo>
                    <a:pt x="44" y="34"/>
                  </a:lnTo>
                  <a:cubicBezTo>
                    <a:pt x="44" y="45"/>
                    <a:pt x="33" y="45"/>
                    <a:pt x="22" y="45"/>
                  </a:cubicBezTo>
                  <a:cubicBezTo>
                    <a:pt x="22" y="56"/>
                    <a:pt x="12" y="56"/>
                    <a:pt x="12" y="67"/>
                  </a:cubicBezTo>
                  <a:cubicBezTo>
                    <a:pt x="0" y="78"/>
                    <a:pt x="0" y="78"/>
                    <a:pt x="0" y="89"/>
                  </a:cubicBezTo>
                  <a:lnTo>
                    <a:pt x="0" y="122"/>
                  </a:lnTo>
                  <a:lnTo>
                    <a:pt x="33" y="154"/>
                  </a:lnTo>
                  <a:cubicBezTo>
                    <a:pt x="33" y="154"/>
                    <a:pt x="44" y="154"/>
                    <a:pt x="44" y="166"/>
                  </a:cubicBezTo>
                  <a:lnTo>
                    <a:pt x="77" y="166"/>
                  </a:lnTo>
                  <a:cubicBezTo>
                    <a:pt x="110" y="154"/>
                    <a:pt x="143" y="132"/>
                    <a:pt x="176" y="122"/>
                  </a:cubicBezTo>
                  <a:cubicBezTo>
                    <a:pt x="187" y="122"/>
                    <a:pt x="187" y="122"/>
                    <a:pt x="197" y="111"/>
                  </a:cubicBezTo>
                  <a:cubicBezTo>
                    <a:pt x="209" y="111"/>
                    <a:pt x="209" y="100"/>
                    <a:pt x="219" y="100"/>
                  </a:cubicBezTo>
                  <a:lnTo>
                    <a:pt x="219" y="67"/>
                  </a:lnTo>
                  <a:lnTo>
                    <a:pt x="219" y="45"/>
                  </a:lnTo>
                  <a:cubicBezTo>
                    <a:pt x="219" y="34"/>
                    <a:pt x="209" y="12"/>
                    <a:pt x="187" y="12"/>
                  </a:cubicBezTo>
                  <a:cubicBezTo>
                    <a:pt x="187" y="1"/>
                    <a:pt x="187" y="1"/>
                    <a:pt x="1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50;p51">
              <a:extLst>
                <a:ext uri="{FF2B5EF4-FFF2-40B4-BE49-F238E27FC236}">
                  <a16:creationId xmlns:a16="http://schemas.microsoft.com/office/drawing/2014/main" xmlns="" id="{91C1D80F-BDB5-3FCB-9A4D-A23FBD0D375E}"/>
                </a:ext>
              </a:extLst>
            </p:cNvPr>
            <p:cNvSpPr/>
            <p:nvPr/>
          </p:nvSpPr>
          <p:spPr>
            <a:xfrm>
              <a:off x="4162325" y="5134475"/>
              <a:ext cx="17075" cy="29600"/>
            </a:xfrm>
            <a:custGeom>
              <a:avLst/>
              <a:gdLst/>
              <a:ahLst/>
              <a:cxnLst/>
              <a:rect l="l" t="t" r="r" b="b"/>
              <a:pathLst>
                <a:path w="683" h="1184" extrusionOk="0">
                  <a:moveTo>
                    <a:pt x="621" y="1"/>
                  </a:moveTo>
                  <a:cubicBezTo>
                    <a:pt x="589" y="1"/>
                    <a:pt x="556" y="20"/>
                    <a:pt x="556" y="59"/>
                  </a:cubicBezTo>
                  <a:cubicBezTo>
                    <a:pt x="523" y="453"/>
                    <a:pt x="348" y="815"/>
                    <a:pt x="52" y="1078"/>
                  </a:cubicBezTo>
                  <a:cubicBezTo>
                    <a:pt x="1" y="1121"/>
                    <a:pt x="49" y="1183"/>
                    <a:pt x="98" y="1183"/>
                  </a:cubicBezTo>
                  <a:cubicBezTo>
                    <a:pt x="113" y="1183"/>
                    <a:pt x="127" y="1178"/>
                    <a:pt x="140" y="1166"/>
                  </a:cubicBezTo>
                  <a:cubicBezTo>
                    <a:pt x="457" y="892"/>
                    <a:pt x="655" y="486"/>
                    <a:pt x="677" y="59"/>
                  </a:cubicBezTo>
                  <a:cubicBezTo>
                    <a:pt x="682" y="20"/>
                    <a:pt x="652" y="1"/>
                    <a:pt x="6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151;p51">
              <a:extLst>
                <a:ext uri="{FF2B5EF4-FFF2-40B4-BE49-F238E27FC236}">
                  <a16:creationId xmlns:a16="http://schemas.microsoft.com/office/drawing/2014/main" xmlns="" id="{D1480EBB-BC7F-0E93-EE70-B45A69C5DF4D}"/>
                </a:ext>
              </a:extLst>
            </p:cNvPr>
            <p:cNvSpPr/>
            <p:nvPr/>
          </p:nvSpPr>
          <p:spPr>
            <a:xfrm>
              <a:off x="4046575" y="5277075"/>
              <a:ext cx="181475" cy="21950"/>
            </a:xfrm>
            <a:custGeom>
              <a:avLst/>
              <a:gdLst/>
              <a:ahLst/>
              <a:cxnLst/>
              <a:rect l="l" t="t" r="r" b="b"/>
              <a:pathLst>
                <a:path w="7259" h="878" extrusionOk="0">
                  <a:moveTo>
                    <a:pt x="0" y="1"/>
                  </a:moveTo>
                  <a:lnTo>
                    <a:pt x="0" y="878"/>
                  </a:lnTo>
                  <a:lnTo>
                    <a:pt x="7258" y="878"/>
                  </a:lnTo>
                  <a:lnTo>
                    <a:pt x="72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152;p51">
              <a:extLst>
                <a:ext uri="{FF2B5EF4-FFF2-40B4-BE49-F238E27FC236}">
                  <a16:creationId xmlns:a16="http://schemas.microsoft.com/office/drawing/2014/main" xmlns="" id="{6AEEC921-232E-EC82-870A-BB57EB95EC14}"/>
                </a:ext>
              </a:extLst>
            </p:cNvPr>
            <p:cNvSpPr/>
            <p:nvPr/>
          </p:nvSpPr>
          <p:spPr>
            <a:xfrm>
              <a:off x="4044925" y="5256525"/>
              <a:ext cx="181750" cy="21950"/>
            </a:xfrm>
            <a:custGeom>
              <a:avLst/>
              <a:gdLst/>
              <a:ahLst/>
              <a:cxnLst/>
              <a:rect l="l" t="t" r="r" b="b"/>
              <a:pathLst>
                <a:path w="7270" h="878" extrusionOk="0">
                  <a:moveTo>
                    <a:pt x="0" y="1"/>
                  </a:moveTo>
                  <a:lnTo>
                    <a:pt x="0" y="878"/>
                  </a:lnTo>
                  <a:lnTo>
                    <a:pt x="7270" y="878"/>
                  </a:lnTo>
                  <a:lnTo>
                    <a:pt x="72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153;p51">
              <a:extLst>
                <a:ext uri="{FF2B5EF4-FFF2-40B4-BE49-F238E27FC236}">
                  <a16:creationId xmlns:a16="http://schemas.microsoft.com/office/drawing/2014/main" xmlns="" id="{58C146B6-7DC0-56A4-FD71-13528F0B5F09}"/>
                </a:ext>
              </a:extLst>
            </p:cNvPr>
            <p:cNvSpPr/>
            <p:nvPr/>
          </p:nvSpPr>
          <p:spPr>
            <a:xfrm>
              <a:off x="4116475" y="5256525"/>
              <a:ext cx="28775" cy="21675"/>
            </a:xfrm>
            <a:custGeom>
              <a:avLst/>
              <a:gdLst/>
              <a:ahLst/>
              <a:cxnLst/>
              <a:rect l="l" t="t" r="r" b="b"/>
              <a:pathLst>
                <a:path w="1151" h="867" extrusionOk="0">
                  <a:moveTo>
                    <a:pt x="0" y="1"/>
                  </a:moveTo>
                  <a:lnTo>
                    <a:pt x="0" y="867"/>
                  </a:lnTo>
                  <a:lnTo>
                    <a:pt x="1151" y="867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154;p51">
              <a:extLst>
                <a:ext uri="{FF2B5EF4-FFF2-40B4-BE49-F238E27FC236}">
                  <a16:creationId xmlns:a16="http://schemas.microsoft.com/office/drawing/2014/main" xmlns="" id="{31C8A8DD-1206-C681-4943-1E5A7DCA4CB6}"/>
                </a:ext>
              </a:extLst>
            </p:cNvPr>
            <p:cNvSpPr/>
            <p:nvPr/>
          </p:nvSpPr>
          <p:spPr>
            <a:xfrm>
              <a:off x="4126050" y="5277075"/>
              <a:ext cx="28825" cy="21400"/>
            </a:xfrm>
            <a:custGeom>
              <a:avLst/>
              <a:gdLst/>
              <a:ahLst/>
              <a:cxnLst/>
              <a:rect l="l" t="t" r="r" b="b"/>
              <a:pathLst>
                <a:path w="1153" h="856" extrusionOk="0">
                  <a:moveTo>
                    <a:pt x="1" y="1"/>
                  </a:moveTo>
                  <a:lnTo>
                    <a:pt x="1" y="856"/>
                  </a:lnTo>
                  <a:lnTo>
                    <a:pt x="1152" y="856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155;p51">
              <a:extLst>
                <a:ext uri="{FF2B5EF4-FFF2-40B4-BE49-F238E27FC236}">
                  <a16:creationId xmlns:a16="http://schemas.microsoft.com/office/drawing/2014/main" xmlns="" id="{AA49A085-AE7B-8E3D-17D9-1C6A018B3C82}"/>
                </a:ext>
              </a:extLst>
            </p:cNvPr>
            <p:cNvSpPr/>
            <p:nvPr/>
          </p:nvSpPr>
          <p:spPr>
            <a:xfrm>
              <a:off x="4044650" y="5276525"/>
              <a:ext cx="182025" cy="3325"/>
            </a:xfrm>
            <a:custGeom>
              <a:avLst/>
              <a:gdLst/>
              <a:ahLst/>
              <a:cxnLst/>
              <a:rect l="l" t="t" r="r" b="b"/>
              <a:pathLst>
                <a:path w="7281" h="133" extrusionOk="0">
                  <a:moveTo>
                    <a:pt x="77" y="1"/>
                  </a:moveTo>
                  <a:cubicBezTo>
                    <a:pt x="1" y="1"/>
                    <a:pt x="1" y="132"/>
                    <a:pt x="77" y="132"/>
                  </a:cubicBezTo>
                  <a:lnTo>
                    <a:pt x="7204" y="132"/>
                  </a:lnTo>
                  <a:cubicBezTo>
                    <a:pt x="7281" y="132"/>
                    <a:pt x="7281" y="1"/>
                    <a:pt x="7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156;p51">
              <a:extLst>
                <a:ext uri="{FF2B5EF4-FFF2-40B4-BE49-F238E27FC236}">
                  <a16:creationId xmlns:a16="http://schemas.microsoft.com/office/drawing/2014/main" xmlns="" id="{3EE3C5BC-AE8F-99E6-3F35-73C77E514809}"/>
                </a:ext>
              </a:extLst>
            </p:cNvPr>
            <p:cNvSpPr/>
            <p:nvPr/>
          </p:nvSpPr>
          <p:spPr>
            <a:xfrm>
              <a:off x="3783425" y="5246925"/>
              <a:ext cx="109125" cy="24425"/>
            </a:xfrm>
            <a:custGeom>
              <a:avLst/>
              <a:gdLst/>
              <a:ahLst/>
              <a:cxnLst/>
              <a:rect l="l" t="t" r="r" b="b"/>
              <a:pathLst>
                <a:path w="4365" h="977" extrusionOk="0">
                  <a:moveTo>
                    <a:pt x="1" y="1"/>
                  </a:moveTo>
                  <a:lnTo>
                    <a:pt x="1" y="977"/>
                  </a:lnTo>
                  <a:lnTo>
                    <a:pt x="4364" y="977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157;p51">
              <a:extLst>
                <a:ext uri="{FF2B5EF4-FFF2-40B4-BE49-F238E27FC236}">
                  <a16:creationId xmlns:a16="http://schemas.microsoft.com/office/drawing/2014/main" xmlns="" id="{50FB5743-2CAC-8A60-59D5-1FC4D6B4E253}"/>
                </a:ext>
              </a:extLst>
            </p:cNvPr>
            <p:cNvSpPr/>
            <p:nvPr/>
          </p:nvSpPr>
          <p:spPr>
            <a:xfrm>
              <a:off x="3781775" y="5245575"/>
              <a:ext cx="112700" cy="3025"/>
            </a:xfrm>
            <a:custGeom>
              <a:avLst/>
              <a:gdLst/>
              <a:ahLst/>
              <a:cxnLst/>
              <a:rect l="l" t="t" r="r" b="b"/>
              <a:pathLst>
                <a:path w="4508" h="121" extrusionOk="0">
                  <a:moveTo>
                    <a:pt x="78" y="0"/>
                  </a:moveTo>
                  <a:cubicBezTo>
                    <a:pt x="1" y="0"/>
                    <a:pt x="1" y="120"/>
                    <a:pt x="78" y="120"/>
                  </a:cubicBezTo>
                  <a:lnTo>
                    <a:pt x="4430" y="120"/>
                  </a:lnTo>
                  <a:cubicBezTo>
                    <a:pt x="4508" y="120"/>
                    <a:pt x="4508" y="0"/>
                    <a:pt x="44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158;p51">
              <a:extLst>
                <a:ext uri="{FF2B5EF4-FFF2-40B4-BE49-F238E27FC236}">
                  <a16:creationId xmlns:a16="http://schemas.microsoft.com/office/drawing/2014/main" xmlns="" id="{96518BA6-9736-1876-9B91-3B8EB2FAD422}"/>
                </a:ext>
              </a:extLst>
            </p:cNvPr>
            <p:cNvSpPr/>
            <p:nvPr/>
          </p:nvSpPr>
          <p:spPr>
            <a:xfrm>
              <a:off x="3797675" y="5246325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7" y="0"/>
                  </a:moveTo>
                  <a:cubicBezTo>
                    <a:pt x="34" y="0"/>
                    <a:pt x="1" y="19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4" y="1011"/>
                    <a:pt x="67" y="1011"/>
                  </a:cubicBezTo>
                  <a:cubicBezTo>
                    <a:pt x="100" y="1011"/>
                    <a:pt x="132" y="990"/>
                    <a:pt x="132" y="946"/>
                  </a:cubicBezTo>
                  <a:lnTo>
                    <a:pt x="132" y="58"/>
                  </a:lnTo>
                  <a:cubicBezTo>
                    <a:pt x="132" y="19"/>
                    <a:pt x="100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159;p51">
              <a:extLst>
                <a:ext uri="{FF2B5EF4-FFF2-40B4-BE49-F238E27FC236}">
                  <a16:creationId xmlns:a16="http://schemas.microsoft.com/office/drawing/2014/main" xmlns="" id="{B3F89061-C231-C21E-82A8-AAEE819E6B10}"/>
                </a:ext>
              </a:extLst>
            </p:cNvPr>
            <p:cNvSpPr/>
            <p:nvPr/>
          </p:nvSpPr>
          <p:spPr>
            <a:xfrm>
              <a:off x="3823175" y="5246325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7" y="0"/>
                  </a:moveTo>
                  <a:cubicBezTo>
                    <a:pt x="34" y="0"/>
                    <a:pt x="1" y="19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4" y="1011"/>
                    <a:pt x="67" y="1011"/>
                  </a:cubicBezTo>
                  <a:cubicBezTo>
                    <a:pt x="100" y="1011"/>
                    <a:pt x="133" y="990"/>
                    <a:pt x="133" y="946"/>
                  </a:cubicBezTo>
                  <a:lnTo>
                    <a:pt x="133" y="58"/>
                  </a:lnTo>
                  <a:cubicBezTo>
                    <a:pt x="133" y="19"/>
                    <a:pt x="100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160;p51">
              <a:extLst>
                <a:ext uri="{FF2B5EF4-FFF2-40B4-BE49-F238E27FC236}">
                  <a16:creationId xmlns:a16="http://schemas.microsoft.com/office/drawing/2014/main" xmlns="" id="{485ECF95-280D-7193-1EC4-021F362F93F4}"/>
                </a:ext>
              </a:extLst>
            </p:cNvPr>
            <p:cNvSpPr/>
            <p:nvPr/>
          </p:nvSpPr>
          <p:spPr>
            <a:xfrm>
              <a:off x="3848675" y="5246325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19"/>
                    <a:pt x="0" y="58"/>
                  </a:cubicBezTo>
                  <a:lnTo>
                    <a:pt x="0" y="946"/>
                  </a:lnTo>
                  <a:cubicBezTo>
                    <a:pt x="0" y="990"/>
                    <a:pt x="33" y="1011"/>
                    <a:pt x="66" y="1011"/>
                  </a:cubicBezTo>
                  <a:cubicBezTo>
                    <a:pt x="99" y="1011"/>
                    <a:pt x="132" y="990"/>
                    <a:pt x="132" y="946"/>
                  </a:cubicBezTo>
                  <a:lnTo>
                    <a:pt x="132" y="58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161;p51">
              <a:extLst>
                <a:ext uri="{FF2B5EF4-FFF2-40B4-BE49-F238E27FC236}">
                  <a16:creationId xmlns:a16="http://schemas.microsoft.com/office/drawing/2014/main" xmlns="" id="{0DA1CB26-502A-270F-1C46-C71F4709D4E0}"/>
                </a:ext>
              </a:extLst>
            </p:cNvPr>
            <p:cNvSpPr/>
            <p:nvPr/>
          </p:nvSpPr>
          <p:spPr>
            <a:xfrm>
              <a:off x="3874425" y="5246325"/>
              <a:ext cx="3050" cy="25300"/>
            </a:xfrm>
            <a:custGeom>
              <a:avLst/>
              <a:gdLst/>
              <a:ahLst/>
              <a:cxnLst/>
              <a:rect l="l" t="t" r="r" b="b"/>
              <a:pathLst>
                <a:path w="122" h="1012" extrusionOk="0">
                  <a:moveTo>
                    <a:pt x="61" y="0"/>
                  </a:moveTo>
                  <a:cubicBezTo>
                    <a:pt x="31" y="0"/>
                    <a:pt x="1" y="19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1" y="1011"/>
                    <a:pt x="61" y="1011"/>
                  </a:cubicBezTo>
                  <a:cubicBezTo>
                    <a:pt x="92" y="1011"/>
                    <a:pt x="122" y="990"/>
                    <a:pt x="122" y="946"/>
                  </a:cubicBezTo>
                  <a:lnTo>
                    <a:pt x="122" y="58"/>
                  </a:lnTo>
                  <a:cubicBezTo>
                    <a:pt x="122" y="19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162;p51">
              <a:extLst>
                <a:ext uri="{FF2B5EF4-FFF2-40B4-BE49-F238E27FC236}">
                  <a16:creationId xmlns:a16="http://schemas.microsoft.com/office/drawing/2014/main" xmlns="" id="{62EDBFD7-B002-DC25-0D88-39717A3625EE}"/>
                </a:ext>
              </a:extLst>
            </p:cNvPr>
            <p:cNvSpPr/>
            <p:nvPr/>
          </p:nvSpPr>
          <p:spPr>
            <a:xfrm>
              <a:off x="3796325" y="5272425"/>
              <a:ext cx="109125" cy="24150"/>
            </a:xfrm>
            <a:custGeom>
              <a:avLst/>
              <a:gdLst/>
              <a:ahLst/>
              <a:cxnLst/>
              <a:rect l="l" t="t" r="r" b="b"/>
              <a:pathLst>
                <a:path w="4365" h="966" extrusionOk="0">
                  <a:moveTo>
                    <a:pt x="1" y="1"/>
                  </a:moveTo>
                  <a:lnTo>
                    <a:pt x="1" y="966"/>
                  </a:lnTo>
                  <a:lnTo>
                    <a:pt x="4364" y="966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163;p51">
              <a:extLst>
                <a:ext uri="{FF2B5EF4-FFF2-40B4-BE49-F238E27FC236}">
                  <a16:creationId xmlns:a16="http://schemas.microsoft.com/office/drawing/2014/main" xmlns="" id="{4B12E46E-B4E3-9165-C655-0A494C738AD1}"/>
                </a:ext>
              </a:extLst>
            </p:cNvPr>
            <p:cNvSpPr/>
            <p:nvPr/>
          </p:nvSpPr>
          <p:spPr>
            <a:xfrm>
              <a:off x="3794400" y="5270775"/>
              <a:ext cx="112950" cy="3325"/>
            </a:xfrm>
            <a:custGeom>
              <a:avLst/>
              <a:gdLst/>
              <a:ahLst/>
              <a:cxnLst/>
              <a:rect l="l" t="t" r="r" b="b"/>
              <a:pathLst>
                <a:path w="4518" h="133" extrusionOk="0">
                  <a:moveTo>
                    <a:pt x="88" y="1"/>
                  </a:moveTo>
                  <a:cubicBezTo>
                    <a:pt x="0" y="1"/>
                    <a:pt x="0" y="133"/>
                    <a:pt x="88" y="133"/>
                  </a:cubicBezTo>
                  <a:lnTo>
                    <a:pt x="4430" y="133"/>
                  </a:lnTo>
                  <a:cubicBezTo>
                    <a:pt x="4517" y="133"/>
                    <a:pt x="4517" y="1"/>
                    <a:pt x="4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164;p51">
              <a:extLst>
                <a:ext uri="{FF2B5EF4-FFF2-40B4-BE49-F238E27FC236}">
                  <a16:creationId xmlns:a16="http://schemas.microsoft.com/office/drawing/2014/main" xmlns="" id="{914DB1A2-3504-0187-2D80-A1816E529AFB}"/>
                </a:ext>
              </a:extLst>
            </p:cNvPr>
            <p:cNvSpPr/>
            <p:nvPr/>
          </p:nvSpPr>
          <p:spPr>
            <a:xfrm>
              <a:off x="3810300" y="52716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3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165;p51">
              <a:extLst>
                <a:ext uri="{FF2B5EF4-FFF2-40B4-BE49-F238E27FC236}">
                  <a16:creationId xmlns:a16="http://schemas.microsoft.com/office/drawing/2014/main" xmlns="" id="{63C3ABA4-8A82-B417-C2ED-2564CAD2CE27}"/>
                </a:ext>
              </a:extLst>
            </p:cNvPr>
            <p:cNvSpPr/>
            <p:nvPr/>
          </p:nvSpPr>
          <p:spPr>
            <a:xfrm>
              <a:off x="3835800" y="52716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3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166;p51">
              <a:extLst>
                <a:ext uri="{FF2B5EF4-FFF2-40B4-BE49-F238E27FC236}">
                  <a16:creationId xmlns:a16="http://schemas.microsoft.com/office/drawing/2014/main" xmlns="" id="{CC46393B-1AAA-C768-D86B-4C9CD634CD61}"/>
                </a:ext>
              </a:extLst>
            </p:cNvPr>
            <p:cNvSpPr/>
            <p:nvPr/>
          </p:nvSpPr>
          <p:spPr>
            <a:xfrm>
              <a:off x="3861550" y="5271600"/>
              <a:ext cx="3050" cy="25300"/>
            </a:xfrm>
            <a:custGeom>
              <a:avLst/>
              <a:gdLst/>
              <a:ahLst/>
              <a:cxnLst/>
              <a:rect l="l" t="t" r="r" b="b"/>
              <a:pathLst>
                <a:path w="122" h="1012" extrusionOk="0">
                  <a:moveTo>
                    <a:pt x="61" y="0"/>
                  </a:moveTo>
                  <a:cubicBezTo>
                    <a:pt x="31" y="0"/>
                    <a:pt x="1" y="22"/>
                    <a:pt x="1" y="66"/>
                  </a:cubicBezTo>
                  <a:lnTo>
                    <a:pt x="1" y="955"/>
                  </a:lnTo>
                  <a:cubicBezTo>
                    <a:pt x="1" y="993"/>
                    <a:pt x="31" y="1012"/>
                    <a:pt x="61" y="1012"/>
                  </a:cubicBezTo>
                  <a:cubicBezTo>
                    <a:pt x="91" y="1012"/>
                    <a:pt x="121" y="993"/>
                    <a:pt x="121" y="955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167;p51">
              <a:extLst>
                <a:ext uri="{FF2B5EF4-FFF2-40B4-BE49-F238E27FC236}">
                  <a16:creationId xmlns:a16="http://schemas.microsoft.com/office/drawing/2014/main" xmlns="" id="{F946A792-2A5F-54BE-D75B-7D48B0723C94}"/>
                </a:ext>
              </a:extLst>
            </p:cNvPr>
            <p:cNvSpPr/>
            <p:nvPr/>
          </p:nvSpPr>
          <p:spPr>
            <a:xfrm>
              <a:off x="3887050" y="52716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3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168;p51">
              <a:extLst>
                <a:ext uri="{FF2B5EF4-FFF2-40B4-BE49-F238E27FC236}">
                  <a16:creationId xmlns:a16="http://schemas.microsoft.com/office/drawing/2014/main" xmlns="" id="{7A9B3F81-072C-A982-F272-1D2370062CF8}"/>
                </a:ext>
              </a:extLst>
            </p:cNvPr>
            <p:cNvSpPr/>
            <p:nvPr/>
          </p:nvSpPr>
          <p:spPr>
            <a:xfrm>
              <a:off x="3784825" y="5297650"/>
              <a:ext cx="109100" cy="24400"/>
            </a:xfrm>
            <a:custGeom>
              <a:avLst/>
              <a:gdLst/>
              <a:ahLst/>
              <a:cxnLst/>
              <a:rect l="l" t="t" r="r" b="b"/>
              <a:pathLst>
                <a:path w="4364" h="976" extrusionOk="0">
                  <a:moveTo>
                    <a:pt x="0" y="0"/>
                  </a:moveTo>
                  <a:lnTo>
                    <a:pt x="0" y="976"/>
                  </a:lnTo>
                  <a:lnTo>
                    <a:pt x="4364" y="976"/>
                  </a:lnTo>
                  <a:lnTo>
                    <a:pt x="43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169;p51">
              <a:extLst>
                <a:ext uri="{FF2B5EF4-FFF2-40B4-BE49-F238E27FC236}">
                  <a16:creationId xmlns:a16="http://schemas.microsoft.com/office/drawing/2014/main" xmlns="" id="{6E55D71F-7BED-1CE6-023E-56240DCF9489}"/>
                </a:ext>
              </a:extLst>
            </p:cNvPr>
            <p:cNvSpPr/>
            <p:nvPr/>
          </p:nvSpPr>
          <p:spPr>
            <a:xfrm>
              <a:off x="3782875" y="5296000"/>
              <a:ext cx="112950" cy="3325"/>
            </a:xfrm>
            <a:custGeom>
              <a:avLst/>
              <a:gdLst/>
              <a:ahLst/>
              <a:cxnLst/>
              <a:rect l="l" t="t" r="r" b="b"/>
              <a:pathLst>
                <a:path w="4518" h="133" extrusionOk="0">
                  <a:moveTo>
                    <a:pt x="89" y="1"/>
                  </a:moveTo>
                  <a:cubicBezTo>
                    <a:pt x="1" y="1"/>
                    <a:pt x="1" y="132"/>
                    <a:pt x="89" y="132"/>
                  </a:cubicBezTo>
                  <a:lnTo>
                    <a:pt x="4430" y="132"/>
                  </a:lnTo>
                  <a:cubicBezTo>
                    <a:pt x="4518" y="132"/>
                    <a:pt x="4518" y="1"/>
                    <a:pt x="4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170;p51">
              <a:extLst>
                <a:ext uri="{FF2B5EF4-FFF2-40B4-BE49-F238E27FC236}">
                  <a16:creationId xmlns:a16="http://schemas.microsoft.com/office/drawing/2014/main" xmlns="" id="{B0099F9F-615A-AEDC-75E8-A868A44343CA}"/>
                </a:ext>
              </a:extLst>
            </p:cNvPr>
            <p:cNvSpPr/>
            <p:nvPr/>
          </p:nvSpPr>
          <p:spPr>
            <a:xfrm>
              <a:off x="3798775" y="5297025"/>
              <a:ext cx="3325" cy="25325"/>
            </a:xfrm>
            <a:custGeom>
              <a:avLst/>
              <a:gdLst/>
              <a:ahLst/>
              <a:cxnLst/>
              <a:rect l="l" t="t" r="r" b="b"/>
              <a:pathLst>
                <a:path w="133" h="1013" extrusionOk="0">
                  <a:moveTo>
                    <a:pt x="67" y="1"/>
                  </a:moveTo>
                  <a:cubicBezTo>
                    <a:pt x="34" y="1"/>
                    <a:pt x="1" y="20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4" y="1012"/>
                    <a:pt x="67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8"/>
                  </a:lnTo>
                  <a:cubicBezTo>
                    <a:pt x="132" y="20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171;p51">
              <a:extLst>
                <a:ext uri="{FF2B5EF4-FFF2-40B4-BE49-F238E27FC236}">
                  <a16:creationId xmlns:a16="http://schemas.microsoft.com/office/drawing/2014/main" xmlns="" id="{962F4CEE-1EC0-6F33-117D-0523EEEB1CCD}"/>
                </a:ext>
              </a:extLst>
            </p:cNvPr>
            <p:cNvSpPr/>
            <p:nvPr/>
          </p:nvSpPr>
          <p:spPr>
            <a:xfrm>
              <a:off x="3824550" y="5297025"/>
              <a:ext cx="3050" cy="25325"/>
            </a:xfrm>
            <a:custGeom>
              <a:avLst/>
              <a:gdLst/>
              <a:ahLst/>
              <a:cxnLst/>
              <a:rect l="l" t="t" r="r" b="b"/>
              <a:pathLst>
                <a:path w="122" h="1013" extrusionOk="0">
                  <a:moveTo>
                    <a:pt x="61" y="1"/>
                  </a:moveTo>
                  <a:cubicBezTo>
                    <a:pt x="31" y="1"/>
                    <a:pt x="0" y="20"/>
                    <a:pt x="0" y="58"/>
                  </a:cubicBezTo>
                  <a:lnTo>
                    <a:pt x="0" y="946"/>
                  </a:lnTo>
                  <a:cubicBezTo>
                    <a:pt x="0" y="990"/>
                    <a:pt x="31" y="1012"/>
                    <a:pt x="61" y="1012"/>
                  </a:cubicBezTo>
                  <a:cubicBezTo>
                    <a:pt x="91" y="1012"/>
                    <a:pt x="121" y="990"/>
                    <a:pt x="121" y="946"/>
                  </a:cubicBezTo>
                  <a:lnTo>
                    <a:pt x="121" y="58"/>
                  </a:lnTo>
                  <a:cubicBezTo>
                    <a:pt x="121" y="20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172;p51">
              <a:extLst>
                <a:ext uri="{FF2B5EF4-FFF2-40B4-BE49-F238E27FC236}">
                  <a16:creationId xmlns:a16="http://schemas.microsoft.com/office/drawing/2014/main" xmlns="" id="{F1BFD842-8E65-CABE-32E7-8B85DD943C26}"/>
                </a:ext>
              </a:extLst>
            </p:cNvPr>
            <p:cNvSpPr/>
            <p:nvPr/>
          </p:nvSpPr>
          <p:spPr>
            <a:xfrm>
              <a:off x="3850050" y="5297025"/>
              <a:ext cx="3025" cy="25325"/>
            </a:xfrm>
            <a:custGeom>
              <a:avLst/>
              <a:gdLst/>
              <a:ahLst/>
              <a:cxnLst/>
              <a:rect l="l" t="t" r="r" b="b"/>
              <a:pathLst>
                <a:path w="121" h="1013" extrusionOk="0">
                  <a:moveTo>
                    <a:pt x="60" y="1"/>
                  </a:moveTo>
                  <a:cubicBezTo>
                    <a:pt x="30" y="1"/>
                    <a:pt x="0" y="20"/>
                    <a:pt x="0" y="58"/>
                  </a:cubicBezTo>
                  <a:lnTo>
                    <a:pt x="0" y="946"/>
                  </a:lnTo>
                  <a:cubicBezTo>
                    <a:pt x="0" y="990"/>
                    <a:pt x="30" y="1012"/>
                    <a:pt x="60" y="1012"/>
                  </a:cubicBezTo>
                  <a:cubicBezTo>
                    <a:pt x="91" y="1012"/>
                    <a:pt x="121" y="990"/>
                    <a:pt x="121" y="946"/>
                  </a:cubicBezTo>
                  <a:lnTo>
                    <a:pt x="121" y="58"/>
                  </a:lnTo>
                  <a:cubicBezTo>
                    <a:pt x="121" y="20"/>
                    <a:pt x="91" y="1"/>
                    <a:pt x="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173;p51">
              <a:extLst>
                <a:ext uri="{FF2B5EF4-FFF2-40B4-BE49-F238E27FC236}">
                  <a16:creationId xmlns:a16="http://schemas.microsoft.com/office/drawing/2014/main" xmlns="" id="{3C403491-27EA-A41B-CBB3-63787157EADC}"/>
                </a:ext>
              </a:extLst>
            </p:cNvPr>
            <p:cNvSpPr/>
            <p:nvPr/>
          </p:nvSpPr>
          <p:spPr>
            <a:xfrm>
              <a:off x="3875525" y="5297025"/>
              <a:ext cx="3325" cy="25325"/>
            </a:xfrm>
            <a:custGeom>
              <a:avLst/>
              <a:gdLst/>
              <a:ahLst/>
              <a:cxnLst/>
              <a:rect l="l" t="t" r="r" b="b"/>
              <a:pathLst>
                <a:path w="133" h="1013" extrusionOk="0">
                  <a:moveTo>
                    <a:pt x="66" y="1"/>
                  </a:moveTo>
                  <a:cubicBezTo>
                    <a:pt x="34" y="1"/>
                    <a:pt x="1" y="20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4" y="1012"/>
                    <a:pt x="66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8"/>
                  </a:lnTo>
                  <a:cubicBezTo>
                    <a:pt x="132" y="20"/>
                    <a:pt x="99" y="1"/>
                    <a:pt x="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174;p51">
              <a:extLst>
                <a:ext uri="{FF2B5EF4-FFF2-40B4-BE49-F238E27FC236}">
                  <a16:creationId xmlns:a16="http://schemas.microsoft.com/office/drawing/2014/main" xmlns="" id="{6C50B52E-97BE-B398-3582-6F736DDDE4F1}"/>
                </a:ext>
              </a:extLst>
            </p:cNvPr>
            <p:cNvSpPr/>
            <p:nvPr/>
          </p:nvSpPr>
          <p:spPr>
            <a:xfrm>
              <a:off x="3756025" y="5342325"/>
              <a:ext cx="181750" cy="21950"/>
            </a:xfrm>
            <a:custGeom>
              <a:avLst/>
              <a:gdLst/>
              <a:ahLst/>
              <a:cxnLst/>
              <a:rect l="l" t="t" r="r" b="b"/>
              <a:pathLst>
                <a:path w="7270" h="878" extrusionOk="0">
                  <a:moveTo>
                    <a:pt x="0" y="0"/>
                  </a:moveTo>
                  <a:lnTo>
                    <a:pt x="0" y="877"/>
                  </a:lnTo>
                  <a:lnTo>
                    <a:pt x="7270" y="877"/>
                  </a:lnTo>
                  <a:lnTo>
                    <a:pt x="72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175;p51">
              <a:extLst>
                <a:ext uri="{FF2B5EF4-FFF2-40B4-BE49-F238E27FC236}">
                  <a16:creationId xmlns:a16="http://schemas.microsoft.com/office/drawing/2014/main" xmlns="" id="{C02A66C2-8365-2D2C-8236-E7FBED667075}"/>
                </a:ext>
              </a:extLst>
            </p:cNvPr>
            <p:cNvSpPr/>
            <p:nvPr/>
          </p:nvSpPr>
          <p:spPr>
            <a:xfrm>
              <a:off x="3754375" y="5321775"/>
              <a:ext cx="181775" cy="21950"/>
            </a:xfrm>
            <a:custGeom>
              <a:avLst/>
              <a:gdLst/>
              <a:ahLst/>
              <a:cxnLst/>
              <a:rect l="l" t="t" r="r" b="b"/>
              <a:pathLst>
                <a:path w="7271" h="878" extrusionOk="0">
                  <a:moveTo>
                    <a:pt x="1" y="0"/>
                  </a:moveTo>
                  <a:lnTo>
                    <a:pt x="1" y="877"/>
                  </a:lnTo>
                  <a:lnTo>
                    <a:pt x="7270" y="877"/>
                  </a:lnTo>
                  <a:lnTo>
                    <a:pt x="72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176;p51">
              <a:extLst>
                <a:ext uri="{FF2B5EF4-FFF2-40B4-BE49-F238E27FC236}">
                  <a16:creationId xmlns:a16="http://schemas.microsoft.com/office/drawing/2014/main" xmlns="" id="{D7824242-ADF7-5B65-02F9-9E8E701ADF37}"/>
                </a:ext>
              </a:extLst>
            </p:cNvPr>
            <p:cNvSpPr/>
            <p:nvPr/>
          </p:nvSpPr>
          <p:spPr>
            <a:xfrm>
              <a:off x="3825925" y="5321775"/>
              <a:ext cx="28800" cy="21650"/>
            </a:xfrm>
            <a:custGeom>
              <a:avLst/>
              <a:gdLst/>
              <a:ahLst/>
              <a:cxnLst/>
              <a:rect l="l" t="t" r="r" b="b"/>
              <a:pathLst>
                <a:path w="1152" h="866" extrusionOk="0">
                  <a:moveTo>
                    <a:pt x="1" y="0"/>
                  </a:moveTo>
                  <a:lnTo>
                    <a:pt x="1" y="866"/>
                  </a:lnTo>
                  <a:lnTo>
                    <a:pt x="1151" y="866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177;p51">
              <a:extLst>
                <a:ext uri="{FF2B5EF4-FFF2-40B4-BE49-F238E27FC236}">
                  <a16:creationId xmlns:a16="http://schemas.microsoft.com/office/drawing/2014/main" xmlns="" id="{E30B0F54-3FBB-725A-D3FD-B6182BEE665A}"/>
                </a:ext>
              </a:extLst>
            </p:cNvPr>
            <p:cNvSpPr/>
            <p:nvPr/>
          </p:nvSpPr>
          <p:spPr>
            <a:xfrm>
              <a:off x="3835500" y="5342050"/>
              <a:ext cx="28825" cy="21675"/>
            </a:xfrm>
            <a:custGeom>
              <a:avLst/>
              <a:gdLst/>
              <a:ahLst/>
              <a:cxnLst/>
              <a:rect l="l" t="t" r="r" b="b"/>
              <a:pathLst>
                <a:path w="1153" h="867" extrusionOk="0">
                  <a:moveTo>
                    <a:pt x="1" y="1"/>
                  </a:moveTo>
                  <a:lnTo>
                    <a:pt x="1" y="866"/>
                  </a:lnTo>
                  <a:lnTo>
                    <a:pt x="1153" y="866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178;p51">
              <a:extLst>
                <a:ext uri="{FF2B5EF4-FFF2-40B4-BE49-F238E27FC236}">
                  <a16:creationId xmlns:a16="http://schemas.microsoft.com/office/drawing/2014/main" xmlns="" id="{606AFF52-6493-4359-16E0-9EB273B67FBE}"/>
                </a:ext>
              </a:extLst>
            </p:cNvPr>
            <p:cNvSpPr/>
            <p:nvPr/>
          </p:nvSpPr>
          <p:spPr>
            <a:xfrm>
              <a:off x="3754125" y="5341775"/>
              <a:ext cx="182025" cy="3050"/>
            </a:xfrm>
            <a:custGeom>
              <a:avLst/>
              <a:gdLst/>
              <a:ahLst/>
              <a:cxnLst/>
              <a:rect l="l" t="t" r="r" b="b"/>
              <a:pathLst>
                <a:path w="7281" h="122" extrusionOk="0">
                  <a:moveTo>
                    <a:pt x="88" y="0"/>
                  </a:moveTo>
                  <a:cubicBezTo>
                    <a:pt x="0" y="0"/>
                    <a:pt x="0" y="121"/>
                    <a:pt x="88" y="121"/>
                  </a:cubicBezTo>
                  <a:lnTo>
                    <a:pt x="7203" y="121"/>
                  </a:lnTo>
                  <a:cubicBezTo>
                    <a:pt x="7280" y="121"/>
                    <a:pt x="7280" y="0"/>
                    <a:pt x="7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179;p51">
              <a:extLst>
                <a:ext uri="{FF2B5EF4-FFF2-40B4-BE49-F238E27FC236}">
                  <a16:creationId xmlns:a16="http://schemas.microsoft.com/office/drawing/2014/main" xmlns="" id="{3AC4690A-8145-B666-32F5-B0428B53C7A1}"/>
                </a:ext>
              </a:extLst>
            </p:cNvPr>
            <p:cNvSpPr/>
            <p:nvPr/>
          </p:nvSpPr>
          <p:spPr>
            <a:xfrm>
              <a:off x="2778325" y="4728175"/>
              <a:ext cx="223700" cy="122200"/>
            </a:xfrm>
            <a:custGeom>
              <a:avLst/>
              <a:gdLst/>
              <a:ahLst/>
              <a:cxnLst/>
              <a:rect l="l" t="t" r="r" b="b"/>
              <a:pathLst>
                <a:path w="8948" h="4888" extrusionOk="0">
                  <a:moveTo>
                    <a:pt x="7898" y="1"/>
                  </a:moveTo>
                  <a:cubicBezTo>
                    <a:pt x="7283" y="1"/>
                    <a:pt x="6520" y="301"/>
                    <a:pt x="5932" y="654"/>
                  </a:cubicBezTo>
                  <a:cubicBezTo>
                    <a:pt x="5932" y="654"/>
                    <a:pt x="5296" y="983"/>
                    <a:pt x="5055" y="1159"/>
                  </a:cubicBezTo>
                  <a:lnTo>
                    <a:pt x="5044" y="1169"/>
                  </a:lnTo>
                  <a:lnTo>
                    <a:pt x="2862" y="840"/>
                  </a:lnTo>
                  <a:cubicBezTo>
                    <a:pt x="2825" y="836"/>
                    <a:pt x="2789" y="834"/>
                    <a:pt x="2752" y="834"/>
                  </a:cubicBezTo>
                  <a:cubicBezTo>
                    <a:pt x="2607" y="834"/>
                    <a:pt x="2468" y="869"/>
                    <a:pt x="2336" y="940"/>
                  </a:cubicBezTo>
                  <a:lnTo>
                    <a:pt x="2160" y="1049"/>
                  </a:lnTo>
                  <a:cubicBezTo>
                    <a:pt x="2073" y="1093"/>
                    <a:pt x="2073" y="1247"/>
                    <a:pt x="2172" y="1290"/>
                  </a:cubicBezTo>
                  <a:lnTo>
                    <a:pt x="3783" y="2068"/>
                  </a:lnTo>
                  <a:lnTo>
                    <a:pt x="3783" y="2090"/>
                  </a:lnTo>
                  <a:cubicBezTo>
                    <a:pt x="2928" y="2716"/>
                    <a:pt x="2204" y="3252"/>
                    <a:pt x="2204" y="3252"/>
                  </a:cubicBezTo>
                  <a:cubicBezTo>
                    <a:pt x="2194" y="3264"/>
                    <a:pt x="2182" y="3264"/>
                    <a:pt x="2182" y="3274"/>
                  </a:cubicBezTo>
                  <a:cubicBezTo>
                    <a:pt x="1950" y="3433"/>
                    <a:pt x="1686" y="3521"/>
                    <a:pt x="1419" y="3521"/>
                  </a:cubicBezTo>
                  <a:cubicBezTo>
                    <a:pt x="1333" y="3521"/>
                    <a:pt x="1248" y="3512"/>
                    <a:pt x="1163" y="3494"/>
                  </a:cubicBezTo>
                  <a:lnTo>
                    <a:pt x="308" y="3318"/>
                  </a:lnTo>
                  <a:cubicBezTo>
                    <a:pt x="294" y="3314"/>
                    <a:pt x="277" y="3311"/>
                    <a:pt x="259" y="3311"/>
                  </a:cubicBezTo>
                  <a:cubicBezTo>
                    <a:pt x="234" y="3311"/>
                    <a:pt x="207" y="3317"/>
                    <a:pt x="187" y="3330"/>
                  </a:cubicBezTo>
                  <a:cubicBezTo>
                    <a:pt x="33" y="3395"/>
                    <a:pt x="1" y="3625"/>
                    <a:pt x="132" y="3735"/>
                  </a:cubicBezTo>
                  <a:lnTo>
                    <a:pt x="1119" y="4667"/>
                  </a:lnTo>
                  <a:cubicBezTo>
                    <a:pt x="1216" y="4757"/>
                    <a:pt x="1340" y="4808"/>
                    <a:pt x="1465" y="4808"/>
                  </a:cubicBezTo>
                  <a:cubicBezTo>
                    <a:pt x="1537" y="4808"/>
                    <a:pt x="1610" y="4791"/>
                    <a:pt x="1678" y="4755"/>
                  </a:cubicBezTo>
                  <a:lnTo>
                    <a:pt x="2138" y="4514"/>
                  </a:lnTo>
                  <a:lnTo>
                    <a:pt x="4463" y="3286"/>
                  </a:lnTo>
                  <a:lnTo>
                    <a:pt x="4211" y="4777"/>
                  </a:lnTo>
                  <a:cubicBezTo>
                    <a:pt x="4200" y="4827"/>
                    <a:pt x="4237" y="4888"/>
                    <a:pt x="4287" y="4888"/>
                  </a:cubicBezTo>
                  <a:cubicBezTo>
                    <a:pt x="4291" y="4888"/>
                    <a:pt x="4295" y="4887"/>
                    <a:pt x="4299" y="4886"/>
                  </a:cubicBezTo>
                  <a:lnTo>
                    <a:pt x="4408" y="4886"/>
                  </a:lnTo>
                  <a:cubicBezTo>
                    <a:pt x="4562" y="4886"/>
                    <a:pt x="4693" y="4787"/>
                    <a:pt x="4770" y="4645"/>
                  </a:cubicBezTo>
                  <a:lnTo>
                    <a:pt x="5702" y="2628"/>
                  </a:lnTo>
                  <a:lnTo>
                    <a:pt x="8454" y="1169"/>
                  </a:lnTo>
                  <a:cubicBezTo>
                    <a:pt x="8816" y="983"/>
                    <a:pt x="8947" y="633"/>
                    <a:pt x="8761" y="358"/>
                  </a:cubicBezTo>
                  <a:cubicBezTo>
                    <a:pt x="8566" y="103"/>
                    <a:pt x="8258" y="1"/>
                    <a:pt x="7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180;p51">
              <a:extLst>
                <a:ext uri="{FF2B5EF4-FFF2-40B4-BE49-F238E27FC236}">
                  <a16:creationId xmlns:a16="http://schemas.microsoft.com/office/drawing/2014/main" xmlns="" id="{4425689D-F7B5-1E24-0411-D2FA45C9AEC2}"/>
                </a:ext>
              </a:extLst>
            </p:cNvPr>
            <p:cNvSpPr/>
            <p:nvPr/>
          </p:nvSpPr>
          <p:spPr>
            <a:xfrm>
              <a:off x="3438075" y="5290525"/>
              <a:ext cx="136800" cy="96225"/>
            </a:xfrm>
            <a:custGeom>
              <a:avLst/>
              <a:gdLst/>
              <a:ahLst/>
              <a:cxnLst/>
              <a:rect l="l" t="t" r="r" b="b"/>
              <a:pathLst>
                <a:path w="5472" h="3849" extrusionOk="0">
                  <a:moveTo>
                    <a:pt x="0" y="0"/>
                  </a:moveTo>
                  <a:lnTo>
                    <a:pt x="0" y="3848"/>
                  </a:lnTo>
                  <a:lnTo>
                    <a:pt x="5472" y="3848"/>
                  </a:lnTo>
                  <a:lnTo>
                    <a:pt x="54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181;p51">
              <a:extLst>
                <a:ext uri="{FF2B5EF4-FFF2-40B4-BE49-F238E27FC236}">
                  <a16:creationId xmlns:a16="http://schemas.microsoft.com/office/drawing/2014/main" xmlns="" id="{7923FA33-5616-7552-A960-5A755351D259}"/>
                </a:ext>
              </a:extLst>
            </p:cNvPr>
            <p:cNvSpPr/>
            <p:nvPr/>
          </p:nvSpPr>
          <p:spPr>
            <a:xfrm>
              <a:off x="3536750" y="5290525"/>
              <a:ext cx="15650" cy="96225"/>
            </a:xfrm>
            <a:custGeom>
              <a:avLst/>
              <a:gdLst/>
              <a:ahLst/>
              <a:cxnLst/>
              <a:rect l="l" t="t" r="r" b="b"/>
              <a:pathLst>
                <a:path w="626" h="3849" extrusionOk="0">
                  <a:moveTo>
                    <a:pt x="0" y="0"/>
                  </a:moveTo>
                  <a:lnTo>
                    <a:pt x="0" y="3848"/>
                  </a:lnTo>
                  <a:lnTo>
                    <a:pt x="626" y="3848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182;p51">
              <a:extLst>
                <a:ext uri="{FF2B5EF4-FFF2-40B4-BE49-F238E27FC236}">
                  <a16:creationId xmlns:a16="http://schemas.microsoft.com/office/drawing/2014/main" xmlns="" id="{1BCD19B8-712E-27A0-BCBA-0B3440F47B47}"/>
                </a:ext>
              </a:extLst>
            </p:cNvPr>
            <p:cNvSpPr/>
            <p:nvPr/>
          </p:nvSpPr>
          <p:spPr>
            <a:xfrm>
              <a:off x="3459200" y="5290525"/>
              <a:ext cx="26325" cy="33175"/>
            </a:xfrm>
            <a:custGeom>
              <a:avLst/>
              <a:gdLst/>
              <a:ahLst/>
              <a:cxnLst/>
              <a:rect l="l" t="t" r="r" b="b"/>
              <a:pathLst>
                <a:path w="1053" h="1327" extrusionOk="0">
                  <a:moveTo>
                    <a:pt x="0" y="0"/>
                  </a:moveTo>
                  <a:lnTo>
                    <a:pt x="0" y="1327"/>
                  </a:lnTo>
                  <a:lnTo>
                    <a:pt x="1053" y="1327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183;p51">
              <a:extLst>
                <a:ext uri="{FF2B5EF4-FFF2-40B4-BE49-F238E27FC236}">
                  <a16:creationId xmlns:a16="http://schemas.microsoft.com/office/drawing/2014/main" xmlns="" id="{93AEAF69-A835-9470-3E3B-460A833972DB}"/>
                </a:ext>
              </a:extLst>
            </p:cNvPr>
            <p:cNvSpPr/>
            <p:nvPr/>
          </p:nvSpPr>
          <p:spPr>
            <a:xfrm>
              <a:off x="3510975" y="5291325"/>
              <a:ext cx="3325" cy="99550"/>
            </a:xfrm>
            <a:custGeom>
              <a:avLst/>
              <a:gdLst/>
              <a:ahLst/>
              <a:cxnLst/>
              <a:rect l="l" t="t" r="r" b="b"/>
              <a:pathLst>
                <a:path w="133" h="3982" extrusionOk="0">
                  <a:moveTo>
                    <a:pt x="67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3915"/>
                  </a:lnTo>
                  <a:cubicBezTo>
                    <a:pt x="1" y="3959"/>
                    <a:pt x="34" y="3981"/>
                    <a:pt x="67" y="3981"/>
                  </a:cubicBezTo>
                  <a:cubicBezTo>
                    <a:pt x="99" y="3981"/>
                    <a:pt x="132" y="3959"/>
                    <a:pt x="132" y="3915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184;p51">
              <a:extLst>
                <a:ext uri="{FF2B5EF4-FFF2-40B4-BE49-F238E27FC236}">
                  <a16:creationId xmlns:a16="http://schemas.microsoft.com/office/drawing/2014/main" xmlns="" id="{66F2BC8D-12FF-5AD2-19D4-636A41C32038}"/>
                </a:ext>
              </a:extLst>
            </p:cNvPr>
            <p:cNvSpPr/>
            <p:nvPr/>
          </p:nvSpPr>
          <p:spPr>
            <a:xfrm>
              <a:off x="3580600" y="5311900"/>
              <a:ext cx="77600" cy="54300"/>
            </a:xfrm>
            <a:custGeom>
              <a:avLst/>
              <a:gdLst/>
              <a:ahLst/>
              <a:cxnLst/>
              <a:rect l="l" t="t" r="r" b="b"/>
              <a:pathLst>
                <a:path w="3104" h="2172" extrusionOk="0">
                  <a:moveTo>
                    <a:pt x="1" y="1"/>
                  </a:moveTo>
                  <a:lnTo>
                    <a:pt x="1" y="2171"/>
                  </a:lnTo>
                  <a:lnTo>
                    <a:pt x="3104" y="2171"/>
                  </a:lnTo>
                  <a:lnTo>
                    <a:pt x="31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185;p51">
              <a:extLst>
                <a:ext uri="{FF2B5EF4-FFF2-40B4-BE49-F238E27FC236}">
                  <a16:creationId xmlns:a16="http://schemas.microsoft.com/office/drawing/2014/main" xmlns="" id="{D2F9F025-2D70-EA28-EE55-DF9EC407B0AB}"/>
                </a:ext>
              </a:extLst>
            </p:cNvPr>
            <p:cNvSpPr/>
            <p:nvPr/>
          </p:nvSpPr>
          <p:spPr>
            <a:xfrm>
              <a:off x="3636525" y="5311900"/>
              <a:ext cx="8775" cy="54300"/>
            </a:xfrm>
            <a:custGeom>
              <a:avLst/>
              <a:gdLst/>
              <a:ahLst/>
              <a:cxnLst/>
              <a:rect l="l" t="t" r="r" b="b"/>
              <a:pathLst>
                <a:path w="351" h="2172" extrusionOk="0">
                  <a:moveTo>
                    <a:pt x="0" y="1"/>
                  </a:moveTo>
                  <a:lnTo>
                    <a:pt x="0" y="2171"/>
                  </a:lnTo>
                  <a:lnTo>
                    <a:pt x="351" y="2171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186;p51">
              <a:extLst>
                <a:ext uri="{FF2B5EF4-FFF2-40B4-BE49-F238E27FC236}">
                  <a16:creationId xmlns:a16="http://schemas.microsoft.com/office/drawing/2014/main" xmlns="" id="{678ED234-6606-FC46-E620-6C061771B7A6}"/>
                </a:ext>
              </a:extLst>
            </p:cNvPr>
            <p:cNvSpPr/>
            <p:nvPr/>
          </p:nvSpPr>
          <p:spPr>
            <a:xfrm>
              <a:off x="3592650" y="5311900"/>
              <a:ext cx="15125" cy="18675"/>
            </a:xfrm>
            <a:custGeom>
              <a:avLst/>
              <a:gdLst/>
              <a:ahLst/>
              <a:cxnLst/>
              <a:rect l="l" t="t" r="r" b="b"/>
              <a:pathLst>
                <a:path w="605" h="747" extrusionOk="0">
                  <a:moveTo>
                    <a:pt x="1" y="1"/>
                  </a:moveTo>
                  <a:lnTo>
                    <a:pt x="1" y="746"/>
                  </a:lnTo>
                  <a:lnTo>
                    <a:pt x="604" y="746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187;p51">
              <a:extLst>
                <a:ext uri="{FF2B5EF4-FFF2-40B4-BE49-F238E27FC236}">
                  <a16:creationId xmlns:a16="http://schemas.microsoft.com/office/drawing/2014/main" xmlns="" id="{EDAD9066-538B-1E55-15A4-FBCF30E63E5C}"/>
                </a:ext>
              </a:extLst>
            </p:cNvPr>
            <p:cNvSpPr/>
            <p:nvPr/>
          </p:nvSpPr>
          <p:spPr>
            <a:xfrm>
              <a:off x="3621450" y="5311900"/>
              <a:ext cx="3025" cy="55950"/>
            </a:xfrm>
            <a:custGeom>
              <a:avLst/>
              <a:gdLst/>
              <a:ahLst/>
              <a:cxnLst/>
              <a:rect l="l" t="t" r="r" b="b"/>
              <a:pathLst>
                <a:path w="121" h="2238" extrusionOk="0">
                  <a:moveTo>
                    <a:pt x="61" y="1"/>
                  </a:moveTo>
                  <a:cubicBezTo>
                    <a:pt x="31" y="1"/>
                    <a:pt x="1" y="22"/>
                    <a:pt x="1" y="66"/>
                  </a:cubicBezTo>
                  <a:lnTo>
                    <a:pt x="1" y="2171"/>
                  </a:lnTo>
                  <a:cubicBezTo>
                    <a:pt x="1" y="2215"/>
                    <a:pt x="31" y="2237"/>
                    <a:pt x="61" y="2237"/>
                  </a:cubicBezTo>
                  <a:cubicBezTo>
                    <a:pt x="91" y="2237"/>
                    <a:pt x="121" y="2215"/>
                    <a:pt x="121" y="2171"/>
                  </a:cubicBezTo>
                  <a:lnTo>
                    <a:pt x="121" y="66"/>
                  </a:lnTo>
                  <a:cubicBezTo>
                    <a:pt x="121" y="22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188;p51">
              <a:extLst>
                <a:ext uri="{FF2B5EF4-FFF2-40B4-BE49-F238E27FC236}">
                  <a16:creationId xmlns:a16="http://schemas.microsoft.com/office/drawing/2014/main" xmlns="" id="{10298B35-23F3-FC30-8F85-BED39866D35A}"/>
                </a:ext>
              </a:extLst>
            </p:cNvPr>
            <p:cNvSpPr/>
            <p:nvPr/>
          </p:nvSpPr>
          <p:spPr>
            <a:xfrm>
              <a:off x="3347900" y="5323675"/>
              <a:ext cx="60600" cy="42525"/>
            </a:xfrm>
            <a:custGeom>
              <a:avLst/>
              <a:gdLst/>
              <a:ahLst/>
              <a:cxnLst/>
              <a:rect l="l" t="t" r="r" b="b"/>
              <a:pathLst>
                <a:path w="2424" h="1701" extrusionOk="0">
                  <a:moveTo>
                    <a:pt x="1" y="1"/>
                  </a:moveTo>
                  <a:lnTo>
                    <a:pt x="1" y="1700"/>
                  </a:lnTo>
                  <a:lnTo>
                    <a:pt x="2423" y="1700"/>
                  </a:lnTo>
                  <a:lnTo>
                    <a:pt x="24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189;p51">
              <a:extLst>
                <a:ext uri="{FF2B5EF4-FFF2-40B4-BE49-F238E27FC236}">
                  <a16:creationId xmlns:a16="http://schemas.microsoft.com/office/drawing/2014/main" xmlns="" id="{22659A46-FD77-AB9F-32E5-2BE0190B1332}"/>
                </a:ext>
              </a:extLst>
            </p:cNvPr>
            <p:cNvSpPr/>
            <p:nvPr/>
          </p:nvSpPr>
          <p:spPr>
            <a:xfrm>
              <a:off x="3391750" y="5323675"/>
              <a:ext cx="6875" cy="42525"/>
            </a:xfrm>
            <a:custGeom>
              <a:avLst/>
              <a:gdLst/>
              <a:ahLst/>
              <a:cxnLst/>
              <a:rect l="l" t="t" r="r" b="b"/>
              <a:pathLst>
                <a:path w="275" h="1701" extrusionOk="0">
                  <a:moveTo>
                    <a:pt x="1" y="1"/>
                  </a:moveTo>
                  <a:lnTo>
                    <a:pt x="1" y="1700"/>
                  </a:lnTo>
                  <a:lnTo>
                    <a:pt x="275" y="1700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190;p51">
              <a:extLst>
                <a:ext uri="{FF2B5EF4-FFF2-40B4-BE49-F238E27FC236}">
                  <a16:creationId xmlns:a16="http://schemas.microsoft.com/office/drawing/2014/main" xmlns="" id="{22DF520F-D403-5EF0-8EC3-FBD2CE4D6E0F}"/>
                </a:ext>
              </a:extLst>
            </p:cNvPr>
            <p:cNvSpPr/>
            <p:nvPr/>
          </p:nvSpPr>
          <p:spPr>
            <a:xfrm>
              <a:off x="3357500" y="5323675"/>
              <a:ext cx="11525" cy="14575"/>
            </a:xfrm>
            <a:custGeom>
              <a:avLst/>
              <a:gdLst/>
              <a:ahLst/>
              <a:cxnLst/>
              <a:rect l="l" t="t" r="r" b="b"/>
              <a:pathLst>
                <a:path w="461" h="583" extrusionOk="0">
                  <a:moveTo>
                    <a:pt x="0" y="1"/>
                  </a:moveTo>
                  <a:lnTo>
                    <a:pt x="0" y="582"/>
                  </a:lnTo>
                  <a:lnTo>
                    <a:pt x="460" y="582"/>
                  </a:lnTo>
                  <a:lnTo>
                    <a:pt x="4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191;p51">
              <a:extLst>
                <a:ext uri="{FF2B5EF4-FFF2-40B4-BE49-F238E27FC236}">
                  <a16:creationId xmlns:a16="http://schemas.microsoft.com/office/drawing/2014/main" xmlns="" id="{FF9DA0DA-3C6D-1295-2B8A-7F68510F6C5E}"/>
                </a:ext>
              </a:extLst>
            </p:cNvPr>
            <p:cNvSpPr/>
            <p:nvPr/>
          </p:nvSpPr>
          <p:spPr>
            <a:xfrm>
              <a:off x="3379425" y="5323425"/>
              <a:ext cx="3300" cy="44425"/>
            </a:xfrm>
            <a:custGeom>
              <a:avLst/>
              <a:gdLst/>
              <a:ahLst/>
              <a:cxnLst/>
              <a:rect l="l" t="t" r="r" b="b"/>
              <a:pathLst>
                <a:path w="132" h="1777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1710"/>
                  </a:lnTo>
                  <a:cubicBezTo>
                    <a:pt x="0" y="1754"/>
                    <a:pt x="33" y="1776"/>
                    <a:pt x="66" y="1776"/>
                  </a:cubicBezTo>
                  <a:cubicBezTo>
                    <a:pt x="99" y="1776"/>
                    <a:pt x="132" y="1754"/>
                    <a:pt x="132" y="1710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192;p51">
              <a:extLst>
                <a:ext uri="{FF2B5EF4-FFF2-40B4-BE49-F238E27FC236}">
                  <a16:creationId xmlns:a16="http://schemas.microsoft.com/office/drawing/2014/main" xmlns="" id="{3E54D911-C6E8-3150-EED0-1A8FCA8864A6}"/>
                </a:ext>
              </a:extLst>
            </p:cNvPr>
            <p:cNvSpPr/>
            <p:nvPr/>
          </p:nvSpPr>
          <p:spPr>
            <a:xfrm>
              <a:off x="3271975" y="4473550"/>
              <a:ext cx="97875" cy="35275"/>
            </a:xfrm>
            <a:custGeom>
              <a:avLst/>
              <a:gdLst/>
              <a:ahLst/>
              <a:cxnLst/>
              <a:rect l="l" t="t" r="r" b="b"/>
              <a:pathLst>
                <a:path w="3915" h="1411" extrusionOk="0">
                  <a:moveTo>
                    <a:pt x="2247" y="0"/>
                  </a:moveTo>
                  <a:cubicBezTo>
                    <a:pt x="2086" y="0"/>
                    <a:pt x="1919" y="54"/>
                    <a:pt x="1776" y="139"/>
                  </a:cubicBezTo>
                  <a:cubicBezTo>
                    <a:pt x="1535" y="292"/>
                    <a:pt x="1360" y="512"/>
                    <a:pt x="1196" y="741"/>
                  </a:cubicBezTo>
                  <a:cubicBezTo>
                    <a:pt x="1206" y="577"/>
                    <a:pt x="1053" y="434"/>
                    <a:pt x="889" y="424"/>
                  </a:cubicBezTo>
                  <a:cubicBezTo>
                    <a:pt x="881" y="423"/>
                    <a:pt x="873" y="423"/>
                    <a:pt x="865" y="423"/>
                  </a:cubicBezTo>
                  <a:cubicBezTo>
                    <a:pt x="719" y="423"/>
                    <a:pt x="576" y="518"/>
                    <a:pt x="472" y="632"/>
                  </a:cubicBezTo>
                  <a:cubicBezTo>
                    <a:pt x="209" y="917"/>
                    <a:pt x="56" y="1268"/>
                    <a:pt x="0" y="1411"/>
                  </a:cubicBezTo>
                  <a:lnTo>
                    <a:pt x="3739" y="1377"/>
                  </a:lnTo>
                  <a:cubicBezTo>
                    <a:pt x="3915" y="1147"/>
                    <a:pt x="3783" y="775"/>
                    <a:pt x="3531" y="643"/>
                  </a:cubicBezTo>
                  <a:cubicBezTo>
                    <a:pt x="3445" y="600"/>
                    <a:pt x="3351" y="581"/>
                    <a:pt x="3256" y="581"/>
                  </a:cubicBezTo>
                  <a:cubicBezTo>
                    <a:pt x="3060" y="581"/>
                    <a:pt x="2860" y="664"/>
                    <a:pt x="2719" y="797"/>
                  </a:cubicBezTo>
                  <a:cubicBezTo>
                    <a:pt x="2906" y="588"/>
                    <a:pt x="2807" y="226"/>
                    <a:pt x="2566" y="84"/>
                  </a:cubicBezTo>
                  <a:cubicBezTo>
                    <a:pt x="2468" y="26"/>
                    <a:pt x="2359" y="0"/>
                    <a:pt x="2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193;p51">
              <a:extLst>
                <a:ext uri="{FF2B5EF4-FFF2-40B4-BE49-F238E27FC236}">
                  <a16:creationId xmlns:a16="http://schemas.microsoft.com/office/drawing/2014/main" xmlns="" id="{E71E2A93-04F9-49B8-F2D8-DDF7912E0C05}"/>
                </a:ext>
              </a:extLst>
            </p:cNvPr>
            <p:cNvSpPr/>
            <p:nvPr/>
          </p:nvSpPr>
          <p:spPr>
            <a:xfrm>
              <a:off x="3983800" y="4257975"/>
              <a:ext cx="97875" cy="35425"/>
            </a:xfrm>
            <a:custGeom>
              <a:avLst/>
              <a:gdLst/>
              <a:ahLst/>
              <a:cxnLst/>
              <a:rect l="l" t="t" r="r" b="b"/>
              <a:pathLst>
                <a:path w="3915" h="1417" extrusionOk="0">
                  <a:moveTo>
                    <a:pt x="2249" y="1"/>
                  </a:moveTo>
                  <a:cubicBezTo>
                    <a:pt x="2087" y="1"/>
                    <a:pt x="1920" y="53"/>
                    <a:pt x="1777" y="144"/>
                  </a:cubicBezTo>
                  <a:cubicBezTo>
                    <a:pt x="1536" y="286"/>
                    <a:pt x="1360" y="517"/>
                    <a:pt x="1195" y="736"/>
                  </a:cubicBezTo>
                  <a:cubicBezTo>
                    <a:pt x="1207" y="571"/>
                    <a:pt x="1053" y="440"/>
                    <a:pt x="888" y="429"/>
                  </a:cubicBezTo>
                  <a:cubicBezTo>
                    <a:pt x="880" y="429"/>
                    <a:pt x="872" y="428"/>
                    <a:pt x="864" y="428"/>
                  </a:cubicBezTo>
                  <a:cubicBezTo>
                    <a:pt x="719" y="428"/>
                    <a:pt x="576" y="523"/>
                    <a:pt x="472" y="627"/>
                  </a:cubicBezTo>
                  <a:cubicBezTo>
                    <a:pt x="209" y="912"/>
                    <a:pt x="67" y="1263"/>
                    <a:pt x="1" y="1416"/>
                  </a:cubicBezTo>
                  <a:lnTo>
                    <a:pt x="3739" y="1383"/>
                  </a:lnTo>
                  <a:cubicBezTo>
                    <a:pt x="3914" y="1141"/>
                    <a:pt x="3783" y="769"/>
                    <a:pt x="3531" y="637"/>
                  </a:cubicBezTo>
                  <a:cubicBezTo>
                    <a:pt x="3445" y="594"/>
                    <a:pt x="3351" y="575"/>
                    <a:pt x="3256" y="575"/>
                  </a:cubicBezTo>
                  <a:cubicBezTo>
                    <a:pt x="3060" y="575"/>
                    <a:pt x="2860" y="658"/>
                    <a:pt x="2720" y="791"/>
                  </a:cubicBezTo>
                  <a:cubicBezTo>
                    <a:pt x="2906" y="593"/>
                    <a:pt x="2807" y="221"/>
                    <a:pt x="2566" y="78"/>
                  </a:cubicBezTo>
                  <a:cubicBezTo>
                    <a:pt x="2468" y="25"/>
                    <a:pt x="2360" y="1"/>
                    <a:pt x="2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194;p51">
              <a:extLst>
                <a:ext uri="{FF2B5EF4-FFF2-40B4-BE49-F238E27FC236}">
                  <a16:creationId xmlns:a16="http://schemas.microsoft.com/office/drawing/2014/main" xmlns="" id="{64E5BF77-6271-E8E9-E7CA-54B1EA970468}"/>
                </a:ext>
              </a:extLst>
            </p:cNvPr>
            <p:cNvSpPr/>
            <p:nvPr/>
          </p:nvSpPr>
          <p:spPr>
            <a:xfrm>
              <a:off x="3351200" y="4258650"/>
              <a:ext cx="97850" cy="35275"/>
            </a:xfrm>
            <a:custGeom>
              <a:avLst/>
              <a:gdLst/>
              <a:ahLst/>
              <a:cxnLst/>
              <a:rect l="l" t="t" r="r" b="b"/>
              <a:pathLst>
                <a:path w="3914" h="1411" extrusionOk="0">
                  <a:moveTo>
                    <a:pt x="2244" y="1"/>
                  </a:moveTo>
                  <a:cubicBezTo>
                    <a:pt x="2080" y="1"/>
                    <a:pt x="1913" y="54"/>
                    <a:pt x="1776" y="139"/>
                  </a:cubicBezTo>
                  <a:cubicBezTo>
                    <a:pt x="1535" y="281"/>
                    <a:pt x="1360" y="512"/>
                    <a:pt x="1195" y="731"/>
                  </a:cubicBezTo>
                  <a:cubicBezTo>
                    <a:pt x="1195" y="578"/>
                    <a:pt x="1041" y="435"/>
                    <a:pt x="888" y="424"/>
                  </a:cubicBezTo>
                  <a:cubicBezTo>
                    <a:pt x="879" y="424"/>
                    <a:pt x="871" y="423"/>
                    <a:pt x="862" y="423"/>
                  </a:cubicBezTo>
                  <a:cubicBezTo>
                    <a:pt x="709" y="423"/>
                    <a:pt x="575" y="518"/>
                    <a:pt x="471" y="632"/>
                  </a:cubicBezTo>
                  <a:cubicBezTo>
                    <a:pt x="208" y="917"/>
                    <a:pt x="55" y="1257"/>
                    <a:pt x="0" y="1411"/>
                  </a:cubicBezTo>
                  <a:lnTo>
                    <a:pt x="3739" y="1378"/>
                  </a:lnTo>
                  <a:cubicBezTo>
                    <a:pt x="3914" y="1136"/>
                    <a:pt x="3782" y="764"/>
                    <a:pt x="3519" y="632"/>
                  </a:cubicBezTo>
                  <a:cubicBezTo>
                    <a:pt x="3438" y="593"/>
                    <a:pt x="3347" y="575"/>
                    <a:pt x="3255" y="575"/>
                  </a:cubicBezTo>
                  <a:cubicBezTo>
                    <a:pt x="3062" y="575"/>
                    <a:pt x="2860" y="656"/>
                    <a:pt x="2719" y="797"/>
                  </a:cubicBezTo>
                  <a:cubicBezTo>
                    <a:pt x="2905" y="588"/>
                    <a:pt x="2807" y="215"/>
                    <a:pt x="2566" y="84"/>
                  </a:cubicBezTo>
                  <a:cubicBezTo>
                    <a:pt x="2468" y="26"/>
                    <a:pt x="2357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195;p51">
              <a:extLst>
                <a:ext uri="{FF2B5EF4-FFF2-40B4-BE49-F238E27FC236}">
                  <a16:creationId xmlns:a16="http://schemas.microsoft.com/office/drawing/2014/main" xmlns="" id="{22F16E6C-110F-9D4D-0229-7CEEDD798F2F}"/>
                </a:ext>
              </a:extLst>
            </p:cNvPr>
            <p:cNvSpPr/>
            <p:nvPr/>
          </p:nvSpPr>
          <p:spPr>
            <a:xfrm>
              <a:off x="2785175" y="4609500"/>
              <a:ext cx="97900" cy="35275"/>
            </a:xfrm>
            <a:custGeom>
              <a:avLst/>
              <a:gdLst/>
              <a:ahLst/>
              <a:cxnLst/>
              <a:rect l="l" t="t" r="r" b="b"/>
              <a:pathLst>
                <a:path w="3916" h="1411" extrusionOk="0">
                  <a:moveTo>
                    <a:pt x="2245" y="0"/>
                  </a:moveTo>
                  <a:cubicBezTo>
                    <a:pt x="2081" y="0"/>
                    <a:pt x="1913" y="54"/>
                    <a:pt x="1777" y="139"/>
                  </a:cubicBezTo>
                  <a:cubicBezTo>
                    <a:pt x="1536" y="281"/>
                    <a:pt x="1360" y="512"/>
                    <a:pt x="1196" y="731"/>
                  </a:cubicBezTo>
                  <a:cubicBezTo>
                    <a:pt x="1196" y="577"/>
                    <a:pt x="1043" y="434"/>
                    <a:pt x="889" y="424"/>
                  </a:cubicBezTo>
                  <a:cubicBezTo>
                    <a:pt x="880" y="423"/>
                    <a:pt x="872" y="423"/>
                    <a:pt x="863" y="423"/>
                  </a:cubicBezTo>
                  <a:cubicBezTo>
                    <a:pt x="709" y="423"/>
                    <a:pt x="576" y="518"/>
                    <a:pt x="472" y="632"/>
                  </a:cubicBezTo>
                  <a:cubicBezTo>
                    <a:pt x="209" y="917"/>
                    <a:pt x="56" y="1257"/>
                    <a:pt x="1" y="1411"/>
                  </a:cubicBezTo>
                  <a:lnTo>
                    <a:pt x="3740" y="1377"/>
                  </a:lnTo>
                  <a:cubicBezTo>
                    <a:pt x="3915" y="1148"/>
                    <a:pt x="3784" y="763"/>
                    <a:pt x="3520" y="643"/>
                  </a:cubicBezTo>
                  <a:cubicBezTo>
                    <a:pt x="3435" y="599"/>
                    <a:pt x="3340" y="578"/>
                    <a:pt x="3244" y="578"/>
                  </a:cubicBezTo>
                  <a:cubicBezTo>
                    <a:pt x="3054" y="578"/>
                    <a:pt x="2858" y="658"/>
                    <a:pt x="2720" y="797"/>
                  </a:cubicBezTo>
                  <a:cubicBezTo>
                    <a:pt x="2906" y="588"/>
                    <a:pt x="2807" y="215"/>
                    <a:pt x="2566" y="84"/>
                  </a:cubicBezTo>
                  <a:cubicBezTo>
                    <a:pt x="2468" y="26"/>
                    <a:pt x="2357" y="0"/>
                    <a:pt x="2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196;p51">
              <a:extLst>
                <a:ext uri="{FF2B5EF4-FFF2-40B4-BE49-F238E27FC236}">
                  <a16:creationId xmlns:a16="http://schemas.microsoft.com/office/drawing/2014/main" xmlns="" id="{3280803B-FA23-9013-274D-BFCCED161878}"/>
                </a:ext>
              </a:extLst>
            </p:cNvPr>
            <p:cNvSpPr/>
            <p:nvPr/>
          </p:nvSpPr>
          <p:spPr>
            <a:xfrm>
              <a:off x="4156750" y="4566200"/>
              <a:ext cx="97875" cy="35275"/>
            </a:xfrm>
            <a:custGeom>
              <a:avLst/>
              <a:gdLst/>
              <a:ahLst/>
              <a:cxnLst/>
              <a:rect l="l" t="t" r="r" b="b"/>
              <a:pathLst>
                <a:path w="3915" h="1411" extrusionOk="0">
                  <a:moveTo>
                    <a:pt x="2259" y="1"/>
                  </a:moveTo>
                  <a:cubicBezTo>
                    <a:pt x="2093" y="1"/>
                    <a:pt x="1921" y="57"/>
                    <a:pt x="1777" y="149"/>
                  </a:cubicBezTo>
                  <a:cubicBezTo>
                    <a:pt x="1547" y="292"/>
                    <a:pt x="1371" y="522"/>
                    <a:pt x="1196" y="741"/>
                  </a:cubicBezTo>
                  <a:cubicBezTo>
                    <a:pt x="1206" y="577"/>
                    <a:pt x="1053" y="446"/>
                    <a:pt x="889" y="434"/>
                  </a:cubicBezTo>
                  <a:cubicBezTo>
                    <a:pt x="881" y="434"/>
                    <a:pt x="872" y="433"/>
                    <a:pt x="864" y="433"/>
                  </a:cubicBezTo>
                  <a:cubicBezTo>
                    <a:pt x="719" y="433"/>
                    <a:pt x="577" y="518"/>
                    <a:pt x="483" y="631"/>
                  </a:cubicBezTo>
                  <a:cubicBezTo>
                    <a:pt x="220" y="917"/>
                    <a:pt x="66" y="1267"/>
                    <a:pt x="0" y="1410"/>
                  </a:cubicBezTo>
                  <a:lnTo>
                    <a:pt x="3740" y="1377"/>
                  </a:lnTo>
                  <a:cubicBezTo>
                    <a:pt x="3915" y="1147"/>
                    <a:pt x="3794" y="774"/>
                    <a:pt x="3531" y="643"/>
                  </a:cubicBezTo>
                  <a:cubicBezTo>
                    <a:pt x="3445" y="600"/>
                    <a:pt x="3352" y="580"/>
                    <a:pt x="3258" y="580"/>
                  </a:cubicBezTo>
                  <a:cubicBezTo>
                    <a:pt x="3064" y="580"/>
                    <a:pt x="2867" y="663"/>
                    <a:pt x="2720" y="796"/>
                  </a:cubicBezTo>
                  <a:cubicBezTo>
                    <a:pt x="2917" y="599"/>
                    <a:pt x="2819" y="226"/>
                    <a:pt x="2577" y="83"/>
                  </a:cubicBezTo>
                  <a:cubicBezTo>
                    <a:pt x="2481" y="26"/>
                    <a:pt x="2371" y="1"/>
                    <a:pt x="2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197;p51">
              <a:extLst>
                <a:ext uri="{FF2B5EF4-FFF2-40B4-BE49-F238E27FC236}">
                  <a16:creationId xmlns:a16="http://schemas.microsoft.com/office/drawing/2014/main" xmlns="" id="{4FFF3483-5E7C-B691-9219-6FD7DE095CBD}"/>
                </a:ext>
              </a:extLst>
            </p:cNvPr>
            <p:cNvSpPr/>
            <p:nvPr/>
          </p:nvSpPr>
          <p:spPr>
            <a:xfrm>
              <a:off x="2816425" y="4461525"/>
              <a:ext cx="67200" cy="24275"/>
            </a:xfrm>
            <a:custGeom>
              <a:avLst/>
              <a:gdLst/>
              <a:ahLst/>
              <a:cxnLst/>
              <a:rect l="l" t="t" r="r" b="b"/>
              <a:pathLst>
                <a:path w="2688" h="971" extrusionOk="0">
                  <a:moveTo>
                    <a:pt x="1538" y="1"/>
                  </a:moveTo>
                  <a:cubicBezTo>
                    <a:pt x="1427" y="1"/>
                    <a:pt x="1313" y="36"/>
                    <a:pt x="1218" y="94"/>
                  </a:cubicBezTo>
                  <a:cubicBezTo>
                    <a:pt x="1053" y="192"/>
                    <a:pt x="933" y="357"/>
                    <a:pt x="812" y="499"/>
                  </a:cubicBezTo>
                  <a:cubicBezTo>
                    <a:pt x="823" y="389"/>
                    <a:pt x="714" y="301"/>
                    <a:pt x="604" y="291"/>
                  </a:cubicBezTo>
                  <a:cubicBezTo>
                    <a:pt x="596" y="290"/>
                    <a:pt x="587" y="290"/>
                    <a:pt x="579" y="290"/>
                  </a:cubicBezTo>
                  <a:cubicBezTo>
                    <a:pt x="479" y="290"/>
                    <a:pt x="389" y="352"/>
                    <a:pt x="319" y="433"/>
                  </a:cubicBezTo>
                  <a:cubicBezTo>
                    <a:pt x="143" y="630"/>
                    <a:pt x="34" y="872"/>
                    <a:pt x="0" y="971"/>
                  </a:cubicBezTo>
                  <a:lnTo>
                    <a:pt x="2566" y="949"/>
                  </a:lnTo>
                  <a:cubicBezTo>
                    <a:pt x="2687" y="784"/>
                    <a:pt x="2599" y="532"/>
                    <a:pt x="2424" y="433"/>
                  </a:cubicBezTo>
                  <a:cubicBezTo>
                    <a:pt x="2365" y="405"/>
                    <a:pt x="2303" y="393"/>
                    <a:pt x="2241" y="393"/>
                  </a:cubicBezTo>
                  <a:cubicBezTo>
                    <a:pt x="2106" y="393"/>
                    <a:pt x="1970" y="452"/>
                    <a:pt x="1864" y="543"/>
                  </a:cubicBezTo>
                  <a:cubicBezTo>
                    <a:pt x="1996" y="401"/>
                    <a:pt x="1930" y="148"/>
                    <a:pt x="1766" y="60"/>
                  </a:cubicBezTo>
                  <a:cubicBezTo>
                    <a:pt x="1697" y="19"/>
                    <a:pt x="1618" y="1"/>
                    <a:pt x="1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Rectangle: Rounded Corners 333">
            <a:extLst>
              <a:ext uri="{FF2B5EF4-FFF2-40B4-BE49-F238E27FC236}">
                <a16:creationId xmlns:a16="http://schemas.microsoft.com/office/drawing/2014/main" xmlns="" id="{7559A10D-316A-7F00-2B6B-5F4EC02954E4}"/>
              </a:ext>
            </a:extLst>
          </p:cNvPr>
          <p:cNvSpPr/>
          <p:nvPr/>
        </p:nvSpPr>
        <p:spPr>
          <a:xfrm>
            <a:off x="1387842" y="2307049"/>
            <a:ext cx="1225813" cy="427195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Drone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5" name="Rectangle: Rounded Corners 334">
            <a:extLst>
              <a:ext uri="{FF2B5EF4-FFF2-40B4-BE49-F238E27FC236}">
                <a16:creationId xmlns:a16="http://schemas.microsoft.com/office/drawing/2014/main" xmlns="" id="{549D8267-F7CF-6F20-BA91-5D4F284871EE}"/>
              </a:ext>
            </a:extLst>
          </p:cNvPr>
          <p:cNvSpPr/>
          <p:nvPr/>
        </p:nvSpPr>
        <p:spPr>
          <a:xfrm>
            <a:off x="563401" y="3235505"/>
            <a:ext cx="1648883" cy="405664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Flying car?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6" name="Rectangle: Rounded Corners 335">
            <a:extLst>
              <a:ext uri="{FF2B5EF4-FFF2-40B4-BE49-F238E27FC236}">
                <a16:creationId xmlns:a16="http://schemas.microsoft.com/office/drawing/2014/main" xmlns="" id="{90098360-B99B-5F9B-AE32-70DFA38C186B}"/>
              </a:ext>
            </a:extLst>
          </p:cNvPr>
          <p:cNvSpPr/>
          <p:nvPr/>
        </p:nvSpPr>
        <p:spPr>
          <a:xfrm>
            <a:off x="6834280" y="4036164"/>
            <a:ext cx="1489177" cy="456781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Sky train?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7" name="Rectangle: Rounded Corners 336">
            <a:extLst>
              <a:ext uri="{FF2B5EF4-FFF2-40B4-BE49-F238E27FC236}">
                <a16:creationId xmlns:a16="http://schemas.microsoft.com/office/drawing/2014/main" xmlns="" id="{97E17ADC-B6F9-851E-FCAB-13C1D7FDD38F}"/>
              </a:ext>
            </a:extLst>
          </p:cNvPr>
          <p:cNvSpPr/>
          <p:nvPr/>
        </p:nvSpPr>
        <p:spPr>
          <a:xfrm>
            <a:off x="901627" y="4345104"/>
            <a:ext cx="1160860" cy="411531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</a:rPr>
              <a:t>boat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8" name="Rectangle: Rounded Corners 337">
            <a:extLst>
              <a:ext uri="{FF2B5EF4-FFF2-40B4-BE49-F238E27FC236}">
                <a16:creationId xmlns:a16="http://schemas.microsoft.com/office/drawing/2014/main" xmlns="" id="{601A889D-F19D-7BAB-7926-1483D4FCE66F}"/>
              </a:ext>
            </a:extLst>
          </p:cNvPr>
          <p:cNvSpPr/>
          <p:nvPr/>
        </p:nvSpPr>
        <p:spPr>
          <a:xfrm>
            <a:off x="6596452" y="2549983"/>
            <a:ext cx="1920985" cy="43328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Spaceship?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9" name="Rectangle: Rounded Corners 337">
            <a:extLst>
              <a:ext uri="{FF2B5EF4-FFF2-40B4-BE49-F238E27FC236}">
                <a16:creationId xmlns:a16="http://schemas.microsoft.com/office/drawing/2014/main" xmlns="" id="{601A889D-F19D-7BAB-7926-1483D4FCE66F}"/>
              </a:ext>
            </a:extLst>
          </p:cNvPr>
          <p:cNvSpPr/>
          <p:nvPr/>
        </p:nvSpPr>
        <p:spPr>
          <a:xfrm>
            <a:off x="7541972" y="3331854"/>
            <a:ext cx="147346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Rocket?</a:t>
            </a:r>
            <a:endParaRPr lang="en-US" sz="1800" b="1" dirty="0">
              <a:solidFill>
                <a:srgbClr val="221F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BD6BC5-B3C7-2758-4029-76518A15A6F5}"/>
              </a:ext>
            </a:extLst>
          </p:cNvPr>
          <p:cNvSpPr txBox="1"/>
          <p:nvPr/>
        </p:nvSpPr>
        <p:spPr>
          <a:xfrm>
            <a:off x="418039" y="356850"/>
            <a:ext cx="83625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rgbClr val="221F4A"/>
                  </a:solidFill>
                </a:ln>
                <a:solidFill>
                  <a:schemeClr val="accent4"/>
                </a:solidFill>
                <a:latin typeface="Calibri" panose="020F0502020204030204" pitchFamily="34" charset="0"/>
              </a:rPr>
              <a:t>Let’s wrap up</a:t>
            </a:r>
            <a:endParaRPr lang="en-US" sz="6000" b="1" dirty="0">
              <a:ln>
                <a:solidFill>
                  <a:srgbClr val="221F4A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FACFD2-BA2F-A071-F4BE-4E3C6B5A0A64}"/>
              </a:ext>
            </a:extLst>
          </p:cNvPr>
          <p:cNvSpPr txBox="1"/>
          <p:nvPr/>
        </p:nvSpPr>
        <p:spPr>
          <a:xfrm>
            <a:off x="2320653" y="1407462"/>
            <a:ext cx="561958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1. </a:t>
            </a:r>
            <a:r>
              <a:rPr lang="en-US" sz="20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Name 2 modes of transport that might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Helvetica Neue"/>
              </a:rPr>
              <a:t>appear in the future</a:t>
            </a:r>
            <a:r>
              <a:rPr lang="en-US" sz="20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.</a:t>
            </a:r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2.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Helvetica Neue"/>
              </a:rPr>
              <a:t>Will there be traffic jams when using them.</a:t>
            </a: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3.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Helvetica Neue"/>
              </a:rPr>
              <a:t>Are they eco-friendly</a:t>
            </a:r>
            <a:r>
              <a:rPr lang="en-US" sz="2000" b="0" i="0" dirty="0" smtClean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.</a:t>
            </a:r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821B63A-D43D-C0D3-125D-69EF1E3BBDEE}"/>
              </a:ext>
            </a:extLst>
          </p:cNvPr>
          <p:cNvSpPr/>
          <p:nvPr/>
        </p:nvSpPr>
        <p:spPr>
          <a:xfrm>
            <a:off x="2554333" y="2172677"/>
            <a:ext cx="3970374" cy="42672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Hyperloop and Teleporter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193F201-3623-76E0-820B-06CC085785E7}"/>
              </a:ext>
            </a:extLst>
          </p:cNvPr>
          <p:cNvSpPr/>
          <p:nvPr/>
        </p:nvSpPr>
        <p:spPr>
          <a:xfrm>
            <a:off x="2554333" y="3043738"/>
            <a:ext cx="1219200" cy="42672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No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38FDE28-BFF5-8409-B62D-785C13C78EC3}"/>
              </a:ext>
            </a:extLst>
          </p:cNvPr>
          <p:cNvSpPr/>
          <p:nvPr/>
        </p:nvSpPr>
        <p:spPr>
          <a:xfrm>
            <a:off x="2554333" y="4014276"/>
            <a:ext cx="1219200" cy="42672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21F4A"/>
                </a:solidFill>
                <a:latin typeface="Calibri" panose="020F0502020204030204" pitchFamily="34" charset="0"/>
              </a:rPr>
              <a:t>Yes</a:t>
            </a:r>
            <a:endParaRPr lang="en-US" sz="1800" b="1" dirty="0">
              <a:solidFill>
                <a:srgbClr val="221F4A"/>
              </a:solidFill>
            </a:endParaRPr>
          </a:p>
        </p:txBody>
      </p:sp>
      <p:grpSp>
        <p:nvGrpSpPr>
          <p:cNvPr id="10" name="Google Shape;1209;p39">
            <a:extLst>
              <a:ext uri="{FF2B5EF4-FFF2-40B4-BE49-F238E27FC236}">
                <a16:creationId xmlns:a16="http://schemas.microsoft.com/office/drawing/2014/main" xmlns="" id="{C0EEE8B5-3A55-C871-0047-E19E0A88739D}"/>
              </a:ext>
            </a:extLst>
          </p:cNvPr>
          <p:cNvGrpSpPr/>
          <p:nvPr/>
        </p:nvGrpSpPr>
        <p:grpSpPr>
          <a:xfrm>
            <a:off x="0" y="1951879"/>
            <a:ext cx="2030371" cy="3191621"/>
            <a:chOff x="1121150" y="2471775"/>
            <a:chExt cx="1861189" cy="2925677"/>
          </a:xfrm>
        </p:grpSpPr>
        <p:sp>
          <p:nvSpPr>
            <p:cNvPr id="11" name="Google Shape;1210;p39">
              <a:extLst>
                <a:ext uri="{FF2B5EF4-FFF2-40B4-BE49-F238E27FC236}">
                  <a16:creationId xmlns:a16="http://schemas.microsoft.com/office/drawing/2014/main" xmlns="" id="{9C0A3940-1BEE-53D8-1988-A1A0312FC28B}"/>
                </a:ext>
              </a:extLst>
            </p:cNvPr>
            <p:cNvSpPr/>
            <p:nvPr/>
          </p:nvSpPr>
          <p:spPr>
            <a:xfrm>
              <a:off x="1321663" y="3451942"/>
              <a:ext cx="25865" cy="26387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14" y="0"/>
                  </a:moveTo>
                  <a:cubicBezTo>
                    <a:pt x="93" y="0"/>
                    <a:pt x="72" y="6"/>
                    <a:pt x="55" y="19"/>
                  </a:cubicBezTo>
                  <a:cubicBezTo>
                    <a:pt x="11" y="52"/>
                    <a:pt x="1" y="118"/>
                    <a:pt x="44" y="162"/>
                  </a:cubicBezTo>
                  <a:lnTo>
                    <a:pt x="198" y="370"/>
                  </a:lnTo>
                  <a:cubicBezTo>
                    <a:pt x="220" y="392"/>
                    <a:pt x="252" y="403"/>
                    <a:pt x="274" y="403"/>
                  </a:cubicBezTo>
                  <a:cubicBezTo>
                    <a:pt x="296" y="403"/>
                    <a:pt x="330" y="403"/>
                    <a:pt x="340" y="381"/>
                  </a:cubicBezTo>
                  <a:cubicBezTo>
                    <a:pt x="384" y="348"/>
                    <a:pt x="395" y="282"/>
                    <a:pt x="362" y="238"/>
                  </a:cubicBezTo>
                  <a:lnTo>
                    <a:pt x="198" y="41"/>
                  </a:lnTo>
                  <a:cubicBezTo>
                    <a:pt x="178" y="14"/>
                    <a:pt x="146" y="0"/>
                    <a:pt x="114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11;p39">
              <a:extLst>
                <a:ext uri="{FF2B5EF4-FFF2-40B4-BE49-F238E27FC236}">
                  <a16:creationId xmlns:a16="http://schemas.microsoft.com/office/drawing/2014/main" xmlns="" id="{F5B8B58F-4A0C-324A-161D-228D36413A91}"/>
                </a:ext>
              </a:extLst>
            </p:cNvPr>
            <p:cNvSpPr/>
            <p:nvPr/>
          </p:nvSpPr>
          <p:spPr>
            <a:xfrm>
              <a:off x="1121150" y="2565958"/>
              <a:ext cx="600180" cy="845764"/>
            </a:xfrm>
            <a:custGeom>
              <a:avLst/>
              <a:gdLst/>
              <a:ahLst/>
              <a:cxnLst/>
              <a:rect l="l" t="t" r="r" b="b"/>
              <a:pathLst>
                <a:path w="9189" h="12949" extrusionOk="0">
                  <a:moveTo>
                    <a:pt x="7532" y="0"/>
                  </a:moveTo>
                  <a:cubicBezTo>
                    <a:pt x="7357" y="0"/>
                    <a:pt x="7171" y="0"/>
                    <a:pt x="6996" y="11"/>
                  </a:cubicBezTo>
                  <a:cubicBezTo>
                    <a:pt x="6940" y="11"/>
                    <a:pt x="6897" y="66"/>
                    <a:pt x="6908" y="121"/>
                  </a:cubicBezTo>
                  <a:cubicBezTo>
                    <a:pt x="6908" y="176"/>
                    <a:pt x="6952" y="220"/>
                    <a:pt x="7006" y="220"/>
                  </a:cubicBezTo>
                  <a:cubicBezTo>
                    <a:pt x="7182" y="208"/>
                    <a:pt x="7357" y="208"/>
                    <a:pt x="7522" y="208"/>
                  </a:cubicBezTo>
                  <a:cubicBezTo>
                    <a:pt x="7576" y="208"/>
                    <a:pt x="7632" y="164"/>
                    <a:pt x="7632" y="110"/>
                  </a:cubicBezTo>
                  <a:cubicBezTo>
                    <a:pt x="7632" y="44"/>
                    <a:pt x="7588" y="0"/>
                    <a:pt x="7532" y="0"/>
                  </a:cubicBezTo>
                  <a:close/>
                  <a:moveTo>
                    <a:pt x="8574" y="88"/>
                  </a:moveTo>
                  <a:cubicBezTo>
                    <a:pt x="8519" y="88"/>
                    <a:pt x="8465" y="121"/>
                    <a:pt x="8465" y="176"/>
                  </a:cubicBezTo>
                  <a:cubicBezTo>
                    <a:pt x="8453" y="230"/>
                    <a:pt x="8487" y="285"/>
                    <a:pt x="8541" y="296"/>
                  </a:cubicBezTo>
                  <a:cubicBezTo>
                    <a:pt x="8717" y="318"/>
                    <a:pt x="8881" y="351"/>
                    <a:pt x="9045" y="395"/>
                  </a:cubicBezTo>
                  <a:lnTo>
                    <a:pt x="9067" y="395"/>
                  </a:lnTo>
                  <a:cubicBezTo>
                    <a:pt x="9123" y="395"/>
                    <a:pt x="9166" y="362"/>
                    <a:pt x="9177" y="318"/>
                  </a:cubicBezTo>
                  <a:cubicBezTo>
                    <a:pt x="9188" y="263"/>
                    <a:pt x="9155" y="208"/>
                    <a:pt x="9101" y="198"/>
                  </a:cubicBezTo>
                  <a:cubicBezTo>
                    <a:pt x="8925" y="154"/>
                    <a:pt x="8750" y="121"/>
                    <a:pt x="8574" y="88"/>
                  </a:cubicBezTo>
                  <a:close/>
                  <a:moveTo>
                    <a:pt x="5971" y="130"/>
                  </a:moveTo>
                  <a:cubicBezTo>
                    <a:pt x="5966" y="130"/>
                    <a:pt x="5960" y="131"/>
                    <a:pt x="5954" y="132"/>
                  </a:cubicBezTo>
                  <a:cubicBezTo>
                    <a:pt x="5778" y="164"/>
                    <a:pt x="5614" y="208"/>
                    <a:pt x="5439" y="252"/>
                  </a:cubicBezTo>
                  <a:cubicBezTo>
                    <a:pt x="5384" y="263"/>
                    <a:pt x="5351" y="329"/>
                    <a:pt x="5373" y="384"/>
                  </a:cubicBezTo>
                  <a:cubicBezTo>
                    <a:pt x="5384" y="427"/>
                    <a:pt x="5417" y="461"/>
                    <a:pt x="5471" y="461"/>
                  </a:cubicBezTo>
                  <a:cubicBezTo>
                    <a:pt x="5471" y="461"/>
                    <a:pt x="5483" y="461"/>
                    <a:pt x="5493" y="449"/>
                  </a:cubicBezTo>
                  <a:cubicBezTo>
                    <a:pt x="5658" y="406"/>
                    <a:pt x="5822" y="373"/>
                    <a:pt x="5998" y="340"/>
                  </a:cubicBezTo>
                  <a:cubicBezTo>
                    <a:pt x="6053" y="329"/>
                    <a:pt x="6085" y="274"/>
                    <a:pt x="6075" y="220"/>
                  </a:cubicBezTo>
                  <a:cubicBezTo>
                    <a:pt x="6065" y="170"/>
                    <a:pt x="6020" y="130"/>
                    <a:pt x="5971" y="130"/>
                  </a:cubicBezTo>
                  <a:close/>
                  <a:moveTo>
                    <a:pt x="4478" y="585"/>
                  </a:moveTo>
                  <a:cubicBezTo>
                    <a:pt x="4466" y="585"/>
                    <a:pt x="4453" y="588"/>
                    <a:pt x="4441" y="592"/>
                  </a:cubicBezTo>
                  <a:cubicBezTo>
                    <a:pt x="4287" y="669"/>
                    <a:pt x="4123" y="746"/>
                    <a:pt x="3970" y="822"/>
                  </a:cubicBezTo>
                  <a:cubicBezTo>
                    <a:pt x="3914" y="844"/>
                    <a:pt x="3892" y="910"/>
                    <a:pt x="3926" y="954"/>
                  </a:cubicBezTo>
                  <a:cubicBezTo>
                    <a:pt x="3936" y="998"/>
                    <a:pt x="3980" y="1020"/>
                    <a:pt x="4014" y="1020"/>
                  </a:cubicBezTo>
                  <a:cubicBezTo>
                    <a:pt x="4035" y="1020"/>
                    <a:pt x="4046" y="1009"/>
                    <a:pt x="4057" y="998"/>
                  </a:cubicBezTo>
                  <a:cubicBezTo>
                    <a:pt x="4211" y="921"/>
                    <a:pt x="4364" y="856"/>
                    <a:pt x="4528" y="790"/>
                  </a:cubicBezTo>
                  <a:cubicBezTo>
                    <a:pt x="4572" y="768"/>
                    <a:pt x="4606" y="702"/>
                    <a:pt x="4584" y="647"/>
                  </a:cubicBezTo>
                  <a:cubicBezTo>
                    <a:pt x="4567" y="613"/>
                    <a:pt x="4523" y="585"/>
                    <a:pt x="4478" y="585"/>
                  </a:cubicBezTo>
                  <a:close/>
                  <a:moveTo>
                    <a:pt x="3129" y="1351"/>
                  </a:moveTo>
                  <a:cubicBezTo>
                    <a:pt x="3109" y="1351"/>
                    <a:pt x="3088" y="1358"/>
                    <a:pt x="3071" y="1370"/>
                  </a:cubicBezTo>
                  <a:cubicBezTo>
                    <a:pt x="2928" y="1480"/>
                    <a:pt x="2786" y="1590"/>
                    <a:pt x="2654" y="1699"/>
                  </a:cubicBezTo>
                  <a:cubicBezTo>
                    <a:pt x="2610" y="1733"/>
                    <a:pt x="2610" y="1798"/>
                    <a:pt x="2643" y="1842"/>
                  </a:cubicBezTo>
                  <a:cubicBezTo>
                    <a:pt x="2665" y="1864"/>
                    <a:pt x="2686" y="1875"/>
                    <a:pt x="2720" y="1875"/>
                  </a:cubicBezTo>
                  <a:cubicBezTo>
                    <a:pt x="2742" y="1875"/>
                    <a:pt x="2764" y="1875"/>
                    <a:pt x="2786" y="1853"/>
                  </a:cubicBezTo>
                  <a:cubicBezTo>
                    <a:pt x="2917" y="1743"/>
                    <a:pt x="3049" y="1634"/>
                    <a:pt x="3191" y="1535"/>
                  </a:cubicBezTo>
                  <a:cubicBezTo>
                    <a:pt x="3235" y="1502"/>
                    <a:pt x="3246" y="1448"/>
                    <a:pt x="3213" y="1392"/>
                  </a:cubicBezTo>
                  <a:cubicBezTo>
                    <a:pt x="3193" y="1366"/>
                    <a:pt x="3161" y="1351"/>
                    <a:pt x="3129" y="1351"/>
                  </a:cubicBezTo>
                  <a:close/>
                  <a:moveTo>
                    <a:pt x="1978" y="2400"/>
                  </a:moveTo>
                  <a:cubicBezTo>
                    <a:pt x="1951" y="2400"/>
                    <a:pt x="1921" y="2411"/>
                    <a:pt x="1897" y="2434"/>
                  </a:cubicBezTo>
                  <a:cubicBezTo>
                    <a:pt x="1787" y="2566"/>
                    <a:pt x="1667" y="2697"/>
                    <a:pt x="1558" y="2840"/>
                  </a:cubicBezTo>
                  <a:cubicBezTo>
                    <a:pt x="1524" y="2883"/>
                    <a:pt x="1536" y="2949"/>
                    <a:pt x="1580" y="2983"/>
                  </a:cubicBezTo>
                  <a:cubicBezTo>
                    <a:pt x="1601" y="3004"/>
                    <a:pt x="1623" y="3004"/>
                    <a:pt x="1645" y="3004"/>
                  </a:cubicBezTo>
                  <a:cubicBezTo>
                    <a:pt x="1678" y="3004"/>
                    <a:pt x="1700" y="2993"/>
                    <a:pt x="1722" y="2971"/>
                  </a:cubicBezTo>
                  <a:cubicBezTo>
                    <a:pt x="1831" y="2829"/>
                    <a:pt x="1941" y="2697"/>
                    <a:pt x="2051" y="2566"/>
                  </a:cubicBezTo>
                  <a:cubicBezTo>
                    <a:pt x="2094" y="2533"/>
                    <a:pt x="2084" y="2467"/>
                    <a:pt x="2040" y="2423"/>
                  </a:cubicBezTo>
                  <a:cubicBezTo>
                    <a:pt x="2025" y="2408"/>
                    <a:pt x="2002" y="2400"/>
                    <a:pt x="1978" y="2400"/>
                  </a:cubicBezTo>
                  <a:close/>
                  <a:moveTo>
                    <a:pt x="1065" y="3668"/>
                  </a:moveTo>
                  <a:cubicBezTo>
                    <a:pt x="1030" y="3668"/>
                    <a:pt x="998" y="3688"/>
                    <a:pt x="976" y="3717"/>
                  </a:cubicBezTo>
                  <a:cubicBezTo>
                    <a:pt x="888" y="3870"/>
                    <a:pt x="812" y="4024"/>
                    <a:pt x="735" y="4189"/>
                  </a:cubicBezTo>
                  <a:cubicBezTo>
                    <a:pt x="713" y="4232"/>
                    <a:pt x="735" y="4298"/>
                    <a:pt x="779" y="4320"/>
                  </a:cubicBezTo>
                  <a:cubicBezTo>
                    <a:pt x="790" y="4331"/>
                    <a:pt x="812" y="4331"/>
                    <a:pt x="823" y="4331"/>
                  </a:cubicBezTo>
                  <a:cubicBezTo>
                    <a:pt x="866" y="4331"/>
                    <a:pt x="900" y="4309"/>
                    <a:pt x="922" y="4276"/>
                  </a:cubicBezTo>
                  <a:cubicBezTo>
                    <a:pt x="988" y="4123"/>
                    <a:pt x="1075" y="3969"/>
                    <a:pt x="1152" y="3816"/>
                  </a:cubicBezTo>
                  <a:cubicBezTo>
                    <a:pt x="1185" y="3772"/>
                    <a:pt x="1163" y="3706"/>
                    <a:pt x="1119" y="3684"/>
                  </a:cubicBezTo>
                  <a:cubicBezTo>
                    <a:pt x="1101" y="3673"/>
                    <a:pt x="1082" y="3668"/>
                    <a:pt x="1065" y="3668"/>
                  </a:cubicBezTo>
                  <a:close/>
                  <a:moveTo>
                    <a:pt x="437" y="5091"/>
                  </a:moveTo>
                  <a:cubicBezTo>
                    <a:pt x="395" y="5091"/>
                    <a:pt x="357" y="5121"/>
                    <a:pt x="340" y="5164"/>
                  </a:cubicBezTo>
                  <a:cubicBezTo>
                    <a:pt x="286" y="5329"/>
                    <a:pt x="242" y="5504"/>
                    <a:pt x="198" y="5668"/>
                  </a:cubicBezTo>
                  <a:cubicBezTo>
                    <a:pt x="187" y="5723"/>
                    <a:pt x="220" y="5778"/>
                    <a:pt x="274" y="5789"/>
                  </a:cubicBezTo>
                  <a:cubicBezTo>
                    <a:pt x="286" y="5800"/>
                    <a:pt x="286" y="5800"/>
                    <a:pt x="296" y="5800"/>
                  </a:cubicBezTo>
                  <a:cubicBezTo>
                    <a:pt x="340" y="5800"/>
                    <a:pt x="384" y="5767"/>
                    <a:pt x="395" y="5712"/>
                  </a:cubicBezTo>
                  <a:cubicBezTo>
                    <a:pt x="439" y="5548"/>
                    <a:pt x="483" y="5383"/>
                    <a:pt x="538" y="5219"/>
                  </a:cubicBezTo>
                  <a:cubicBezTo>
                    <a:pt x="559" y="5175"/>
                    <a:pt x="527" y="5109"/>
                    <a:pt x="472" y="5098"/>
                  </a:cubicBezTo>
                  <a:cubicBezTo>
                    <a:pt x="460" y="5093"/>
                    <a:pt x="449" y="5091"/>
                    <a:pt x="437" y="5091"/>
                  </a:cubicBezTo>
                  <a:close/>
                  <a:moveTo>
                    <a:pt x="132" y="6611"/>
                  </a:moveTo>
                  <a:cubicBezTo>
                    <a:pt x="77" y="6611"/>
                    <a:pt x="33" y="6655"/>
                    <a:pt x="23" y="6710"/>
                  </a:cubicBezTo>
                  <a:cubicBezTo>
                    <a:pt x="23" y="6787"/>
                    <a:pt x="11" y="6864"/>
                    <a:pt x="11" y="6951"/>
                  </a:cubicBezTo>
                  <a:cubicBezTo>
                    <a:pt x="1" y="7039"/>
                    <a:pt x="1" y="7137"/>
                    <a:pt x="1" y="7236"/>
                  </a:cubicBezTo>
                  <a:cubicBezTo>
                    <a:pt x="1" y="7291"/>
                    <a:pt x="45" y="7335"/>
                    <a:pt x="99" y="7335"/>
                  </a:cubicBezTo>
                  <a:cubicBezTo>
                    <a:pt x="154" y="7335"/>
                    <a:pt x="198" y="7291"/>
                    <a:pt x="198" y="7236"/>
                  </a:cubicBezTo>
                  <a:cubicBezTo>
                    <a:pt x="209" y="7149"/>
                    <a:pt x="209" y="7050"/>
                    <a:pt x="209" y="6962"/>
                  </a:cubicBezTo>
                  <a:cubicBezTo>
                    <a:pt x="220" y="6886"/>
                    <a:pt x="220" y="6808"/>
                    <a:pt x="231" y="6732"/>
                  </a:cubicBezTo>
                  <a:cubicBezTo>
                    <a:pt x="231" y="6666"/>
                    <a:pt x="198" y="6622"/>
                    <a:pt x="132" y="6611"/>
                  </a:cubicBezTo>
                  <a:close/>
                  <a:moveTo>
                    <a:pt x="181" y="8166"/>
                  </a:moveTo>
                  <a:cubicBezTo>
                    <a:pt x="176" y="8166"/>
                    <a:pt x="170" y="8167"/>
                    <a:pt x="165" y="8168"/>
                  </a:cubicBezTo>
                  <a:cubicBezTo>
                    <a:pt x="110" y="8179"/>
                    <a:pt x="77" y="8234"/>
                    <a:pt x="88" y="8289"/>
                  </a:cubicBezTo>
                  <a:cubicBezTo>
                    <a:pt x="110" y="8464"/>
                    <a:pt x="154" y="8628"/>
                    <a:pt x="198" y="8804"/>
                  </a:cubicBezTo>
                  <a:cubicBezTo>
                    <a:pt x="209" y="8848"/>
                    <a:pt x="252" y="8881"/>
                    <a:pt x="296" y="8881"/>
                  </a:cubicBezTo>
                  <a:lnTo>
                    <a:pt x="318" y="8881"/>
                  </a:lnTo>
                  <a:cubicBezTo>
                    <a:pt x="374" y="8870"/>
                    <a:pt x="406" y="8804"/>
                    <a:pt x="395" y="8749"/>
                  </a:cubicBezTo>
                  <a:cubicBezTo>
                    <a:pt x="352" y="8585"/>
                    <a:pt x="318" y="8421"/>
                    <a:pt x="286" y="8256"/>
                  </a:cubicBezTo>
                  <a:cubicBezTo>
                    <a:pt x="276" y="8207"/>
                    <a:pt x="231" y="8166"/>
                    <a:pt x="181" y="8166"/>
                  </a:cubicBezTo>
                  <a:close/>
                  <a:moveTo>
                    <a:pt x="635" y="9662"/>
                  </a:moveTo>
                  <a:cubicBezTo>
                    <a:pt x="621" y="9662"/>
                    <a:pt x="607" y="9665"/>
                    <a:pt x="593" y="9670"/>
                  </a:cubicBezTo>
                  <a:cubicBezTo>
                    <a:pt x="538" y="9692"/>
                    <a:pt x="516" y="9747"/>
                    <a:pt x="538" y="9802"/>
                  </a:cubicBezTo>
                  <a:cubicBezTo>
                    <a:pt x="603" y="9955"/>
                    <a:pt x="681" y="10120"/>
                    <a:pt x="757" y="10284"/>
                  </a:cubicBezTo>
                  <a:cubicBezTo>
                    <a:pt x="779" y="10317"/>
                    <a:pt x="812" y="10339"/>
                    <a:pt x="845" y="10339"/>
                  </a:cubicBezTo>
                  <a:cubicBezTo>
                    <a:pt x="866" y="10339"/>
                    <a:pt x="878" y="10339"/>
                    <a:pt x="888" y="10328"/>
                  </a:cubicBezTo>
                  <a:cubicBezTo>
                    <a:pt x="944" y="10306"/>
                    <a:pt x="966" y="10241"/>
                    <a:pt x="944" y="10185"/>
                  </a:cubicBezTo>
                  <a:cubicBezTo>
                    <a:pt x="866" y="10032"/>
                    <a:pt x="790" y="9878"/>
                    <a:pt x="724" y="9725"/>
                  </a:cubicBezTo>
                  <a:cubicBezTo>
                    <a:pt x="708" y="9684"/>
                    <a:pt x="674" y="9662"/>
                    <a:pt x="635" y="9662"/>
                  </a:cubicBezTo>
                  <a:close/>
                  <a:moveTo>
                    <a:pt x="1351" y="11041"/>
                  </a:moveTo>
                  <a:cubicBezTo>
                    <a:pt x="1335" y="11041"/>
                    <a:pt x="1319" y="11045"/>
                    <a:pt x="1305" y="11052"/>
                  </a:cubicBezTo>
                  <a:cubicBezTo>
                    <a:pt x="1251" y="11084"/>
                    <a:pt x="1239" y="11150"/>
                    <a:pt x="1273" y="11194"/>
                  </a:cubicBezTo>
                  <a:cubicBezTo>
                    <a:pt x="1360" y="11337"/>
                    <a:pt x="1448" y="11490"/>
                    <a:pt x="1546" y="11644"/>
                  </a:cubicBezTo>
                  <a:cubicBezTo>
                    <a:pt x="1568" y="11666"/>
                    <a:pt x="1601" y="11688"/>
                    <a:pt x="1634" y="11688"/>
                  </a:cubicBezTo>
                  <a:cubicBezTo>
                    <a:pt x="1656" y="11688"/>
                    <a:pt x="1678" y="11676"/>
                    <a:pt x="1689" y="11666"/>
                  </a:cubicBezTo>
                  <a:cubicBezTo>
                    <a:pt x="1744" y="11633"/>
                    <a:pt x="1755" y="11567"/>
                    <a:pt x="1722" y="11523"/>
                  </a:cubicBezTo>
                  <a:cubicBezTo>
                    <a:pt x="1623" y="11381"/>
                    <a:pt x="1524" y="11227"/>
                    <a:pt x="1437" y="11096"/>
                  </a:cubicBezTo>
                  <a:cubicBezTo>
                    <a:pt x="1422" y="11058"/>
                    <a:pt x="1386" y="11041"/>
                    <a:pt x="1351" y="11041"/>
                  </a:cubicBezTo>
                  <a:close/>
                  <a:moveTo>
                    <a:pt x="2235" y="12326"/>
                  </a:moveTo>
                  <a:cubicBezTo>
                    <a:pt x="2215" y="12326"/>
                    <a:pt x="2193" y="12332"/>
                    <a:pt x="2172" y="12346"/>
                  </a:cubicBezTo>
                  <a:cubicBezTo>
                    <a:pt x="2128" y="12378"/>
                    <a:pt x="2116" y="12444"/>
                    <a:pt x="2150" y="12488"/>
                  </a:cubicBezTo>
                  <a:cubicBezTo>
                    <a:pt x="2259" y="12631"/>
                    <a:pt x="2358" y="12773"/>
                    <a:pt x="2467" y="12904"/>
                  </a:cubicBezTo>
                  <a:cubicBezTo>
                    <a:pt x="2489" y="12938"/>
                    <a:pt x="2522" y="12948"/>
                    <a:pt x="2555" y="12948"/>
                  </a:cubicBezTo>
                  <a:cubicBezTo>
                    <a:pt x="2577" y="12948"/>
                    <a:pt x="2599" y="12938"/>
                    <a:pt x="2610" y="12926"/>
                  </a:cubicBezTo>
                  <a:cubicBezTo>
                    <a:pt x="2654" y="12894"/>
                    <a:pt x="2665" y="12828"/>
                    <a:pt x="2632" y="12784"/>
                  </a:cubicBezTo>
                  <a:cubicBezTo>
                    <a:pt x="2522" y="12641"/>
                    <a:pt x="2423" y="12510"/>
                    <a:pt x="2314" y="12368"/>
                  </a:cubicBezTo>
                  <a:cubicBezTo>
                    <a:pt x="2294" y="12341"/>
                    <a:pt x="2266" y="12326"/>
                    <a:pt x="2235" y="123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12;p39">
              <a:extLst>
                <a:ext uri="{FF2B5EF4-FFF2-40B4-BE49-F238E27FC236}">
                  <a16:creationId xmlns:a16="http://schemas.microsoft.com/office/drawing/2014/main" xmlns="" id="{769C1170-450B-BEA0-701A-E0A490888552}"/>
                </a:ext>
              </a:extLst>
            </p:cNvPr>
            <p:cNvSpPr/>
            <p:nvPr/>
          </p:nvSpPr>
          <p:spPr>
            <a:xfrm>
              <a:off x="1771349" y="2598419"/>
              <a:ext cx="30176" cy="19856"/>
            </a:xfrm>
            <a:custGeom>
              <a:avLst/>
              <a:gdLst/>
              <a:ahLst/>
              <a:cxnLst/>
              <a:rect l="l" t="t" r="r" b="b"/>
              <a:pathLst>
                <a:path w="462" h="304" extrusionOk="0">
                  <a:moveTo>
                    <a:pt x="118" y="1"/>
                  </a:moveTo>
                  <a:cubicBezTo>
                    <a:pt x="73" y="1"/>
                    <a:pt x="29" y="30"/>
                    <a:pt x="11" y="73"/>
                  </a:cubicBezTo>
                  <a:cubicBezTo>
                    <a:pt x="1" y="117"/>
                    <a:pt x="23" y="183"/>
                    <a:pt x="77" y="205"/>
                  </a:cubicBezTo>
                  <a:cubicBezTo>
                    <a:pt x="154" y="237"/>
                    <a:pt x="231" y="259"/>
                    <a:pt x="308" y="303"/>
                  </a:cubicBezTo>
                  <a:lnTo>
                    <a:pt x="352" y="303"/>
                  </a:lnTo>
                  <a:cubicBezTo>
                    <a:pt x="384" y="303"/>
                    <a:pt x="428" y="281"/>
                    <a:pt x="439" y="249"/>
                  </a:cubicBezTo>
                  <a:cubicBezTo>
                    <a:pt x="461" y="194"/>
                    <a:pt x="439" y="139"/>
                    <a:pt x="396" y="106"/>
                  </a:cubicBezTo>
                  <a:cubicBezTo>
                    <a:pt x="308" y="73"/>
                    <a:pt x="231" y="40"/>
                    <a:pt x="154" y="8"/>
                  </a:cubicBezTo>
                  <a:cubicBezTo>
                    <a:pt x="143" y="3"/>
                    <a:pt x="130" y="1"/>
                    <a:pt x="118" y="1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13;p39">
              <a:extLst>
                <a:ext uri="{FF2B5EF4-FFF2-40B4-BE49-F238E27FC236}">
                  <a16:creationId xmlns:a16="http://schemas.microsoft.com/office/drawing/2014/main" xmlns="" id="{0CED0200-8E75-B9E2-2BF5-59E072FC9179}"/>
                </a:ext>
              </a:extLst>
            </p:cNvPr>
            <p:cNvSpPr/>
            <p:nvPr/>
          </p:nvSpPr>
          <p:spPr>
            <a:xfrm>
              <a:off x="2233249" y="2632839"/>
              <a:ext cx="30829" cy="18354"/>
            </a:xfrm>
            <a:custGeom>
              <a:avLst/>
              <a:gdLst/>
              <a:ahLst/>
              <a:cxnLst/>
              <a:rect l="l" t="t" r="r" b="b"/>
              <a:pathLst>
                <a:path w="472" h="281" extrusionOk="0">
                  <a:moveTo>
                    <a:pt x="364" y="0"/>
                  </a:moveTo>
                  <a:cubicBezTo>
                    <a:pt x="353" y="0"/>
                    <a:pt x="341" y="2"/>
                    <a:pt x="329" y="7"/>
                  </a:cubicBezTo>
                  <a:lnTo>
                    <a:pt x="88" y="83"/>
                  </a:lnTo>
                  <a:cubicBezTo>
                    <a:pt x="33" y="95"/>
                    <a:pt x="0" y="149"/>
                    <a:pt x="12" y="204"/>
                  </a:cubicBezTo>
                  <a:cubicBezTo>
                    <a:pt x="33" y="248"/>
                    <a:pt x="66" y="281"/>
                    <a:pt x="110" y="281"/>
                  </a:cubicBezTo>
                  <a:lnTo>
                    <a:pt x="143" y="281"/>
                  </a:lnTo>
                  <a:lnTo>
                    <a:pt x="384" y="204"/>
                  </a:lnTo>
                  <a:cubicBezTo>
                    <a:pt x="439" y="182"/>
                    <a:pt x="472" y="127"/>
                    <a:pt x="461" y="73"/>
                  </a:cubicBezTo>
                  <a:cubicBezTo>
                    <a:pt x="443" y="29"/>
                    <a:pt x="406" y="0"/>
                    <a:pt x="364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4;p39">
              <a:extLst>
                <a:ext uri="{FF2B5EF4-FFF2-40B4-BE49-F238E27FC236}">
                  <a16:creationId xmlns:a16="http://schemas.microsoft.com/office/drawing/2014/main" xmlns="" id="{B08B96B2-0791-D20F-25B5-3B1AEB60F041}"/>
                </a:ext>
              </a:extLst>
            </p:cNvPr>
            <p:cNvSpPr/>
            <p:nvPr/>
          </p:nvSpPr>
          <p:spPr>
            <a:xfrm>
              <a:off x="2315609" y="2578825"/>
              <a:ext cx="610891" cy="651713"/>
            </a:xfrm>
            <a:custGeom>
              <a:avLst/>
              <a:gdLst/>
              <a:ahLst/>
              <a:cxnLst/>
              <a:rect l="l" t="t" r="r" b="b"/>
              <a:pathLst>
                <a:path w="9353" h="9978" extrusionOk="0">
                  <a:moveTo>
                    <a:pt x="3256" y="1"/>
                  </a:moveTo>
                  <a:cubicBezTo>
                    <a:pt x="3202" y="1"/>
                    <a:pt x="3158" y="45"/>
                    <a:pt x="3158" y="99"/>
                  </a:cubicBezTo>
                  <a:cubicBezTo>
                    <a:pt x="3158" y="165"/>
                    <a:pt x="3202" y="209"/>
                    <a:pt x="3256" y="209"/>
                  </a:cubicBezTo>
                  <a:cubicBezTo>
                    <a:pt x="3443" y="209"/>
                    <a:pt x="3618" y="220"/>
                    <a:pt x="3782" y="230"/>
                  </a:cubicBezTo>
                  <a:lnTo>
                    <a:pt x="3794" y="230"/>
                  </a:lnTo>
                  <a:cubicBezTo>
                    <a:pt x="3848" y="230"/>
                    <a:pt x="3892" y="187"/>
                    <a:pt x="3892" y="132"/>
                  </a:cubicBezTo>
                  <a:cubicBezTo>
                    <a:pt x="3904" y="77"/>
                    <a:pt x="3860" y="33"/>
                    <a:pt x="3804" y="23"/>
                  </a:cubicBezTo>
                  <a:cubicBezTo>
                    <a:pt x="3629" y="11"/>
                    <a:pt x="3443" y="1"/>
                    <a:pt x="3256" y="1"/>
                  </a:cubicBezTo>
                  <a:close/>
                  <a:moveTo>
                    <a:pt x="2198" y="75"/>
                  </a:moveTo>
                  <a:cubicBezTo>
                    <a:pt x="2193" y="75"/>
                    <a:pt x="2187" y="76"/>
                    <a:pt x="2182" y="77"/>
                  </a:cubicBezTo>
                  <a:cubicBezTo>
                    <a:pt x="2018" y="99"/>
                    <a:pt x="1831" y="121"/>
                    <a:pt x="1655" y="154"/>
                  </a:cubicBezTo>
                  <a:cubicBezTo>
                    <a:pt x="1601" y="165"/>
                    <a:pt x="1557" y="220"/>
                    <a:pt x="1568" y="274"/>
                  </a:cubicBezTo>
                  <a:cubicBezTo>
                    <a:pt x="1579" y="330"/>
                    <a:pt x="1623" y="362"/>
                    <a:pt x="1677" y="362"/>
                  </a:cubicBezTo>
                  <a:lnTo>
                    <a:pt x="1689" y="362"/>
                  </a:lnTo>
                  <a:cubicBezTo>
                    <a:pt x="1875" y="330"/>
                    <a:pt x="2050" y="296"/>
                    <a:pt x="2215" y="274"/>
                  </a:cubicBezTo>
                  <a:cubicBezTo>
                    <a:pt x="2269" y="274"/>
                    <a:pt x="2313" y="220"/>
                    <a:pt x="2303" y="165"/>
                  </a:cubicBezTo>
                  <a:cubicBezTo>
                    <a:pt x="2293" y="116"/>
                    <a:pt x="2248" y="75"/>
                    <a:pt x="2198" y="75"/>
                  </a:cubicBezTo>
                  <a:close/>
                  <a:moveTo>
                    <a:pt x="4847" y="218"/>
                  </a:moveTo>
                  <a:cubicBezTo>
                    <a:pt x="4799" y="218"/>
                    <a:pt x="4756" y="249"/>
                    <a:pt x="4737" y="296"/>
                  </a:cubicBezTo>
                  <a:cubicBezTo>
                    <a:pt x="4725" y="352"/>
                    <a:pt x="4759" y="406"/>
                    <a:pt x="4813" y="417"/>
                  </a:cubicBezTo>
                  <a:cubicBezTo>
                    <a:pt x="4978" y="472"/>
                    <a:pt x="5142" y="527"/>
                    <a:pt x="5295" y="593"/>
                  </a:cubicBezTo>
                  <a:cubicBezTo>
                    <a:pt x="5317" y="593"/>
                    <a:pt x="5329" y="603"/>
                    <a:pt x="5339" y="603"/>
                  </a:cubicBezTo>
                  <a:cubicBezTo>
                    <a:pt x="5383" y="603"/>
                    <a:pt x="5417" y="571"/>
                    <a:pt x="5438" y="537"/>
                  </a:cubicBezTo>
                  <a:cubicBezTo>
                    <a:pt x="5460" y="483"/>
                    <a:pt x="5427" y="417"/>
                    <a:pt x="5383" y="406"/>
                  </a:cubicBezTo>
                  <a:cubicBezTo>
                    <a:pt x="5208" y="330"/>
                    <a:pt x="5044" y="274"/>
                    <a:pt x="4868" y="220"/>
                  </a:cubicBezTo>
                  <a:cubicBezTo>
                    <a:pt x="4861" y="218"/>
                    <a:pt x="4854" y="218"/>
                    <a:pt x="4847" y="218"/>
                  </a:cubicBezTo>
                  <a:close/>
                  <a:moveTo>
                    <a:pt x="639" y="389"/>
                  </a:moveTo>
                  <a:cubicBezTo>
                    <a:pt x="627" y="389"/>
                    <a:pt x="615" y="391"/>
                    <a:pt x="603" y="395"/>
                  </a:cubicBezTo>
                  <a:cubicBezTo>
                    <a:pt x="439" y="439"/>
                    <a:pt x="264" y="483"/>
                    <a:pt x="88" y="527"/>
                  </a:cubicBezTo>
                  <a:cubicBezTo>
                    <a:pt x="33" y="549"/>
                    <a:pt x="0" y="603"/>
                    <a:pt x="22" y="659"/>
                  </a:cubicBezTo>
                  <a:cubicBezTo>
                    <a:pt x="33" y="702"/>
                    <a:pt x="77" y="735"/>
                    <a:pt x="121" y="735"/>
                  </a:cubicBezTo>
                  <a:lnTo>
                    <a:pt x="142" y="735"/>
                  </a:lnTo>
                  <a:cubicBezTo>
                    <a:pt x="318" y="680"/>
                    <a:pt x="493" y="637"/>
                    <a:pt x="658" y="593"/>
                  </a:cubicBezTo>
                  <a:cubicBezTo>
                    <a:pt x="713" y="581"/>
                    <a:pt x="746" y="527"/>
                    <a:pt x="735" y="472"/>
                  </a:cubicBezTo>
                  <a:cubicBezTo>
                    <a:pt x="726" y="420"/>
                    <a:pt x="683" y="389"/>
                    <a:pt x="639" y="389"/>
                  </a:cubicBezTo>
                  <a:close/>
                  <a:moveTo>
                    <a:pt x="6288" y="889"/>
                  </a:moveTo>
                  <a:cubicBezTo>
                    <a:pt x="6253" y="889"/>
                    <a:pt x="6217" y="903"/>
                    <a:pt x="6195" y="932"/>
                  </a:cubicBezTo>
                  <a:cubicBezTo>
                    <a:pt x="6162" y="987"/>
                    <a:pt x="6173" y="1042"/>
                    <a:pt x="6228" y="1075"/>
                  </a:cubicBezTo>
                  <a:cubicBezTo>
                    <a:pt x="6370" y="1173"/>
                    <a:pt x="6513" y="1272"/>
                    <a:pt x="6655" y="1382"/>
                  </a:cubicBezTo>
                  <a:cubicBezTo>
                    <a:pt x="6677" y="1393"/>
                    <a:pt x="6699" y="1404"/>
                    <a:pt x="6721" y="1404"/>
                  </a:cubicBezTo>
                  <a:cubicBezTo>
                    <a:pt x="6743" y="1404"/>
                    <a:pt x="6776" y="1382"/>
                    <a:pt x="6798" y="1360"/>
                  </a:cubicBezTo>
                  <a:cubicBezTo>
                    <a:pt x="6830" y="1316"/>
                    <a:pt x="6820" y="1251"/>
                    <a:pt x="6776" y="1217"/>
                  </a:cubicBezTo>
                  <a:cubicBezTo>
                    <a:pt x="6633" y="1108"/>
                    <a:pt x="6491" y="998"/>
                    <a:pt x="6337" y="900"/>
                  </a:cubicBezTo>
                  <a:cubicBezTo>
                    <a:pt x="6323" y="892"/>
                    <a:pt x="6305" y="889"/>
                    <a:pt x="6288" y="889"/>
                  </a:cubicBezTo>
                  <a:close/>
                  <a:moveTo>
                    <a:pt x="7509" y="1908"/>
                  </a:moveTo>
                  <a:cubicBezTo>
                    <a:pt x="7483" y="1908"/>
                    <a:pt x="7456" y="1919"/>
                    <a:pt x="7434" y="1941"/>
                  </a:cubicBezTo>
                  <a:cubicBezTo>
                    <a:pt x="7390" y="1974"/>
                    <a:pt x="7390" y="2040"/>
                    <a:pt x="7434" y="2084"/>
                  </a:cubicBezTo>
                  <a:cubicBezTo>
                    <a:pt x="7543" y="2204"/>
                    <a:pt x="7664" y="2347"/>
                    <a:pt x="7773" y="2479"/>
                  </a:cubicBezTo>
                  <a:cubicBezTo>
                    <a:pt x="7795" y="2500"/>
                    <a:pt x="7817" y="2522"/>
                    <a:pt x="7850" y="2522"/>
                  </a:cubicBezTo>
                  <a:cubicBezTo>
                    <a:pt x="7872" y="2522"/>
                    <a:pt x="7894" y="2511"/>
                    <a:pt x="7916" y="2500"/>
                  </a:cubicBezTo>
                  <a:cubicBezTo>
                    <a:pt x="7960" y="2457"/>
                    <a:pt x="7971" y="2391"/>
                    <a:pt x="7927" y="2347"/>
                  </a:cubicBezTo>
                  <a:cubicBezTo>
                    <a:pt x="7817" y="2215"/>
                    <a:pt x="7697" y="2072"/>
                    <a:pt x="7576" y="1941"/>
                  </a:cubicBezTo>
                  <a:cubicBezTo>
                    <a:pt x="7560" y="1919"/>
                    <a:pt x="7535" y="1908"/>
                    <a:pt x="7509" y="1908"/>
                  </a:cubicBezTo>
                  <a:close/>
                  <a:moveTo>
                    <a:pt x="8447" y="3197"/>
                  </a:moveTo>
                  <a:cubicBezTo>
                    <a:pt x="8430" y="3197"/>
                    <a:pt x="8413" y="3202"/>
                    <a:pt x="8399" y="3213"/>
                  </a:cubicBezTo>
                  <a:cubicBezTo>
                    <a:pt x="8343" y="3235"/>
                    <a:pt x="8321" y="3300"/>
                    <a:pt x="8355" y="3344"/>
                  </a:cubicBezTo>
                  <a:cubicBezTo>
                    <a:pt x="8443" y="3498"/>
                    <a:pt x="8519" y="3663"/>
                    <a:pt x="8596" y="3816"/>
                  </a:cubicBezTo>
                  <a:cubicBezTo>
                    <a:pt x="8607" y="3860"/>
                    <a:pt x="8650" y="3882"/>
                    <a:pt x="8684" y="3882"/>
                  </a:cubicBezTo>
                  <a:cubicBezTo>
                    <a:pt x="8694" y="3882"/>
                    <a:pt x="8716" y="3870"/>
                    <a:pt x="8728" y="3870"/>
                  </a:cubicBezTo>
                  <a:cubicBezTo>
                    <a:pt x="8782" y="3849"/>
                    <a:pt x="8804" y="3783"/>
                    <a:pt x="8782" y="3728"/>
                  </a:cubicBezTo>
                  <a:cubicBezTo>
                    <a:pt x="8706" y="3563"/>
                    <a:pt x="8618" y="3410"/>
                    <a:pt x="8530" y="3246"/>
                  </a:cubicBezTo>
                  <a:cubicBezTo>
                    <a:pt x="8516" y="3217"/>
                    <a:pt x="8481" y="3197"/>
                    <a:pt x="8447" y="3197"/>
                  </a:cubicBezTo>
                  <a:close/>
                  <a:moveTo>
                    <a:pt x="9034" y="4669"/>
                  </a:moveTo>
                  <a:cubicBezTo>
                    <a:pt x="9027" y="4669"/>
                    <a:pt x="9020" y="4670"/>
                    <a:pt x="9013" y="4671"/>
                  </a:cubicBezTo>
                  <a:cubicBezTo>
                    <a:pt x="8957" y="4693"/>
                    <a:pt x="8925" y="4748"/>
                    <a:pt x="8947" y="4803"/>
                  </a:cubicBezTo>
                  <a:cubicBezTo>
                    <a:pt x="8991" y="4956"/>
                    <a:pt x="9023" y="5120"/>
                    <a:pt x="9045" y="5285"/>
                  </a:cubicBezTo>
                  <a:lnTo>
                    <a:pt x="9056" y="5318"/>
                  </a:lnTo>
                  <a:cubicBezTo>
                    <a:pt x="9067" y="5362"/>
                    <a:pt x="9111" y="5395"/>
                    <a:pt x="9155" y="5395"/>
                  </a:cubicBezTo>
                  <a:lnTo>
                    <a:pt x="9177" y="5395"/>
                  </a:lnTo>
                  <a:cubicBezTo>
                    <a:pt x="9232" y="5383"/>
                    <a:pt x="9264" y="5329"/>
                    <a:pt x="9254" y="5274"/>
                  </a:cubicBezTo>
                  <a:lnTo>
                    <a:pt x="9254" y="5252"/>
                  </a:lnTo>
                  <a:cubicBezTo>
                    <a:pt x="9221" y="5077"/>
                    <a:pt x="9188" y="4912"/>
                    <a:pt x="9144" y="4748"/>
                  </a:cubicBezTo>
                  <a:cubicBezTo>
                    <a:pt x="9125" y="4700"/>
                    <a:pt x="9081" y="4669"/>
                    <a:pt x="9034" y="4669"/>
                  </a:cubicBezTo>
                  <a:close/>
                  <a:moveTo>
                    <a:pt x="9242" y="6250"/>
                  </a:moveTo>
                  <a:cubicBezTo>
                    <a:pt x="9188" y="6250"/>
                    <a:pt x="9144" y="6294"/>
                    <a:pt x="9144" y="6360"/>
                  </a:cubicBezTo>
                  <a:cubicBezTo>
                    <a:pt x="9144" y="6524"/>
                    <a:pt x="9133" y="6699"/>
                    <a:pt x="9122" y="6875"/>
                  </a:cubicBezTo>
                  <a:cubicBezTo>
                    <a:pt x="9111" y="6930"/>
                    <a:pt x="9155" y="6984"/>
                    <a:pt x="9210" y="6984"/>
                  </a:cubicBezTo>
                  <a:lnTo>
                    <a:pt x="9221" y="6984"/>
                  </a:lnTo>
                  <a:cubicBezTo>
                    <a:pt x="9276" y="6984"/>
                    <a:pt x="9320" y="6952"/>
                    <a:pt x="9320" y="6896"/>
                  </a:cubicBezTo>
                  <a:cubicBezTo>
                    <a:pt x="9342" y="6721"/>
                    <a:pt x="9342" y="6535"/>
                    <a:pt x="9352" y="6360"/>
                  </a:cubicBezTo>
                  <a:cubicBezTo>
                    <a:pt x="9352" y="6294"/>
                    <a:pt x="9298" y="6250"/>
                    <a:pt x="9242" y="6250"/>
                  </a:cubicBezTo>
                  <a:close/>
                  <a:moveTo>
                    <a:pt x="9033" y="7833"/>
                  </a:moveTo>
                  <a:cubicBezTo>
                    <a:pt x="8991" y="7833"/>
                    <a:pt x="8955" y="7862"/>
                    <a:pt x="8947" y="7905"/>
                  </a:cubicBezTo>
                  <a:cubicBezTo>
                    <a:pt x="8903" y="8081"/>
                    <a:pt x="8848" y="8245"/>
                    <a:pt x="8793" y="8410"/>
                  </a:cubicBezTo>
                  <a:cubicBezTo>
                    <a:pt x="8771" y="8465"/>
                    <a:pt x="8804" y="8519"/>
                    <a:pt x="8859" y="8541"/>
                  </a:cubicBezTo>
                  <a:cubicBezTo>
                    <a:pt x="8870" y="8552"/>
                    <a:pt x="8881" y="8552"/>
                    <a:pt x="8892" y="8552"/>
                  </a:cubicBezTo>
                  <a:cubicBezTo>
                    <a:pt x="8935" y="8552"/>
                    <a:pt x="8969" y="8519"/>
                    <a:pt x="8991" y="8475"/>
                  </a:cubicBezTo>
                  <a:cubicBezTo>
                    <a:pt x="9045" y="8311"/>
                    <a:pt x="9100" y="8136"/>
                    <a:pt x="9144" y="7960"/>
                  </a:cubicBezTo>
                  <a:cubicBezTo>
                    <a:pt x="9155" y="7905"/>
                    <a:pt x="9122" y="7851"/>
                    <a:pt x="9067" y="7839"/>
                  </a:cubicBezTo>
                  <a:cubicBezTo>
                    <a:pt x="9055" y="7835"/>
                    <a:pt x="9044" y="7833"/>
                    <a:pt x="9033" y="7833"/>
                  </a:cubicBezTo>
                  <a:close/>
                  <a:moveTo>
                    <a:pt x="8466" y="9320"/>
                  </a:moveTo>
                  <a:cubicBezTo>
                    <a:pt x="8427" y="9320"/>
                    <a:pt x="8392" y="9337"/>
                    <a:pt x="8377" y="9374"/>
                  </a:cubicBezTo>
                  <a:cubicBezTo>
                    <a:pt x="8289" y="9528"/>
                    <a:pt x="8201" y="9681"/>
                    <a:pt x="8114" y="9824"/>
                  </a:cubicBezTo>
                  <a:cubicBezTo>
                    <a:pt x="8080" y="9868"/>
                    <a:pt x="8092" y="9934"/>
                    <a:pt x="8136" y="9966"/>
                  </a:cubicBezTo>
                  <a:cubicBezTo>
                    <a:pt x="8157" y="9978"/>
                    <a:pt x="8179" y="9978"/>
                    <a:pt x="8201" y="9978"/>
                  </a:cubicBezTo>
                  <a:cubicBezTo>
                    <a:pt x="8234" y="9978"/>
                    <a:pt x="8267" y="9966"/>
                    <a:pt x="8278" y="9934"/>
                  </a:cubicBezTo>
                  <a:cubicBezTo>
                    <a:pt x="8377" y="9780"/>
                    <a:pt x="8475" y="9627"/>
                    <a:pt x="8552" y="9473"/>
                  </a:cubicBezTo>
                  <a:cubicBezTo>
                    <a:pt x="8585" y="9418"/>
                    <a:pt x="8563" y="9352"/>
                    <a:pt x="8519" y="9330"/>
                  </a:cubicBezTo>
                  <a:cubicBezTo>
                    <a:pt x="8502" y="9324"/>
                    <a:pt x="8483" y="9320"/>
                    <a:pt x="8466" y="93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5;p39">
              <a:extLst>
                <a:ext uri="{FF2B5EF4-FFF2-40B4-BE49-F238E27FC236}">
                  <a16:creationId xmlns:a16="http://schemas.microsoft.com/office/drawing/2014/main" xmlns="" id="{25FF5617-3430-162B-E5EE-78D6C7F4BA6A}"/>
                </a:ext>
              </a:extLst>
            </p:cNvPr>
            <p:cNvSpPr/>
            <p:nvPr/>
          </p:nvSpPr>
          <p:spPr>
            <a:xfrm>
              <a:off x="2788939" y="3272655"/>
              <a:ext cx="26583" cy="25212"/>
            </a:xfrm>
            <a:custGeom>
              <a:avLst/>
              <a:gdLst/>
              <a:ahLst/>
              <a:cxnLst/>
              <a:rect l="l" t="t" r="r" b="b"/>
              <a:pathLst>
                <a:path w="407" h="386" extrusionOk="0">
                  <a:moveTo>
                    <a:pt x="301" y="0"/>
                  </a:moveTo>
                  <a:cubicBezTo>
                    <a:pt x="273" y="0"/>
                    <a:pt x="243" y="11"/>
                    <a:pt x="219" y="35"/>
                  </a:cubicBezTo>
                  <a:cubicBezTo>
                    <a:pt x="165" y="89"/>
                    <a:pt x="110" y="155"/>
                    <a:pt x="44" y="210"/>
                  </a:cubicBezTo>
                  <a:cubicBezTo>
                    <a:pt x="0" y="254"/>
                    <a:pt x="0" y="320"/>
                    <a:pt x="44" y="352"/>
                  </a:cubicBezTo>
                  <a:cubicBezTo>
                    <a:pt x="66" y="374"/>
                    <a:pt x="88" y="385"/>
                    <a:pt x="121" y="385"/>
                  </a:cubicBezTo>
                  <a:cubicBezTo>
                    <a:pt x="143" y="385"/>
                    <a:pt x="165" y="374"/>
                    <a:pt x="187" y="363"/>
                  </a:cubicBezTo>
                  <a:cubicBezTo>
                    <a:pt x="253" y="298"/>
                    <a:pt x="307" y="232"/>
                    <a:pt x="373" y="166"/>
                  </a:cubicBezTo>
                  <a:cubicBezTo>
                    <a:pt x="406" y="133"/>
                    <a:pt x="406" y="67"/>
                    <a:pt x="362" y="23"/>
                  </a:cubicBezTo>
                  <a:cubicBezTo>
                    <a:pt x="347" y="8"/>
                    <a:pt x="325" y="0"/>
                    <a:pt x="301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6;p39">
              <a:extLst>
                <a:ext uri="{FF2B5EF4-FFF2-40B4-BE49-F238E27FC236}">
                  <a16:creationId xmlns:a16="http://schemas.microsoft.com/office/drawing/2014/main" xmlns="" id="{92457A4C-9E00-B288-6A00-0E5A677C75F1}"/>
                </a:ext>
              </a:extLst>
            </p:cNvPr>
            <p:cNvSpPr/>
            <p:nvPr/>
          </p:nvSpPr>
          <p:spPr>
            <a:xfrm>
              <a:off x="1338123" y="2472102"/>
              <a:ext cx="1500286" cy="1500351"/>
            </a:xfrm>
            <a:custGeom>
              <a:avLst/>
              <a:gdLst/>
              <a:ahLst/>
              <a:cxnLst/>
              <a:rect l="l" t="t" r="r" b="b"/>
              <a:pathLst>
                <a:path w="22970" h="22971" extrusionOk="0">
                  <a:moveTo>
                    <a:pt x="11480" y="1"/>
                  </a:moveTo>
                  <a:cubicBezTo>
                    <a:pt x="5143" y="1"/>
                    <a:pt x="0" y="5143"/>
                    <a:pt x="0" y="11491"/>
                  </a:cubicBezTo>
                  <a:cubicBezTo>
                    <a:pt x="0" y="17828"/>
                    <a:pt x="5143" y="22970"/>
                    <a:pt x="11480" y="22970"/>
                  </a:cubicBezTo>
                  <a:cubicBezTo>
                    <a:pt x="17828" y="22970"/>
                    <a:pt x="22970" y="17828"/>
                    <a:pt x="22970" y="11491"/>
                  </a:cubicBezTo>
                  <a:cubicBezTo>
                    <a:pt x="22970" y="5143"/>
                    <a:pt x="17828" y="1"/>
                    <a:pt x="11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7;p39">
              <a:extLst>
                <a:ext uri="{FF2B5EF4-FFF2-40B4-BE49-F238E27FC236}">
                  <a16:creationId xmlns:a16="http://schemas.microsoft.com/office/drawing/2014/main" xmlns="" id="{A400FD56-75F8-B40F-AD58-6E5853272A20}"/>
                </a:ext>
              </a:extLst>
            </p:cNvPr>
            <p:cNvSpPr/>
            <p:nvPr/>
          </p:nvSpPr>
          <p:spPr>
            <a:xfrm>
              <a:off x="1471297" y="2472102"/>
              <a:ext cx="622387" cy="1498130"/>
            </a:xfrm>
            <a:custGeom>
              <a:avLst/>
              <a:gdLst/>
              <a:ahLst/>
              <a:cxnLst/>
              <a:rect l="l" t="t" r="r" b="b"/>
              <a:pathLst>
                <a:path w="9529" h="22937" extrusionOk="0">
                  <a:moveTo>
                    <a:pt x="9186" y="0"/>
                  </a:moveTo>
                  <a:cubicBezTo>
                    <a:pt x="9184" y="0"/>
                    <a:pt x="9181" y="0"/>
                    <a:pt x="9178" y="1"/>
                  </a:cubicBezTo>
                  <a:cubicBezTo>
                    <a:pt x="7215" y="187"/>
                    <a:pt x="5351" y="933"/>
                    <a:pt x="3871" y="2237"/>
                  </a:cubicBezTo>
                  <a:cubicBezTo>
                    <a:pt x="2654" y="3312"/>
                    <a:pt x="1711" y="4705"/>
                    <a:pt x="1097" y="6206"/>
                  </a:cubicBezTo>
                  <a:cubicBezTo>
                    <a:pt x="154" y="8454"/>
                    <a:pt x="1" y="10986"/>
                    <a:pt x="373" y="13377"/>
                  </a:cubicBezTo>
                  <a:cubicBezTo>
                    <a:pt x="736" y="15657"/>
                    <a:pt x="1569" y="17905"/>
                    <a:pt x="3049" y="19692"/>
                  </a:cubicBezTo>
                  <a:cubicBezTo>
                    <a:pt x="4441" y="21380"/>
                    <a:pt x="6437" y="22619"/>
                    <a:pt x="8630" y="22883"/>
                  </a:cubicBezTo>
                  <a:cubicBezTo>
                    <a:pt x="8903" y="22915"/>
                    <a:pt x="9178" y="22937"/>
                    <a:pt x="9451" y="22937"/>
                  </a:cubicBezTo>
                  <a:cubicBezTo>
                    <a:pt x="9529" y="22937"/>
                    <a:pt x="9529" y="22805"/>
                    <a:pt x="9451" y="22805"/>
                  </a:cubicBezTo>
                  <a:cubicBezTo>
                    <a:pt x="7248" y="22795"/>
                    <a:pt x="5154" y="21731"/>
                    <a:pt x="3641" y="20164"/>
                  </a:cubicBezTo>
                  <a:cubicBezTo>
                    <a:pt x="2062" y="18529"/>
                    <a:pt x="1119" y="16370"/>
                    <a:pt x="648" y="14166"/>
                  </a:cubicBezTo>
                  <a:cubicBezTo>
                    <a:pt x="154" y="11820"/>
                    <a:pt x="166" y="9331"/>
                    <a:pt x="911" y="7039"/>
                  </a:cubicBezTo>
                  <a:cubicBezTo>
                    <a:pt x="1437" y="5461"/>
                    <a:pt x="2314" y="3959"/>
                    <a:pt x="3487" y="2775"/>
                  </a:cubicBezTo>
                  <a:cubicBezTo>
                    <a:pt x="4803" y="1437"/>
                    <a:pt x="6503" y="571"/>
                    <a:pt x="8345" y="242"/>
                  </a:cubicBezTo>
                  <a:cubicBezTo>
                    <a:pt x="8618" y="187"/>
                    <a:pt x="8903" y="154"/>
                    <a:pt x="9178" y="132"/>
                  </a:cubicBezTo>
                  <a:cubicBezTo>
                    <a:pt x="9251" y="122"/>
                    <a:pt x="9254" y="0"/>
                    <a:pt x="9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8;p39">
              <a:extLst>
                <a:ext uri="{FF2B5EF4-FFF2-40B4-BE49-F238E27FC236}">
                  <a16:creationId xmlns:a16="http://schemas.microsoft.com/office/drawing/2014/main" xmlns="" id="{25619CE3-BED3-4B49-E481-E7804B1415B8}"/>
                </a:ext>
              </a:extLst>
            </p:cNvPr>
            <p:cNvSpPr/>
            <p:nvPr/>
          </p:nvSpPr>
          <p:spPr>
            <a:xfrm>
              <a:off x="1725564" y="2472167"/>
              <a:ext cx="376868" cy="1504923"/>
            </a:xfrm>
            <a:custGeom>
              <a:avLst/>
              <a:gdLst/>
              <a:ahLst/>
              <a:cxnLst/>
              <a:rect l="l" t="t" r="r" b="b"/>
              <a:pathLst>
                <a:path w="5770" h="23041" extrusionOk="0">
                  <a:moveTo>
                    <a:pt x="5287" y="1"/>
                  </a:moveTo>
                  <a:cubicBezTo>
                    <a:pt x="5276" y="1"/>
                    <a:pt x="5264" y="4"/>
                    <a:pt x="5251" y="11"/>
                  </a:cubicBezTo>
                  <a:cubicBezTo>
                    <a:pt x="4572" y="406"/>
                    <a:pt x="3969" y="921"/>
                    <a:pt x="3431" y="1491"/>
                  </a:cubicBezTo>
                  <a:cubicBezTo>
                    <a:pt x="2839" y="2105"/>
                    <a:pt x="2313" y="2784"/>
                    <a:pt x="1864" y="3498"/>
                  </a:cubicBezTo>
                  <a:cubicBezTo>
                    <a:pt x="1436" y="4177"/>
                    <a:pt x="1053" y="4890"/>
                    <a:pt x="790" y="5646"/>
                  </a:cubicBezTo>
                  <a:cubicBezTo>
                    <a:pt x="461" y="6545"/>
                    <a:pt x="285" y="7488"/>
                    <a:pt x="164" y="8431"/>
                  </a:cubicBezTo>
                  <a:cubicBezTo>
                    <a:pt x="44" y="9440"/>
                    <a:pt x="0" y="10459"/>
                    <a:pt x="11" y="11468"/>
                  </a:cubicBezTo>
                  <a:cubicBezTo>
                    <a:pt x="22" y="12476"/>
                    <a:pt x="66" y="13485"/>
                    <a:pt x="154" y="14483"/>
                  </a:cubicBezTo>
                  <a:cubicBezTo>
                    <a:pt x="241" y="15459"/>
                    <a:pt x="384" y="16435"/>
                    <a:pt x="625" y="17378"/>
                  </a:cubicBezTo>
                  <a:cubicBezTo>
                    <a:pt x="844" y="18243"/>
                    <a:pt x="1119" y="19121"/>
                    <a:pt x="1579" y="19888"/>
                  </a:cubicBezTo>
                  <a:cubicBezTo>
                    <a:pt x="2401" y="21237"/>
                    <a:pt x="3717" y="22190"/>
                    <a:pt x="5131" y="22816"/>
                  </a:cubicBezTo>
                  <a:cubicBezTo>
                    <a:pt x="5307" y="22892"/>
                    <a:pt x="5482" y="22969"/>
                    <a:pt x="5668" y="23035"/>
                  </a:cubicBezTo>
                  <a:cubicBezTo>
                    <a:pt x="5676" y="23039"/>
                    <a:pt x="5684" y="23040"/>
                    <a:pt x="5692" y="23040"/>
                  </a:cubicBezTo>
                  <a:cubicBezTo>
                    <a:pt x="5751" y="23040"/>
                    <a:pt x="5769" y="22934"/>
                    <a:pt x="5701" y="22914"/>
                  </a:cubicBezTo>
                  <a:cubicBezTo>
                    <a:pt x="4254" y="22355"/>
                    <a:pt x="2883" y="21500"/>
                    <a:pt x="1962" y="20228"/>
                  </a:cubicBezTo>
                  <a:cubicBezTo>
                    <a:pt x="1458" y="19537"/>
                    <a:pt x="1151" y="18737"/>
                    <a:pt x="910" y="17915"/>
                  </a:cubicBezTo>
                  <a:cubicBezTo>
                    <a:pt x="636" y="16994"/>
                    <a:pt x="461" y="16040"/>
                    <a:pt x="351" y="15075"/>
                  </a:cubicBezTo>
                  <a:cubicBezTo>
                    <a:pt x="230" y="14111"/>
                    <a:pt x="186" y="13146"/>
                    <a:pt x="154" y="12169"/>
                  </a:cubicBezTo>
                  <a:cubicBezTo>
                    <a:pt x="132" y="11183"/>
                    <a:pt x="132" y="10196"/>
                    <a:pt x="208" y="9209"/>
                  </a:cubicBezTo>
                  <a:cubicBezTo>
                    <a:pt x="296" y="8223"/>
                    <a:pt x="449" y="7247"/>
                    <a:pt x="712" y="6293"/>
                  </a:cubicBezTo>
                  <a:cubicBezTo>
                    <a:pt x="932" y="5525"/>
                    <a:pt x="1250" y="4802"/>
                    <a:pt x="1645" y="4100"/>
                  </a:cubicBezTo>
                  <a:cubicBezTo>
                    <a:pt x="2061" y="3366"/>
                    <a:pt x="2554" y="2675"/>
                    <a:pt x="3103" y="2028"/>
                  </a:cubicBezTo>
                  <a:cubicBezTo>
                    <a:pt x="3629" y="1425"/>
                    <a:pt x="4210" y="855"/>
                    <a:pt x="4868" y="406"/>
                  </a:cubicBezTo>
                  <a:cubicBezTo>
                    <a:pt x="5010" y="307"/>
                    <a:pt x="5164" y="208"/>
                    <a:pt x="5317" y="121"/>
                  </a:cubicBezTo>
                  <a:cubicBezTo>
                    <a:pt x="5372" y="84"/>
                    <a:pt x="5343" y="1"/>
                    <a:pt x="5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9;p39">
              <a:extLst>
                <a:ext uri="{FF2B5EF4-FFF2-40B4-BE49-F238E27FC236}">
                  <a16:creationId xmlns:a16="http://schemas.microsoft.com/office/drawing/2014/main" xmlns="" id="{51DAF0E1-CE5C-F88F-1233-9537E96A5BA3}"/>
                </a:ext>
              </a:extLst>
            </p:cNvPr>
            <p:cNvSpPr/>
            <p:nvPr/>
          </p:nvSpPr>
          <p:spPr>
            <a:xfrm>
              <a:off x="2051350" y="2472102"/>
              <a:ext cx="49835" cy="1498130"/>
            </a:xfrm>
            <a:custGeom>
              <a:avLst/>
              <a:gdLst/>
              <a:ahLst/>
              <a:cxnLst/>
              <a:rect l="l" t="t" r="r" b="b"/>
              <a:pathLst>
                <a:path w="763" h="22937" extrusionOk="0">
                  <a:moveTo>
                    <a:pt x="297" y="1"/>
                  </a:moveTo>
                  <a:cubicBezTo>
                    <a:pt x="264" y="1"/>
                    <a:pt x="231" y="23"/>
                    <a:pt x="231" y="66"/>
                  </a:cubicBezTo>
                  <a:cubicBezTo>
                    <a:pt x="88" y="3016"/>
                    <a:pt x="12" y="5976"/>
                    <a:pt x="12" y="8937"/>
                  </a:cubicBezTo>
                  <a:cubicBezTo>
                    <a:pt x="0" y="11941"/>
                    <a:pt x="77" y="14955"/>
                    <a:pt x="253" y="17959"/>
                  </a:cubicBezTo>
                  <a:cubicBezTo>
                    <a:pt x="341" y="19604"/>
                    <a:pt x="461" y="21238"/>
                    <a:pt x="626" y="22871"/>
                  </a:cubicBezTo>
                  <a:cubicBezTo>
                    <a:pt x="631" y="22915"/>
                    <a:pt x="666" y="22937"/>
                    <a:pt x="699" y="22937"/>
                  </a:cubicBezTo>
                  <a:cubicBezTo>
                    <a:pt x="732" y="22937"/>
                    <a:pt x="763" y="22915"/>
                    <a:pt x="757" y="22871"/>
                  </a:cubicBezTo>
                  <a:cubicBezTo>
                    <a:pt x="461" y="19933"/>
                    <a:pt x="297" y="16973"/>
                    <a:pt x="209" y="14024"/>
                  </a:cubicBezTo>
                  <a:cubicBezTo>
                    <a:pt x="121" y="11008"/>
                    <a:pt x="110" y="8004"/>
                    <a:pt x="187" y="4990"/>
                  </a:cubicBezTo>
                  <a:cubicBezTo>
                    <a:pt x="220" y="3345"/>
                    <a:pt x="285" y="1711"/>
                    <a:pt x="363" y="66"/>
                  </a:cubicBezTo>
                  <a:cubicBezTo>
                    <a:pt x="363" y="23"/>
                    <a:pt x="330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0;p39">
              <a:extLst>
                <a:ext uri="{FF2B5EF4-FFF2-40B4-BE49-F238E27FC236}">
                  <a16:creationId xmlns:a16="http://schemas.microsoft.com/office/drawing/2014/main" xmlns="" id="{0FFC01F7-2EAE-D597-A3C1-82BE53E7D132}"/>
                </a:ext>
              </a:extLst>
            </p:cNvPr>
            <p:cNvSpPr/>
            <p:nvPr/>
          </p:nvSpPr>
          <p:spPr>
            <a:xfrm>
              <a:off x="2071270" y="2471775"/>
              <a:ext cx="416971" cy="1504662"/>
            </a:xfrm>
            <a:custGeom>
              <a:avLst/>
              <a:gdLst/>
              <a:ahLst/>
              <a:cxnLst/>
              <a:rect l="l" t="t" r="r" b="b"/>
              <a:pathLst>
                <a:path w="6384" h="23037" extrusionOk="0">
                  <a:moveTo>
                    <a:pt x="78" y="1"/>
                  </a:moveTo>
                  <a:cubicBezTo>
                    <a:pt x="18" y="1"/>
                    <a:pt x="0" y="108"/>
                    <a:pt x="68" y="137"/>
                  </a:cubicBezTo>
                  <a:cubicBezTo>
                    <a:pt x="1527" y="741"/>
                    <a:pt x="2777" y="1749"/>
                    <a:pt x="3719" y="3010"/>
                  </a:cubicBezTo>
                  <a:cubicBezTo>
                    <a:pt x="4706" y="4325"/>
                    <a:pt x="5353" y="5872"/>
                    <a:pt x="5737" y="7461"/>
                  </a:cubicBezTo>
                  <a:cubicBezTo>
                    <a:pt x="5945" y="8338"/>
                    <a:pt x="6088" y="9227"/>
                    <a:pt x="6164" y="10126"/>
                  </a:cubicBezTo>
                  <a:cubicBezTo>
                    <a:pt x="6241" y="11057"/>
                    <a:pt x="6263" y="12000"/>
                    <a:pt x="6186" y="12932"/>
                  </a:cubicBezTo>
                  <a:cubicBezTo>
                    <a:pt x="6022" y="14796"/>
                    <a:pt x="5408" y="16594"/>
                    <a:pt x="4487" y="18206"/>
                  </a:cubicBezTo>
                  <a:cubicBezTo>
                    <a:pt x="3555" y="19840"/>
                    <a:pt x="2316" y="21275"/>
                    <a:pt x="891" y="22481"/>
                  </a:cubicBezTo>
                  <a:cubicBezTo>
                    <a:pt x="704" y="22635"/>
                    <a:pt x="529" y="22788"/>
                    <a:pt x="343" y="22931"/>
                  </a:cubicBezTo>
                  <a:cubicBezTo>
                    <a:pt x="291" y="22974"/>
                    <a:pt x="333" y="23036"/>
                    <a:pt x="385" y="23036"/>
                  </a:cubicBezTo>
                  <a:cubicBezTo>
                    <a:pt x="400" y="23036"/>
                    <a:pt x="416" y="23031"/>
                    <a:pt x="430" y="23019"/>
                  </a:cubicBezTo>
                  <a:cubicBezTo>
                    <a:pt x="1932" y="21846"/>
                    <a:pt x="3259" y="20432"/>
                    <a:pt x="4268" y="18809"/>
                  </a:cubicBezTo>
                  <a:cubicBezTo>
                    <a:pt x="5276" y="17230"/>
                    <a:pt x="5967" y="15443"/>
                    <a:pt x="6241" y="13579"/>
                  </a:cubicBezTo>
                  <a:cubicBezTo>
                    <a:pt x="6373" y="12636"/>
                    <a:pt x="6383" y="11683"/>
                    <a:pt x="6329" y="10740"/>
                  </a:cubicBezTo>
                  <a:cubicBezTo>
                    <a:pt x="6285" y="9819"/>
                    <a:pt x="6175" y="8908"/>
                    <a:pt x="5989" y="8009"/>
                  </a:cubicBezTo>
                  <a:cubicBezTo>
                    <a:pt x="5649" y="6365"/>
                    <a:pt x="5068" y="4742"/>
                    <a:pt x="4125" y="3350"/>
                  </a:cubicBezTo>
                  <a:cubicBezTo>
                    <a:pt x="3248" y="2045"/>
                    <a:pt x="2063" y="949"/>
                    <a:pt x="638" y="258"/>
                  </a:cubicBezTo>
                  <a:cubicBezTo>
                    <a:pt x="463" y="171"/>
                    <a:pt x="287" y="83"/>
                    <a:pt x="101" y="6"/>
                  </a:cubicBezTo>
                  <a:cubicBezTo>
                    <a:pt x="93" y="2"/>
                    <a:pt x="85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1;p39">
              <a:extLst>
                <a:ext uri="{FF2B5EF4-FFF2-40B4-BE49-F238E27FC236}">
                  <a16:creationId xmlns:a16="http://schemas.microsoft.com/office/drawing/2014/main" xmlns="" id="{018BEFDD-8C03-C25D-05CA-665AB1D7AC91}"/>
                </a:ext>
              </a:extLst>
            </p:cNvPr>
            <p:cNvSpPr/>
            <p:nvPr/>
          </p:nvSpPr>
          <p:spPr>
            <a:xfrm>
              <a:off x="2071401" y="2472102"/>
              <a:ext cx="635254" cy="1504662"/>
            </a:xfrm>
            <a:custGeom>
              <a:avLst/>
              <a:gdLst/>
              <a:ahLst/>
              <a:cxnLst/>
              <a:rect l="l" t="t" r="r" b="b"/>
              <a:pathLst>
                <a:path w="9726" h="23037" extrusionOk="0">
                  <a:moveTo>
                    <a:pt x="88" y="1"/>
                  </a:moveTo>
                  <a:cubicBezTo>
                    <a:pt x="0" y="1"/>
                    <a:pt x="0" y="132"/>
                    <a:pt x="88" y="132"/>
                  </a:cubicBezTo>
                  <a:cubicBezTo>
                    <a:pt x="965" y="132"/>
                    <a:pt x="1842" y="363"/>
                    <a:pt x="2654" y="680"/>
                  </a:cubicBezTo>
                  <a:cubicBezTo>
                    <a:pt x="3586" y="1043"/>
                    <a:pt x="4474" y="1536"/>
                    <a:pt x="5285" y="2106"/>
                  </a:cubicBezTo>
                  <a:cubicBezTo>
                    <a:pt x="6064" y="2654"/>
                    <a:pt x="6798" y="3290"/>
                    <a:pt x="7401" y="4025"/>
                  </a:cubicBezTo>
                  <a:cubicBezTo>
                    <a:pt x="8059" y="4814"/>
                    <a:pt x="8498" y="5779"/>
                    <a:pt x="8815" y="6744"/>
                  </a:cubicBezTo>
                  <a:cubicBezTo>
                    <a:pt x="9539" y="8959"/>
                    <a:pt x="9561" y="11359"/>
                    <a:pt x="9166" y="13629"/>
                  </a:cubicBezTo>
                  <a:cubicBezTo>
                    <a:pt x="8969" y="14769"/>
                    <a:pt x="8662" y="15888"/>
                    <a:pt x="8213" y="16951"/>
                  </a:cubicBezTo>
                  <a:cubicBezTo>
                    <a:pt x="7774" y="17971"/>
                    <a:pt x="7204" y="18968"/>
                    <a:pt x="6458" y="19791"/>
                  </a:cubicBezTo>
                  <a:cubicBezTo>
                    <a:pt x="5767" y="20558"/>
                    <a:pt x="4923" y="21194"/>
                    <a:pt x="4013" y="21698"/>
                  </a:cubicBezTo>
                  <a:cubicBezTo>
                    <a:pt x="3103" y="22213"/>
                    <a:pt x="2127" y="22598"/>
                    <a:pt x="1108" y="22805"/>
                  </a:cubicBezTo>
                  <a:cubicBezTo>
                    <a:pt x="867" y="22849"/>
                    <a:pt x="626" y="22883"/>
                    <a:pt x="384" y="22904"/>
                  </a:cubicBezTo>
                  <a:cubicBezTo>
                    <a:pt x="310" y="22915"/>
                    <a:pt x="307" y="23037"/>
                    <a:pt x="376" y="23037"/>
                  </a:cubicBezTo>
                  <a:cubicBezTo>
                    <a:pt x="379" y="23037"/>
                    <a:pt x="381" y="23036"/>
                    <a:pt x="384" y="23036"/>
                  </a:cubicBezTo>
                  <a:cubicBezTo>
                    <a:pt x="1415" y="22937"/>
                    <a:pt x="2402" y="22619"/>
                    <a:pt x="3333" y="22191"/>
                  </a:cubicBezTo>
                  <a:cubicBezTo>
                    <a:pt x="4310" y="21742"/>
                    <a:pt x="5219" y="21150"/>
                    <a:pt x="6008" y="20427"/>
                  </a:cubicBezTo>
                  <a:cubicBezTo>
                    <a:pt x="7675" y="18892"/>
                    <a:pt x="8629" y="16688"/>
                    <a:pt x="9122" y="14517"/>
                  </a:cubicBezTo>
                  <a:cubicBezTo>
                    <a:pt x="9638" y="12226"/>
                    <a:pt x="9726" y="9780"/>
                    <a:pt x="9166" y="7500"/>
                  </a:cubicBezTo>
                  <a:cubicBezTo>
                    <a:pt x="8903" y="6437"/>
                    <a:pt x="8498" y="5351"/>
                    <a:pt x="7872" y="4441"/>
                  </a:cubicBezTo>
                  <a:cubicBezTo>
                    <a:pt x="7357" y="3674"/>
                    <a:pt x="6666" y="3016"/>
                    <a:pt x="5943" y="2435"/>
                  </a:cubicBezTo>
                  <a:cubicBezTo>
                    <a:pt x="5153" y="1810"/>
                    <a:pt x="4276" y="1272"/>
                    <a:pt x="3355" y="845"/>
                  </a:cubicBezTo>
                  <a:cubicBezTo>
                    <a:pt x="2522" y="451"/>
                    <a:pt x="1623" y="144"/>
                    <a:pt x="702" y="34"/>
                  </a:cubicBezTo>
                  <a:cubicBezTo>
                    <a:pt x="494" y="12"/>
                    <a:pt x="297" y="1"/>
                    <a:pt x="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2;p39">
              <a:extLst>
                <a:ext uri="{FF2B5EF4-FFF2-40B4-BE49-F238E27FC236}">
                  <a16:creationId xmlns:a16="http://schemas.microsoft.com/office/drawing/2014/main" xmlns="" id="{F622B655-4E5B-B3B6-333D-0C2D2D546C29}"/>
                </a:ext>
              </a:extLst>
            </p:cNvPr>
            <p:cNvSpPr/>
            <p:nvPr/>
          </p:nvSpPr>
          <p:spPr>
            <a:xfrm>
              <a:off x="1333159" y="3248358"/>
              <a:ext cx="1510997" cy="8622"/>
            </a:xfrm>
            <a:custGeom>
              <a:avLst/>
              <a:gdLst/>
              <a:ahLst/>
              <a:cxnLst/>
              <a:rect l="l" t="t" r="r" b="b"/>
              <a:pathLst>
                <a:path w="23134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23046" y="132"/>
                  </a:lnTo>
                  <a:cubicBezTo>
                    <a:pt x="23134" y="132"/>
                    <a:pt x="23134" y="0"/>
                    <a:pt x="23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3;p39">
              <a:extLst>
                <a:ext uri="{FF2B5EF4-FFF2-40B4-BE49-F238E27FC236}">
                  <a16:creationId xmlns:a16="http://schemas.microsoft.com/office/drawing/2014/main" xmlns="" id="{F9871097-0C38-193F-0EC2-775D66B0E7B4}"/>
                </a:ext>
              </a:extLst>
            </p:cNvPr>
            <p:cNvSpPr/>
            <p:nvPr/>
          </p:nvSpPr>
          <p:spPr>
            <a:xfrm>
              <a:off x="1443408" y="2824862"/>
              <a:ext cx="1272532" cy="9275"/>
            </a:xfrm>
            <a:custGeom>
              <a:avLst/>
              <a:gdLst/>
              <a:ahLst/>
              <a:cxnLst/>
              <a:rect l="l" t="t" r="r" b="b"/>
              <a:pathLst>
                <a:path w="19483" h="142" extrusionOk="0">
                  <a:moveTo>
                    <a:pt x="365" y="0"/>
                  </a:moveTo>
                  <a:cubicBezTo>
                    <a:pt x="283" y="0"/>
                    <a:pt x="201" y="1"/>
                    <a:pt x="121" y="5"/>
                  </a:cubicBezTo>
                  <a:lnTo>
                    <a:pt x="88" y="5"/>
                  </a:lnTo>
                  <a:cubicBezTo>
                    <a:pt x="0" y="5"/>
                    <a:pt x="0" y="137"/>
                    <a:pt x="88" y="137"/>
                  </a:cubicBezTo>
                  <a:lnTo>
                    <a:pt x="18617" y="137"/>
                  </a:lnTo>
                  <a:cubicBezTo>
                    <a:pt x="18785" y="137"/>
                    <a:pt x="18953" y="141"/>
                    <a:pt x="19121" y="141"/>
                  </a:cubicBezTo>
                  <a:cubicBezTo>
                    <a:pt x="19205" y="141"/>
                    <a:pt x="19289" y="140"/>
                    <a:pt x="19373" y="137"/>
                  </a:cubicBezTo>
                  <a:lnTo>
                    <a:pt x="19406" y="137"/>
                  </a:lnTo>
                  <a:cubicBezTo>
                    <a:pt x="19483" y="137"/>
                    <a:pt x="19483" y="5"/>
                    <a:pt x="19406" y="5"/>
                  </a:cubicBezTo>
                  <a:lnTo>
                    <a:pt x="866" y="5"/>
                  </a:lnTo>
                  <a:cubicBezTo>
                    <a:pt x="698" y="5"/>
                    <a:pt x="530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4;p39">
              <a:extLst>
                <a:ext uri="{FF2B5EF4-FFF2-40B4-BE49-F238E27FC236}">
                  <a16:creationId xmlns:a16="http://schemas.microsoft.com/office/drawing/2014/main" xmlns="" id="{95FA61DC-E4F3-45DF-B37A-9D1F0C0381B3}"/>
                </a:ext>
              </a:extLst>
            </p:cNvPr>
            <p:cNvSpPr/>
            <p:nvPr/>
          </p:nvSpPr>
          <p:spPr>
            <a:xfrm>
              <a:off x="1506436" y="3671593"/>
              <a:ext cx="1163717" cy="8687"/>
            </a:xfrm>
            <a:custGeom>
              <a:avLst/>
              <a:gdLst/>
              <a:ahLst/>
              <a:cxnLst/>
              <a:rect l="l" t="t" r="r" b="b"/>
              <a:pathLst>
                <a:path w="17817" h="133" extrusionOk="0">
                  <a:moveTo>
                    <a:pt x="77" y="0"/>
                  </a:moveTo>
                  <a:cubicBezTo>
                    <a:pt x="0" y="0"/>
                    <a:pt x="0" y="132"/>
                    <a:pt x="77" y="132"/>
                  </a:cubicBezTo>
                  <a:lnTo>
                    <a:pt x="17728" y="132"/>
                  </a:lnTo>
                  <a:cubicBezTo>
                    <a:pt x="17816" y="132"/>
                    <a:pt x="17816" y="0"/>
                    <a:pt x="177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xmlns="" id="{2F0DD6DB-3DED-203B-4AF3-1AA5C535AD4A}"/>
                </a:ext>
              </a:extLst>
            </p:cNvPr>
            <p:cNvSpPr/>
            <p:nvPr/>
          </p:nvSpPr>
          <p:spPr>
            <a:xfrm>
              <a:off x="1576583" y="2816959"/>
              <a:ext cx="362433" cy="130695"/>
            </a:xfrm>
            <a:custGeom>
              <a:avLst/>
              <a:gdLst/>
              <a:ahLst/>
              <a:cxnLst/>
              <a:rect l="l" t="t" r="r" b="b"/>
              <a:pathLst>
                <a:path w="5549" h="2001" extrusionOk="0">
                  <a:moveTo>
                    <a:pt x="3192" y="1"/>
                  </a:moveTo>
                  <a:cubicBezTo>
                    <a:pt x="2957" y="1"/>
                    <a:pt x="2715" y="78"/>
                    <a:pt x="2511" y="203"/>
                  </a:cubicBezTo>
                  <a:cubicBezTo>
                    <a:pt x="2182" y="411"/>
                    <a:pt x="1930" y="729"/>
                    <a:pt x="1689" y="1047"/>
                  </a:cubicBezTo>
                  <a:cubicBezTo>
                    <a:pt x="1700" y="817"/>
                    <a:pt x="1480" y="619"/>
                    <a:pt x="1261" y="609"/>
                  </a:cubicBezTo>
                  <a:cubicBezTo>
                    <a:pt x="1245" y="607"/>
                    <a:pt x="1230" y="606"/>
                    <a:pt x="1214" y="606"/>
                  </a:cubicBezTo>
                  <a:cubicBezTo>
                    <a:pt x="1003" y="606"/>
                    <a:pt x="812" y="740"/>
                    <a:pt x="669" y="894"/>
                  </a:cubicBezTo>
                  <a:cubicBezTo>
                    <a:pt x="296" y="1299"/>
                    <a:pt x="77" y="1793"/>
                    <a:pt x="1" y="2001"/>
                  </a:cubicBezTo>
                  <a:lnTo>
                    <a:pt x="5296" y="1957"/>
                  </a:lnTo>
                  <a:cubicBezTo>
                    <a:pt x="5548" y="1628"/>
                    <a:pt x="5362" y="1091"/>
                    <a:pt x="5000" y="904"/>
                  </a:cubicBezTo>
                  <a:cubicBezTo>
                    <a:pt x="4881" y="848"/>
                    <a:pt x="4751" y="822"/>
                    <a:pt x="4620" y="822"/>
                  </a:cubicBezTo>
                  <a:cubicBezTo>
                    <a:pt x="4342" y="822"/>
                    <a:pt x="4057" y="938"/>
                    <a:pt x="3849" y="1124"/>
                  </a:cubicBezTo>
                  <a:cubicBezTo>
                    <a:pt x="4123" y="838"/>
                    <a:pt x="3980" y="312"/>
                    <a:pt x="3641" y="115"/>
                  </a:cubicBezTo>
                  <a:cubicBezTo>
                    <a:pt x="3504" y="36"/>
                    <a:pt x="3350" y="1"/>
                    <a:pt x="3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xmlns="" id="{C55E0FC7-234D-7A12-FF44-2D4609A0A315}"/>
                </a:ext>
              </a:extLst>
            </p:cNvPr>
            <p:cNvSpPr/>
            <p:nvPr/>
          </p:nvSpPr>
          <p:spPr>
            <a:xfrm>
              <a:off x="2205294" y="5247685"/>
              <a:ext cx="377455" cy="146110"/>
            </a:xfrm>
            <a:custGeom>
              <a:avLst/>
              <a:gdLst/>
              <a:ahLst/>
              <a:cxnLst/>
              <a:rect l="l" t="t" r="r" b="b"/>
              <a:pathLst>
                <a:path w="5779" h="2237" extrusionOk="0">
                  <a:moveTo>
                    <a:pt x="1777" y="0"/>
                  </a:moveTo>
                  <a:lnTo>
                    <a:pt x="1744" y="604"/>
                  </a:lnTo>
                  <a:cubicBezTo>
                    <a:pt x="55" y="856"/>
                    <a:pt x="1" y="2237"/>
                    <a:pt x="1" y="2237"/>
                  </a:cubicBezTo>
                  <a:lnTo>
                    <a:pt x="5702" y="2226"/>
                  </a:lnTo>
                  <a:lnTo>
                    <a:pt x="5778" y="12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xmlns="" id="{60A748D2-7073-94D8-0E07-00C253CEC89F}"/>
                </a:ext>
              </a:extLst>
            </p:cNvPr>
            <p:cNvSpPr/>
            <p:nvPr/>
          </p:nvSpPr>
          <p:spPr>
            <a:xfrm>
              <a:off x="2257545" y="5287657"/>
              <a:ext cx="63813" cy="35989"/>
            </a:xfrm>
            <a:custGeom>
              <a:avLst/>
              <a:gdLst/>
              <a:ahLst/>
              <a:cxnLst/>
              <a:rect l="l" t="t" r="r" b="b"/>
              <a:pathLst>
                <a:path w="977" h="551" extrusionOk="0">
                  <a:moveTo>
                    <a:pt x="75" y="0"/>
                  </a:moveTo>
                  <a:cubicBezTo>
                    <a:pt x="45" y="0"/>
                    <a:pt x="12" y="27"/>
                    <a:pt x="12" y="46"/>
                  </a:cubicBezTo>
                  <a:cubicBezTo>
                    <a:pt x="1" y="90"/>
                    <a:pt x="23" y="112"/>
                    <a:pt x="56" y="134"/>
                  </a:cubicBezTo>
                  <a:cubicBezTo>
                    <a:pt x="330" y="244"/>
                    <a:pt x="604" y="387"/>
                    <a:pt x="856" y="540"/>
                  </a:cubicBezTo>
                  <a:cubicBezTo>
                    <a:pt x="867" y="547"/>
                    <a:pt x="877" y="550"/>
                    <a:pt x="887" y="550"/>
                  </a:cubicBezTo>
                  <a:cubicBezTo>
                    <a:pt x="940" y="550"/>
                    <a:pt x="977" y="467"/>
                    <a:pt x="922" y="430"/>
                  </a:cubicBezTo>
                  <a:cubicBezTo>
                    <a:pt x="659" y="265"/>
                    <a:pt x="374" y="123"/>
                    <a:pt x="89" y="2"/>
                  </a:cubicBezTo>
                  <a:cubicBezTo>
                    <a:pt x="84" y="1"/>
                    <a:pt x="80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xmlns="" id="{1D55160C-F550-5A04-BB88-E94CCB34EF84}"/>
                </a:ext>
              </a:extLst>
            </p:cNvPr>
            <p:cNvSpPr/>
            <p:nvPr/>
          </p:nvSpPr>
          <p:spPr>
            <a:xfrm>
              <a:off x="2280471" y="5279493"/>
              <a:ext cx="60155" cy="36968"/>
            </a:xfrm>
            <a:custGeom>
              <a:avLst/>
              <a:gdLst/>
              <a:ahLst/>
              <a:cxnLst/>
              <a:rect l="l" t="t" r="r" b="b"/>
              <a:pathLst>
                <a:path w="921" h="566" extrusionOk="0">
                  <a:moveTo>
                    <a:pt x="103" y="1"/>
                  </a:moveTo>
                  <a:cubicBezTo>
                    <a:pt x="41" y="1"/>
                    <a:pt x="0" y="88"/>
                    <a:pt x="67" y="117"/>
                  </a:cubicBezTo>
                  <a:cubicBezTo>
                    <a:pt x="308" y="270"/>
                    <a:pt x="549" y="412"/>
                    <a:pt x="790" y="555"/>
                  </a:cubicBezTo>
                  <a:cubicBezTo>
                    <a:pt x="803" y="562"/>
                    <a:pt x="815" y="566"/>
                    <a:pt x="826" y="566"/>
                  </a:cubicBezTo>
                  <a:cubicBezTo>
                    <a:pt x="885" y="566"/>
                    <a:pt x="921" y="483"/>
                    <a:pt x="856" y="446"/>
                  </a:cubicBezTo>
                  <a:cubicBezTo>
                    <a:pt x="615" y="303"/>
                    <a:pt x="373" y="149"/>
                    <a:pt x="132" y="7"/>
                  </a:cubicBezTo>
                  <a:cubicBezTo>
                    <a:pt x="122" y="3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xmlns="" id="{E6107AAB-187E-C28B-641A-DD8EC2A92511}"/>
                </a:ext>
              </a:extLst>
            </p:cNvPr>
            <p:cNvSpPr/>
            <p:nvPr/>
          </p:nvSpPr>
          <p:spPr>
            <a:xfrm>
              <a:off x="2357802" y="5247685"/>
              <a:ext cx="377521" cy="146110"/>
            </a:xfrm>
            <a:custGeom>
              <a:avLst/>
              <a:gdLst/>
              <a:ahLst/>
              <a:cxnLst/>
              <a:rect l="l" t="t" r="r" b="b"/>
              <a:pathLst>
                <a:path w="5780" h="2237" extrusionOk="0">
                  <a:moveTo>
                    <a:pt x="1777" y="0"/>
                  </a:moveTo>
                  <a:lnTo>
                    <a:pt x="1744" y="604"/>
                  </a:lnTo>
                  <a:cubicBezTo>
                    <a:pt x="56" y="856"/>
                    <a:pt x="1" y="2237"/>
                    <a:pt x="1" y="2237"/>
                  </a:cubicBezTo>
                  <a:lnTo>
                    <a:pt x="5702" y="2226"/>
                  </a:lnTo>
                  <a:lnTo>
                    <a:pt x="5779" y="12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xmlns="" id="{1977325B-CED5-1264-67E7-CA2900B62544}"/>
                </a:ext>
              </a:extLst>
            </p:cNvPr>
            <p:cNvSpPr/>
            <p:nvPr/>
          </p:nvSpPr>
          <p:spPr>
            <a:xfrm>
              <a:off x="2410119" y="5287657"/>
              <a:ext cx="63813" cy="35989"/>
            </a:xfrm>
            <a:custGeom>
              <a:avLst/>
              <a:gdLst/>
              <a:ahLst/>
              <a:cxnLst/>
              <a:rect l="l" t="t" r="r" b="b"/>
              <a:pathLst>
                <a:path w="977" h="551" extrusionOk="0">
                  <a:moveTo>
                    <a:pt x="75" y="0"/>
                  </a:moveTo>
                  <a:cubicBezTo>
                    <a:pt x="44" y="0"/>
                    <a:pt x="11" y="27"/>
                    <a:pt x="11" y="46"/>
                  </a:cubicBezTo>
                  <a:cubicBezTo>
                    <a:pt x="1" y="90"/>
                    <a:pt x="23" y="112"/>
                    <a:pt x="55" y="134"/>
                  </a:cubicBezTo>
                  <a:cubicBezTo>
                    <a:pt x="330" y="244"/>
                    <a:pt x="603" y="387"/>
                    <a:pt x="856" y="540"/>
                  </a:cubicBezTo>
                  <a:cubicBezTo>
                    <a:pt x="866" y="547"/>
                    <a:pt x="877" y="550"/>
                    <a:pt x="887" y="550"/>
                  </a:cubicBezTo>
                  <a:cubicBezTo>
                    <a:pt x="939" y="550"/>
                    <a:pt x="977" y="467"/>
                    <a:pt x="922" y="430"/>
                  </a:cubicBezTo>
                  <a:cubicBezTo>
                    <a:pt x="658" y="265"/>
                    <a:pt x="373" y="123"/>
                    <a:pt x="88" y="2"/>
                  </a:cubicBezTo>
                  <a:cubicBezTo>
                    <a:pt x="84" y="1"/>
                    <a:pt x="7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31;p39">
              <a:extLst>
                <a:ext uri="{FF2B5EF4-FFF2-40B4-BE49-F238E27FC236}">
                  <a16:creationId xmlns:a16="http://schemas.microsoft.com/office/drawing/2014/main" xmlns="" id="{6E64ADA9-0C54-E988-5CBB-EA06B37FACBD}"/>
                </a:ext>
              </a:extLst>
            </p:cNvPr>
            <p:cNvSpPr/>
            <p:nvPr/>
          </p:nvSpPr>
          <p:spPr>
            <a:xfrm>
              <a:off x="2432978" y="5279493"/>
              <a:ext cx="60155" cy="36968"/>
            </a:xfrm>
            <a:custGeom>
              <a:avLst/>
              <a:gdLst/>
              <a:ahLst/>
              <a:cxnLst/>
              <a:rect l="l" t="t" r="r" b="b"/>
              <a:pathLst>
                <a:path w="921" h="566" extrusionOk="0">
                  <a:moveTo>
                    <a:pt x="104" y="1"/>
                  </a:moveTo>
                  <a:cubicBezTo>
                    <a:pt x="41" y="1"/>
                    <a:pt x="0" y="88"/>
                    <a:pt x="67" y="117"/>
                  </a:cubicBezTo>
                  <a:cubicBezTo>
                    <a:pt x="308" y="270"/>
                    <a:pt x="550" y="412"/>
                    <a:pt x="791" y="555"/>
                  </a:cubicBezTo>
                  <a:cubicBezTo>
                    <a:pt x="803" y="562"/>
                    <a:pt x="815" y="566"/>
                    <a:pt x="826" y="566"/>
                  </a:cubicBezTo>
                  <a:cubicBezTo>
                    <a:pt x="885" y="566"/>
                    <a:pt x="921" y="483"/>
                    <a:pt x="857" y="446"/>
                  </a:cubicBezTo>
                  <a:cubicBezTo>
                    <a:pt x="615" y="303"/>
                    <a:pt x="374" y="149"/>
                    <a:pt x="133" y="7"/>
                  </a:cubicBezTo>
                  <a:cubicBezTo>
                    <a:pt x="123" y="3"/>
                    <a:pt x="113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32;p39">
              <a:extLst>
                <a:ext uri="{FF2B5EF4-FFF2-40B4-BE49-F238E27FC236}">
                  <a16:creationId xmlns:a16="http://schemas.microsoft.com/office/drawing/2014/main" xmlns="" id="{78217C55-4EC7-6485-C6EB-9CD38E6E469D}"/>
                </a:ext>
              </a:extLst>
            </p:cNvPr>
            <p:cNvSpPr/>
            <p:nvPr/>
          </p:nvSpPr>
          <p:spPr>
            <a:xfrm>
              <a:off x="2154480" y="3836968"/>
              <a:ext cx="686787" cy="1415115"/>
            </a:xfrm>
            <a:custGeom>
              <a:avLst/>
              <a:gdLst/>
              <a:ahLst/>
              <a:cxnLst/>
              <a:rect l="l" t="t" r="r" b="b"/>
              <a:pathLst>
                <a:path w="10515" h="21666" extrusionOk="0">
                  <a:moveTo>
                    <a:pt x="5509" y="8314"/>
                  </a:moveTo>
                  <a:lnTo>
                    <a:pt x="5093" y="15388"/>
                  </a:lnTo>
                  <a:lnTo>
                    <a:pt x="4222" y="12477"/>
                  </a:lnTo>
                  <a:cubicBezTo>
                    <a:pt x="4222" y="12477"/>
                    <a:pt x="5380" y="8992"/>
                    <a:pt x="5509" y="8314"/>
                  </a:cubicBezTo>
                  <a:close/>
                  <a:moveTo>
                    <a:pt x="9210" y="1"/>
                  </a:moveTo>
                  <a:lnTo>
                    <a:pt x="3498" y="1240"/>
                  </a:lnTo>
                  <a:lnTo>
                    <a:pt x="636" y="9463"/>
                  </a:lnTo>
                  <a:cubicBezTo>
                    <a:pt x="461" y="10065"/>
                    <a:pt x="318" y="10679"/>
                    <a:pt x="219" y="11293"/>
                  </a:cubicBezTo>
                  <a:cubicBezTo>
                    <a:pt x="0" y="12565"/>
                    <a:pt x="99" y="13870"/>
                    <a:pt x="482" y="15098"/>
                  </a:cubicBezTo>
                  <a:lnTo>
                    <a:pt x="2500" y="21599"/>
                  </a:lnTo>
                  <a:lnTo>
                    <a:pt x="4727" y="21599"/>
                  </a:lnTo>
                  <a:lnTo>
                    <a:pt x="4726" y="21621"/>
                  </a:lnTo>
                  <a:lnTo>
                    <a:pt x="8990" y="21665"/>
                  </a:lnTo>
                  <a:cubicBezTo>
                    <a:pt x="8990" y="21665"/>
                    <a:pt x="10515" y="4003"/>
                    <a:pt x="10416" y="3224"/>
                  </a:cubicBezTo>
                  <a:cubicBezTo>
                    <a:pt x="10306" y="2435"/>
                    <a:pt x="9210" y="1"/>
                    <a:pt x="9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33;p39">
              <a:extLst>
                <a:ext uri="{FF2B5EF4-FFF2-40B4-BE49-F238E27FC236}">
                  <a16:creationId xmlns:a16="http://schemas.microsoft.com/office/drawing/2014/main" xmlns="" id="{EA64C66F-9303-A926-6468-756DC1EC5BE1}"/>
                </a:ext>
              </a:extLst>
            </p:cNvPr>
            <p:cNvSpPr/>
            <p:nvPr/>
          </p:nvSpPr>
          <p:spPr>
            <a:xfrm>
              <a:off x="2458843" y="4004564"/>
              <a:ext cx="288627" cy="1251762"/>
            </a:xfrm>
            <a:custGeom>
              <a:avLst/>
              <a:gdLst/>
              <a:ahLst/>
              <a:cxnLst/>
              <a:rect l="l" t="t" r="r" b="b"/>
              <a:pathLst>
                <a:path w="4419" h="19165" extrusionOk="0">
                  <a:moveTo>
                    <a:pt x="191" y="1"/>
                  </a:moveTo>
                  <a:cubicBezTo>
                    <a:pt x="151" y="1"/>
                    <a:pt x="112" y="31"/>
                    <a:pt x="132" y="77"/>
                  </a:cubicBezTo>
                  <a:cubicBezTo>
                    <a:pt x="270" y="525"/>
                    <a:pt x="595" y="941"/>
                    <a:pt x="996" y="1186"/>
                  </a:cubicBezTo>
                  <a:lnTo>
                    <a:pt x="996" y="1186"/>
                  </a:lnTo>
                  <a:cubicBezTo>
                    <a:pt x="964" y="2205"/>
                    <a:pt x="921" y="3213"/>
                    <a:pt x="866" y="4232"/>
                  </a:cubicBezTo>
                  <a:cubicBezTo>
                    <a:pt x="811" y="5460"/>
                    <a:pt x="746" y="6678"/>
                    <a:pt x="690" y="7906"/>
                  </a:cubicBezTo>
                  <a:cubicBezTo>
                    <a:pt x="614" y="9199"/>
                    <a:pt x="548" y="10493"/>
                    <a:pt x="471" y="11797"/>
                  </a:cubicBezTo>
                  <a:cubicBezTo>
                    <a:pt x="395" y="13037"/>
                    <a:pt x="318" y="14275"/>
                    <a:pt x="241" y="15525"/>
                  </a:cubicBezTo>
                  <a:cubicBezTo>
                    <a:pt x="176" y="16589"/>
                    <a:pt x="98" y="17652"/>
                    <a:pt x="22" y="18716"/>
                  </a:cubicBezTo>
                  <a:cubicBezTo>
                    <a:pt x="22" y="18826"/>
                    <a:pt x="11" y="18935"/>
                    <a:pt x="0" y="19055"/>
                  </a:cubicBezTo>
                  <a:cubicBezTo>
                    <a:pt x="0" y="19089"/>
                    <a:pt x="33" y="19111"/>
                    <a:pt x="66" y="19111"/>
                  </a:cubicBezTo>
                  <a:cubicBezTo>
                    <a:pt x="1316" y="19132"/>
                    <a:pt x="2554" y="19143"/>
                    <a:pt x="3804" y="19165"/>
                  </a:cubicBezTo>
                  <a:lnTo>
                    <a:pt x="4330" y="19165"/>
                  </a:lnTo>
                  <a:cubicBezTo>
                    <a:pt x="4418" y="19165"/>
                    <a:pt x="4418" y="19045"/>
                    <a:pt x="4330" y="19045"/>
                  </a:cubicBezTo>
                  <a:cubicBezTo>
                    <a:pt x="3092" y="19023"/>
                    <a:pt x="1842" y="19011"/>
                    <a:pt x="592" y="18990"/>
                  </a:cubicBezTo>
                  <a:lnTo>
                    <a:pt x="137" y="18990"/>
                  </a:lnTo>
                  <a:cubicBezTo>
                    <a:pt x="211" y="17980"/>
                    <a:pt x="275" y="16962"/>
                    <a:pt x="340" y="15953"/>
                  </a:cubicBezTo>
                  <a:lnTo>
                    <a:pt x="570" y="12269"/>
                  </a:lnTo>
                  <a:cubicBezTo>
                    <a:pt x="647" y="10975"/>
                    <a:pt x="712" y="9682"/>
                    <a:pt x="790" y="8388"/>
                  </a:cubicBezTo>
                  <a:cubicBezTo>
                    <a:pt x="855" y="7149"/>
                    <a:pt x="921" y="5899"/>
                    <a:pt x="975" y="4660"/>
                  </a:cubicBezTo>
                  <a:cubicBezTo>
                    <a:pt x="1031" y="3608"/>
                    <a:pt x="1075" y="2555"/>
                    <a:pt x="1118" y="1491"/>
                  </a:cubicBezTo>
                  <a:cubicBezTo>
                    <a:pt x="1118" y="1382"/>
                    <a:pt x="1129" y="1272"/>
                    <a:pt x="1129" y="1152"/>
                  </a:cubicBezTo>
                  <a:cubicBezTo>
                    <a:pt x="1129" y="1130"/>
                    <a:pt x="1118" y="1108"/>
                    <a:pt x="1097" y="1097"/>
                  </a:cubicBezTo>
                  <a:cubicBezTo>
                    <a:pt x="702" y="877"/>
                    <a:pt x="383" y="472"/>
                    <a:pt x="252" y="44"/>
                  </a:cubicBezTo>
                  <a:cubicBezTo>
                    <a:pt x="243" y="14"/>
                    <a:pt x="21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34;p39">
              <a:extLst>
                <a:ext uri="{FF2B5EF4-FFF2-40B4-BE49-F238E27FC236}">
                  <a16:creationId xmlns:a16="http://schemas.microsoft.com/office/drawing/2014/main" xmlns="" id="{35FE30D9-DFC9-1A77-7B49-09EEEC843610}"/>
                </a:ext>
              </a:extLst>
            </p:cNvPr>
            <p:cNvSpPr/>
            <p:nvPr/>
          </p:nvSpPr>
          <p:spPr>
            <a:xfrm>
              <a:off x="2404371" y="2948567"/>
              <a:ext cx="311553" cy="239706"/>
            </a:xfrm>
            <a:custGeom>
              <a:avLst/>
              <a:gdLst/>
              <a:ahLst/>
              <a:cxnLst/>
              <a:rect l="l" t="t" r="r" b="b"/>
              <a:pathLst>
                <a:path w="4770" h="3670" extrusionOk="0">
                  <a:moveTo>
                    <a:pt x="2218" y="0"/>
                  </a:moveTo>
                  <a:cubicBezTo>
                    <a:pt x="2113" y="0"/>
                    <a:pt x="2008" y="12"/>
                    <a:pt x="1909" y="41"/>
                  </a:cubicBezTo>
                  <a:cubicBezTo>
                    <a:pt x="1678" y="117"/>
                    <a:pt x="1470" y="304"/>
                    <a:pt x="1426" y="556"/>
                  </a:cubicBezTo>
                  <a:cubicBezTo>
                    <a:pt x="1264" y="480"/>
                    <a:pt x="1086" y="420"/>
                    <a:pt x="905" y="420"/>
                  </a:cubicBezTo>
                  <a:cubicBezTo>
                    <a:pt x="878" y="420"/>
                    <a:pt x="850" y="421"/>
                    <a:pt x="823" y="424"/>
                  </a:cubicBezTo>
                  <a:cubicBezTo>
                    <a:pt x="625" y="436"/>
                    <a:pt x="418" y="534"/>
                    <a:pt x="308" y="709"/>
                  </a:cubicBezTo>
                  <a:cubicBezTo>
                    <a:pt x="187" y="885"/>
                    <a:pt x="187" y="1148"/>
                    <a:pt x="318" y="1301"/>
                  </a:cubicBezTo>
                  <a:cubicBezTo>
                    <a:pt x="111" y="1422"/>
                    <a:pt x="1" y="1696"/>
                    <a:pt x="67" y="1937"/>
                  </a:cubicBezTo>
                  <a:cubicBezTo>
                    <a:pt x="132" y="2178"/>
                    <a:pt x="362" y="2354"/>
                    <a:pt x="593" y="2354"/>
                  </a:cubicBezTo>
                  <a:lnTo>
                    <a:pt x="3958" y="3669"/>
                  </a:lnTo>
                  <a:cubicBezTo>
                    <a:pt x="4156" y="3593"/>
                    <a:pt x="4309" y="3418"/>
                    <a:pt x="4419" y="3231"/>
                  </a:cubicBezTo>
                  <a:cubicBezTo>
                    <a:pt x="4518" y="3045"/>
                    <a:pt x="4584" y="2826"/>
                    <a:pt x="4628" y="2617"/>
                  </a:cubicBezTo>
                  <a:cubicBezTo>
                    <a:pt x="4715" y="2200"/>
                    <a:pt x="4770" y="1751"/>
                    <a:pt x="4594" y="1367"/>
                  </a:cubicBezTo>
                  <a:cubicBezTo>
                    <a:pt x="4430" y="1028"/>
                    <a:pt x="4123" y="808"/>
                    <a:pt x="3816" y="611"/>
                  </a:cubicBezTo>
                  <a:cubicBezTo>
                    <a:pt x="3444" y="380"/>
                    <a:pt x="3049" y="161"/>
                    <a:pt x="2632" y="51"/>
                  </a:cubicBezTo>
                  <a:cubicBezTo>
                    <a:pt x="2496" y="21"/>
                    <a:pt x="2356" y="0"/>
                    <a:pt x="2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35;p39">
              <a:extLst>
                <a:ext uri="{FF2B5EF4-FFF2-40B4-BE49-F238E27FC236}">
                  <a16:creationId xmlns:a16="http://schemas.microsoft.com/office/drawing/2014/main" xmlns="" id="{690AB1E0-09DE-7ECD-DB87-1F0B01A663E3}"/>
                </a:ext>
              </a:extLst>
            </p:cNvPr>
            <p:cNvSpPr/>
            <p:nvPr/>
          </p:nvSpPr>
          <p:spPr>
            <a:xfrm>
              <a:off x="2531864" y="3214722"/>
              <a:ext cx="128213" cy="154731"/>
            </a:xfrm>
            <a:custGeom>
              <a:avLst/>
              <a:gdLst/>
              <a:ahLst/>
              <a:cxnLst/>
              <a:rect l="l" t="t" r="r" b="b"/>
              <a:pathLst>
                <a:path w="1963" h="2369" extrusionOk="0">
                  <a:moveTo>
                    <a:pt x="1963" y="1"/>
                  </a:moveTo>
                  <a:lnTo>
                    <a:pt x="0" y="757"/>
                  </a:lnTo>
                  <a:lnTo>
                    <a:pt x="0" y="2369"/>
                  </a:lnTo>
                  <a:lnTo>
                    <a:pt x="1963" y="2369"/>
                  </a:lnTo>
                  <a:lnTo>
                    <a:pt x="1963" y="1"/>
                  </a:ln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36;p39">
              <a:extLst>
                <a:ext uri="{FF2B5EF4-FFF2-40B4-BE49-F238E27FC236}">
                  <a16:creationId xmlns:a16="http://schemas.microsoft.com/office/drawing/2014/main" xmlns="" id="{836A99DE-A35C-81F9-E76A-C97BD5CE306D}"/>
                </a:ext>
              </a:extLst>
            </p:cNvPr>
            <p:cNvSpPr/>
            <p:nvPr/>
          </p:nvSpPr>
          <p:spPr>
            <a:xfrm>
              <a:off x="2448784" y="3002712"/>
              <a:ext cx="236375" cy="296595"/>
            </a:xfrm>
            <a:custGeom>
              <a:avLst/>
              <a:gdLst/>
              <a:ahLst/>
              <a:cxnLst/>
              <a:rect l="l" t="t" r="r" b="b"/>
              <a:pathLst>
                <a:path w="3619" h="4541" extrusionOk="0">
                  <a:moveTo>
                    <a:pt x="1762" y="0"/>
                  </a:moveTo>
                  <a:cubicBezTo>
                    <a:pt x="829" y="0"/>
                    <a:pt x="184" y="377"/>
                    <a:pt x="99" y="1262"/>
                  </a:cubicBezTo>
                  <a:cubicBezTo>
                    <a:pt x="1" y="2095"/>
                    <a:pt x="1" y="2577"/>
                    <a:pt x="1" y="3027"/>
                  </a:cubicBezTo>
                  <a:cubicBezTo>
                    <a:pt x="1" y="4353"/>
                    <a:pt x="1195" y="4540"/>
                    <a:pt x="1195" y="4540"/>
                  </a:cubicBezTo>
                  <a:cubicBezTo>
                    <a:pt x="1220" y="4541"/>
                    <a:pt x="1244" y="4541"/>
                    <a:pt x="1268" y="4541"/>
                  </a:cubicBezTo>
                  <a:cubicBezTo>
                    <a:pt x="3485" y="4541"/>
                    <a:pt x="3399" y="2545"/>
                    <a:pt x="3399" y="2545"/>
                  </a:cubicBezTo>
                  <a:lnTo>
                    <a:pt x="3509" y="1613"/>
                  </a:lnTo>
                  <a:cubicBezTo>
                    <a:pt x="3619" y="637"/>
                    <a:pt x="2971" y="78"/>
                    <a:pt x="1930" y="1"/>
                  </a:cubicBezTo>
                  <a:lnTo>
                    <a:pt x="1843" y="1"/>
                  </a:lnTo>
                  <a:cubicBezTo>
                    <a:pt x="1816" y="1"/>
                    <a:pt x="1789" y="0"/>
                    <a:pt x="1762" y="0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37;p39">
              <a:extLst>
                <a:ext uri="{FF2B5EF4-FFF2-40B4-BE49-F238E27FC236}">
                  <a16:creationId xmlns:a16="http://schemas.microsoft.com/office/drawing/2014/main" xmlns="" id="{235A30F3-4020-2F89-50AE-619EF4394E4E}"/>
                </a:ext>
              </a:extLst>
            </p:cNvPr>
            <p:cNvSpPr/>
            <p:nvPr/>
          </p:nvSpPr>
          <p:spPr>
            <a:xfrm>
              <a:off x="2472428" y="3141570"/>
              <a:ext cx="18680" cy="17439"/>
            </a:xfrm>
            <a:custGeom>
              <a:avLst/>
              <a:gdLst/>
              <a:ahLst/>
              <a:cxnLst/>
              <a:rect l="l" t="t" r="r" b="b"/>
              <a:pathLst>
                <a:path w="286" h="267" extrusionOk="0">
                  <a:moveTo>
                    <a:pt x="133" y="1"/>
                  </a:moveTo>
                  <a:cubicBezTo>
                    <a:pt x="64" y="1"/>
                    <a:pt x="0" y="53"/>
                    <a:pt x="0" y="122"/>
                  </a:cubicBezTo>
                  <a:cubicBezTo>
                    <a:pt x="0" y="200"/>
                    <a:pt x="55" y="265"/>
                    <a:pt x="132" y="265"/>
                  </a:cubicBezTo>
                  <a:cubicBezTo>
                    <a:pt x="138" y="266"/>
                    <a:pt x="144" y="267"/>
                    <a:pt x="151" y="267"/>
                  </a:cubicBezTo>
                  <a:cubicBezTo>
                    <a:pt x="221" y="267"/>
                    <a:pt x="285" y="215"/>
                    <a:pt x="285" y="144"/>
                  </a:cubicBezTo>
                  <a:cubicBezTo>
                    <a:pt x="285" y="68"/>
                    <a:pt x="231" y="2"/>
                    <a:pt x="154" y="2"/>
                  </a:cubicBezTo>
                  <a:cubicBezTo>
                    <a:pt x="147" y="1"/>
                    <a:pt x="140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38;p39">
              <a:extLst>
                <a:ext uri="{FF2B5EF4-FFF2-40B4-BE49-F238E27FC236}">
                  <a16:creationId xmlns:a16="http://schemas.microsoft.com/office/drawing/2014/main" xmlns="" id="{0D91B03E-B3F7-B478-893A-B5928A7DDECE}"/>
                </a:ext>
              </a:extLst>
            </p:cNvPr>
            <p:cNvSpPr/>
            <p:nvPr/>
          </p:nvSpPr>
          <p:spPr>
            <a:xfrm>
              <a:off x="2557663" y="3147383"/>
              <a:ext cx="19333" cy="17962"/>
            </a:xfrm>
            <a:custGeom>
              <a:avLst/>
              <a:gdLst/>
              <a:ahLst/>
              <a:cxnLst/>
              <a:rect l="l" t="t" r="r" b="b"/>
              <a:pathLst>
                <a:path w="296" h="275" extrusionOk="0">
                  <a:moveTo>
                    <a:pt x="154" y="1"/>
                  </a:moveTo>
                  <a:cubicBezTo>
                    <a:pt x="76" y="1"/>
                    <a:pt x="11" y="55"/>
                    <a:pt x="11" y="133"/>
                  </a:cubicBezTo>
                  <a:cubicBezTo>
                    <a:pt x="0" y="198"/>
                    <a:pt x="66" y="264"/>
                    <a:pt x="142" y="275"/>
                  </a:cubicBezTo>
                  <a:cubicBezTo>
                    <a:pt x="219" y="275"/>
                    <a:pt x="285" y="220"/>
                    <a:pt x="296" y="143"/>
                  </a:cubicBezTo>
                  <a:cubicBezTo>
                    <a:pt x="296" y="77"/>
                    <a:pt x="241" y="1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39;p39">
              <a:extLst>
                <a:ext uri="{FF2B5EF4-FFF2-40B4-BE49-F238E27FC236}">
                  <a16:creationId xmlns:a16="http://schemas.microsoft.com/office/drawing/2014/main" xmlns="" id="{3A6DE6BC-1C9D-C13C-F984-60BD5F7CFBD3}"/>
                </a:ext>
              </a:extLst>
            </p:cNvPr>
            <p:cNvSpPr/>
            <p:nvPr/>
          </p:nvSpPr>
          <p:spPr>
            <a:xfrm>
              <a:off x="2563018" y="3121323"/>
              <a:ext cx="37948" cy="9928"/>
            </a:xfrm>
            <a:custGeom>
              <a:avLst/>
              <a:gdLst/>
              <a:ahLst/>
              <a:cxnLst/>
              <a:rect l="l" t="t" r="r" b="b"/>
              <a:pathLst>
                <a:path w="581" h="152" extrusionOk="0">
                  <a:moveTo>
                    <a:pt x="272" y="0"/>
                  </a:moveTo>
                  <a:cubicBezTo>
                    <a:pt x="193" y="0"/>
                    <a:pt x="113" y="20"/>
                    <a:pt x="38" y="60"/>
                  </a:cubicBezTo>
                  <a:cubicBezTo>
                    <a:pt x="1" y="79"/>
                    <a:pt x="28" y="130"/>
                    <a:pt x="64" y="130"/>
                  </a:cubicBezTo>
                  <a:cubicBezTo>
                    <a:pt x="70" y="130"/>
                    <a:pt x="76" y="128"/>
                    <a:pt x="82" y="125"/>
                  </a:cubicBezTo>
                  <a:cubicBezTo>
                    <a:pt x="141" y="91"/>
                    <a:pt x="208" y="74"/>
                    <a:pt x="273" y="74"/>
                  </a:cubicBezTo>
                  <a:cubicBezTo>
                    <a:pt x="353" y="74"/>
                    <a:pt x="433" y="99"/>
                    <a:pt x="499" y="147"/>
                  </a:cubicBezTo>
                  <a:cubicBezTo>
                    <a:pt x="505" y="150"/>
                    <a:pt x="511" y="152"/>
                    <a:pt x="517" y="152"/>
                  </a:cubicBezTo>
                  <a:cubicBezTo>
                    <a:pt x="553" y="152"/>
                    <a:pt x="580" y="100"/>
                    <a:pt x="543" y="82"/>
                  </a:cubicBezTo>
                  <a:cubicBezTo>
                    <a:pt x="459" y="28"/>
                    <a:pt x="366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0;p39">
              <a:extLst>
                <a:ext uri="{FF2B5EF4-FFF2-40B4-BE49-F238E27FC236}">
                  <a16:creationId xmlns:a16="http://schemas.microsoft.com/office/drawing/2014/main" xmlns="" id="{DD1DCB90-1557-4A0F-C703-A39596D8C9F4}"/>
                </a:ext>
              </a:extLst>
            </p:cNvPr>
            <p:cNvSpPr/>
            <p:nvPr/>
          </p:nvSpPr>
          <p:spPr>
            <a:xfrm>
              <a:off x="2467072" y="3117665"/>
              <a:ext cx="37230" cy="9601"/>
            </a:xfrm>
            <a:custGeom>
              <a:avLst/>
              <a:gdLst/>
              <a:ahLst/>
              <a:cxnLst/>
              <a:rect l="l" t="t" r="r" b="b"/>
              <a:pathLst>
                <a:path w="570" h="147" extrusionOk="0">
                  <a:moveTo>
                    <a:pt x="275" y="1"/>
                  </a:moveTo>
                  <a:cubicBezTo>
                    <a:pt x="192" y="1"/>
                    <a:pt x="110" y="20"/>
                    <a:pt x="38" y="61"/>
                  </a:cubicBezTo>
                  <a:cubicBezTo>
                    <a:pt x="0" y="80"/>
                    <a:pt x="28" y="131"/>
                    <a:pt x="64" y="131"/>
                  </a:cubicBezTo>
                  <a:cubicBezTo>
                    <a:pt x="70" y="131"/>
                    <a:pt x="76" y="130"/>
                    <a:pt x="82" y="127"/>
                  </a:cubicBezTo>
                  <a:cubicBezTo>
                    <a:pt x="143" y="91"/>
                    <a:pt x="211" y="74"/>
                    <a:pt x="279" y="74"/>
                  </a:cubicBezTo>
                  <a:cubicBezTo>
                    <a:pt x="357" y="74"/>
                    <a:pt x="434" y="97"/>
                    <a:pt x="499" y="138"/>
                  </a:cubicBezTo>
                  <a:cubicBezTo>
                    <a:pt x="507" y="144"/>
                    <a:pt x="515" y="147"/>
                    <a:pt x="522" y="147"/>
                  </a:cubicBezTo>
                  <a:cubicBezTo>
                    <a:pt x="553" y="147"/>
                    <a:pt x="569" y="99"/>
                    <a:pt x="543" y="72"/>
                  </a:cubicBezTo>
                  <a:cubicBezTo>
                    <a:pt x="461" y="25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1;p39">
              <a:extLst>
                <a:ext uri="{FF2B5EF4-FFF2-40B4-BE49-F238E27FC236}">
                  <a16:creationId xmlns:a16="http://schemas.microsoft.com/office/drawing/2014/main" xmlns="" id="{CDB05E25-58C8-7A0A-003C-B2B8BE6CC6E5}"/>
                </a:ext>
              </a:extLst>
            </p:cNvPr>
            <p:cNvSpPr/>
            <p:nvPr/>
          </p:nvSpPr>
          <p:spPr>
            <a:xfrm>
              <a:off x="2468117" y="3079718"/>
              <a:ext cx="45851" cy="21293"/>
            </a:xfrm>
            <a:custGeom>
              <a:avLst/>
              <a:gdLst/>
              <a:ahLst/>
              <a:cxnLst/>
              <a:rect l="l" t="t" r="r" b="b"/>
              <a:pathLst>
                <a:path w="702" h="326" extrusionOk="0">
                  <a:moveTo>
                    <a:pt x="351" y="0"/>
                  </a:moveTo>
                  <a:cubicBezTo>
                    <a:pt x="277" y="0"/>
                    <a:pt x="203" y="6"/>
                    <a:pt x="132" y="17"/>
                  </a:cubicBezTo>
                  <a:cubicBezTo>
                    <a:pt x="55" y="28"/>
                    <a:pt x="0" y="105"/>
                    <a:pt x="12" y="192"/>
                  </a:cubicBezTo>
                  <a:cubicBezTo>
                    <a:pt x="21" y="272"/>
                    <a:pt x="95" y="325"/>
                    <a:pt x="167" y="325"/>
                  </a:cubicBezTo>
                  <a:cubicBezTo>
                    <a:pt x="173" y="325"/>
                    <a:pt x="180" y="325"/>
                    <a:pt x="187" y="324"/>
                  </a:cubicBezTo>
                  <a:cubicBezTo>
                    <a:pt x="242" y="313"/>
                    <a:pt x="297" y="307"/>
                    <a:pt x="352" y="307"/>
                  </a:cubicBezTo>
                  <a:cubicBezTo>
                    <a:pt x="406" y="307"/>
                    <a:pt x="461" y="313"/>
                    <a:pt x="516" y="324"/>
                  </a:cubicBezTo>
                  <a:lnTo>
                    <a:pt x="538" y="324"/>
                  </a:lnTo>
                  <a:cubicBezTo>
                    <a:pt x="614" y="324"/>
                    <a:pt x="680" y="269"/>
                    <a:pt x="691" y="192"/>
                  </a:cubicBezTo>
                  <a:cubicBezTo>
                    <a:pt x="702" y="116"/>
                    <a:pt x="648" y="28"/>
                    <a:pt x="570" y="17"/>
                  </a:cubicBezTo>
                  <a:cubicBezTo>
                    <a:pt x="499" y="6"/>
                    <a:pt x="425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42;p39">
              <a:extLst>
                <a:ext uri="{FF2B5EF4-FFF2-40B4-BE49-F238E27FC236}">
                  <a16:creationId xmlns:a16="http://schemas.microsoft.com/office/drawing/2014/main" xmlns="" id="{E68344D1-ED5B-16C3-770E-4D52C4CFD000}"/>
                </a:ext>
              </a:extLst>
            </p:cNvPr>
            <p:cNvSpPr/>
            <p:nvPr/>
          </p:nvSpPr>
          <p:spPr>
            <a:xfrm>
              <a:off x="2561189" y="3089058"/>
              <a:ext cx="46635" cy="21293"/>
            </a:xfrm>
            <a:custGeom>
              <a:avLst/>
              <a:gdLst/>
              <a:ahLst/>
              <a:cxnLst/>
              <a:rect l="l" t="t" r="r" b="b"/>
              <a:pathLst>
                <a:path w="714" h="326" extrusionOk="0">
                  <a:moveTo>
                    <a:pt x="357" y="0"/>
                  </a:moveTo>
                  <a:cubicBezTo>
                    <a:pt x="286" y="0"/>
                    <a:pt x="215" y="6"/>
                    <a:pt x="144" y="17"/>
                  </a:cubicBezTo>
                  <a:cubicBezTo>
                    <a:pt x="56" y="27"/>
                    <a:pt x="1" y="105"/>
                    <a:pt x="12" y="192"/>
                  </a:cubicBezTo>
                  <a:cubicBezTo>
                    <a:pt x="32" y="273"/>
                    <a:pt x="98" y="325"/>
                    <a:pt x="176" y="325"/>
                  </a:cubicBezTo>
                  <a:cubicBezTo>
                    <a:pt x="183" y="325"/>
                    <a:pt x="191" y="325"/>
                    <a:pt x="198" y="324"/>
                  </a:cubicBezTo>
                  <a:cubicBezTo>
                    <a:pt x="247" y="313"/>
                    <a:pt x="300" y="307"/>
                    <a:pt x="353" y="307"/>
                  </a:cubicBezTo>
                  <a:cubicBezTo>
                    <a:pt x="407" y="307"/>
                    <a:pt x="461" y="313"/>
                    <a:pt x="516" y="324"/>
                  </a:cubicBezTo>
                  <a:lnTo>
                    <a:pt x="538" y="324"/>
                  </a:lnTo>
                  <a:cubicBezTo>
                    <a:pt x="615" y="324"/>
                    <a:pt x="680" y="269"/>
                    <a:pt x="692" y="192"/>
                  </a:cubicBezTo>
                  <a:cubicBezTo>
                    <a:pt x="714" y="115"/>
                    <a:pt x="658" y="27"/>
                    <a:pt x="571" y="17"/>
                  </a:cubicBezTo>
                  <a:cubicBezTo>
                    <a:pt x="500" y="6"/>
                    <a:pt x="428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43;p39">
              <a:extLst>
                <a:ext uri="{FF2B5EF4-FFF2-40B4-BE49-F238E27FC236}">
                  <a16:creationId xmlns:a16="http://schemas.microsoft.com/office/drawing/2014/main" xmlns="" id="{93C9DA8D-CFE9-9190-3173-1F46914B4290}"/>
                </a:ext>
              </a:extLst>
            </p:cNvPr>
            <p:cNvSpPr/>
            <p:nvPr/>
          </p:nvSpPr>
          <p:spPr>
            <a:xfrm>
              <a:off x="2649298" y="3155547"/>
              <a:ext cx="54473" cy="65315"/>
            </a:xfrm>
            <a:custGeom>
              <a:avLst/>
              <a:gdLst/>
              <a:ahLst/>
              <a:cxnLst/>
              <a:rect l="l" t="t" r="r" b="b"/>
              <a:pathLst>
                <a:path w="834" h="1000" extrusionOk="0">
                  <a:moveTo>
                    <a:pt x="388" y="1"/>
                  </a:moveTo>
                  <a:cubicBezTo>
                    <a:pt x="277" y="1"/>
                    <a:pt x="165" y="39"/>
                    <a:pt x="66" y="95"/>
                  </a:cubicBezTo>
                  <a:lnTo>
                    <a:pt x="1" y="928"/>
                  </a:lnTo>
                  <a:cubicBezTo>
                    <a:pt x="87" y="975"/>
                    <a:pt x="184" y="1000"/>
                    <a:pt x="280" y="1000"/>
                  </a:cubicBezTo>
                  <a:cubicBezTo>
                    <a:pt x="365" y="1000"/>
                    <a:pt x="449" y="980"/>
                    <a:pt x="527" y="939"/>
                  </a:cubicBezTo>
                  <a:cubicBezTo>
                    <a:pt x="680" y="863"/>
                    <a:pt x="812" y="698"/>
                    <a:pt x="822" y="500"/>
                  </a:cubicBezTo>
                  <a:cubicBezTo>
                    <a:pt x="834" y="315"/>
                    <a:pt x="735" y="117"/>
                    <a:pt x="571" y="40"/>
                  </a:cubicBezTo>
                  <a:cubicBezTo>
                    <a:pt x="512" y="13"/>
                    <a:pt x="450" y="1"/>
                    <a:pt x="388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4;p39">
              <a:extLst>
                <a:ext uri="{FF2B5EF4-FFF2-40B4-BE49-F238E27FC236}">
                  <a16:creationId xmlns:a16="http://schemas.microsoft.com/office/drawing/2014/main" xmlns="" id="{D2FF8DA5-6F3E-4DBC-986C-250391926434}"/>
                </a:ext>
              </a:extLst>
            </p:cNvPr>
            <p:cNvSpPr/>
            <p:nvPr/>
          </p:nvSpPr>
          <p:spPr>
            <a:xfrm>
              <a:off x="2659617" y="3173966"/>
              <a:ext cx="32331" cy="18549"/>
            </a:xfrm>
            <a:custGeom>
              <a:avLst/>
              <a:gdLst/>
              <a:ahLst/>
              <a:cxnLst/>
              <a:rect l="l" t="t" r="r" b="b"/>
              <a:pathLst>
                <a:path w="495" h="284" extrusionOk="0">
                  <a:moveTo>
                    <a:pt x="316" y="1"/>
                  </a:moveTo>
                  <a:cubicBezTo>
                    <a:pt x="264" y="1"/>
                    <a:pt x="212" y="14"/>
                    <a:pt x="160" y="43"/>
                  </a:cubicBezTo>
                  <a:cubicBezTo>
                    <a:pt x="94" y="87"/>
                    <a:pt x="28" y="153"/>
                    <a:pt x="7" y="240"/>
                  </a:cubicBezTo>
                  <a:cubicBezTo>
                    <a:pt x="0" y="266"/>
                    <a:pt x="24" y="284"/>
                    <a:pt x="46" y="284"/>
                  </a:cubicBezTo>
                  <a:cubicBezTo>
                    <a:pt x="63" y="284"/>
                    <a:pt x="79" y="275"/>
                    <a:pt x="84" y="252"/>
                  </a:cubicBezTo>
                  <a:cubicBezTo>
                    <a:pt x="94" y="197"/>
                    <a:pt x="150" y="142"/>
                    <a:pt x="204" y="109"/>
                  </a:cubicBezTo>
                  <a:cubicBezTo>
                    <a:pt x="242" y="90"/>
                    <a:pt x="284" y="78"/>
                    <a:pt x="326" y="78"/>
                  </a:cubicBezTo>
                  <a:cubicBezTo>
                    <a:pt x="356" y="78"/>
                    <a:pt x="385" y="84"/>
                    <a:pt x="413" y="98"/>
                  </a:cubicBezTo>
                  <a:cubicBezTo>
                    <a:pt x="419" y="101"/>
                    <a:pt x="425" y="103"/>
                    <a:pt x="431" y="103"/>
                  </a:cubicBezTo>
                  <a:cubicBezTo>
                    <a:pt x="467" y="103"/>
                    <a:pt x="494" y="51"/>
                    <a:pt x="456" y="33"/>
                  </a:cubicBezTo>
                  <a:cubicBezTo>
                    <a:pt x="410" y="12"/>
                    <a:pt x="363" y="1"/>
                    <a:pt x="31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5;p39">
              <a:extLst>
                <a:ext uri="{FF2B5EF4-FFF2-40B4-BE49-F238E27FC236}">
                  <a16:creationId xmlns:a16="http://schemas.microsoft.com/office/drawing/2014/main" xmlns="" id="{768E4F5E-897D-EC88-964C-5301CB52C3AD}"/>
                </a:ext>
              </a:extLst>
            </p:cNvPr>
            <p:cNvSpPr/>
            <p:nvPr/>
          </p:nvSpPr>
          <p:spPr>
            <a:xfrm>
              <a:off x="2524679" y="3277097"/>
              <a:ext cx="71193" cy="26322"/>
            </a:xfrm>
            <a:custGeom>
              <a:avLst/>
              <a:gdLst/>
              <a:ahLst/>
              <a:cxnLst/>
              <a:rect l="l" t="t" r="r" b="b"/>
              <a:pathLst>
                <a:path w="1090" h="403" extrusionOk="0">
                  <a:moveTo>
                    <a:pt x="1033" y="0"/>
                  </a:moveTo>
                  <a:cubicBezTo>
                    <a:pt x="1025" y="0"/>
                    <a:pt x="1017" y="3"/>
                    <a:pt x="1009" y="10"/>
                  </a:cubicBezTo>
                  <a:cubicBezTo>
                    <a:pt x="782" y="209"/>
                    <a:pt x="489" y="326"/>
                    <a:pt x="188" y="326"/>
                  </a:cubicBezTo>
                  <a:cubicBezTo>
                    <a:pt x="140" y="326"/>
                    <a:pt x="92" y="323"/>
                    <a:pt x="45" y="317"/>
                  </a:cubicBezTo>
                  <a:cubicBezTo>
                    <a:pt x="42" y="317"/>
                    <a:pt x="39" y="316"/>
                    <a:pt x="37" y="316"/>
                  </a:cubicBezTo>
                  <a:cubicBezTo>
                    <a:pt x="1" y="316"/>
                    <a:pt x="3" y="394"/>
                    <a:pt x="45" y="394"/>
                  </a:cubicBezTo>
                  <a:cubicBezTo>
                    <a:pt x="95" y="400"/>
                    <a:pt x="146" y="403"/>
                    <a:pt x="196" y="403"/>
                  </a:cubicBezTo>
                  <a:cubicBezTo>
                    <a:pt x="517" y="403"/>
                    <a:pt x="827" y="283"/>
                    <a:pt x="1064" y="65"/>
                  </a:cubicBezTo>
                  <a:cubicBezTo>
                    <a:pt x="1090" y="39"/>
                    <a:pt x="1062" y="0"/>
                    <a:pt x="1033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46;p39">
              <a:extLst>
                <a:ext uri="{FF2B5EF4-FFF2-40B4-BE49-F238E27FC236}">
                  <a16:creationId xmlns:a16="http://schemas.microsoft.com/office/drawing/2014/main" xmlns="" id="{E8E98F43-537A-063B-2D47-E2A29434D0FF}"/>
                </a:ext>
              </a:extLst>
            </p:cNvPr>
            <p:cNvSpPr/>
            <p:nvPr/>
          </p:nvSpPr>
          <p:spPr>
            <a:xfrm>
              <a:off x="2503909" y="3144444"/>
              <a:ext cx="25603" cy="56367"/>
            </a:xfrm>
            <a:custGeom>
              <a:avLst/>
              <a:gdLst/>
              <a:ahLst/>
              <a:cxnLst/>
              <a:rect l="l" t="t" r="r" b="b"/>
              <a:pathLst>
                <a:path w="392" h="863" extrusionOk="0">
                  <a:moveTo>
                    <a:pt x="340" y="0"/>
                  </a:moveTo>
                  <a:cubicBezTo>
                    <a:pt x="326" y="0"/>
                    <a:pt x="312" y="7"/>
                    <a:pt x="307" y="24"/>
                  </a:cubicBezTo>
                  <a:cubicBezTo>
                    <a:pt x="285" y="134"/>
                    <a:pt x="264" y="232"/>
                    <a:pt x="253" y="331"/>
                  </a:cubicBezTo>
                  <a:cubicBezTo>
                    <a:pt x="242" y="353"/>
                    <a:pt x="242" y="375"/>
                    <a:pt x="242" y="407"/>
                  </a:cubicBezTo>
                  <a:cubicBezTo>
                    <a:pt x="231" y="419"/>
                    <a:pt x="231" y="463"/>
                    <a:pt x="220" y="473"/>
                  </a:cubicBezTo>
                  <a:cubicBezTo>
                    <a:pt x="215" y="488"/>
                    <a:pt x="202" y="492"/>
                    <a:pt x="186" y="492"/>
                  </a:cubicBezTo>
                  <a:cubicBezTo>
                    <a:pt x="166" y="492"/>
                    <a:pt x="140" y="485"/>
                    <a:pt x="121" y="485"/>
                  </a:cubicBezTo>
                  <a:cubicBezTo>
                    <a:pt x="44" y="495"/>
                    <a:pt x="0" y="550"/>
                    <a:pt x="34" y="627"/>
                  </a:cubicBezTo>
                  <a:cubicBezTo>
                    <a:pt x="44" y="660"/>
                    <a:pt x="78" y="692"/>
                    <a:pt x="110" y="726"/>
                  </a:cubicBezTo>
                  <a:cubicBezTo>
                    <a:pt x="143" y="770"/>
                    <a:pt x="165" y="813"/>
                    <a:pt x="198" y="846"/>
                  </a:cubicBezTo>
                  <a:cubicBezTo>
                    <a:pt x="206" y="857"/>
                    <a:pt x="217" y="862"/>
                    <a:pt x="226" y="862"/>
                  </a:cubicBezTo>
                  <a:cubicBezTo>
                    <a:pt x="254" y="862"/>
                    <a:pt x="277" y="824"/>
                    <a:pt x="253" y="792"/>
                  </a:cubicBezTo>
                  <a:cubicBezTo>
                    <a:pt x="231" y="758"/>
                    <a:pt x="198" y="726"/>
                    <a:pt x="176" y="692"/>
                  </a:cubicBezTo>
                  <a:cubicBezTo>
                    <a:pt x="154" y="660"/>
                    <a:pt x="110" y="627"/>
                    <a:pt x="100" y="594"/>
                  </a:cubicBezTo>
                  <a:cubicBezTo>
                    <a:pt x="94" y="572"/>
                    <a:pt x="107" y="567"/>
                    <a:pt x="125" y="567"/>
                  </a:cubicBezTo>
                  <a:cubicBezTo>
                    <a:pt x="143" y="567"/>
                    <a:pt x="165" y="572"/>
                    <a:pt x="176" y="572"/>
                  </a:cubicBezTo>
                  <a:cubicBezTo>
                    <a:pt x="198" y="572"/>
                    <a:pt x="231" y="561"/>
                    <a:pt x="264" y="550"/>
                  </a:cubicBezTo>
                  <a:cubicBezTo>
                    <a:pt x="285" y="528"/>
                    <a:pt x="297" y="495"/>
                    <a:pt x="307" y="463"/>
                  </a:cubicBezTo>
                  <a:cubicBezTo>
                    <a:pt x="307" y="419"/>
                    <a:pt x="319" y="375"/>
                    <a:pt x="329" y="320"/>
                  </a:cubicBezTo>
                  <a:cubicBezTo>
                    <a:pt x="351" y="232"/>
                    <a:pt x="363" y="134"/>
                    <a:pt x="385" y="46"/>
                  </a:cubicBezTo>
                  <a:cubicBezTo>
                    <a:pt x="391" y="19"/>
                    <a:pt x="364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47;p39">
              <a:extLst>
                <a:ext uri="{FF2B5EF4-FFF2-40B4-BE49-F238E27FC236}">
                  <a16:creationId xmlns:a16="http://schemas.microsoft.com/office/drawing/2014/main" xmlns="" id="{CE9900D7-74E0-72BD-5ADC-557E9565F43A}"/>
                </a:ext>
              </a:extLst>
            </p:cNvPr>
            <p:cNvSpPr/>
            <p:nvPr/>
          </p:nvSpPr>
          <p:spPr>
            <a:xfrm>
              <a:off x="2525397" y="3203749"/>
              <a:ext cx="40887" cy="31221"/>
            </a:xfrm>
            <a:custGeom>
              <a:avLst/>
              <a:gdLst/>
              <a:ahLst/>
              <a:cxnLst/>
              <a:rect l="l" t="t" r="r" b="b"/>
              <a:pathLst>
                <a:path w="626" h="478" extrusionOk="0">
                  <a:moveTo>
                    <a:pt x="481" y="1"/>
                  </a:moveTo>
                  <a:cubicBezTo>
                    <a:pt x="449" y="1"/>
                    <a:pt x="422" y="17"/>
                    <a:pt x="395" y="26"/>
                  </a:cubicBezTo>
                  <a:cubicBezTo>
                    <a:pt x="285" y="91"/>
                    <a:pt x="165" y="157"/>
                    <a:pt x="56" y="212"/>
                  </a:cubicBezTo>
                  <a:cubicBezTo>
                    <a:pt x="34" y="223"/>
                    <a:pt x="22" y="245"/>
                    <a:pt x="12" y="256"/>
                  </a:cubicBezTo>
                  <a:cubicBezTo>
                    <a:pt x="0" y="289"/>
                    <a:pt x="0" y="333"/>
                    <a:pt x="34" y="355"/>
                  </a:cubicBezTo>
                  <a:cubicBezTo>
                    <a:pt x="88" y="420"/>
                    <a:pt x="176" y="464"/>
                    <a:pt x="263" y="476"/>
                  </a:cubicBezTo>
                  <a:cubicBezTo>
                    <a:pt x="275" y="477"/>
                    <a:pt x="288" y="477"/>
                    <a:pt x="300" y="477"/>
                  </a:cubicBezTo>
                  <a:cubicBezTo>
                    <a:pt x="391" y="477"/>
                    <a:pt x="491" y="443"/>
                    <a:pt x="549" y="366"/>
                  </a:cubicBezTo>
                  <a:cubicBezTo>
                    <a:pt x="614" y="278"/>
                    <a:pt x="626" y="157"/>
                    <a:pt x="570" y="59"/>
                  </a:cubicBezTo>
                  <a:cubicBezTo>
                    <a:pt x="560" y="37"/>
                    <a:pt x="538" y="4"/>
                    <a:pt x="505" y="4"/>
                  </a:cubicBezTo>
                  <a:cubicBezTo>
                    <a:pt x="497" y="2"/>
                    <a:pt x="489" y="1"/>
                    <a:pt x="481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48;p39">
              <a:extLst>
                <a:ext uri="{FF2B5EF4-FFF2-40B4-BE49-F238E27FC236}">
                  <a16:creationId xmlns:a16="http://schemas.microsoft.com/office/drawing/2014/main" xmlns="" id="{96FFD29B-6492-828F-B273-33B1EBF3B9E6}"/>
                </a:ext>
              </a:extLst>
            </p:cNvPr>
            <p:cNvSpPr/>
            <p:nvPr/>
          </p:nvSpPr>
          <p:spPr>
            <a:xfrm>
              <a:off x="2437354" y="2988343"/>
              <a:ext cx="252834" cy="187519"/>
            </a:xfrm>
            <a:custGeom>
              <a:avLst/>
              <a:gdLst/>
              <a:ahLst/>
              <a:cxnLst/>
              <a:rect l="l" t="t" r="r" b="b"/>
              <a:pathLst>
                <a:path w="3871" h="2871" extrusionOk="0">
                  <a:moveTo>
                    <a:pt x="1934" y="0"/>
                  </a:moveTo>
                  <a:cubicBezTo>
                    <a:pt x="1589" y="0"/>
                    <a:pt x="1246" y="69"/>
                    <a:pt x="910" y="166"/>
                  </a:cubicBezTo>
                  <a:cubicBezTo>
                    <a:pt x="691" y="243"/>
                    <a:pt x="471" y="331"/>
                    <a:pt x="296" y="484"/>
                  </a:cubicBezTo>
                  <a:cubicBezTo>
                    <a:pt x="120" y="638"/>
                    <a:pt x="0" y="868"/>
                    <a:pt x="22" y="1098"/>
                  </a:cubicBezTo>
                  <a:cubicBezTo>
                    <a:pt x="44" y="1230"/>
                    <a:pt x="120" y="1362"/>
                    <a:pt x="241" y="1405"/>
                  </a:cubicBezTo>
                  <a:cubicBezTo>
                    <a:pt x="267" y="1413"/>
                    <a:pt x="293" y="1417"/>
                    <a:pt x="318" y="1417"/>
                  </a:cubicBezTo>
                  <a:cubicBezTo>
                    <a:pt x="436" y="1417"/>
                    <a:pt x="551" y="1340"/>
                    <a:pt x="614" y="1240"/>
                  </a:cubicBezTo>
                  <a:cubicBezTo>
                    <a:pt x="702" y="1120"/>
                    <a:pt x="724" y="977"/>
                    <a:pt x="746" y="835"/>
                  </a:cubicBezTo>
                  <a:cubicBezTo>
                    <a:pt x="848" y="919"/>
                    <a:pt x="991" y="972"/>
                    <a:pt x="1126" y="972"/>
                  </a:cubicBezTo>
                  <a:cubicBezTo>
                    <a:pt x="1149" y="972"/>
                    <a:pt x="1172" y="970"/>
                    <a:pt x="1195" y="967"/>
                  </a:cubicBezTo>
                  <a:cubicBezTo>
                    <a:pt x="1360" y="945"/>
                    <a:pt x="1502" y="857"/>
                    <a:pt x="1590" y="714"/>
                  </a:cubicBezTo>
                  <a:cubicBezTo>
                    <a:pt x="1645" y="879"/>
                    <a:pt x="1842" y="955"/>
                    <a:pt x="2006" y="955"/>
                  </a:cubicBezTo>
                  <a:cubicBezTo>
                    <a:pt x="2141" y="955"/>
                    <a:pt x="2276" y="923"/>
                    <a:pt x="2407" y="923"/>
                  </a:cubicBezTo>
                  <a:cubicBezTo>
                    <a:pt x="2446" y="923"/>
                    <a:pt x="2484" y="926"/>
                    <a:pt x="2522" y="933"/>
                  </a:cubicBezTo>
                  <a:cubicBezTo>
                    <a:pt x="2741" y="967"/>
                    <a:pt x="2927" y="1131"/>
                    <a:pt x="3015" y="1328"/>
                  </a:cubicBezTo>
                  <a:cubicBezTo>
                    <a:pt x="3114" y="1526"/>
                    <a:pt x="3124" y="1756"/>
                    <a:pt x="3081" y="1975"/>
                  </a:cubicBezTo>
                  <a:cubicBezTo>
                    <a:pt x="3059" y="2129"/>
                    <a:pt x="3015" y="2271"/>
                    <a:pt x="3004" y="2425"/>
                  </a:cubicBezTo>
                  <a:cubicBezTo>
                    <a:pt x="3004" y="2578"/>
                    <a:pt x="3059" y="2743"/>
                    <a:pt x="3190" y="2819"/>
                  </a:cubicBezTo>
                  <a:cubicBezTo>
                    <a:pt x="3236" y="2854"/>
                    <a:pt x="3291" y="2870"/>
                    <a:pt x="3347" y="2870"/>
                  </a:cubicBezTo>
                  <a:cubicBezTo>
                    <a:pt x="3399" y="2870"/>
                    <a:pt x="3450" y="2857"/>
                    <a:pt x="3497" y="2831"/>
                  </a:cubicBezTo>
                  <a:cubicBezTo>
                    <a:pt x="3585" y="2787"/>
                    <a:pt x="3738" y="2611"/>
                    <a:pt x="3760" y="2480"/>
                  </a:cubicBezTo>
                  <a:lnTo>
                    <a:pt x="3848" y="1635"/>
                  </a:lnTo>
                  <a:cubicBezTo>
                    <a:pt x="3870" y="1197"/>
                    <a:pt x="3673" y="780"/>
                    <a:pt x="3355" y="495"/>
                  </a:cubicBezTo>
                  <a:cubicBezTo>
                    <a:pt x="3037" y="199"/>
                    <a:pt x="2610" y="46"/>
                    <a:pt x="2182" y="13"/>
                  </a:cubicBezTo>
                  <a:cubicBezTo>
                    <a:pt x="2099" y="4"/>
                    <a:pt x="201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49;p39">
              <a:extLst>
                <a:ext uri="{FF2B5EF4-FFF2-40B4-BE49-F238E27FC236}">
                  <a16:creationId xmlns:a16="http://schemas.microsoft.com/office/drawing/2014/main" xmlns="" id="{9D8938F9-596F-60FB-F66F-0634211211D9}"/>
                </a:ext>
              </a:extLst>
            </p:cNvPr>
            <p:cNvSpPr/>
            <p:nvPr/>
          </p:nvSpPr>
          <p:spPr>
            <a:xfrm>
              <a:off x="2371453" y="3312823"/>
              <a:ext cx="335915" cy="630943"/>
            </a:xfrm>
            <a:custGeom>
              <a:avLst/>
              <a:gdLst/>
              <a:ahLst/>
              <a:cxnLst/>
              <a:rect l="l" t="t" r="r" b="b"/>
              <a:pathLst>
                <a:path w="5143" h="9660" extrusionOk="0">
                  <a:moveTo>
                    <a:pt x="4419" y="0"/>
                  </a:moveTo>
                  <a:lnTo>
                    <a:pt x="3169" y="877"/>
                  </a:lnTo>
                  <a:lnTo>
                    <a:pt x="2456" y="241"/>
                  </a:lnTo>
                  <a:lnTo>
                    <a:pt x="2040" y="735"/>
                  </a:lnTo>
                  <a:cubicBezTo>
                    <a:pt x="2040" y="735"/>
                    <a:pt x="1360" y="1568"/>
                    <a:pt x="1195" y="2697"/>
                  </a:cubicBezTo>
                  <a:cubicBezTo>
                    <a:pt x="1075" y="3509"/>
                    <a:pt x="1151" y="4178"/>
                    <a:pt x="888" y="4836"/>
                  </a:cubicBezTo>
                  <a:cubicBezTo>
                    <a:pt x="55" y="6875"/>
                    <a:pt x="1" y="9539"/>
                    <a:pt x="483" y="9660"/>
                  </a:cubicBezTo>
                  <a:lnTo>
                    <a:pt x="4397" y="9660"/>
                  </a:lnTo>
                  <a:lnTo>
                    <a:pt x="5142" y="2061"/>
                  </a:lnTo>
                  <a:lnTo>
                    <a:pt x="5142" y="757"/>
                  </a:lnTo>
                  <a:lnTo>
                    <a:pt x="4813" y="680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50;p39">
              <a:extLst>
                <a:ext uri="{FF2B5EF4-FFF2-40B4-BE49-F238E27FC236}">
                  <a16:creationId xmlns:a16="http://schemas.microsoft.com/office/drawing/2014/main" xmlns="" id="{BE3F84CC-E53A-9B4A-2007-6C668AEDAB20}"/>
                </a:ext>
              </a:extLst>
            </p:cNvPr>
            <p:cNvSpPr/>
            <p:nvPr/>
          </p:nvSpPr>
          <p:spPr>
            <a:xfrm>
              <a:off x="2476673" y="3437377"/>
              <a:ext cx="114693" cy="484180"/>
            </a:xfrm>
            <a:custGeom>
              <a:avLst/>
              <a:gdLst/>
              <a:ahLst/>
              <a:cxnLst/>
              <a:rect l="l" t="t" r="r" b="b"/>
              <a:pathLst>
                <a:path w="1756" h="7413" extrusionOk="0">
                  <a:moveTo>
                    <a:pt x="1755" y="1"/>
                  </a:moveTo>
                  <a:lnTo>
                    <a:pt x="1459" y="67"/>
                  </a:lnTo>
                  <a:lnTo>
                    <a:pt x="1350" y="56"/>
                  </a:lnTo>
                  <a:cubicBezTo>
                    <a:pt x="1350" y="56"/>
                    <a:pt x="1" y="6415"/>
                    <a:pt x="45" y="6470"/>
                  </a:cubicBezTo>
                  <a:cubicBezTo>
                    <a:pt x="100" y="6513"/>
                    <a:pt x="702" y="7412"/>
                    <a:pt x="702" y="7412"/>
                  </a:cubicBezTo>
                  <a:lnTo>
                    <a:pt x="1755" y="5955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51;p39">
              <a:extLst>
                <a:ext uri="{FF2B5EF4-FFF2-40B4-BE49-F238E27FC236}">
                  <a16:creationId xmlns:a16="http://schemas.microsoft.com/office/drawing/2014/main" xmlns="" id="{70DA3098-7869-134C-9CA2-760627D44B52}"/>
                </a:ext>
              </a:extLst>
            </p:cNvPr>
            <p:cNvSpPr/>
            <p:nvPr/>
          </p:nvSpPr>
          <p:spPr>
            <a:xfrm>
              <a:off x="2552568" y="3382971"/>
              <a:ext cx="55256" cy="58783"/>
            </a:xfrm>
            <a:custGeom>
              <a:avLst/>
              <a:gdLst/>
              <a:ahLst/>
              <a:cxnLst/>
              <a:rect l="l" t="t" r="r" b="b"/>
              <a:pathLst>
                <a:path w="846" h="900" extrusionOk="0">
                  <a:moveTo>
                    <a:pt x="264" y="1"/>
                  </a:moveTo>
                  <a:lnTo>
                    <a:pt x="1" y="516"/>
                  </a:lnTo>
                  <a:cubicBezTo>
                    <a:pt x="23" y="549"/>
                    <a:pt x="188" y="889"/>
                    <a:pt x="188" y="889"/>
                  </a:cubicBezTo>
                  <a:lnTo>
                    <a:pt x="527" y="900"/>
                  </a:lnTo>
                  <a:lnTo>
                    <a:pt x="846" y="538"/>
                  </a:lnTo>
                  <a:lnTo>
                    <a:pt x="527" y="34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52;p39">
              <a:extLst>
                <a:ext uri="{FF2B5EF4-FFF2-40B4-BE49-F238E27FC236}">
                  <a16:creationId xmlns:a16="http://schemas.microsoft.com/office/drawing/2014/main" xmlns="" id="{CAF84C8C-126E-FA0C-4D1B-F74434DFF26E}"/>
                </a:ext>
              </a:extLst>
            </p:cNvPr>
            <p:cNvSpPr/>
            <p:nvPr/>
          </p:nvSpPr>
          <p:spPr>
            <a:xfrm>
              <a:off x="2576865" y="3359588"/>
              <a:ext cx="110709" cy="74590"/>
            </a:xfrm>
            <a:custGeom>
              <a:avLst/>
              <a:gdLst/>
              <a:ahLst/>
              <a:cxnLst/>
              <a:rect l="l" t="t" r="r" b="b"/>
              <a:pathLst>
                <a:path w="1695" h="1142" extrusionOk="0">
                  <a:moveTo>
                    <a:pt x="1642" y="1"/>
                  </a:moveTo>
                  <a:cubicBezTo>
                    <a:pt x="1631" y="1"/>
                    <a:pt x="1620" y="6"/>
                    <a:pt x="1614" y="19"/>
                  </a:cubicBezTo>
                  <a:cubicBezTo>
                    <a:pt x="1357" y="415"/>
                    <a:pt x="1036" y="770"/>
                    <a:pt x="653" y="1052"/>
                  </a:cubicBezTo>
                  <a:lnTo>
                    <a:pt x="653" y="1052"/>
                  </a:lnTo>
                  <a:cubicBezTo>
                    <a:pt x="409" y="782"/>
                    <a:pt x="218" y="472"/>
                    <a:pt x="79" y="139"/>
                  </a:cubicBezTo>
                  <a:cubicBezTo>
                    <a:pt x="74" y="117"/>
                    <a:pt x="58" y="107"/>
                    <a:pt x="42" y="107"/>
                  </a:cubicBezTo>
                  <a:cubicBezTo>
                    <a:pt x="21" y="107"/>
                    <a:pt x="0" y="125"/>
                    <a:pt x="13" y="151"/>
                  </a:cubicBezTo>
                  <a:cubicBezTo>
                    <a:pt x="155" y="512"/>
                    <a:pt x="364" y="841"/>
                    <a:pt x="616" y="1126"/>
                  </a:cubicBezTo>
                  <a:cubicBezTo>
                    <a:pt x="624" y="1134"/>
                    <a:pt x="637" y="1142"/>
                    <a:pt x="648" y="1142"/>
                  </a:cubicBezTo>
                  <a:cubicBezTo>
                    <a:pt x="652" y="1142"/>
                    <a:pt x="657" y="1141"/>
                    <a:pt x="660" y="1137"/>
                  </a:cubicBezTo>
                  <a:cubicBezTo>
                    <a:pt x="1066" y="841"/>
                    <a:pt x="1417" y="480"/>
                    <a:pt x="1680" y="52"/>
                  </a:cubicBezTo>
                  <a:cubicBezTo>
                    <a:pt x="1695" y="29"/>
                    <a:pt x="1667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53;p39">
              <a:extLst>
                <a:ext uri="{FF2B5EF4-FFF2-40B4-BE49-F238E27FC236}">
                  <a16:creationId xmlns:a16="http://schemas.microsoft.com/office/drawing/2014/main" xmlns="" id="{E347FF53-AC54-1AA0-4E33-5E5C6E1B39B9}"/>
                </a:ext>
              </a:extLst>
            </p:cNvPr>
            <p:cNvSpPr/>
            <p:nvPr/>
          </p:nvSpPr>
          <p:spPr>
            <a:xfrm>
              <a:off x="2498488" y="3367034"/>
              <a:ext cx="80207" cy="66883"/>
            </a:xfrm>
            <a:custGeom>
              <a:avLst/>
              <a:gdLst/>
              <a:ahLst/>
              <a:cxnLst/>
              <a:rect l="l" t="t" r="r" b="b"/>
              <a:pathLst>
                <a:path w="1228" h="1024" extrusionOk="0">
                  <a:moveTo>
                    <a:pt x="1179" y="0"/>
                  </a:moveTo>
                  <a:cubicBezTo>
                    <a:pt x="1167" y="0"/>
                    <a:pt x="1155" y="7"/>
                    <a:pt x="1147" y="25"/>
                  </a:cubicBezTo>
                  <a:cubicBezTo>
                    <a:pt x="1070" y="190"/>
                    <a:pt x="994" y="344"/>
                    <a:pt x="917" y="508"/>
                  </a:cubicBezTo>
                  <a:cubicBezTo>
                    <a:pt x="873" y="595"/>
                    <a:pt x="840" y="673"/>
                    <a:pt x="797" y="760"/>
                  </a:cubicBezTo>
                  <a:cubicBezTo>
                    <a:pt x="785" y="804"/>
                    <a:pt x="763" y="837"/>
                    <a:pt x="741" y="881"/>
                  </a:cubicBezTo>
                  <a:cubicBezTo>
                    <a:pt x="724" y="915"/>
                    <a:pt x="707" y="943"/>
                    <a:pt x="674" y="943"/>
                  </a:cubicBezTo>
                  <a:cubicBezTo>
                    <a:pt x="665" y="943"/>
                    <a:pt x="655" y="941"/>
                    <a:pt x="643" y="936"/>
                  </a:cubicBezTo>
                  <a:cubicBezTo>
                    <a:pt x="588" y="924"/>
                    <a:pt x="533" y="881"/>
                    <a:pt x="490" y="848"/>
                  </a:cubicBezTo>
                  <a:cubicBezTo>
                    <a:pt x="434" y="804"/>
                    <a:pt x="380" y="760"/>
                    <a:pt x="336" y="717"/>
                  </a:cubicBezTo>
                  <a:cubicBezTo>
                    <a:pt x="237" y="639"/>
                    <a:pt x="149" y="552"/>
                    <a:pt x="73" y="453"/>
                  </a:cubicBezTo>
                  <a:cubicBezTo>
                    <a:pt x="68" y="446"/>
                    <a:pt x="62" y="443"/>
                    <a:pt x="55" y="443"/>
                  </a:cubicBezTo>
                  <a:cubicBezTo>
                    <a:pt x="31" y="443"/>
                    <a:pt x="1" y="482"/>
                    <a:pt x="18" y="508"/>
                  </a:cubicBezTo>
                  <a:cubicBezTo>
                    <a:pt x="117" y="617"/>
                    <a:pt x="215" y="727"/>
                    <a:pt x="325" y="815"/>
                  </a:cubicBezTo>
                  <a:cubicBezTo>
                    <a:pt x="380" y="859"/>
                    <a:pt x="434" y="902"/>
                    <a:pt x="490" y="936"/>
                  </a:cubicBezTo>
                  <a:cubicBezTo>
                    <a:pt x="544" y="980"/>
                    <a:pt x="599" y="1023"/>
                    <a:pt x="675" y="1023"/>
                  </a:cubicBezTo>
                  <a:cubicBezTo>
                    <a:pt x="741" y="1023"/>
                    <a:pt x="785" y="968"/>
                    <a:pt x="818" y="914"/>
                  </a:cubicBezTo>
                  <a:cubicBezTo>
                    <a:pt x="862" y="815"/>
                    <a:pt x="906" y="727"/>
                    <a:pt x="950" y="629"/>
                  </a:cubicBezTo>
                  <a:cubicBezTo>
                    <a:pt x="1038" y="442"/>
                    <a:pt x="1125" y="256"/>
                    <a:pt x="1213" y="59"/>
                  </a:cubicBezTo>
                  <a:cubicBezTo>
                    <a:pt x="1228" y="29"/>
                    <a:pt x="1203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54;p39">
              <a:extLst>
                <a:ext uri="{FF2B5EF4-FFF2-40B4-BE49-F238E27FC236}">
                  <a16:creationId xmlns:a16="http://schemas.microsoft.com/office/drawing/2014/main" xmlns="" id="{4DC26148-E0B0-507E-41E4-D467F35E4FCF}"/>
                </a:ext>
              </a:extLst>
            </p:cNvPr>
            <p:cNvSpPr/>
            <p:nvPr/>
          </p:nvSpPr>
          <p:spPr>
            <a:xfrm>
              <a:off x="2266885" y="3369385"/>
              <a:ext cx="231346" cy="822185"/>
            </a:xfrm>
            <a:custGeom>
              <a:avLst/>
              <a:gdLst/>
              <a:ahLst/>
              <a:cxnLst/>
              <a:rect l="l" t="t" r="r" b="b"/>
              <a:pathLst>
                <a:path w="3542" h="12588" extrusionOk="0">
                  <a:moveTo>
                    <a:pt x="3542" y="1"/>
                  </a:moveTo>
                  <a:cubicBezTo>
                    <a:pt x="3542" y="1"/>
                    <a:pt x="2423" y="209"/>
                    <a:pt x="1952" y="516"/>
                  </a:cubicBezTo>
                  <a:lnTo>
                    <a:pt x="1580" y="5592"/>
                  </a:lnTo>
                  <a:lnTo>
                    <a:pt x="1" y="12587"/>
                  </a:lnTo>
                  <a:lnTo>
                    <a:pt x="472" y="12587"/>
                  </a:lnTo>
                  <a:lnTo>
                    <a:pt x="1897" y="8794"/>
                  </a:lnTo>
                  <a:lnTo>
                    <a:pt x="2106" y="8158"/>
                  </a:lnTo>
                  <a:lnTo>
                    <a:pt x="2292" y="7149"/>
                  </a:lnTo>
                  <a:lnTo>
                    <a:pt x="3322" y="1097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55;p39">
              <a:extLst>
                <a:ext uri="{FF2B5EF4-FFF2-40B4-BE49-F238E27FC236}">
                  <a16:creationId xmlns:a16="http://schemas.microsoft.com/office/drawing/2014/main" xmlns="" id="{AD99484F-4C8C-DCC3-7FEF-13F071BB8AAF}"/>
                </a:ext>
              </a:extLst>
            </p:cNvPr>
            <p:cNvSpPr/>
            <p:nvPr/>
          </p:nvSpPr>
          <p:spPr>
            <a:xfrm>
              <a:off x="2074993" y="3400148"/>
              <a:ext cx="350219" cy="488556"/>
            </a:xfrm>
            <a:custGeom>
              <a:avLst/>
              <a:gdLst/>
              <a:ahLst/>
              <a:cxnLst/>
              <a:rect l="l" t="t" r="r" b="b"/>
              <a:pathLst>
                <a:path w="5362" h="7480" extrusionOk="0">
                  <a:moveTo>
                    <a:pt x="4956" y="1"/>
                  </a:moveTo>
                  <a:cubicBezTo>
                    <a:pt x="4956" y="1"/>
                    <a:pt x="4123" y="330"/>
                    <a:pt x="3926" y="1284"/>
                  </a:cubicBezTo>
                  <a:cubicBezTo>
                    <a:pt x="3761" y="2073"/>
                    <a:pt x="3805" y="4693"/>
                    <a:pt x="3805" y="4693"/>
                  </a:cubicBezTo>
                  <a:lnTo>
                    <a:pt x="691" y="4189"/>
                  </a:lnTo>
                  <a:lnTo>
                    <a:pt x="1" y="6426"/>
                  </a:lnTo>
                  <a:cubicBezTo>
                    <a:pt x="1" y="6426"/>
                    <a:pt x="2149" y="7018"/>
                    <a:pt x="3355" y="7303"/>
                  </a:cubicBezTo>
                  <a:cubicBezTo>
                    <a:pt x="3925" y="7437"/>
                    <a:pt x="4295" y="7479"/>
                    <a:pt x="4536" y="7479"/>
                  </a:cubicBezTo>
                  <a:cubicBezTo>
                    <a:pt x="4943" y="7479"/>
                    <a:pt x="4978" y="7358"/>
                    <a:pt x="4978" y="7358"/>
                  </a:cubicBezTo>
                  <a:lnTo>
                    <a:pt x="5361" y="275"/>
                  </a:lnTo>
                  <a:lnTo>
                    <a:pt x="4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56;p39">
              <a:extLst>
                <a:ext uri="{FF2B5EF4-FFF2-40B4-BE49-F238E27FC236}">
                  <a16:creationId xmlns:a16="http://schemas.microsoft.com/office/drawing/2014/main" xmlns="" id="{BA59097C-86E5-CEC8-F5F5-C13E85181242}"/>
                </a:ext>
              </a:extLst>
            </p:cNvPr>
            <p:cNvSpPr/>
            <p:nvPr/>
          </p:nvSpPr>
          <p:spPr>
            <a:xfrm>
              <a:off x="2265840" y="3459780"/>
              <a:ext cx="116391" cy="726042"/>
            </a:xfrm>
            <a:custGeom>
              <a:avLst/>
              <a:gdLst/>
              <a:ahLst/>
              <a:cxnLst/>
              <a:rect l="l" t="t" r="r" b="b"/>
              <a:pathLst>
                <a:path w="1782" h="11116" extrusionOk="0">
                  <a:moveTo>
                    <a:pt x="1656" y="1"/>
                  </a:moveTo>
                  <a:cubicBezTo>
                    <a:pt x="1637" y="1"/>
                    <a:pt x="1618" y="14"/>
                    <a:pt x="1618" y="42"/>
                  </a:cubicBezTo>
                  <a:cubicBezTo>
                    <a:pt x="1639" y="1226"/>
                    <a:pt x="1672" y="2410"/>
                    <a:pt x="1694" y="3594"/>
                  </a:cubicBezTo>
                  <a:cubicBezTo>
                    <a:pt x="1694" y="3802"/>
                    <a:pt x="1639" y="4011"/>
                    <a:pt x="1596" y="4208"/>
                  </a:cubicBezTo>
                  <a:cubicBezTo>
                    <a:pt x="1518" y="4625"/>
                    <a:pt x="1420" y="5030"/>
                    <a:pt x="1321" y="5436"/>
                  </a:cubicBezTo>
                  <a:cubicBezTo>
                    <a:pt x="1080" y="6434"/>
                    <a:pt x="817" y="7432"/>
                    <a:pt x="576" y="8429"/>
                  </a:cubicBezTo>
                  <a:cubicBezTo>
                    <a:pt x="356" y="9295"/>
                    <a:pt x="105" y="10183"/>
                    <a:pt x="5" y="11082"/>
                  </a:cubicBezTo>
                  <a:cubicBezTo>
                    <a:pt x="0" y="11104"/>
                    <a:pt x="17" y="11115"/>
                    <a:pt x="36" y="11115"/>
                  </a:cubicBezTo>
                  <a:cubicBezTo>
                    <a:pt x="55" y="11115"/>
                    <a:pt x="77" y="11104"/>
                    <a:pt x="83" y="11082"/>
                  </a:cubicBezTo>
                  <a:cubicBezTo>
                    <a:pt x="170" y="10282"/>
                    <a:pt x="390" y="9503"/>
                    <a:pt x="576" y="8725"/>
                  </a:cubicBezTo>
                  <a:cubicBezTo>
                    <a:pt x="828" y="7717"/>
                    <a:pt x="1091" y="6719"/>
                    <a:pt x="1333" y="5710"/>
                  </a:cubicBezTo>
                  <a:cubicBezTo>
                    <a:pt x="1431" y="5293"/>
                    <a:pt x="1540" y="4877"/>
                    <a:pt x="1628" y="4449"/>
                  </a:cubicBezTo>
                  <a:cubicBezTo>
                    <a:pt x="1683" y="4197"/>
                    <a:pt x="1760" y="3923"/>
                    <a:pt x="1771" y="3649"/>
                  </a:cubicBezTo>
                  <a:cubicBezTo>
                    <a:pt x="1782" y="3463"/>
                    <a:pt x="1760" y="3265"/>
                    <a:pt x="1760" y="3079"/>
                  </a:cubicBezTo>
                  <a:cubicBezTo>
                    <a:pt x="1749" y="2695"/>
                    <a:pt x="1738" y="2311"/>
                    <a:pt x="1738" y="1928"/>
                  </a:cubicBezTo>
                  <a:cubicBezTo>
                    <a:pt x="1727" y="1292"/>
                    <a:pt x="1705" y="667"/>
                    <a:pt x="1694" y="42"/>
                  </a:cubicBezTo>
                  <a:cubicBezTo>
                    <a:pt x="1694" y="14"/>
                    <a:pt x="1675" y="1"/>
                    <a:pt x="1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57;p39">
              <a:extLst>
                <a:ext uri="{FF2B5EF4-FFF2-40B4-BE49-F238E27FC236}">
                  <a16:creationId xmlns:a16="http://schemas.microsoft.com/office/drawing/2014/main" xmlns="" id="{7FEC339D-2FE2-7FAE-C875-C629F48E4B34}"/>
                </a:ext>
              </a:extLst>
            </p:cNvPr>
            <p:cNvSpPr/>
            <p:nvPr/>
          </p:nvSpPr>
          <p:spPr>
            <a:xfrm>
              <a:off x="2369297" y="3899278"/>
              <a:ext cx="47288" cy="44480"/>
            </a:xfrm>
            <a:custGeom>
              <a:avLst/>
              <a:gdLst/>
              <a:ahLst/>
              <a:cxnLst/>
              <a:rect l="l" t="t" r="r" b="b"/>
              <a:pathLst>
                <a:path w="724" h="681" extrusionOk="0">
                  <a:moveTo>
                    <a:pt x="724" y="1"/>
                  </a:moveTo>
                  <a:lnTo>
                    <a:pt x="724" y="1"/>
                  </a:lnTo>
                  <a:cubicBezTo>
                    <a:pt x="548" y="23"/>
                    <a:pt x="362" y="45"/>
                    <a:pt x="176" y="67"/>
                  </a:cubicBezTo>
                  <a:cubicBezTo>
                    <a:pt x="132" y="77"/>
                    <a:pt x="77" y="77"/>
                    <a:pt x="44" y="121"/>
                  </a:cubicBezTo>
                  <a:cubicBezTo>
                    <a:pt x="0" y="165"/>
                    <a:pt x="0" y="231"/>
                    <a:pt x="12" y="297"/>
                  </a:cubicBezTo>
                  <a:cubicBezTo>
                    <a:pt x="44" y="450"/>
                    <a:pt x="307" y="681"/>
                    <a:pt x="516" y="681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58;p39">
              <a:extLst>
                <a:ext uri="{FF2B5EF4-FFF2-40B4-BE49-F238E27FC236}">
                  <a16:creationId xmlns:a16="http://schemas.microsoft.com/office/drawing/2014/main" xmlns="" id="{3EDCFB84-4E62-CFB6-668F-81FF296946E8}"/>
                </a:ext>
              </a:extLst>
            </p:cNvPr>
            <p:cNvSpPr/>
            <p:nvPr/>
          </p:nvSpPr>
          <p:spPr>
            <a:xfrm>
              <a:off x="2382164" y="3897906"/>
              <a:ext cx="194835" cy="8622"/>
            </a:xfrm>
            <a:custGeom>
              <a:avLst/>
              <a:gdLst/>
              <a:ahLst/>
              <a:cxnLst/>
              <a:rect l="l" t="t" r="r" b="b"/>
              <a:pathLst>
                <a:path w="2983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2906" y="132"/>
                  </a:lnTo>
                  <a:cubicBezTo>
                    <a:pt x="2983" y="132"/>
                    <a:pt x="2983" y="0"/>
                    <a:pt x="2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59;p39">
              <a:extLst>
                <a:ext uri="{FF2B5EF4-FFF2-40B4-BE49-F238E27FC236}">
                  <a16:creationId xmlns:a16="http://schemas.microsoft.com/office/drawing/2014/main" xmlns="" id="{26FE6C91-C593-6DE9-FA9E-A63E59AE39BF}"/>
                </a:ext>
              </a:extLst>
            </p:cNvPr>
            <p:cNvSpPr/>
            <p:nvPr/>
          </p:nvSpPr>
          <p:spPr>
            <a:xfrm>
              <a:off x="1696173" y="4055117"/>
              <a:ext cx="456225" cy="390584"/>
            </a:xfrm>
            <a:custGeom>
              <a:avLst/>
              <a:gdLst/>
              <a:ahLst/>
              <a:cxnLst/>
              <a:rect l="l" t="t" r="r" b="b"/>
              <a:pathLst>
                <a:path w="6985" h="5980" extrusionOk="0">
                  <a:moveTo>
                    <a:pt x="5381" y="1"/>
                  </a:moveTo>
                  <a:cubicBezTo>
                    <a:pt x="5375" y="1"/>
                    <a:pt x="5368" y="2"/>
                    <a:pt x="5362" y="5"/>
                  </a:cubicBezTo>
                  <a:lnTo>
                    <a:pt x="34" y="2329"/>
                  </a:lnTo>
                  <a:cubicBezTo>
                    <a:pt x="12" y="2340"/>
                    <a:pt x="0" y="2362"/>
                    <a:pt x="12" y="2384"/>
                  </a:cubicBezTo>
                  <a:lnTo>
                    <a:pt x="1557" y="5958"/>
                  </a:lnTo>
                  <a:cubicBezTo>
                    <a:pt x="1569" y="5980"/>
                    <a:pt x="1601" y="5980"/>
                    <a:pt x="1623" y="5980"/>
                  </a:cubicBezTo>
                  <a:lnTo>
                    <a:pt x="6951" y="3656"/>
                  </a:lnTo>
                  <a:cubicBezTo>
                    <a:pt x="6973" y="3645"/>
                    <a:pt x="6985" y="3612"/>
                    <a:pt x="6973" y="3590"/>
                  </a:cubicBezTo>
                  <a:lnTo>
                    <a:pt x="5428" y="27"/>
                  </a:lnTo>
                  <a:cubicBezTo>
                    <a:pt x="5419" y="11"/>
                    <a:pt x="5400" y="1"/>
                    <a:pt x="5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60;p39">
              <a:extLst>
                <a:ext uri="{FF2B5EF4-FFF2-40B4-BE49-F238E27FC236}">
                  <a16:creationId xmlns:a16="http://schemas.microsoft.com/office/drawing/2014/main" xmlns="" id="{D077566D-5B92-C0A7-4889-E8E85554E51F}"/>
                </a:ext>
              </a:extLst>
            </p:cNvPr>
            <p:cNvSpPr/>
            <p:nvPr/>
          </p:nvSpPr>
          <p:spPr>
            <a:xfrm>
              <a:off x="1638893" y="3781125"/>
              <a:ext cx="269294" cy="333760"/>
            </a:xfrm>
            <a:custGeom>
              <a:avLst/>
              <a:gdLst/>
              <a:ahLst/>
              <a:cxnLst/>
              <a:rect l="l" t="t" r="r" b="b"/>
              <a:pathLst>
                <a:path w="4123" h="5110" extrusionOk="0">
                  <a:moveTo>
                    <a:pt x="811" y="0"/>
                  </a:moveTo>
                  <a:lnTo>
                    <a:pt x="0" y="2149"/>
                  </a:lnTo>
                  <a:lnTo>
                    <a:pt x="2653" y="5110"/>
                  </a:lnTo>
                  <a:lnTo>
                    <a:pt x="4123" y="3235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61;p39">
              <a:extLst>
                <a:ext uri="{FF2B5EF4-FFF2-40B4-BE49-F238E27FC236}">
                  <a16:creationId xmlns:a16="http://schemas.microsoft.com/office/drawing/2014/main" xmlns="" id="{A2F5D664-0604-85D1-E5A8-96F37891E252}"/>
                </a:ext>
              </a:extLst>
            </p:cNvPr>
            <p:cNvSpPr/>
            <p:nvPr/>
          </p:nvSpPr>
          <p:spPr>
            <a:xfrm>
              <a:off x="1853710" y="4011030"/>
              <a:ext cx="141146" cy="158062"/>
            </a:xfrm>
            <a:custGeom>
              <a:avLst/>
              <a:gdLst/>
              <a:ahLst/>
              <a:cxnLst/>
              <a:rect l="l" t="t" r="r" b="b"/>
              <a:pathLst>
                <a:path w="2161" h="2420" extrusionOk="0">
                  <a:moveTo>
                    <a:pt x="614" y="0"/>
                  </a:moveTo>
                  <a:lnTo>
                    <a:pt x="0" y="778"/>
                  </a:lnTo>
                  <a:cubicBezTo>
                    <a:pt x="77" y="1009"/>
                    <a:pt x="384" y="1338"/>
                    <a:pt x="604" y="1426"/>
                  </a:cubicBezTo>
                  <a:cubicBezTo>
                    <a:pt x="701" y="1467"/>
                    <a:pt x="807" y="1487"/>
                    <a:pt x="913" y="1487"/>
                  </a:cubicBezTo>
                  <a:cubicBezTo>
                    <a:pt x="1057" y="1487"/>
                    <a:pt x="1201" y="1451"/>
                    <a:pt x="1327" y="1382"/>
                  </a:cubicBezTo>
                  <a:cubicBezTo>
                    <a:pt x="1382" y="1711"/>
                    <a:pt x="1535" y="2028"/>
                    <a:pt x="1744" y="2281"/>
                  </a:cubicBezTo>
                  <a:cubicBezTo>
                    <a:pt x="1800" y="2346"/>
                    <a:pt x="1880" y="2419"/>
                    <a:pt x="1964" y="2419"/>
                  </a:cubicBezTo>
                  <a:cubicBezTo>
                    <a:pt x="1978" y="2419"/>
                    <a:pt x="1993" y="2417"/>
                    <a:pt x="2007" y="2412"/>
                  </a:cubicBezTo>
                  <a:cubicBezTo>
                    <a:pt x="2139" y="2379"/>
                    <a:pt x="2161" y="2204"/>
                    <a:pt x="2149" y="2072"/>
                  </a:cubicBezTo>
                  <a:cubicBezTo>
                    <a:pt x="2139" y="1864"/>
                    <a:pt x="2117" y="1667"/>
                    <a:pt x="2073" y="1458"/>
                  </a:cubicBezTo>
                  <a:cubicBezTo>
                    <a:pt x="2040" y="1239"/>
                    <a:pt x="1974" y="1020"/>
                    <a:pt x="1854" y="834"/>
                  </a:cubicBezTo>
                  <a:cubicBezTo>
                    <a:pt x="1634" y="505"/>
                    <a:pt x="977" y="154"/>
                    <a:pt x="614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62;p39">
              <a:extLst>
                <a:ext uri="{FF2B5EF4-FFF2-40B4-BE49-F238E27FC236}">
                  <a16:creationId xmlns:a16="http://schemas.microsoft.com/office/drawing/2014/main" xmlns="" id="{E0E9636B-7C24-F528-A2DD-7CBEC79BF0DC}"/>
                </a:ext>
              </a:extLst>
            </p:cNvPr>
            <p:cNvSpPr/>
            <p:nvPr/>
          </p:nvSpPr>
          <p:spPr>
            <a:xfrm>
              <a:off x="1675403" y="3254824"/>
              <a:ext cx="179094" cy="382485"/>
            </a:xfrm>
            <a:custGeom>
              <a:avLst/>
              <a:gdLst/>
              <a:ahLst/>
              <a:cxnLst/>
              <a:rect l="l" t="t" r="r" b="b"/>
              <a:pathLst>
                <a:path w="2742" h="5856" extrusionOk="0">
                  <a:moveTo>
                    <a:pt x="768" y="1"/>
                  </a:moveTo>
                  <a:lnTo>
                    <a:pt x="1" y="5855"/>
                  </a:lnTo>
                  <a:cubicBezTo>
                    <a:pt x="527" y="5756"/>
                    <a:pt x="1020" y="5559"/>
                    <a:pt x="1470" y="5274"/>
                  </a:cubicBezTo>
                  <a:cubicBezTo>
                    <a:pt x="1382" y="5000"/>
                    <a:pt x="1294" y="4737"/>
                    <a:pt x="1195" y="4474"/>
                  </a:cubicBezTo>
                  <a:lnTo>
                    <a:pt x="1195" y="4474"/>
                  </a:lnTo>
                  <a:cubicBezTo>
                    <a:pt x="1327" y="4682"/>
                    <a:pt x="1448" y="4890"/>
                    <a:pt x="1568" y="5088"/>
                  </a:cubicBezTo>
                  <a:cubicBezTo>
                    <a:pt x="2029" y="4781"/>
                    <a:pt x="2435" y="4386"/>
                    <a:pt x="2742" y="3914"/>
                  </a:cubicBezTo>
                  <a:cubicBezTo>
                    <a:pt x="1492" y="3048"/>
                    <a:pt x="724" y="1524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63;p39">
              <a:extLst>
                <a:ext uri="{FF2B5EF4-FFF2-40B4-BE49-F238E27FC236}">
                  <a16:creationId xmlns:a16="http://schemas.microsoft.com/office/drawing/2014/main" xmlns="" id="{003D28BE-5BB2-A626-82DF-9FD26989BFF4}"/>
                </a:ext>
              </a:extLst>
            </p:cNvPr>
            <p:cNvSpPr/>
            <p:nvPr/>
          </p:nvSpPr>
          <p:spPr>
            <a:xfrm>
              <a:off x="1406180" y="2998924"/>
              <a:ext cx="332323" cy="523957"/>
            </a:xfrm>
            <a:custGeom>
              <a:avLst/>
              <a:gdLst/>
              <a:ahLst/>
              <a:cxnLst/>
              <a:rect l="l" t="t" r="r" b="b"/>
              <a:pathLst>
                <a:path w="5088" h="8022" extrusionOk="0">
                  <a:moveTo>
                    <a:pt x="2402" y="1"/>
                  </a:moveTo>
                  <a:cubicBezTo>
                    <a:pt x="2303" y="1"/>
                    <a:pt x="2213" y="9"/>
                    <a:pt x="2138" y="26"/>
                  </a:cubicBezTo>
                  <a:cubicBezTo>
                    <a:pt x="1612" y="158"/>
                    <a:pt x="1151" y="498"/>
                    <a:pt x="834" y="925"/>
                  </a:cubicBezTo>
                  <a:cubicBezTo>
                    <a:pt x="176" y="1792"/>
                    <a:pt x="33" y="2920"/>
                    <a:pt x="33" y="4006"/>
                  </a:cubicBezTo>
                  <a:cubicBezTo>
                    <a:pt x="33" y="5081"/>
                    <a:pt x="176" y="6166"/>
                    <a:pt x="0" y="7230"/>
                  </a:cubicBezTo>
                  <a:cubicBezTo>
                    <a:pt x="1414" y="7493"/>
                    <a:pt x="2829" y="7744"/>
                    <a:pt x="4254" y="8008"/>
                  </a:cubicBezTo>
                  <a:cubicBezTo>
                    <a:pt x="4298" y="8013"/>
                    <a:pt x="4348" y="8022"/>
                    <a:pt x="4397" y="8022"/>
                  </a:cubicBezTo>
                  <a:cubicBezTo>
                    <a:pt x="4446" y="8022"/>
                    <a:pt x="4496" y="8013"/>
                    <a:pt x="4539" y="7986"/>
                  </a:cubicBezTo>
                  <a:cubicBezTo>
                    <a:pt x="4627" y="7920"/>
                    <a:pt x="4649" y="7800"/>
                    <a:pt x="4660" y="7690"/>
                  </a:cubicBezTo>
                  <a:cubicBezTo>
                    <a:pt x="4912" y="5410"/>
                    <a:pt x="5088" y="1956"/>
                    <a:pt x="4265" y="607"/>
                  </a:cubicBezTo>
                  <a:cubicBezTo>
                    <a:pt x="3936" y="288"/>
                    <a:pt x="2995" y="1"/>
                    <a:pt x="2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64;p39">
              <a:extLst>
                <a:ext uri="{FF2B5EF4-FFF2-40B4-BE49-F238E27FC236}">
                  <a16:creationId xmlns:a16="http://schemas.microsoft.com/office/drawing/2014/main" xmlns="" id="{841F1F94-A708-27A2-1050-61DD7B884F02}"/>
                </a:ext>
              </a:extLst>
            </p:cNvPr>
            <p:cNvSpPr/>
            <p:nvPr/>
          </p:nvSpPr>
          <p:spPr>
            <a:xfrm>
              <a:off x="1501407" y="3247640"/>
              <a:ext cx="120376" cy="143301"/>
            </a:xfrm>
            <a:custGeom>
              <a:avLst/>
              <a:gdLst/>
              <a:ahLst/>
              <a:cxnLst/>
              <a:rect l="l" t="t" r="r" b="b"/>
              <a:pathLst>
                <a:path w="1843" h="2194" extrusionOk="0">
                  <a:moveTo>
                    <a:pt x="0" y="1"/>
                  </a:moveTo>
                  <a:lnTo>
                    <a:pt x="33" y="2194"/>
                  </a:lnTo>
                  <a:lnTo>
                    <a:pt x="1842" y="2194"/>
                  </a:lnTo>
                  <a:lnTo>
                    <a:pt x="1842" y="6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65;p39">
              <a:extLst>
                <a:ext uri="{FF2B5EF4-FFF2-40B4-BE49-F238E27FC236}">
                  <a16:creationId xmlns:a16="http://schemas.microsoft.com/office/drawing/2014/main" xmlns="" id="{604F8ADB-B855-39FD-3C4A-31A7354B1A4C}"/>
                </a:ext>
              </a:extLst>
            </p:cNvPr>
            <p:cNvSpPr/>
            <p:nvPr/>
          </p:nvSpPr>
          <p:spPr>
            <a:xfrm>
              <a:off x="1476327" y="3032038"/>
              <a:ext cx="229909" cy="288758"/>
            </a:xfrm>
            <a:custGeom>
              <a:avLst/>
              <a:gdLst/>
              <a:ahLst/>
              <a:cxnLst/>
              <a:rect l="l" t="t" r="r" b="b"/>
              <a:pathLst>
                <a:path w="3520" h="4421" extrusionOk="0">
                  <a:moveTo>
                    <a:pt x="1813" y="0"/>
                  </a:moveTo>
                  <a:cubicBezTo>
                    <a:pt x="1786" y="0"/>
                    <a:pt x="1760" y="1"/>
                    <a:pt x="1733" y="1"/>
                  </a:cubicBezTo>
                  <a:lnTo>
                    <a:pt x="1645" y="1"/>
                  </a:lnTo>
                  <a:cubicBezTo>
                    <a:pt x="637" y="79"/>
                    <a:pt x="1" y="627"/>
                    <a:pt x="99" y="1570"/>
                  </a:cubicBezTo>
                  <a:lnTo>
                    <a:pt x="220" y="2479"/>
                  </a:lnTo>
                  <a:cubicBezTo>
                    <a:pt x="220" y="2479"/>
                    <a:pt x="134" y="4421"/>
                    <a:pt x="2285" y="4421"/>
                  </a:cubicBezTo>
                  <a:cubicBezTo>
                    <a:pt x="2309" y="4421"/>
                    <a:pt x="2333" y="4421"/>
                    <a:pt x="2358" y="4420"/>
                  </a:cubicBezTo>
                  <a:cubicBezTo>
                    <a:pt x="2358" y="4420"/>
                    <a:pt x="3520" y="4245"/>
                    <a:pt x="3520" y="2951"/>
                  </a:cubicBezTo>
                  <a:cubicBezTo>
                    <a:pt x="3520" y="2513"/>
                    <a:pt x="3520" y="2041"/>
                    <a:pt x="3432" y="1219"/>
                  </a:cubicBezTo>
                  <a:cubicBezTo>
                    <a:pt x="3347" y="367"/>
                    <a:pt x="2713" y="0"/>
                    <a:pt x="1813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66;p39">
              <a:extLst>
                <a:ext uri="{FF2B5EF4-FFF2-40B4-BE49-F238E27FC236}">
                  <a16:creationId xmlns:a16="http://schemas.microsoft.com/office/drawing/2014/main" xmlns="" id="{562A6245-A21C-D20B-8E7A-A2F996375DDA}"/>
                </a:ext>
              </a:extLst>
            </p:cNvPr>
            <p:cNvSpPr/>
            <p:nvPr/>
          </p:nvSpPr>
          <p:spPr>
            <a:xfrm>
              <a:off x="1665410" y="3167369"/>
              <a:ext cx="18680" cy="17374"/>
            </a:xfrm>
            <a:custGeom>
              <a:avLst/>
              <a:gdLst/>
              <a:ahLst/>
              <a:cxnLst/>
              <a:rect l="l" t="t" r="r" b="b"/>
              <a:pathLst>
                <a:path w="286" h="266" extrusionOk="0">
                  <a:moveTo>
                    <a:pt x="152" y="0"/>
                  </a:moveTo>
                  <a:cubicBezTo>
                    <a:pt x="145" y="0"/>
                    <a:pt x="139" y="1"/>
                    <a:pt x="132" y="2"/>
                  </a:cubicBezTo>
                  <a:cubicBezTo>
                    <a:pt x="55" y="2"/>
                    <a:pt x="0" y="68"/>
                    <a:pt x="0" y="144"/>
                  </a:cubicBezTo>
                  <a:cubicBezTo>
                    <a:pt x="0" y="210"/>
                    <a:pt x="66" y="265"/>
                    <a:pt x="142" y="265"/>
                  </a:cubicBezTo>
                  <a:cubicBezTo>
                    <a:pt x="220" y="254"/>
                    <a:pt x="285" y="188"/>
                    <a:pt x="274" y="122"/>
                  </a:cubicBezTo>
                  <a:cubicBezTo>
                    <a:pt x="274" y="53"/>
                    <a:pt x="219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7;p39">
              <a:extLst>
                <a:ext uri="{FF2B5EF4-FFF2-40B4-BE49-F238E27FC236}">
                  <a16:creationId xmlns:a16="http://schemas.microsoft.com/office/drawing/2014/main" xmlns="" id="{F4044131-D266-63FB-70C2-44D0C4F0856C}"/>
                </a:ext>
              </a:extLst>
            </p:cNvPr>
            <p:cNvSpPr/>
            <p:nvPr/>
          </p:nvSpPr>
          <p:spPr>
            <a:xfrm>
              <a:off x="1581613" y="3173117"/>
              <a:ext cx="18680" cy="17308"/>
            </a:xfrm>
            <a:custGeom>
              <a:avLst/>
              <a:gdLst/>
              <a:ahLst/>
              <a:cxnLst/>
              <a:rect l="l" t="t" r="r" b="b"/>
              <a:pathLst>
                <a:path w="286" h="265" extrusionOk="0">
                  <a:moveTo>
                    <a:pt x="152" y="0"/>
                  </a:moveTo>
                  <a:cubicBezTo>
                    <a:pt x="145" y="0"/>
                    <a:pt x="138" y="1"/>
                    <a:pt x="132" y="2"/>
                  </a:cubicBezTo>
                  <a:cubicBezTo>
                    <a:pt x="66" y="2"/>
                    <a:pt x="0" y="67"/>
                    <a:pt x="11" y="144"/>
                  </a:cubicBezTo>
                  <a:cubicBezTo>
                    <a:pt x="11" y="210"/>
                    <a:pt x="77" y="265"/>
                    <a:pt x="154" y="265"/>
                  </a:cubicBezTo>
                  <a:cubicBezTo>
                    <a:pt x="231" y="253"/>
                    <a:pt x="285" y="188"/>
                    <a:pt x="285" y="122"/>
                  </a:cubicBezTo>
                  <a:cubicBezTo>
                    <a:pt x="276" y="52"/>
                    <a:pt x="220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8;p39">
              <a:extLst>
                <a:ext uri="{FF2B5EF4-FFF2-40B4-BE49-F238E27FC236}">
                  <a16:creationId xmlns:a16="http://schemas.microsoft.com/office/drawing/2014/main" xmlns="" id="{DF87BD58-9D90-2761-8DBC-2B4638BE43C2}"/>
                </a:ext>
              </a:extLst>
            </p:cNvPr>
            <p:cNvSpPr/>
            <p:nvPr/>
          </p:nvSpPr>
          <p:spPr>
            <a:xfrm>
              <a:off x="1557969" y="3146403"/>
              <a:ext cx="37295" cy="11757"/>
            </a:xfrm>
            <a:custGeom>
              <a:avLst/>
              <a:gdLst/>
              <a:ahLst/>
              <a:cxnLst/>
              <a:rect l="l" t="t" r="r" b="b"/>
              <a:pathLst>
                <a:path w="571" h="180" extrusionOk="0">
                  <a:moveTo>
                    <a:pt x="305" y="0"/>
                  </a:moveTo>
                  <a:cubicBezTo>
                    <a:pt x="208" y="0"/>
                    <a:pt x="111" y="28"/>
                    <a:pt x="33" y="82"/>
                  </a:cubicBezTo>
                  <a:cubicBezTo>
                    <a:pt x="11" y="92"/>
                    <a:pt x="1" y="126"/>
                    <a:pt x="23" y="158"/>
                  </a:cubicBezTo>
                  <a:cubicBezTo>
                    <a:pt x="33" y="169"/>
                    <a:pt x="45" y="180"/>
                    <a:pt x="66" y="180"/>
                  </a:cubicBezTo>
                  <a:cubicBezTo>
                    <a:pt x="77" y="180"/>
                    <a:pt x="88" y="169"/>
                    <a:pt x="88" y="169"/>
                  </a:cubicBezTo>
                  <a:cubicBezTo>
                    <a:pt x="155" y="127"/>
                    <a:pt x="232" y="104"/>
                    <a:pt x="309" y="104"/>
                  </a:cubicBezTo>
                  <a:cubicBezTo>
                    <a:pt x="369" y="104"/>
                    <a:pt x="429" y="118"/>
                    <a:pt x="483" y="148"/>
                  </a:cubicBezTo>
                  <a:cubicBezTo>
                    <a:pt x="495" y="151"/>
                    <a:pt x="505" y="154"/>
                    <a:pt x="515" y="154"/>
                  </a:cubicBezTo>
                  <a:cubicBezTo>
                    <a:pt x="531" y="154"/>
                    <a:pt x="545" y="146"/>
                    <a:pt x="559" y="126"/>
                  </a:cubicBezTo>
                  <a:cubicBezTo>
                    <a:pt x="571" y="104"/>
                    <a:pt x="559" y="70"/>
                    <a:pt x="537" y="60"/>
                  </a:cubicBezTo>
                  <a:cubicBezTo>
                    <a:pt x="467" y="20"/>
                    <a:pt x="386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9;p39">
              <a:extLst>
                <a:ext uri="{FF2B5EF4-FFF2-40B4-BE49-F238E27FC236}">
                  <a16:creationId xmlns:a16="http://schemas.microsoft.com/office/drawing/2014/main" xmlns="" id="{1A653F5C-EBDB-64FB-808A-29F193F359A3}"/>
                </a:ext>
              </a:extLst>
            </p:cNvPr>
            <p:cNvSpPr/>
            <p:nvPr/>
          </p:nvSpPr>
          <p:spPr>
            <a:xfrm>
              <a:off x="1651760" y="3142811"/>
              <a:ext cx="37295" cy="11104"/>
            </a:xfrm>
            <a:custGeom>
              <a:avLst/>
              <a:gdLst/>
              <a:ahLst/>
              <a:cxnLst/>
              <a:rect l="l" t="t" r="r" b="b"/>
              <a:pathLst>
                <a:path w="571" h="170" extrusionOk="0">
                  <a:moveTo>
                    <a:pt x="306" y="0"/>
                  </a:moveTo>
                  <a:cubicBezTo>
                    <a:pt x="208" y="0"/>
                    <a:pt x="111" y="28"/>
                    <a:pt x="34" y="81"/>
                  </a:cubicBezTo>
                  <a:cubicBezTo>
                    <a:pt x="12" y="93"/>
                    <a:pt x="0" y="125"/>
                    <a:pt x="22" y="147"/>
                  </a:cubicBezTo>
                  <a:cubicBezTo>
                    <a:pt x="34" y="169"/>
                    <a:pt x="44" y="169"/>
                    <a:pt x="66" y="169"/>
                  </a:cubicBezTo>
                  <a:lnTo>
                    <a:pt x="88" y="169"/>
                  </a:lnTo>
                  <a:cubicBezTo>
                    <a:pt x="156" y="127"/>
                    <a:pt x="233" y="104"/>
                    <a:pt x="310" y="104"/>
                  </a:cubicBezTo>
                  <a:cubicBezTo>
                    <a:pt x="370" y="104"/>
                    <a:pt x="430" y="118"/>
                    <a:pt x="483" y="147"/>
                  </a:cubicBezTo>
                  <a:cubicBezTo>
                    <a:pt x="489" y="150"/>
                    <a:pt x="496" y="152"/>
                    <a:pt x="502" y="152"/>
                  </a:cubicBezTo>
                  <a:cubicBezTo>
                    <a:pt x="521" y="152"/>
                    <a:pt x="541" y="141"/>
                    <a:pt x="549" y="125"/>
                  </a:cubicBezTo>
                  <a:cubicBezTo>
                    <a:pt x="571" y="103"/>
                    <a:pt x="560" y="71"/>
                    <a:pt x="538" y="60"/>
                  </a:cubicBezTo>
                  <a:cubicBezTo>
                    <a:pt x="468" y="20"/>
                    <a:pt x="387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70;p39">
              <a:extLst>
                <a:ext uri="{FF2B5EF4-FFF2-40B4-BE49-F238E27FC236}">
                  <a16:creationId xmlns:a16="http://schemas.microsoft.com/office/drawing/2014/main" xmlns="" id="{F9CE4EAE-D057-D58C-FD5D-B4B9D27FA466}"/>
                </a:ext>
              </a:extLst>
            </p:cNvPr>
            <p:cNvSpPr/>
            <p:nvPr/>
          </p:nvSpPr>
          <p:spPr>
            <a:xfrm>
              <a:off x="1642485" y="3106300"/>
              <a:ext cx="45916" cy="21815"/>
            </a:xfrm>
            <a:custGeom>
              <a:avLst/>
              <a:gdLst/>
              <a:ahLst/>
              <a:cxnLst/>
              <a:rect l="l" t="t" r="r" b="b"/>
              <a:pathLst>
                <a:path w="703" h="334" extrusionOk="0">
                  <a:moveTo>
                    <a:pt x="371" y="1"/>
                  </a:moveTo>
                  <a:cubicBezTo>
                    <a:pt x="296" y="1"/>
                    <a:pt x="221" y="9"/>
                    <a:pt x="142" y="27"/>
                  </a:cubicBezTo>
                  <a:cubicBezTo>
                    <a:pt x="55" y="38"/>
                    <a:pt x="0" y="114"/>
                    <a:pt x="11" y="202"/>
                  </a:cubicBezTo>
                  <a:cubicBezTo>
                    <a:pt x="33" y="279"/>
                    <a:pt x="99" y="334"/>
                    <a:pt x="164" y="334"/>
                  </a:cubicBezTo>
                  <a:cubicBezTo>
                    <a:pt x="176" y="334"/>
                    <a:pt x="186" y="323"/>
                    <a:pt x="198" y="323"/>
                  </a:cubicBezTo>
                  <a:cubicBezTo>
                    <a:pt x="247" y="317"/>
                    <a:pt x="299" y="314"/>
                    <a:pt x="351" y="314"/>
                  </a:cubicBezTo>
                  <a:cubicBezTo>
                    <a:pt x="403" y="314"/>
                    <a:pt x="455" y="317"/>
                    <a:pt x="505" y="323"/>
                  </a:cubicBezTo>
                  <a:cubicBezTo>
                    <a:pt x="512" y="324"/>
                    <a:pt x="519" y="324"/>
                    <a:pt x="526" y="324"/>
                  </a:cubicBezTo>
                  <a:cubicBezTo>
                    <a:pt x="605" y="324"/>
                    <a:pt x="671" y="273"/>
                    <a:pt x="691" y="202"/>
                  </a:cubicBezTo>
                  <a:cubicBezTo>
                    <a:pt x="702" y="114"/>
                    <a:pt x="647" y="38"/>
                    <a:pt x="559" y="16"/>
                  </a:cubicBezTo>
                  <a:cubicBezTo>
                    <a:pt x="495" y="6"/>
                    <a:pt x="43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71;p39">
              <a:extLst>
                <a:ext uri="{FF2B5EF4-FFF2-40B4-BE49-F238E27FC236}">
                  <a16:creationId xmlns:a16="http://schemas.microsoft.com/office/drawing/2014/main" xmlns="" id="{8684B2C3-92CA-6BFC-01D2-4BD5029D357F}"/>
                </a:ext>
              </a:extLst>
            </p:cNvPr>
            <p:cNvSpPr/>
            <p:nvPr/>
          </p:nvSpPr>
          <p:spPr>
            <a:xfrm>
              <a:off x="1551503" y="3115510"/>
              <a:ext cx="45916" cy="21293"/>
            </a:xfrm>
            <a:custGeom>
              <a:avLst/>
              <a:gdLst/>
              <a:ahLst/>
              <a:cxnLst/>
              <a:rect l="l" t="t" r="r" b="b"/>
              <a:pathLst>
                <a:path w="703" h="326" extrusionOk="0">
                  <a:moveTo>
                    <a:pt x="356" y="1"/>
                  </a:moveTo>
                  <a:cubicBezTo>
                    <a:pt x="286" y="1"/>
                    <a:pt x="215" y="6"/>
                    <a:pt x="144" y="17"/>
                  </a:cubicBezTo>
                  <a:cubicBezTo>
                    <a:pt x="56" y="39"/>
                    <a:pt x="1" y="116"/>
                    <a:pt x="22" y="204"/>
                  </a:cubicBezTo>
                  <a:cubicBezTo>
                    <a:pt x="34" y="270"/>
                    <a:pt x="100" y="324"/>
                    <a:pt x="165" y="324"/>
                  </a:cubicBezTo>
                  <a:lnTo>
                    <a:pt x="198" y="324"/>
                  </a:lnTo>
                  <a:cubicBezTo>
                    <a:pt x="247" y="313"/>
                    <a:pt x="300" y="308"/>
                    <a:pt x="352" y="308"/>
                  </a:cubicBezTo>
                  <a:cubicBezTo>
                    <a:pt x="404" y="308"/>
                    <a:pt x="456" y="313"/>
                    <a:pt x="505" y="324"/>
                  </a:cubicBezTo>
                  <a:cubicBezTo>
                    <a:pt x="513" y="325"/>
                    <a:pt x="520" y="326"/>
                    <a:pt x="528" y="326"/>
                  </a:cubicBezTo>
                  <a:cubicBezTo>
                    <a:pt x="606" y="326"/>
                    <a:pt x="672" y="273"/>
                    <a:pt x="692" y="193"/>
                  </a:cubicBezTo>
                  <a:cubicBezTo>
                    <a:pt x="702" y="116"/>
                    <a:pt x="648" y="28"/>
                    <a:pt x="560" y="17"/>
                  </a:cubicBezTo>
                  <a:cubicBezTo>
                    <a:pt x="494" y="6"/>
                    <a:pt x="426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72;p39">
              <a:extLst>
                <a:ext uri="{FF2B5EF4-FFF2-40B4-BE49-F238E27FC236}">
                  <a16:creationId xmlns:a16="http://schemas.microsoft.com/office/drawing/2014/main" xmlns="" id="{D30ADFF1-14EE-5673-47F9-BE4FD9A2EA2E}"/>
                </a:ext>
              </a:extLst>
            </p:cNvPr>
            <p:cNvSpPr/>
            <p:nvPr/>
          </p:nvSpPr>
          <p:spPr>
            <a:xfrm>
              <a:off x="1459149" y="3005782"/>
              <a:ext cx="196990" cy="196337"/>
            </a:xfrm>
            <a:custGeom>
              <a:avLst/>
              <a:gdLst/>
              <a:ahLst/>
              <a:cxnLst/>
              <a:rect l="l" t="t" r="r" b="b"/>
              <a:pathLst>
                <a:path w="3016" h="3006" extrusionOk="0">
                  <a:moveTo>
                    <a:pt x="1927" y="1"/>
                  </a:moveTo>
                  <a:cubicBezTo>
                    <a:pt x="1618" y="1"/>
                    <a:pt x="1280" y="73"/>
                    <a:pt x="965" y="294"/>
                  </a:cubicBezTo>
                  <a:cubicBezTo>
                    <a:pt x="55" y="930"/>
                    <a:pt x="1" y="2103"/>
                    <a:pt x="1" y="2103"/>
                  </a:cubicBezTo>
                  <a:lnTo>
                    <a:pt x="461" y="2903"/>
                  </a:lnTo>
                  <a:cubicBezTo>
                    <a:pt x="545" y="2975"/>
                    <a:pt x="633" y="3006"/>
                    <a:pt x="725" y="3006"/>
                  </a:cubicBezTo>
                  <a:cubicBezTo>
                    <a:pt x="1208" y="3006"/>
                    <a:pt x="1775" y="2129"/>
                    <a:pt x="2172" y="1687"/>
                  </a:cubicBezTo>
                  <a:cubicBezTo>
                    <a:pt x="2511" y="1314"/>
                    <a:pt x="2906" y="776"/>
                    <a:pt x="3015" y="272"/>
                  </a:cubicBezTo>
                  <a:cubicBezTo>
                    <a:pt x="3015" y="272"/>
                    <a:pt x="2525" y="1"/>
                    <a:pt x="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73;p39">
              <a:extLst>
                <a:ext uri="{FF2B5EF4-FFF2-40B4-BE49-F238E27FC236}">
                  <a16:creationId xmlns:a16="http://schemas.microsoft.com/office/drawing/2014/main" xmlns="" id="{B9319250-10FA-B82B-1741-7F5DA6C1EEAF}"/>
                </a:ext>
              </a:extLst>
            </p:cNvPr>
            <p:cNvSpPr/>
            <p:nvPr/>
          </p:nvSpPr>
          <p:spPr>
            <a:xfrm>
              <a:off x="1459149" y="3185592"/>
              <a:ext cx="50227" cy="63747"/>
            </a:xfrm>
            <a:custGeom>
              <a:avLst/>
              <a:gdLst/>
              <a:ahLst/>
              <a:cxnLst/>
              <a:rect l="l" t="t" r="r" b="b"/>
              <a:pathLst>
                <a:path w="769" h="976" extrusionOk="0">
                  <a:moveTo>
                    <a:pt x="428" y="1"/>
                  </a:moveTo>
                  <a:cubicBezTo>
                    <a:pt x="377" y="1"/>
                    <a:pt x="325" y="10"/>
                    <a:pt x="274" y="30"/>
                  </a:cubicBezTo>
                  <a:cubicBezTo>
                    <a:pt x="110" y="96"/>
                    <a:pt x="1" y="282"/>
                    <a:pt x="1" y="468"/>
                  </a:cubicBezTo>
                  <a:cubicBezTo>
                    <a:pt x="1" y="644"/>
                    <a:pt x="110" y="819"/>
                    <a:pt x="264" y="907"/>
                  </a:cubicBezTo>
                  <a:cubicBezTo>
                    <a:pt x="346" y="954"/>
                    <a:pt x="438" y="976"/>
                    <a:pt x="530" y="976"/>
                  </a:cubicBezTo>
                  <a:cubicBezTo>
                    <a:pt x="611" y="976"/>
                    <a:pt x="692" y="959"/>
                    <a:pt x="768" y="929"/>
                  </a:cubicBezTo>
                  <a:lnTo>
                    <a:pt x="757" y="106"/>
                  </a:lnTo>
                  <a:cubicBezTo>
                    <a:pt x="658" y="46"/>
                    <a:pt x="544" y="1"/>
                    <a:pt x="428" y="1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74;p39">
              <a:extLst>
                <a:ext uri="{FF2B5EF4-FFF2-40B4-BE49-F238E27FC236}">
                  <a16:creationId xmlns:a16="http://schemas.microsoft.com/office/drawing/2014/main" xmlns="" id="{E9205443-3EE0-13DA-7523-B64071DE9F1B}"/>
                </a:ext>
              </a:extLst>
            </p:cNvPr>
            <p:cNvSpPr/>
            <p:nvPr/>
          </p:nvSpPr>
          <p:spPr>
            <a:xfrm>
              <a:off x="1469861" y="3198132"/>
              <a:ext cx="32331" cy="19529"/>
            </a:xfrm>
            <a:custGeom>
              <a:avLst/>
              <a:gdLst/>
              <a:ahLst/>
              <a:cxnLst/>
              <a:rect l="l" t="t" r="r" b="b"/>
              <a:pathLst>
                <a:path w="495" h="299" extrusionOk="0">
                  <a:moveTo>
                    <a:pt x="180" y="1"/>
                  </a:moveTo>
                  <a:cubicBezTo>
                    <a:pt x="131" y="1"/>
                    <a:pt x="81" y="12"/>
                    <a:pt x="34" y="35"/>
                  </a:cubicBezTo>
                  <a:cubicBezTo>
                    <a:pt x="12" y="46"/>
                    <a:pt x="1" y="79"/>
                    <a:pt x="12" y="101"/>
                  </a:cubicBezTo>
                  <a:cubicBezTo>
                    <a:pt x="20" y="117"/>
                    <a:pt x="40" y="127"/>
                    <a:pt x="63" y="127"/>
                  </a:cubicBezTo>
                  <a:cubicBezTo>
                    <a:pt x="71" y="127"/>
                    <a:pt x="80" y="126"/>
                    <a:pt x="88" y="123"/>
                  </a:cubicBezTo>
                  <a:cubicBezTo>
                    <a:pt x="118" y="108"/>
                    <a:pt x="148" y="102"/>
                    <a:pt x="175" y="102"/>
                  </a:cubicBezTo>
                  <a:cubicBezTo>
                    <a:pt x="209" y="102"/>
                    <a:pt x="240" y="111"/>
                    <a:pt x="264" y="123"/>
                  </a:cubicBezTo>
                  <a:cubicBezTo>
                    <a:pt x="319" y="145"/>
                    <a:pt x="373" y="211"/>
                    <a:pt x="385" y="265"/>
                  </a:cubicBezTo>
                  <a:cubicBezTo>
                    <a:pt x="395" y="287"/>
                    <a:pt x="417" y="298"/>
                    <a:pt x="439" y="298"/>
                  </a:cubicBezTo>
                  <a:lnTo>
                    <a:pt x="451" y="298"/>
                  </a:lnTo>
                  <a:cubicBezTo>
                    <a:pt x="473" y="287"/>
                    <a:pt x="495" y="265"/>
                    <a:pt x="483" y="233"/>
                  </a:cubicBezTo>
                  <a:cubicBezTo>
                    <a:pt x="473" y="155"/>
                    <a:pt x="395" y="68"/>
                    <a:pt x="297" y="24"/>
                  </a:cubicBezTo>
                  <a:cubicBezTo>
                    <a:pt x="261" y="9"/>
                    <a:pt x="221" y="1"/>
                    <a:pt x="180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75;p39">
              <a:extLst>
                <a:ext uri="{FF2B5EF4-FFF2-40B4-BE49-F238E27FC236}">
                  <a16:creationId xmlns:a16="http://schemas.microsoft.com/office/drawing/2014/main" xmlns="" id="{76A71440-89CA-AE88-CAC4-0129F1D8849C}"/>
                </a:ext>
              </a:extLst>
            </p:cNvPr>
            <p:cNvSpPr/>
            <p:nvPr/>
          </p:nvSpPr>
          <p:spPr>
            <a:xfrm>
              <a:off x="1562933" y="3298128"/>
              <a:ext cx="70279" cy="27628"/>
            </a:xfrm>
            <a:custGeom>
              <a:avLst/>
              <a:gdLst/>
              <a:ahLst/>
              <a:cxnLst/>
              <a:rect l="l" t="t" r="r" b="b"/>
              <a:pathLst>
                <a:path w="1076" h="423" extrusionOk="0">
                  <a:moveTo>
                    <a:pt x="62" y="1"/>
                  </a:moveTo>
                  <a:cubicBezTo>
                    <a:pt x="48" y="1"/>
                    <a:pt x="34" y="6"/>
                    <a:pt x="23" y="17"/>
                  </a:cubicBezTo>
                  <a:cubicBezTo>
                    <a:pt x="1" y="39"/>
                    <a:pt x="12" y="72"/>
                    <a:pt x="23" y="94"/>
                  </a:cubicBezTo>
                  <a:cubicBezTo>
                    <a:pt x="264" y="302"/>
                    <a:pt x="571" y="423"/>
                    <a:pt x="889" y="423"/>
                  </a:cubicBezTo>
                  <a:cubicBezTo>
                    <a:pt x="933" y="423"/>
                    <a:pt x="977" y="423"/>
                    <a:pt x="1032" y="412"/>
                  </a:cubicBezTo>
                  <a:cubicBezTo>
                    <a:pt x="1054" y="412"/>
                    <a:pt x="1075" y="390"/>
                    <a:pt x="1075" y="357"/>
                  </a:cubicBezTo>
                  <a:cubicBezTo>
                    <a:pt x="1075" y="324"/>
                    <a:pt x="1043" y="313"/>
                    <a:pt x="1021" y="313"/>
                  </a:cubicBezTo>
                  <a:cubicBezTo>
                    <a:pt x="981" y="317"/>
                    <a:pt x="941" y="319"/>
                    <a:pt x="901" y="319"/>
                  </a:cubicBezTo>
                  <a:cubicBezTo>
                    <a:pt x="602" y="319"/>
                    <a:pt x="313" y="211"/>
                    <a:pt x="100" y="17"/>
                  </a:cubicBezTo>
                  <a:cubicBezTo>
                    <a:pt x="89" y="6"/>
                    <a:pt x="75" y="1"/>
                    <a:pt x="62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76;p39">
              <a:extLst>
                <a:ext uri="{FF2B5EF4-FFF2-40B4-BE49-F238E27FC236}">
                  <a16:creationId xmlns:a16="http://schemas.microsoft.com/office/drawing/2014/main" xmlns="" id="{8EFBCD05-AE6E-B4D4-520A-AB48E06C1668}"/>
                </a:ext>
              </a:extLst>
            </p:cNvPr>
            <p:cNvSpPr/>
            <p:nvPr/>
          </p:nvSpPr>
          <p:spPr>
            <a:xfrm>
              <a:off x="1628443" y="3169655"/>
              <a:ext cx="24820" cy="55452"/>
            </a:xfrm>
            <a:custGeom>
              <a:avLst/>
              <a:gdLst/>
              <a:ahLst/>
              <a:cxnLst/>
              <a:rect l="l" t="t" r="r" b="b"/>
              <a:pathLst>
                <a:path w="380" h="849" extrusionOk="0">
                  <a:moveTo>
                    <a:pt x="46" y="1"/>
                  </a:moveTo>
                  <a:cubicBezTo>
                    <a:pt x="25" y="1"/>
                    <a:pt x="0" y="22"/>
                    <a:pt x="7" y="55"/>
                  </a:cubicBezTo>
                  <a:cubicBezTo>
                    <a:pt x="18" y="142"/>
                    <a:pt x="40" y="230"/>
                    <a:pt x="51" y="318"/>
                  </a:cubicBezTo>
                  <a:cubicBezTo>
                    <a:pt x="62" y="362"/>
                    <a:pt x="72" y="406"/>
                    <a:pt x="72" y="449"/>
                  </a:cubicBezTo>
                  <a:cubicBezTo>
                    <a:pt x="84" y="482"/>
                    <a:pt x="84" y="515"/>
                    <a:pt x="116" y="537"/>
                  </a:cubicBezTo>
                  <a:cubicBezTo>
                    <a:pt x="150" y="559"/>
                    <a:pt x="172" y="559"/>
                    <a:pt x="204" y="559"/>
                  </a:cubicBezTo>
                  <a:cubicBezTo>
                    <a:pt x="210" y="559"/>
                    <a:pt x="227" y="556"/>
                    <a:pt x="244" y="556"/>
                  </a:cubicBezTo>
                  <a:cubicBezTo>
                    <a:pt x="260" y="556"/>
                    <a:pt x="276" y="559"/>
                    <a:pt x="281" y="570"/>
                  </a:cubicBezTo>
                  <a:cubicBezTo>
                    <a:pt x="281" y="591"/>
                    <a:pt x="248" y="613"/>
                    <a:pt x="248" y="625"/>
                  </a:cubicBezTo>
                  <a:cubicBezTo>
                    <a:pt x="237" y="635"/>
                    <a:pt x="226" y="657"/>
                    <a:pt x="215" y="669"/>
                  </a:cubicBezTo>
                  <a:cubicBezTo>
                    <a:pt x="182" y="701"/>
                    <a:pt x="150" y="745"/>
                    <a:pt x="128" y="778"/>
                  </a:cubicBezTo>
                  <a:cubicBezTo>
                    <a:pt x="103" y="811"/>
                    <a:pt x="127" y="849"/>
                    <a:pt x="154" y="849"/>
                  </a:cubicBezTo>
                  <a:cubicBezTo>
                    <a:pt x="164" y="849"/>
                    <a:pt x="174" y="844"/>
                    <a:pt x="182" y="833"/>
                  </a:cubicBezTo>
                  <a:cubicBezTo>
                    <a:pt x="215" y="789"/>
                    <a:pt x="237" y="756"/>
                    <a:pt x="270" y="712"/>
                  </a:cubicBezTo>
                  <a:cubicBezTo>
                    <a:pt x="292" y="679"/>
                    <a:pt x="325" y="647"/>
                    <a:pt x="347" y="613"/>
                  </a:cubicBezTo>
                  <a:cubicBezTo>
                    <a:pt x="379" y="548"/>
                    <a:pt x="325" y="482"/>
                    <a:pt x="259" y="482"/>
                  </a:cubicBezTo>
                  <a:cubicBezTo>
                    <a:pt x="245" y="482"/>
                    <a:pt x="215" y="487"/>
                    <a:pt x="191" y="487"/>
                  </a:cubicBezTo>
                  <a:cubicBezTo>
                    <a:pt x="178" y="487"/>
                    <a:pt x="167" y="486"/>
                    <a:pt x="160" y="482"/>
                  </a:cubicBezTo>
                  <a:cubicBezTo>
                    <a:pt x="150" y="460"/>
                    <a:pt x="150" y="416"/>
                    <a:pt x="150" y="406"/>
                  </a:cubicBezTo>
                  <a:cubicBezTo>
                    <a:pt x="138" y="384"/>
                    <a:pt x="138" y="350"/>
                    <a:pt x="128" y="328"/>
                  </a:cubicBezTo>
                  <a:cubicBezTo>
                    <a:pt x="116" y="230"/>
                    <a:pt x="94" y="131"/>
                    <a:pt x="72" y="33"/>
                  </a:cubicBezTo>
                  <a:cubicBezTo>
                    <a:pt x="72" y="10"/>
                    <a:pt x="60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77;p39">
              <a:extLst>
                <a:ext uri="{FF2B5EF4-FFF2-40B4-BE49-F238E27FC236}">
                  <a16:creationId xmlns:a16="http://schemas.microsoft.com/office/drawing/2014/main" xmlns="" id="{88FFD3A4-F0D9-CD6D-EC69-1D135B8757D1}"/>
                </a:ext>
              </a:extLst>
            </p:cNvPr>
            <p:cNvSpPr/>
            <p:nvPr/>
          </p:nvSpPr>
          <p:spPr>
            <a:xfrm>
              <a:off x="1590169" y="3228111"/>
              <a:ext cx="42324" cy="32135"/>
            </a:xfrm>
            <a:custGeom>
              <a:avLst/>
              <a:gdLst/>
              <a:ahLst/>
              <a:cxnLst/>
              <a:rect l="l" t="t" r="r" b="b"/>
              <a:pathLst>
                <a:path w="648" h="492" extrusionOk="0">
                  <a:moveTo>
                    <a:pt x="151" y="1"/>
                  </a:moveTo>
                  <a:cubicBezTo>
                    <a:pt x="144" y="1"/>
                    <a:pt x="138" y="2"/>
                    <a:pt x="132" y="3"/>
                  </a:cubicBezTo>
                  <a:cubicBezTo>
                    <a:pt x="100" y="15"/>
                    <a:pt x="78" y="37"/>
                    <a:pt x="56" y="69"/>
                  </a:cubicBezTo>
                  <a:cubicBezTo>
                    <a:pt x="1" y="157"/>
                    <a:pt x="12" y="288"/>
                    <a:pt x="88" y="376"/>
                  </a:cubicBezTo>
                  <a:cubicBezTo>
                    <a:pt x="143" y="449"/>
                    <a:pt x="235" y="491"/>
                    <a:pt x="321" y="491"/>
                  </a:cubicBezTo>
                  <a:cubicBezTo>
                    <a:pt x="339" y="491"/>
                    <a:pt x="357" y="490"/>
                    <a:pt x="373" y="486"/>
                  </a:cubicBezTo>
                  <a:cubicBezTo>
                    <a:pt x="483" y="475"/>
                    <a:pt x="593" y="410"/>
                    <a:pt x="648" y="322"/>
                  </a:cubicBezTo>
                  <a:lnTo>
                    <a:pt x="615" y="245"/>
                  </a:lnTo>
                  <a:cubicBezTo>
                    <a:pt x="494" y="168"/>
                    <a:pt x="363" y="103"/>
                    <a:pt x="242" y="37"/>
                  </a:cubicBezTo>
                  <a:cubicBezTo>
                    <a:pt x="215" y="19"/>
                    <a:pt x="181" y="1"/>
                    <a:pt x="151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78;p39">
              <a:extLst>
                <a:ext uri="{FF2B5EF4-FFF2-40B4-BE49-F238E27FC236}">
                  <a16:creationId xmlns:a16="http://schemas.microsoft.com/office/drawing/2014/main" xmlns="" id="{C0B3957C-E30B-710F-3452-049A0556F9FE}"/>
                </a:ext>
              </a:extLst>
            </p:cNvPr>
            <p:cNvSpPr/>
            <p:nvPr/>
          </p:nvSpPr>
          <p:spPr>
            <a:xfrm>
              <a:off x="1416173" y="5097267"/>
              <a:ext cx="375300" cy="280789"/>
            </a:xfrm>
            <a:custGeom>
              <a:avLst/>
              <a:gdLst/>
              <a:ahLst/>
              <a:cxnLst/>
              <a:rect l="l" t="t" r="r" b="b"/>
              <a:pathLst>
                <a:path w="5746" h="4299" extrusionOk="0">
                  <a:moveTo>
                    <a:pt x="801" y="1"/>
                  </a:moveTo>
                  <a:lnTo>
                    <a:pt x="1" y="2062"/>
                  </a:lnTo>
                  <a:lnTo>
                    <a:pt x="5252" y="4299"/>
                  </a:lnTo>
                  <a:cubicBezTo>
                    <a:pt x="5252" y="4299"/>
                    <a:pt x="5746" y="2995"/>
                    <a:pt x="4277" y="2106"/>
                  </a:cubicBezTo>
                  <a:lnTo>
                    <a:pt x="4485" y="1547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79;p39">
              <a:extLst>
                <a:ext uri="{FF2B5EF4-FFF2-40B4-BE49-F238E27FC236}">
                  <a16:creationId xmlns:a16="http://schemas.microsoft.com/office/drawing/2014/main" xmlns="" id="{ABDC3BA6-94B8-EDE6-3AAA-FEC8D1EB5211}"/>
                </a:ext>
              </a:extLst>
            </p:cNvPr>
            <p:cNvSpPr/>
            <p:nvPr/>
          </p:nvSpPr>
          <p:spPr>
            <a:xfrm>
              <a:off x="1449809" y="5241284"/>
              <a:ext cx="383203" cy="156168"/>
            </a:xfrm>
            <a:custGeom>
              <a:avLst/>
              <a:gdLst/>
              <a:ahLst/>
              <a:cxnLst/>
              <a:rect l="l" t="t" r="r" b="b"/>
              <a:pathLst>
                <a:path w="5867" h="2391" extrusionOk="0">
                  <a:moveTo>
                    <a:pt x="3992" y="0"/>
                  </a:moveTo>
                  <a:lnTo>
                    <a:pt x="1" y="176"/>
                  </a:lnTo>
                  <a:lnTo>
                    <a:pt x="166" y="2390"/>
                  </a:lnTo>
                  <a:lnTo>
                    <a:pt x="5867" y="2160"/>
                  </a:lnTo>
                  <a:cubicBezTo>
                    <a:pt x="5867" y="2160"/>
                    <a:pt x="5757" y="778"/>
                    <a:pt x="4047" y="603"/>
                  </a:cubicBezTo>
                  <a:lnTo>
                    <a:pt x="39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80;p39">
              <a:extLst>
                <a:ext uri="{FF2B5EF4-FFF2-40B4-BE49-F238E27FC236}">
                  <a16:creationId xmlns:a16="http://schemas.microsoft.com/office/drawing/2014/main" xmlns="" id="{EAA919C8-6CCA-F0BB-5316-3A42BCD497EB}"/>
                </a:ext>
              </a:extLst>
            </p:cNvPr>
            <p:cNvSpPr/>
            <p:nvPr/>
          </p:nvSpPr>
          <p:spPr>
            <a:xfrm>
              <a:off x="1684155" y="5267018"/>
              <a:ext cx="62180" cy="37491"/>
            </a:xfrm>
            <a:custGeom>
              <a:avLst/>
              <a:gdLst/>
              <a:ahLst/>
              <a:cxnLst/>
              <a:rect l="l" t="t" r="r" b="b"/>
              <a:pathLst>
                <a:path w="952" h="574" extrusionOk="0">
                  <a:moveTo>
                    <a:pt x="879" y="0"/>
                  </a:moveTo>
                  <a:cubicBezTo>
                    <a:pt x="867" y="0"/>
                    <a:pt x="854" y="4"/>
                    <a:pt x="842" y="11"/>
                  </a:cubicBezTo>
                  <a:cubicBezTo>
                    <a:pt x="568" y="132"/>
                    <a:pt x="305" y="286"/>
                    <a:pt x="64" y="450"/>
                  </a:cubicBezTo>
                  <a:cubicBezTo>
                    <a:pt x="1" y="486"/>
                    <a:pt x="34" y="574"/>
                    <a:pt x="90" y="574"/>
                  </a:cubicBezTo>
                  <a:cubicBezTo>
                    <a:pt x="102" y="574"/>
                    <a:pt x="116" y="570"/>
                    <a:pt x="130" y="560"/>
                  </a:cubicBezTo>
                  <a:cubicBezTo>
                    <a:pt x="371" y="396"/>
                    <a:pt x="634" y="242"/>
                    <a:pt x="908" y="121"/>
                  </a:cubicBezTo>
                  <a:cubicBezTo>
                    <a:pt x="941" y="99"/>
                    <a:pt x="952" y="55"/>
                    <a:pt x="930" y="33"/>
                  </a:cubicBezTo>
                  <a:cubicBezTo>
                    <a:pt x="923" y="12"/>
                    <a:pt x="902" y="0"/>
                    <a:pt x="8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81;p39">
              <a:extLst>
                <a:ext uri="{FF2B5EF4-FFF2-40B4-BE49-F238E27FC236}">
                  <a16:creationId xmlns:a16="http://schemas.microsoft.com/office/drawing/2014/main" xmlns="" id="{8D2D0D41-64A1-9CCE-8028-A0E3F9AE36D6}"/>
                </a:ext>
              </a:extLst>
            </p:cNvPr>
            <p:cNvSpPr/>
            <p:nvPr/>
          </p:nvSpPr>
          <p:spPr>
            <a:xfrm>
              <a:off x="1665345" y="5259899"/>
              <a:ext cx="57412" cy="37948"/>
            </a:xfrm>
            <a:custGeom>
              <a:avLst/>
              <a:gdLst/>
              <a:ahLst/>
              <a:cxnLst/>
              <a:rect l="l" t="t" r="r" b="b"/>
              <a:pathLst>
                <a:path w="879" h="581" extrusionOk="0">
                  <a:moveTo>
                    <a:pt x="789" y="1"/>
                  </a:moveTo>
                  <a:cubicBezTo>
                    <a:pt x="779" y="1"/>
                    <a:pt x="768" y="4"/>
                    <a:pt x="757" y="11"/>
                  </a:cubicBezTo>
                  <a:cubicBezTo>
                    <a:pt x="528" y="154"/>
                    <a:pt x="297" y="307"/>
                    <a:pt x="56" y="461"/>
                  </a:cubicBezTo>
                  <a:cubicBezTo>
                    <a:pt x="0" y="497"/>
                    <a:pt x="38" y="580"/>
                    <a:pt x="90" y="580"/>
                  </a:cubicBezTo>
                  <a:cubicBezTo>
                    <a:pt x="100" y="580"/>
                    <a:pt x="111" y="577"/>
                    <a:pt x="121" y="570"/>
                  </a:cubicBezTo>
                  <a:cubicBezTo>
                    <a:pt x="352" y="417"/>
                    <a:pt x="593" y="274"/>
                    <a:pt x="823" y="120"/>
                  </a:cubicBezTo>
                  <a:cubicBezTo>
                    <a:pt x="878" y="84"/>
                    <a:pt x="841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82;p39">
              <a:extLst>
                <a:ext uri="{FF2B5EF4-FFF2-40B4-BE49-F238E27FC236}">
                  <a16:creationId xmlns:a16="http://schemas.microsoft.com/office/drawing/2014/main" xmlns="" id="{62B3CFB4-94FF-F3E6-C580-7CC5FC5A21E8}"/>
                </a:ext>
              </a:extLst>
            </p:cNvPr>
            <p:cNvSpPr/>
            <p:nvPr/>
          </p:nvSpPr>
          <p:spPr>
            <a:xfrm>
              <a:off x="1300175" y="3842716"/>
              <a:ext cx="630943" cy="1414396"/>
            </a:xfrm>
            <a:custGeom>
              <a:avLst/>
              <a:gdLst/>
              <a:ahLst/>
              <a:cxnLst/>
              <a:rect l="l" t="t" r="r" b="b"/>
              <a:pathLst>
                <a:path w="9660" h="21655" extrusionOk="0">
                  <a:moveTo>
                    <a:pt x="1086" y="0"/>
                  </a:moveTo>
                  <a:cubicBezTo>
                    <a:pt x="1086" y="0"/>
                    <a:pt x="45" y="1886"/>
                    <a:pt x="11" y="3279"/>
                  </a:cubicBezTo>
                  <a:cubicBezTo>
                    <a:pt x="1" y="4057"/>
                    <a:pt x="2193" y="21654"/>
                    <a:pt x="2193" y="21654"/>
                  </a:cubicBezTo>
                  <a:lnTo>
                    <a:pt x="6689" y="21413"/>
                  </a:lnTo>
                  <a:lnTo>
                    <a:pt x="4825" y="4890"/>
                  </a:lnTo>
                  <a:lnTo>
                    <a:pt x="6754" y="11227"/>
                  </a:lnTo>
                  <a:lnTo>
                    <a:pt x="9659" y="7039"/>
                  </a:lnTo>
                  <a:lnTo>
                    <a:pt x="6918" y="78"/>
                  </a:lnTo>
                  <a:lnTo>
                    <a:pt x="10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83;p39">
              <a:extLst>
                <a:ext uri="{FF2B5EF4-FFF2-40B4-BE49-F238E27FC236}">
                  <a16:creationId xmlns:a16="http://schemas.microsoft.com/office/drawing/2014/main" xmlns="" id="{56773984-07B9-0058-24EC-AEC63CBAC01F}"/>
                </a:ext>
              </a:extLst>
            </p:cNvPr>
            <p:cNvSpPr/>
            <p:nvPr/>
          </p:nvSpPr>
          <p:spPr>
            <a:xfrm>
              <a:off x="1590169" y="4293186"/>
              <a:ext cx="411093" cy="882928"/>
            </a:xfrm>
            <a:custGeom>
              <a:avLst/>
              <a:gdLst/>
              <a:ahLst/>
              <a:cxnLst/>
              <a:rect l="l" t="t" r="r" b="b"/>
              <a:pathLst>
                <a:path w="6294" h="13518" extrusionOk="0">
                  <a:moveTo>
                    <a:pt x="5165" y="0"/>
                  </a:moveTo>
                  <a:lnTo>
                    <a:pt x="2314" y="4330"/>
                  </a:lnTo>
                  <a:cubicBezTo>
                    <a:pt x="2314" y="4330"/>
                    <a:pt x="2610" y="5307"/>
                    <a:pt x="2457" y="6249"/>
                  </a:cubicBezTo>
                  <a:cubicBezTo>
                    <a:pt x="2303" y="7192"/>
                    <a:pt x="1" y="10372"/>
                    <a:pt x="1" y="10372"/>
                  </a:cubicBezTo>
                  <a:lnTo>
                    <a:pt x="2040" y="13518"/>
                  </a:lnTo>
                  <a:cubicBezTo>
                    <a:pt x="3915" y="11588"/>
                    <a:pt x="6294" y="9220"/>
                    <a:pt x="6228" y="5307"/>
                  </a:cubicBezTo>
                  <a:cubicBezTo>
                    <a:pt x="6206" y="3475"/>
                    <a:pt x="5867" y="1688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84;p39">
              <a:extLst>
                <a:ext uri="{FF2B5EF4-FFF2-40B4-BE49-F238E27FC236}">
                  <a16:creationId xmlns:a16="http://schemas.microsoft.com/office/drawing/2014/main" xmlns="" id="{B805CE39-6A83-6DF0-10FA-2630EA9F63B7}"/>
                </a:ext>
              </a:extLst>
            </p:cNvPr>
            <p:cNvSpPr/>
            <p:nvPr/>
          </p:nvSpPr>
          <p:spPr>
            <a:xfrm>
              <a:off x="1437661" y="3999012"/>
              <a:ext cx="303715" cy="1262408"/>
            </a:xfrm>
            <a:custGeom>
              <a:avLst/>
              <a:gdLst/>
              <a:ahLst/>
              <a:cxnLst/>
              <a:rect l="l" t="t" r="r" b="b"/>
              <a:pathLst>
                <a:path w="4650" h="19328" extrusionOk="0">
                  <a:moveTo>
                    <a:pt x="3442" y="1"/>
                  </a:moveTo>
                  <a:cubicBezTo>
                    <a:pt x="3414" y="1"/>
                    <a:pt x="3387" y="17"/>
                    <a:pt x="3378" y="53"/>
                  </a:cubicBezTo>
                  <a:cubicBezTo>
                    <a:pt x="3268" y="480"/>
                    <a:pt x="2961" y="897"/>
                    <a:pt x="2577" y="1138"/>
                  </a:cubicBezTo>
                  <a:cubicBezTo>
                    <a:pt x="2566" y="1149"/>
                    <a:pt x="2544" y="1171"/>
                    <a:pt x="2555" y="1193"/>
                  </a:cubicBezTo>
                  <a:cubicBezTo>
                    <a:pt x="2632" y="2212"/>
                    <a:pt x="2730" y="3243"/>
                    <a:pt x="2829" y="4263"/>
                  </a:cubicBezTo>
                  <a:cubicBezTo>
                    <a:pt x="2950" y="5479"/>
                    <a:pt x="3081" y="6697"/>
                    <a:pt x="3224" y="7913"/>
                  </a:cubicBezTo>
                  <a:cubicBezTo>
                    <a:pt x="3366" y="9207"/>
                    <a:pt x="3520" y="10501"/>
                    <a:pt x="3663" y="11795"/>
                  </a:cubicBezTo>
                  <a:cubicBezTo>
                    <a:pt x="3816" y="13034"/>
                    <a:pt x="3958" y="14262"/>
                    <a:pt x="4101" y="15500"/>
                  </a:cubicBezTo>
                  <a:cubicBezTo>
                    <a:pt x="4233" y="16564"/>
                    <a:pt x="4353" y="17617"/>
                    <a:pt x="4485" y="18680"/>
                  </a:cubicBezTo>
                  <a:cubicBezTo>
                    <a:pt x="4494" y="18769"/>
                    <a:pt x="4503" y="18867"/>
                    <a:pt x="4512" y="18959"/>
                  </a:cubicBezTo>
                  <a:lnTo>
                    <a:pt x="4512" y="18959"/>
                  </a:lnTo>
                  <a:cubicBezTo>
                    <a:pt x="4031" y="18989"/>
                    <a:pt x="3551" y="19010"/>
                    <a:pt x="3071" y="19031"/>
                  </a:cubicBezTo>
                  <a:cubicBezTo>
                    <a:pt x="2259" y="19075"/>
                    <a:pt x="1448" y="19118"/>
                    <a:pt x="647" y="19162"/>
                  </a:cubicBezTo>
                  <a:lnTo>
                    <a:pt x="88" y="19196"/>
                  </a:lnTo>
                  <a:cubicBezTo>
                    <a:pt x="1" y="19196"/>
                    <a:pt x="1" y="19327"/>
                    <a:pt x="88" y="19327"/>
                  </a:cubicBezTo>
                  <a:cubicBezTo>
                    <a:pt x="593" y="19294"/>
                    <a:pt x="1097" y="19272"/>
                    <a:pt x="1601" y="19239"/>
                  </a:cubicBezTo>
                  <a:cubicBezTo>
                    <a:pt x="2413" y="19196"/>
                    <a:pt x="3213" y="19152"/>
                    <a:pt x="4024" y="19118"/>
                  </a:cubicBezTo>
                  <a:lnTo>
                    <a:pt x="4584" y="19086"/>
                  </a:lnTo>
                  <a:cubicBezTo>
                    <a:pt x="4616" y="19086"/>
                    <a:pt x="4649" y="19053"/>
                    <a:pt x="4649" y="19020"/>
                  </a:cubicBezTo>
                  <a:cubicBezTo>
                    <a:pt x="4528" y="17990"/>
                    <a:pt x="4408" y="16959"/>
                    <a:pt x="4287" y="15939"/>
                  </a:cubicBezTo>
                  <a:cubicBezTo>
                    <a:pt x="4145" y="14711"/>
                    <a:pt x="3992" y="13494"/>
                    <a:pt x="3849" y="12266"/>
                  </a:cubicBezTo>
                  <a:cubicBezTo>
                    <a:pt x="3695" y="10973"/>
                    <a:pt x="3553" y="9690"/>
                    <a:pt x="3400" y="8396"/>
                  </a:cubicBezTo>
                  <a:cubicBezTo>
                    <a:pt x="3268" y="7157"/>
                    <a:pt x="3125" y="5929"/>
                    <a:pt x="3005" y="4690"/>
                  </a:cubicBezTo>
                  <a:cubicBezTo>
                    <a:pt x="2895" y="3637"/>
                    <a:pt x="2786" y="2585"/>
                    <a:pt x="2708" y="1532"/>
                  </a:cubicBezTo>
                  <a:cubicBezTo>
                    <a:pt x="2699" y="1424"/>
                    <a:pt x="2689" y="1323"/>
                    <a:pt x="2679" y="1224"/>
                  </a:cubicBezTo>
                  <a:lnTo>
                    <a:pt x="2679" y="1224"/>
                  </a:lnTo>
                  <a:cubicBezTo>
                    <a:pt x="3078" y="959"/>
                    <a:pt x="3381" y="532"/>
                    <a:pt x="3509" y="85"/>
                  </a:cubicBezTo>
                  <a:cubicBezTo>
                    <a:pt x="3522" y="33"/>
                    <a:pt x="3482" y="1"/>
                    <a:pt x="3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85;p39">
              <a:extLst>
                <a:ext uri="{FF2B5EF4-FFF2-40B4-BE49-F238E27FC236}">
                  <a16:creationId xmlns:a16="http://schemas.microsoft.com/office/drawing/2014/main" xmlns="" id="{E9BDD90B-64D1-24AD-281D-CDDD2390D62F}"/>
                </a:ext>
              </a:extLst>
            </p:cNvPr>
            <p:cNvSpPr/>
            <p:nvPr/>
          </p:nvSpPr>
          <p:spPr>
            <a:xfrm>
              <a:off x="1303049" y="3363703"/>
              <a:ext cx="455507" cy="499856"/>
            </a:xfrm>
            <a:custGeom>
              <a:avLst/>
              <a:gdLst/>
              <a:ahLst/>
              <a:cxnLst/>
              <a:rect l="l" t="t" r="r" b="b"/>
              <a:pathLst>
                <a:path w="6974" h="7653" extrusionOk="0">
                  <a:moveTo>
                    <a:pt x="3070" y="0"/>
                  </a:moveTo>
                  <a:lnTo>
                    <a:pt x="1480" y="252"/>
                  </a:lnTo>
                  <a:lnTo>
                    <a:pt x="1" y="2544"/>
                  </a:lnTo>
                  <a:lnTo>
                    <a:pt x="1042" y="7334"/>
                  </a:lnTo>
                  <a:lnTo>
                    <a:pt x="6974" y="7653"/>
                  </a:lnTo>
                  <a:lnTo>
                    <a:pt x="6809" y="4846"/>
                  </a:lnTo>
                  <a:lnTo>
                    <a:pt x="6874" y="4067"/>
                  </a:lnTo>
                  <a:cubicBezTo>
                    <a:pt x="6908" y="3728"/>
                    <a:pt x="6853" y="3377"/>
                    <a:pt x="6721" y="3058"/>
                  </a:cubicBezTo>
                  <a:lnTo>
                    <a:pt x="6239" y="1820"/>
                  </a:lnTo>
                  <a:cubicBezTo>
                    <a:pt x="6096" y="1129"/>
                    <a:pt x="5581" y="592"/>
                    <a:pt x="4923" y="427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86;p39">
              <a:extLst>
                <a:ext uri="{FF2B5EF4-FFF2-40B4-BE49-F238E27FC236}">
                  <a16:creationId xmlns:a16="http://schemas.microsoft.com/office/drawing/2014/main" xmlns="" id="{F0EC631F-6FB2-0027-0DA2-71249E797923}"/>
                </a:ext>
              </a:extLst>
            </p:cNvPr>
            <p:cNvSpPr/>
            <p:nvPr/>
          </p:nvSpPr>
          <p:spPr>
            <a:xfrm>
              <a:off x="1481356" y="3324972"/>
              <a:ext cx="161197" cy="93205"/>
            </a:xfrm>
            <a:custGeom>
              <a:avLst/>
              <a:gdLst/>
              <a:ahLst/>
              <a:cxnLst/>
              <a:rect l="l" t="t" r="r" b="b"/>
              <a:pathLst>
                <a:path w="2468" h="1427" extrusionOk="0">
                  <a:moveTo>
                    <a:pt x="285" y="1"/>
                  </a:moveTo>
                  <a:cubicBezTo>
                    <a:pt x="285" y="1"/>
                    <a:pt x="0" y="681"/>
                    <a:pt x="0" y="713"/>
                  </a:cubicBezTo>
                  <a:lnTo>
                    <a:pt x="2467" y="1426"/>
                  </a:lnTo>
                  <a:lnTo>
                    <a:pt x="2215" y="461"/>
                  </a:lnTo>
                  <a:lnTo>
                    <a:pt x="1996" y="659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87;p39">
              <a:extLst>
                <a:ext uri="{FF2B5EF4-FFF2-40B4-BE49-F238E27FC236}">
                  <a16:creationId xmlns:a16="http://schemas.microsoft.com/office/drawing/2014/main" xmlns="" id="{0DF63E2B-4610-4631-CE18-E702BDE5A869}"/>
                </a:ext>
              </a:extLst>
            </p:cNvPr>
            <p:cNvSpPr/>
            <p:nvPr/>
          </p:nvSpPr>
          <p:spPr>
            <a:xfrm>
              <a:off x="1480311" y="3366054"/>
              <a:ext cx="164594" cy="47745"/>
            </a:xfrm>
            <a:custGeom>
              <a:avLst/>
              <a:gdLst/>
              <a:ahLst/>
              <a:cxnLst/>
              <a:rect l="l" t="t" r="r" b="b"/>
              <a:pathLst>
                <a:path w="2520" h="731" extrusionOk="0">
                  <a:moveTo>
                    <a:pt x="1990" y="0"/>
                  </a:moveTo>
                  <a:cubicBezTo>
                    <a:pt x="1977" y="0"/>
                    <a:pt x="1963" y="6"/>
                    <a:pt x="1957" y="18"/>
                  </a:cubicBezTo>
                  <a:cubicBezTo>
                    <a:pt x="1869" y="194"/>
                    <a:pt x="1792" y="359"/>
                    <a:pt x="1705" y="523"/>
                  </a:cubicBezTo>
                  <a:cubicBezTo>
                    <a:pt x="1694" y="556"/>
                    <a:pt x="1683" y="589"/>
                    <a:pt x="1661" y="610"/>
                  </a:cubicBezTo>
                  <a:cubicBezTo>
                    <a:pt x="1628" y="622"/>
                    <a:pt x="1584" y="622"/>
                    <a:pt x="1541" y="632"/>
                  </a:cubicBezTo>
                  <a:cubicBezTo>
                    <a:pt x="1497" y="632"/>
                    <a:pt x="1453" y="589"/>
                    <a:pt x="1409" y="578"/>
                  </a:cubicBezTo>
                  <a:cubicBezTo>
                    <a:pt x="1321" y="534"/>
                    <a:pt x="1222" y="501"/>
                    <a:pt x="1134" y="457"/>
                  </a:cubicBezTo>
                  <a:cubicBezTo>
                    <a:pt x="784" y="303"/>
                    <a:pt x="433" y="150"/>
                    <a:pt x="82" y="8"/>
                  </a:cubicBezTo>
                  <a:cubicBezTo>
                    <a:pt x="74" y="5"/>
                    <a:pt x="67" y="3"/>
                    <a:pt x="61" y="3"/>
                  </a:cubicBezTo>
                  <a:cubicBezTo>
                    <a:pt x="20" y="3"/>
                    <a:pt x="0" y="55"/>
                    <a:pt x="38" y="74"/>
                  </a:cubicBezTo>
                  <a:cubicBezTo>
                    <a:pt x="466" y="260"/>
                    <a:pt x="893" y="435"/>
                    <a:pt x="1332" y="622"/>
                  </a:cubicBezTo>
                  <a:cubicBezTo>
                    <a:pt x="1401" y="652"/>
                    <a:pt x="1518" y="731"/>
                    <a:pt x="1612" y="731"/>
                  </a:cubicBezTo>
                  <a:cubicBezTo>
                    <a:pt x="1653" y="731"/>
                    <a:pt x="1689" y="716"/>
                    <a:pt x="1716" y="676"/>
                  </a:cubicBezTo>
                  <a:cubicBezTo>
                    <a:pt x="1770" y="600"/>
                    <a:pt x="1814" y="490"/>
                    <a:pt x="1858" y="403"/>
                  </a:cubicBezTo>
                  <a:cubicBezTo>
                    <a:pt x="1905" y="299"/>
                    <a:pt x="1952" y="204"/>
                    <a:pt x="1999" y="110"/>
                  </a:cubicBezTo>
                  <a:lnTo>
                    <a:pt x="1999" y="110"/>
                  </a:lnTo>
                  <a:cubicBezTo>
                    <a:pt x="2147" y="279"/>
                    <a:pt x="2289" y="440"/>
                    <a:pt x="2440" y="610"/>
                  </a:cubicBezTo>
                  <a:cubicBezTo>
                    <a:pt x="2447" y="618"/>
                    <a:pt x="2455" y="621"/>
                    <a:pt x="2463" y="621"/>
                  </a:cubicBezTo>
                  <a:cubicBezTo>
                    <a:pt x="2492" y="621"/>
                    <a:pt x="2520" y="581"/>
                    <a:pt x="2494" y="556"/>
                  </a:cubicBezTo>
                  <a:cubicBezTo>
                    <a:pt x="2330" y="369"/>
                    <a:pt x="2176" y="194"/>
                    <a:pt x="2012" y="8"/>
                  </a:cubicBezTo>
                  <a:cubicBezTo>
                    <a:pt x="2007" y="3"/>
                    <a:pt x="1999" y="0"/>
                    <a:pt x="1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88;p39">
              <a:extLst>
                <a:ext uri="{FF2B5EF4-FFF2-40B4-BE49-F238E27FC236}">
                  <a16:creationId xmlns:a16="http://schemas.microsoft.com/office/drawing/2014/main" xmlns="" id="{F401BF6B-9948-7E52-B492-C08CE544F2E3}"/>
                </a:ext>
              </a:extLst>
            </p:cNvPr>
            <p:cNvSpPr/>
            <p:nvPr/>
          </p:nvSpPr>
          <p:spPr>
            <a:xfrm>
              <a:off x="1232118" y="3380097"/>
              <a:ext cx="610957" cy="509130"/>
            </a:xfrm>
            <a:custGeom>
              <a:avLst/>
              <a:gdLst/>
              <a:ahLst/>
              <a:cxnLst/>
              <a:rect l="l" t="t" r="r" b="b"/>
              <a:pathLst>
                <a:path w="9354" h="7795" extrusionOk="0">
                  <a:moveTo>
                    <a:pt x="2600" y="1"/>
                  </a:moveTo>
                  <a:cubicBezTo>
                    <a:pt x="2600" y="1"/>
                    <a:pt x="1" y="395"/>
                    <a:pt x="1251" y="3641"/>
                  </a:cubicBezTo>
                  <a:cubicBezTo>
                    <a:pt x="1865" y="5241"/>
                    <a:pt x="2479" y="6447"/>
                    <a:pt x="3553" y="7489"/>
                  </a:cubicBezTo>
                  <a:cubicBezTo>
                    <a:pt x="3781" y="7711"/>
                    <a:pt x="4070" y="7795"/>
                    <a:pt x="4396" y="7795"/>
                  </a:cubicBezTo>
                  <a:cubicBezTo>
                    <a:pt x="5071" y="7795"/>
                    <a:pt x="5905" y="7434"/>
                    <a:pt x="6689" y="7182"/>
                  </a:cubicBezTo>
                  <a:cubicBezTo>
                    <a:pt x="7763" y="6842"/>
                    <a:pt x="9353" y="6097"/>
                    <a:pt x="9353" y="6097"/>
                  </a:cubicBezTo>
                  <a:cubicBezTo>
                    <a:pt x="8871" y="5626"/>
                    <a:pt x="8630" y="4814"/>
                    <a:pt x="8728" y="3981"/>
                  </a:cubicBezTo>
                  <a:lnTo>
                    <a:pt x="8728" y="3981"/>
                  </a:lnTo>
                  <a:lnTo>
                    <a:pt x="4781" y="4792"/>
                  </a:lnTo>
                  <a:lnTo>
                    <a:pt x="26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89;p39">
              <a:extLst>
                <a:ext uri="{FF2B5EF4-FFF2-40B4-BE49-F238E27FC236}">
                  <a16:creationId xmlns:a16="http://schemas.microsoft.com/office/drawing/2014/main" xmlns="" id="{C1FF1BF5-7C2F-1659-9A9C-9E39090C37A8}"/>
                </a:ext>
              </a:extLst>
            </p:cNvPr>
            <p:cNvSpPr/>
            <p:nvPr/>
          </p:nvSpPr>
          <p:spPr>
            <a:xfrm>
              <a:off x="1328587" y="3481660"/>
              <a:ext cx="517360" cy="412203"/>
            </a:xfrm>
            <a:custGeom>
              <a:avLst/>
              <a:gdLst/>
              <a:ahLst/>
              <a:cxnLst/>
              <a:rect l="l" t="t" r="r" b="b"/>
              <a:pathLst>
                <a:path w="7921" h="6311" extrusionOk="0">
                  <a:moveTo>
                    <a:pt x="3300" y="3192"/>
                  </a:moveTo>
                  <a:cubicBezTo>
                    <a:pt x="3297" y="3193"/>
                    <a:pt x="3295" y="3193"/>
                    <a:pt x="3293" y="3194"/>
                  </a:cubicBezTo>
                  <a:cubicBezTo>
                    <a:pt x="3296" y="3193"/>
                    <a:pt x="3298" y="3193"/>
                    <a:pt x="3300" y="3192"/>
                  </a:cubicBezTo>
                  <a:close/>
                  <a:moveTo>
                    <a:pt x="3306" y="3192"/>
                  </a:moveTo>
                  <a:lnTo>
                    <a:pt x="3306" y="3192"/>
                  </a:lnTo>
                  <a:cubicBezTo>
                    <a:pt x="3322" y="3193"/>
                    <a:pt x="3321" y="3207"/>
                    <a:pt x="3316" y="3207"/>
                  </a:cubicBezTo>
                  <a:cubicBezTo>
                    <a:pt x="3314" y="3207"/>
                    <a:pt x="3310" y="3203"/>
                    <a:pt x="3306" y="3192"/>
                  </a:cubicBezTo>
                  <a:close/>
                  <a:moveTo>
                    <a:pt x="1970" y="1"/>
                  </a:moveTo>
                  <a:cubicBezTo>
                    <a:pt x="1944" y="1"/>
                    <a:pt x="1920" y="19"/>
                    <a:pt x="1934" y="46"/>
                  </a:cubicBezTo>
                  <a:cubicBezTo>
                    <a:pt x="2175" y="660"/>
                    <a:pt x="2416" y="1274"/>
                    <a:pt x="2658" y="1878"/>
                  </a:cubicBezTo>
                  <a:cubicBezTo>
                    <a:pt x="2833" y="2349"/>
                    <a:pt x="2997" y="2831"/>
                    <a:pt x="3260" y="3259"/>
                  </a:cubicBezTo>
                  <a:cubicBezTo>
                    <a:pt x="3260" y="3270"/>
                    <a:pt x="3271" y="3270"/>
                    <a:pt x="3293" y="3270"/>
                  </a:cubicBezTo>
                  <a:cubicBezTo>
                    <a:pt x="3885" y="3194"/>
                    <a:pt x="4466" y="3040"/>
                    <a:pt x="5048" y="2919"/>
                  </a:cubicBezTo>
                  <a:cubicBezTo>
                    <a:pt x="5766" y="2780"/>
                    <a:pt x="6495" y="2640"/>
                    <a:pt x="7215" y="2481"/>
                  </a:cubicBezTo>
                  <a:lnTo>
                    <a:pt x="7215" y="2481"/>
                  </a:lnTo>
                  <a:cubicBezTo>
                    <a:pt x="7169" y="3204"/>
                    <a:pt x="7260" y="4017"/>
                    <a:pt x="7809" y="4534"/>
                  </a:cubicBezTo>
                  <a:lnTo>
                    <a:pt x="7809" y="4534"/>
                  </a:lnTo>
                  <a:cubicBezTo>
                    <a:pt x="6610" y="5051"/>
                    <a:pt x="5401" y="5535"/>
                    <a:pt x="4159" y="5934"/>
                  </a:cubicBezTo>
                  <a:cubicBezTo>
                    <a:pt x="3808" y="6033"/>
                    <a:pt x="3457" y="6142"/>
                    <a:pt x="3107" y="6198"/>
                  </a:cubicBezTo>
                  <a:cubicBezTo>
                    <a:pt x="3001" y="6220"/>
                    <a:pt x="2900" y="6234"/>
                    <a:pt x="2802" y="6234"/>
                  </a:cubicBezTo>
                  <a:cubicBezTo>
                    <a:pt x="2657" y="6234"/>
                    <a:pt x="2517" y="6202"/>
                    <a:pt x="2372" y="6110"/>
                  </a:cubicBezTo>
                  <a:cubicBezTo>
                    <a:pt x="2087" y="5934"/>
                    <a:pt x="1846" y="5660"/>
                    <a:pt x="1637" y="5386"/>
                  </a:cubicBezTo>
                  <a:cubicBezTo>
                    <a:pt x="1374" y="5046"/>
                    <a:pt x="1133" y="4685"/>
                    <a:pt x="914" y="4312"/>
                  </a:cubicBezTo>
                  <a:cubicBezTo>
                    <a:pt x="607" y="3796"/>
                    <a:pt x="333" y="3270"/>
                    <a:pt x="81" y="2733"/>
                  </a:cubicBezTo>
                  <a:cubicBezTo>
                    <a:pt x="73" y="2718"/>
                    <a:pt x="61" y="2712"/>
                    <a:pt x="49" y="2712"/>
                  </a:cubicBezTo>
                  <a:cubicBezTo>
                    <a:pt x="24" y="2712"/>
                    <a:pt x="0" y="2736"/>
                    <a:pt x="15" y="2766"/>
                  </a:cubicBezTo>
                  <a:cubicBezTo>
                    <a:pt x="224" y="3237"/>
                    <a:pt x="475" y="3698"/>
                    <a:pt x="728" y="4136"/>
                  </a:cubicBezTo>
                  <a:cubicBezTo>
                    <a:pt x="947" y="4520"/>
                    <a:pt x="1177" y="4892"/>
                    <a:pt x="1430" y="5243"/>
                  </a:cubicBezTo>
                  <a:cubicBezTo>
                    <a:pt x="1649" y="5550"/>
                    <a:pt x="1890" y="5847"/>
                    <a:pt x="2186" y="6077"/>
                  </a:cubicBezTo>
                  <a:cubicBezTo>
                    <a:pt x="2373" y="6225"/>
                    <a:pt x="2569" y="6311"/>
                    <a:pt x="2798" y="6311"/>
                  </a:cubicBezTo>
                  <a:cubicBezTo>
                    <a:pt x="2824" y="6311"/>
                    <a:pt x="2850" y="6309"/>
                    <a:pt x="2877" y="6307"/>
                  </a:cubicBezTo>
                  <a:cubicBezTo>
                    <a:pt x="3206" y="6285"/>
                    <a:pt x="3523" y="6198"/>
                    <a:pt x="3830" y="6110"/>
                  </a:cubicBezTo>
                  <a:cubicBezTo>
                    <a:pt x="4675" y="5869"/>
                    <a:pt x="5497" y="5550"/>
                    <a:pt x="6319" y="5233"/>
                  </a:cubicBezTo>
                  <a:cubicBezTo>
                    <a:pt x="6846" y="5024"/>
                    <a:pt x="7372" y="4805"/>
                    <a:pt x="7898" y="4575"/>
                  </a:cubicBezTo>
                  <a:cubicBezTo>
                    <a:pt x="7920" y="4564"/>
                    <a:pt x="7920" y="4531"/>
                    <a:pt x="7909" y="4520"/>
                  </a:cubicBezTo>
                  <a:cubicBezTo>
                    <a:pt x="7317" y="4005"/>
                    <a:pt x="7240" y="3160"/>
                    <a:pt x="7295" y="2426"/>
                  </a:cubicBezTo>
                  <a:cubicBezTo>
                    <a:pt x="7295" y="2404"/>
                    <a:pt x="7262" y="2393"/>
                    <a:pt x="7240" y="2393"/>
                  </a:cubicBezTo>
                  <a:cubicBezTo>
                    <a:pt x="6198" y="2634"/>
                    <a:pt x="5146" y="2821"/>
                    <a:pt x="4093" y="3040"/>
                  </a:cubicBezTo>
                  <a:cubicBezTo>
                    <a:pt x="3885" y="3084"/>
                    <a:pt x="3677" y="3138"/>
                    <a:pt x="3469" y="3172"/>
                  </a:cubicBezTo>
                  <a:cubicBezTo>
                    <a:pt x="3408" y="3181"/>
                    <a:pt x="3356" y="3182"/>
                    <a:pt x="3306" y="3191"/>
                  </a:cubicBezTo>
                  <a:lnTo>
                    <a:pt x="3306" y="3191"/>
                  </a:lnTo>
                  <a:cubicBezTo>
                    <a:pt x="3305" y="3188"/>
                    <a:pt x="3305" y="3186"/>
                    <a:pt x="3304" y="3182"/>
                  </a:cubicBezTo>
                  <a:cubicBezTo>
                    <a:pt x="3293" y="3150"/>
                    <a:pt x="3260" y="3106"/>
                    <a:pt x="3238" y="3072"/>
                  </a:cubicBezTo>
                  <a:cubicBezTo>
                    <a:pt x="2997" y="2645"/>
                    <a:pt x="2843" y="2163"/>
                    <a:pt x="2668" y="1702"/>
                  </a:cubicBezTo>
                  <a:lnTo>
                    <a:pt x="2010" y="25"/>
                  </a:lnTo>
                  <a:cubicBezTo>
                    <a:pt x="2002" y="8"/>
                    <a:pt x="1986" y="1"/>
                    <a:pt x="1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90;p39">
              <a:extLst>
                <a:ext uri="{FF2B5EF4-FFF2-40B4-BE49-F238E27FC236}">
                  <a16:creationId xmlns:a16="http://schemas.microsoft.com/office/drawing/2014/main" xmlns="" id="{97EB02A5-18F4-A391-0697-82C56BC6E74A}"/>
                </a:ext>
              </a:extLst>
            </p:cNvPr>
            <p:cNvSpPr/>
            <p:nvPr/>
          </p:nvSpPr>
          <p:spPr>
            <a:xfrm>
              <a:off x="1749861" y="3669438"/>
              <a:ext cx="30176" cy="28020"/>
            </a:xfrm>
            <a:custGeom>
              <a:avLst/>
              <a:gdLst/>
              <a:ahLst/>
              <a:cxnLst/>
              <a:rect l="l" t="t" r="r" b="b"/>
              <a:pathLst>
                <a:path w="462" h="429" extrusionOk="0">
                  <a:moveTo>
                    <a:pt x="231" y="0"/>
                  </a:moveTo>
                  <a:cubicBezTo>
                    <a:pt x="176" y="0"/>
                    <a:pt x="121" y="22"/>
                    <a:pt x="77" y="66"/>
                  </a:cubicBezTo>
                  <a:cubicBezTo>
                    <a:pt x="1" y="143"/>
                    <a:pt x="1" y="285"/>
                    <a:pt x="77" y="362"/>
                  </a:cubicBezTo>
                  <a:cubicBezTo>
                    <a:pt x="121" y="406"/>
                    <a:pt x="176" y="428"/>
                    <a:pt x="231" y="428"/>
                  </a:cubicBezTo>
                  <a:cubicBezTo>
                    <a:pt x="286" y="428"/>
                    <a:pt x="340" y="406"/>
                    <a:pt x="384" y="362"/>
                  </a:cubicBezTo>
                  <a:cubicBezTo>
                    <a:pt x="461" y="285"/>
                    <a:pt x="461" y="143"/>
                    <a:pt x="384" y="66"/>
                  </a:cubicBezTo>
                  <a:cubicBezTo>
                    <a:pt x="340" y="22"/>
                    <a:pt x="286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91;p39">
              <a:extLst>
                <a:ext uri="{FF2B5EF4-FFF2-40B4-BE49-F238E27FC236}">
                  <a16:creationId xmlns:a16="http://schemas.microsoft.com/office/drawing/2014/main" xmlns="" id="{4AAACBA6-D1B2-9C40-D35C-6D5661018E8B}"/>
                </a:ext>
              </a:extLst>
            </p:cNvPr>
            <p:cNvSpPr/>
            <p:nvPr/>
          </p:nvSpPr>
          <p:spPr>
            <a:xfrm>
              <a:off x="1489716" y="3691383"/>
              <a:ext cx="56563" cy="63551"/>
            </a:xfrm>
            <a:custGeom>
              <a:avLst/>
              <a:gdLst/>
              <a:ahLst/>
              <a:cxnLst/>
              <a:rect l="l" t="t" r="r" b="b"/>
              <a:pathLst>
                <a:path w="866" h="973" extrusionOk="0">
                  <a:moveTo>
                    <a:pt x="811" y="0"/>
                  </a:moveTo>
                  <a:cubicBezTo>
                    <a:pt x="805" y="0"/>
                    <a:pt x="799" y="1"/>
                    <a:pt x="793" y="4"/>
                  </a:cubicBezTo>
                  <a:cubicBezTo>
                    <a:pt x="454" y="224"/>
                    <a:pt x="179" y="541"/>
                    <a:pt x="15" y="914"/>
                  </a:cubicBezTo>
                  <a:cubicBezTo>
                    <a:pt x="0" y="943"/>
                    <a:pt x="25" y="973"/>
                    <a:pt x="49" y="973"/>
                  </a:cubicBezTo>
                  <a:cubicBezTo>
                    <a:pt x="61" y="973"/>
                    <a:pt x="74" y="965"/>
                    <a:pt x="81" y="947"/>
                  </a:cubicBezTo>
                  <a:cubicBezTo>
                    <a:pt x="245" y="597"/>
                    <a:pt x="497" y="290"/>
                    <a:pt x="837" y="70"/>
                  </a:cubicBezTo>
                  <a:cubicBezTo>
                    <a:pt x="866" y="51"/>
                    <a:pt x="845" y="0"/>
                    <a:pt x="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92;p39">
              <a:extLst>
                <a:ext uri="{FF2B5EF4-FFF2-40B4-BE49-F238E27FC236}">
                  <a16:creationId xmlns:a16="http://schemas.microsoft.com/office/drawing/2014/main" xmlns="" id="{A958A2ED-63D8-DD0D-A990-6A9821C8F70A}"/>
                </a:ext>
              </a:extLst>
            </p:cNvPr>
            <p:cNvSpPr/>
            <p:nvPr/>
          </p:nvSpPr>
          <p:spPr>
            <a:xfrm>
              <a:off x="1605517" y="3365140"/>
              <a:ext cx="49182" cy="305609"/>
            </a:xfrm>
            <a:custGeom>
              <a:avLst/>
              <a:gdLst/>
              <a:ahLst/>
              <a:cxnLst/>
              <a:rect l="l" t="t" r="r" b="b"/>
              <a:pathLst>
                <a:path w="753" h="4679" extrusionOk="0">
                  <a:moveTo>
                    <a:pt x="47" y="0"/>
                  </a:moveTo>
                  <a:cubicBezTo>
                    <a:pt x="24" y="0"/>
                    <a:pt x="1" y="18"/>
                    <a:pt x="7" y="44"/>
                  </a:cubicBezTo>
                  <a:cubicBezTo>
                    <a:pt x="303" y="1567"/>
                    <a:pt x="523" y="3102"/>
                    <a:pt x="676" y="4637"/>
                  </a:cubicBezTo>
                  <a:cubicBezTo>
                    <a:pt x="676" y="4665"/>
                    <a:pt x="695" y="4679"/>
                    <a:pt x="714" y="4679"/>
                  </a:cubicBezTo>
                  <a:cubicBezTo>
                    <a:pt x="733" y="4679"/>
                    <a:pt x="752" y="4665"/>
                    <a:pt x="752" y="4637"/>
                  </a:cubicBezTo>
                  <a:cubicBezTo>
                    <a:pt x="599" y="3092"/>
                    <a:pt x="380" y="1545"/>
                    <a:pt x="84" y="32"/>
                  </a:cubicBezTo>
                  <a:cubicBezTo>
                    <a:pt x="79" y="10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93;p39">
              <a:extLst>
                <a:ext uri="{FF2B5EF4-FFF2-40B4-BE49-F238E27FC236}">
                  <a16:creationId xmlns:a16="http://schemas.microsoft.com/office/drawing/2014/main" xmlns="" id="{3A3E32A3-BD05-6828-82B9-632836D32A12}"/>
                </a:ext>
              </a:extLst>
            </p:cNvPr>
            <p:cNvSpPr/>
            <p:nvPr/>
          </p:nvSpPr>
          <p:spPr>
            <a:xfrm>
              <a:off x="1695193" y="3498315"/>
              <a:ext cx="70540" cy="154666"/>
            </a:xfrm>
            <a:custGeom>
              <a:avLst/>
              <a:gdLst/>
              <a:ahLst/>
              <a:cxnLst/>
              <a:rect l="l" t="t" r="r" b="b"/>
              <a:pathLst>
                <a:path w="1080" h="2368" extrusionOk="0">
                  <a:moveTo>
                    <a:pt x="58" y="1"/>
                  </a:moveTo>
                  <a:cubicBezTo>
                    <a:pt x="29" y="1"/>
                    <a:pt x="1" y="40"/>
                    <a:pt x="27" y="66"/>
                  </a:cubicBezTo>
                  <a:cubicBezTo>
                    <a:pt x="684" y="592"/>
                    <a:pt x="1002" y="1491"/>
                    <a:pt x="827" y="2325"/>
                  </a:cubicBezTo>
                  <a:cubicBezTo>
                    <a:pt x="820" y="2350"/>
                    <a:pt x="843" y="2368"/>
                    <a:pt x="866" y="2368"/>
                  </a:cubicBezTo>
                  <a:cubicBezTo>
                    <a:pt x="883" y="2368"/>
                    <a:pt x="899" y="2358"/>
                    <a:pt x="904" y="2335"/>
                  </a:cubicBezTo>
                  <a:cubicBezTo>
                    <a:pt x="1079" y="1491"/>
                    <a:pt x="761" y="559"/>
                    <a:pt x="81" y="11"/>
                  </a:cubicBezTo>
                  <a:cubicBezTo>
                    <a:pt x="74" y="4"/>
                    <a:pt x="66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94;p39">
              <a:extLst>
                <a:ext uri="{FF2B5EF4-FFF2-40B4-BE49-F238E27FC236}">
                  <a16:creationId xmlns:a16="http://schemas.microsoft.com/office/drawing/2014/main" xmlns="" id="{08D7A33B-8A99-409F-F42E-A40C10E98177}"/>
                </a:ext>
              </a:extLst>
            </p:cNvPr>
            <p:cNvSpPr/>
            <p:nvPr/>
          </p:nvSpPr>
          <p:spPr>
            <a:xfrm>
              <a:off x="1966180" y="3661535"/>
              <a:ext cx="146110" cy="134745"/>
            </a:xfrm>
            <a:custGeom>
              <a:avLst/>
              <a:gdLst/>
              <a:ahLst/>
              <a:cxnLst/>
              <a:rect l="l" t="t" r="r" b="b"/>
              <a:pathLst>
                <a:path w="2237" h="2063" extrusionOk="0">
                  <a:moveTo>
                    <a:pt x="296" y="1"/>
                  </a:moveTo>
                  <a:lnTo>
                    <a:pt x="0" y="1514"/>
                  </a:lnTo>
                  <a:lnTo>
                    <a:pt x="1787" y="2062"/>
                  </a:lnTo>
                  <a:lnTo>
                    <a:pt x="2237" y="593"/>
                  </a:lnTo>
                  <a:lnTo>
                    <a:pt x="1173" y="275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95;p39">
              <a:extLst>
                <a:ext uri="{FF2B5EF4-FFF2-40B4-BE49-F238E27FC236}">
                  <a16:creationId xmlns:a16="http://schemas.microsoft.com/office/drawing/2014/main" xmlns="" id="{0136DA94-B515-9169-1D4B-2A7BB8F7A474}"/>
                </a:ext>
              </a:extLst>
            </p:cNvPr>
            <p:cNvSpPr/>
            <p:nvPr/>
          </p:nvSpPr>
          <p:spPr>
            <a:xfrm>
              <a:off x="1800675" y="3641353"/>
              <a:ext cx="257864" cy="178441"/>
            </a:xfrm>
            <a:custGeom>
              <a:avLst/>
              <a:gdLst/>
              <a:ahLst/>
              <a:cxnLst/>
              <a:rect l="l" t="t" r="r" b="b"/>
              <a:pathLst>
                <a:path w="3948" h="2732" extrusionOk="0">
                  <a:moveTo>
                    <a:pt x="2306" y="0"/>
                  </a:moveTo>
                  <a:cubicBezTo>
                    <a:pt x="1949" y="0"/>
                    <a:pt x="1613" y="200"/>
                    <a:pt x="1613" y="200"/>
                  </a:cubicBezTo>
                  <a:cubicBezTo>
                    <a:pt x="1613" y="200"/>
                    <a:pt x="194" y="311"/>
                    <a:pt x="55" y="311"/>
                  </a:cubicBezTo>
                  <a:cubicBezTo>
                    <a:pt x="49" y="311"/>
                    <a:pt x="46" y="310"/>
                    <a:pt x="45" y="310"/>
                  </a:cubicBezTo>
                  <a:lnTo>
                    <a:pt x="45" y="310"/>
                  </a:lnTo>
                  <a:cubicBezTo>
                    <a:pt x="1" y="924"/>
                    <a:pt x="198" y="1636"/>
                    <a:pt x="527" y="1987"/>
                  </a:cubicBezTo>
                  <a:lnTo>
                    <a:pt x="1613" y="1834"/>
                  </a:lnTo>
                  <a:cubicBezTo>
                    <a:pt x="1613" y="1834"/>
                    <a:pt x="2391" y="2437"/>
                    <a:pt x="2654" y="2623"/>
                  </a:cubicBezTo>
                  <a:cubicBezTo>
                    <a:pt x="2757" y="2702"/>
                    <a:pt x="2838" y="2731"/>
                    <a:pt x="2903" y="2731"/>
                  </a:cubicBezTo>
                  <a:cubicBezTo>
                    <a:pt x="3079" y="2731"/>
                    <a:pt x="3126" y="2513"/>
                    <a:pt x="3126" y="2513"/>
                  </a:cubicBezTo>
                  <a:cubicBezTo>
                    <a:pt x="3191" y="2576"/>
                    <a:pt x="3250" y="2599"/>
                    <a:pt x="3301" y="2599"/>
                  </a:cubicBezTo>
                  <a:cubicBezTo>
                    <a:pt x="3456" y="2599"/>
                    <a:pt x="3543" y="2382"/>
                    <a:pt x="3543" y="2382"/>
                  </a:cubicBezTo>
                  <a:cubicBezTo>
                    <a:pt x="3572" y="2388"/>
                    <a:pt x="3598" y="2390"/>
                    <a:pt x="3622" y="2390"/>
                  </a:cubicBezTo>
                  <a:cubicBezTo>
                    <a:pt x="3866" y="2390"/>
                    <a:pt x="3894" y="2119"/>
                    <a:pt x="3894" y="2119"/>
                  </a:cubicBezTo>
                  <a:cubicBezTo>
                    <a:pt x="3948" y="1582"/>
                    <a:pt x="2764" y="781"/>
                    <a:pt x="2764" y="781"/>
                  </a:cubicBezTo>
                  <a:lnTo>
                    <a:pt x="2819" y="200"/>
                  </a:lnTo>
                  <a:cubicBezTo>
                    <a:pt x="2669" y="50"/>
                    <a:pt x="2485" y="0"/>
                    <a:pt x="2306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96;p39">
              <a:extLst>
                <a:ext uri="{FF2B5EF4-FFF2-40B4-BE49-F238E27FC236}">
                  <a16:creationId xmlns:a16="http://schemas.microsoft.com/office/drawing/2014/main" xmlns="" id="{941EEE27-2764-DBF3-DD03-3FE9A5B323A2}"/>
                </a:ext>
              </a:extLst>
            </p:cNvPr>
            <p:cNvSpPr/>
            <p:nvPr/>
          </p:nvSpPr>
          <p:spPr>
            <a:xfrm>
              <a:off x="1975455" y="3719207"/>
              <a:ext cx="62376" cy="82885"/>
            </a:xfrm>
            <a:custGeom>
              <a:avLst/>
              <a:gdLst/>
              <a:ahLst/>
              <a:cxnLst/>
              <a:rect l="l" t="t" r="r" b="b"/>
              <a:pathLst>
                <a:path w="955" h="1269" extrusionOk="0">
                  <a:moveTo>
                    <a:pt x="101" y="1"/>
                  </a:moveTo>
                  <a:cubicBezTo>
                    <a:pt x="47" y="1"/>
                    <a:pt x="1" y="72"/>
                    <a:pt x="44" y="115"/>
                  </a:cubicBezTo>
                  <a:cubicBezTo>
                    <a:pt x="219" y="258"/>
                    <a:pt x="362" y="444"/>
                    <a:pt x="483" y="631"/>
                  </a:cubicBezTo>
                  <a:cubicBezTo>
                    <a:pt x="614" y="828"/>
                    <a:pt x="724" y="1026"/>
                    <a:pt x="811" y="1234"/>
                  </a:cubicBezTo>
                  <a:cubicBezTo>
                    <a:pt x="822" y="1258"/>
                    <a:pt x="841" y="1268"/>
                    <a:pt x="861" y="1268"/>
                  </a:cubicBezTo>
                  <a:cubicBezTo>
                    <a:pt x="905" y="1268"/>
                    <a:pt x="955" y="1221"/>
                    <a:pt x="933" y="1168"/>
                  </a:cubicBezTo>
                  <a:cubicBezTo>
                    <a:pt x="833" y="948"/>
                    <a:pt x="713" y="751"/>
                    <a:pt x="582" y="554"/>
                  </a:cubicBezTo>
                  <a:cubicBezTo>
                    <a:pt x="461" y="356"/>
                    <a:pt x="307" y="171"/>
                    <a:pt x="143" y="17"/>
                  </a:cubicBezTo>
                  <a:cubicBezTo>
                    <a:pt x="130" y="6"/>
                    <a:pt x="115" y="1"/>
                    <a:pt x="101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97;p39">
              <a:extLst>
                <a:ext uri="{FF2B5EF4-FFF2-40B4-BE49-F238E27FC236}">
                  <a16:creationId xmlns:a16="http://schemas.microsoft.com/office/drawing/2014/main" xmlns="" id="{63E583BC-1AAD-12D8-38C1-5D1BC05D7A5E}"/>
                </a:ext>
              </a:extLst>
            </p:cNvPr>
            <p:cNvSpPr/>
            <p:nvPr/>
          </p:nvSpPr>
          <p:spPr>
            <a:xfrm>
              <a:off x="1905243" y="3757546"/>
              <a:ext cx="76745" cy="68189"/>
            </a:xfrm>
            <a:custGeom>
              <a:avLst/>
              <a:gdLst/>
              <a:ahLst/>
              <a:cxnLst/>
              <a:rect l="l" t="t" r="r" b="b"/>
              <a:pathLst>
                <a:path w="1175" h="1044" extrusionOk="0">
                  <a:moveTo>
                    <a:pt x="451" y="0"/>
                  </a:moveTo>
                  <a:lnTo>
                    <a:pt x="1" y="22"/>
                  </a:lnTo>
                  <a:cubicBezTo>
                    <a:pt x="209" y="395"/>
                    <a:pt x="429" y="778"/>
                    <a:pt x="801" y="987"/>
                  </a:cubicBezTo>
                  <a:cubicBezTo>
                    <a:pt x="856" y="1019"/>
                    <a:pt x="911" y="1041"/>
                    <a:pt x="977" y="1041"/>
                  </a:cubicBezTo>
                  <a:cubicBezTo>
                    <a:pt x="986" y="1043"/>
                    <a:pt x="994" y="1043"/>
                    <a:pt x="1003" y="1043"/>
                  </a:cubicBezTo>
                  <a:cubicBezTo>
                    <a:pt x="1059" y="1043"/>
                    <a:pt x="1111" y="1012"/>
                    <a:pt x="1130" y="965"/>
                  </a:cubicBezTo>
                  <a:cubicBezTo>
                    <a:pt x="1174" y="888"/>
                    <a:pt x="1130" y="790"/>
                    <a:pt x="1075" y="712"/>
                  </a:cubicBezTo>
                  <a:cubicBezTo>
                    <a:pt x="900" y="449"/>
                    <a:pt x="692" y="208"/>
                    <a:pt x="451" y="0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98;p39">
              <a:extLst>
                <a:ext uri="{FF2B5EF4-FFF2-40B4-BE49-F238E27FC236}">
                  <a16:creationId xmlns:a16="http://schemas.microsoft.com/office/drawing/2014/main" xmlns="" id="{828BDE0F-1C96-B4AA-D3DC-62866B897F01}"/>
                </a:ext>
              </a:extLst>
            </p:cNvPr>
            <p:cNvSpPr/>
            <p:nvPr/>
          </p:nvSpPr>
          <p:spPr>
            <a:xfrm>
              <a:off x="1914517" y="3740369"/>
              <a:ext cx="67993" cy="77333"/>
            </a:xfrm>
            <a:custGeom>
              <a:avLst/>
              <a:gdLst/>
              <a:ahLst/>
              <a:cxnLst/>
              <a:rect l="l" t="t" r="r" b="b"/>
              <a:pathLst>
                <a:path w="1041" h="1184" extrusionOk="0">
                  <a:moveTo>
                    <a:pt x="91" y="0"/>
                  </a:moveTo>
                  <a:cubicBezTo>
                    <a:pt x="38" y="0"/>
                    <a:pt x="1" y="83"/>
                    <a:pt x="56" y="120"/>
                  </a:cubicBezTo>
                  <a:cubicBezTo>
                    <a:pt x="440" y="361"/>
                    <a:pt x="736" y="724"/>
                    <a:pt x="901" y="1140"/>
                  </a:cubicBezTo>
                  <a:cubicBezTo>
                    <a:pt x="914" y="1171"/>
                    <a:pt x="940" y="1184"/>
                    <a:pt x="966" y="1184"/>
                  </a:cubicBezTo>
                  <a:cubicBezTo>
                    <a:pt x="1005" y="1184"/>
                    <a:pt x="1041" y="1153"/>
                    <a:pt x="1021" y="1107"/>
                  </a:cubicBezTo>
                  <a:cubicBezTo>
                    <a:pt x="845" y="658"/>
                    <a:pt x="528" y="274"/>
                    <a:pt x="122" y="11"/>
                  </a:cubicBezTo>
                  <a:cubicBezTo>
                    <a:pt x="111" y="3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99;p39">
              <a:extLst>
                <a:ext uri="{FF2B5EF4-FFF2-40B4-BE49-F238E27FC236}">
                  <a16:creationId xmlns:a16="http://schemas.microsoft.com/office/drawing/2014/main" xmlns="" id="{6C9A0F4C-2143-A588-A779-DB5FC7ECE7B4}"/>
                </a:ext>
              </a:extLst>
            </p:cNvPr>
            <p:cNvSpPr/>
            <p:nvPr/>
          </p:nvSpPr>
          <p:spPr>
            <a:xfrm>
              <a:off x="1926731" y="3650235"/>
              <a:ext cx="125405" cy="50619"/>
            </a:xfrm>
            <a:custGeom>
              <a:avLst/>
              <a:gdLst/>
              <a:ahLst/>
              <a:cxnLst/>
              <a:rect l="l" t="t" r="r" b="b"/>
              <a:pathLst>
                <a:path w="1920" h="775" extrusionOk="0">
                  <a:moveTo>
                    <a:pt x="1121" y="1"/>
                  </a:moveTo>
                  <a:cubicBezTo>
                    <a:pt x="891" y="1"/>
                    <a:pt x="653" y="91"/>
                    <a:pt x="429" y="174"/>
                  </a:cubicBezTo>
                  <a:cubicBezTo>
                    <a:pt x="308" y="218"/>
                    <a:pt x="176" y="272"/>
                    <a:pt x="88" y="382"/>
                  </a:cubicBezTo>
                  <a:cubicBezTo>
                    <a:pt x="12" y="491"/>
                    <a:pt x="1" y="667"/>
                    <a:pt x="122" y="744"/>
                  </a:cubicBezTo>
                  <a:cubicBezTo>
                    <a:pt x="160" y="766"/>
                    <a:pt x="203" y="774"/>
                    <a:pt x="249" y="774"/>
                  </a:cubicBezTo>
                  <a:cubicBezTo>
                    <a:pt x="296" y="774"/>
                    <a:pt x="346" y="766"/>
                    <a:pt x="395" y="755"/>
                  </a:cubicBezTo>
                  <a:cubicBezTo>
                    <a:pt x="637" y="689"/>
                    <a:pt x="867" y="613"/>
                    <a:pt x="1097" y="513"/>
                  </a:cubicBezTo>
                  <a:lnTo>
                    <a:pt x="1920" y="503"/>
                  </a:lnTo>
                  <a:cubicBezTo>
                    <a:pt x="1766" y="306"/>
                    <a:pt x="1579" y="108"/>
                    <a:pt x="1338" y="31"/>
                  </a:cubicBezTo>
                  <a:cubicBezTo>
                    <a:pt x="1267" y="10"/>
                    <a:pt x="1195" y="1"/>
                    <a:pt x="1121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00;p39">
              <a:extLst>
                <a:ext uri="{FF2B5EF4-FFF2-40B4-BE49-F238E27FC236}">
                  <a16:creationId xmlns:a16="http://schemas.microsoft.com/office/drawing/2014/main" xmlns="" id="{D9FD1E2F-7925-1A65-2039-488E13244B18}"/>
                </a:ext>
              </a:extLst>
            </p:cNvPr>
            <p:cNvSpPr/>
            <p:nvPr/>
          </p:nvSpPr>
          <p:spPr>
            <a:xfrm>
              <a:off x="1877354" y="3727567"/>
              <a:ext cx="83146" cy="91768"/>
            </a:xfrm>
            <a:custGeom>
              <a:avLst/>
              <a:gdLst/>
              <a:ahLst/>
              <a:cxnLst/>
              <a:rect l="l" t="t" r="r" b="b"/>
              <a:pathLst>
                <a:path w="1273" h="1405" extrusionOk="0">
                  <a:moveTo>
                    <a:pt x="479" y="1"/>
                  </a:moveTo>
                  <a:cubicBezTo>
                    <a:pt x="411" y="1"/>
                    <a:pt x="339" y="23"/>
                    <a:pt x="274" y="64"/>
                  </a:cubicBezTo>
                  <a:cubicBezTo>
                    <a:pt x="198" y="119"/>
                    <a:pt x="143" y="196"/>
                    <a:pt x="88" y="272"/>
                  </a:cubicBezTo>
                  <a:cubicBezTo>
                    <a:pt x="44" y="360"/>
                    <a:pt x="1" y="459"/>
                    <a:pt x="11" y="569"/>
                  </a:cubicBezTo>
                  <a:cubicBezTo>
                    <a:pt x="22" y="667"/>
                    <a:pt x="88" y="766"/>
                    <a:pt x="198" y="777"/>
                  </a:cubicBezTo>
                  <a:lnTo>
                    <a:pt x="208" y="722"/>
                  </a:lnTo>
                  <a:cubicBezTo>
                    <a:pt x="252" y="864"/>
                    <a:pt x="406" y="974"/>
                    <a:pt x="549" y="974"/>
                  </a:cubicBezTo>
                  <a:cubicBezTo>
                    <a:pt x="549" y="1117"/>
                    <a:pt x="636" y="1270"/>
                    <a:pt x="768" y="1347"/>
                  </a:cubicBezTo>
                  <a:cubicBezTo>
                    <a:pt x="834" y="1385"/>
                    <a:pt x="911" y="1405"/>
                    <a:pt x="987" y="1405"/>
                  </a:cubicBezTo>
                  <a:cubicBezTo>
                    <a:pt x="1064" y="1405"/>
                    <a:pt x="1141" y="1385"/>
                    <a:pt x="1207" y="1347"/>
                  </a:cubicBezTo>
                  <a:cubicBezTo>
                    <a:pt x="1173" y="1259"/>
                    <a:pt x="1119" y="1183"/>
                    <a:pt x="1042" y="1139"/>
                  </a:cubicBezTo>
                  <a:cubicBezTo>
                    <a:pt x="1107" y="1073"/>
                    <a:pt x="1173" y="996"/>
                    <a:pt x="1217" y="920"/>
                  </a:cubicBezTo>
                  <a:cubicBezTo>
                    <a:pt x="1261" y="832"/>
                    <a:pt x="1272" y="722"/>
                    <a:pt x="1228" y="645"/>
                  </a:cubicBezTo>
                  <a:cubicBezTo>
                    <a:pt x="1191" y="571"/>
                    <a:pt x="1114" y="520"/>
                    <a:pt x="1038" y="520"/>
                  </a:cubicBezTo>
                  <a:cubicBezTo>
                    <a:pt x="1024" y="520"/>
                    <a:pt x="1011" y="522"/>
                    <a:pt x="998" y="525"/>
                  </a:cubicBezTo>
                  <a:cubicBezTo>
                    <a:pt x="1053" y="448"/>
                    <a:pt x="1042" y="328"/>
                    <a:pt x="976" y="262"/>
                  </a:cubicBezTo>
                  <a:cubicBezTo>
                    <a:pt x="937" y="217"/>
                    <a:pt x="884" y="194"/>
                    <a:pt x="829" y="194"/>
                  </a:cubicBezTo>
                  <a:cubicBezTo>
                    <a:pt x="790" y="194"/>
                    <a:pt x="749" y="206"/>
                    <a:pt x="713" y="228"/>
                  </a:cubicBezTo>
                  <a:cubicBezTo>
                    <a:pt x="713" y="130"/>
                    <a:pt x="647" y="43"/>
                    <a:pt x="549" y="9"/>
                  </a:cubicBezTo>
                  <a:cubicBezTo>
                    <a:pt x="526" y="4"/>
                    <a:pt x="503" y="1"/>
                    <a:pt x="479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01;p39">
              <a:extLst>
                <a:ext uri="{FF2B5EF4-FFF2-40B4-BE49-F238E27FC236}">
                  <a16:creationId xmlns:a16="http://schemas.microsoft.com/office/drawing/2014/main" xmlns="" id="{83F6DBAF-4D5A-5865-76CB-573CA32EB6CA}"/>
                </a:ext>
              </a:extLst>
            </p:cNvPr>
            <p:cNvSpPr/>
            <p:nvPr/>
          </p:nvSpPr>
          <p:spPr>
            <a:xfrm>
              <a:off x="1886498" y="3737038"/>
              <a:ext cx="41736" cy="44871"/>
            </a:xfrm>
            <a:custGeom>
              <a:avLst/>
              <a:gdLst/>
              <a:ahLst/>
              <a:cxnLst/>
              <a:rect l="l" t="t" r="r" b="b"/>
              <a:pathLst>
                <a:path w="639" h="687" extrusionOk="0">
                  <a:moveTo>
                    <a:pt x="568" y="0"/>
                  </a:moveTo>
                  <a:cubicBezTo>
                    <a:pt x="555" y="0"/>
                    <a:pt x="541" y="3"/>
                    <a:pt x="529" y="7"/>
                  </a:cubicBezTo>
                  <a:cubicBezTo>
                    <a:pt x="288" y="117"/>
                    <a:pt x="90" y="347"/>
                    <a:pt x="14" y="610"/>
                  </a:cubicBezTo>
                  <a:cubicBezTo>
                    <a:pt x="1" y="656"/>
                    <a:pt x="43" y="687"/>
                    <a:pt x="84" y="687"/>
                  </a:cubicBezTo>
                  <a:cubicBezTo>
                    <a:pt x="111" y="687"/>
                    <a:pt x="137" y="673"/>
                    <a:pt x="146" y="643"/>
                  </a:cubicBezTo>
                  <a:cubicBezTo>
                    <a:pt x="200" y="402"/>
                    <a:pt x="375" y="215"/>
                    <a:pt x="595" y="117"/>
                  </a:cubicBezTo>
                  <a:cubicBezTo>
                    <a:pt x="628" y="105"/>
                    <a:pt x="639" y="62"/>
                    <a:pt x="617" y="29"/>
                  </a:cubicBezTo>
                  <a:cubicBezTo>
                    <a:pt x="610" y="8"/>
                    <a:pt x="590" y="0"/>
                    <a:pt x="568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02;p39">
              <a:extLst>
                <a:ext uri="{FF2B5EF4-FFF2-40B4-BE49-F238E27FC236}">
                  <a16:creationId xmlns:a16="http://schemas.microsoft.com/office/drawing/2014/main" xmlns="" id="{3AB1B200-9DFB-2262-E610-D6A7A75B963A}"/>
                </a:ext>
              </a:extLst>
            </p:cNvPr>
            <p:cNvSpPr/>
            <p:nvPr/>
          </p:nvSpPr>
          <p:spPr>
            <a:xfrm>
              <a:off x="1908835" y="3757350"/>
              <a:ext cx="38013" cy="38405"/>
            </a:xfrm>
            <a:custGeom>
              <a:avLst/>
              <a:gdLst/>
              <a:ahLst/>
              <a:cxnLst/>
              <a:rect l="l" t="t" r="r" b="b"/>
              <a:pathLst>
                <a:path w="582" h="588" extrusionOk="0">
                  <a:moveTo>
                    <a:pt x="512" y="0"/>
                  </a:moveTo>
                  <a:cubicBezTo>
                    <a:pt x="506" y="0"/>
                    <a:pt x="500" y="1"/>
                    <a:pt x="494" y="3"/>
                  </a:cubicBezTo>
                  <a:cubicBezTo>
                    <a:pt x="253" y="58"/>
                    <a:pt x="55" y="266"/>
                    <a:pt x="1" y="507"/>
                  </a:cubicBezTo>
                  <a:cubicBezTo>
                    <a:pt x="1" y="540"/>
                    <a:pt x="11" y="584"/>
                    <a:pt x="55" y="584"/>
                  </a:cubicBezTo>
                  <a:cubicBezTo>
                    <a:pt x="61" y="586"/>
                    <a:pt x="67" y="588"/>
                    <a:pt x="74" y="588"/>
                  </a:cubicBezTo>
                  <a:cubicBezTo>
                    <a:pt x="96" y="588"/>
                    <a:pt x="124" y="573"/>
                    <a:pt x="133" y="540"/>
                  </a:cubicBezTo>
                  <a:cubicBezTo>
                    <a:pt x="143" y="486"/>
                    <a:pt x="154" y="452"/>
                    <a:pt x="176" y="398"/>
                  </a:cubicBezTo>
                  <a:cubicBezTo>
                    <a:pt x="187" y="376"/>
                    <a:pt x="209" y="354"/>
                    <a:pt x="220" y="332"/>
                  </a:cubicBezTo>
                  <a:lnTo>
                    <a:pt x="231" y="321"/>
                  </a:lnTo>
                  <a:lnTo>
                    <a:pt x="242" y="310"/>
                  </a:lnTo>
                  <a:cubicBezTo>
                    <a:pt x="253" y="299"/>
                    <a:pt x="264" y="288"/>
                    <a:pt x="264" y="277"/>
                  </a:cubicBezTo>
                  <a:cubicBezTo>
                    <a:pt x="308" y="233"/>
                    <a:pt x="340" y="211"/>
                    <a:pt x="384" y="189"/>
                  </a:cubicBezTo>
                  <a:cubicBezTo>
                    <a:pt x="396" y="179"/>
                    <a:pt x="406" y="167"/>
                    <a:pt x="418" y="167"/>
                  </a:cubicBezTo>
                  <a:cubicBezTo>
                    <a:pt x="428" y="157"/>
                    <a:pt x="450" y="157"/>
                    <a:pt x="450" y="145"/>
                  </a:cubicBezTo>
                  <a:cubicBezTo>
                    <a:pt x="472" y="145"/>
                    <a:pt x="505" y="135"/>
                    <a:pt x="527" y="123"/>
                  </a:cubicBezTo>
                  <a:cubicBezTo>
                    <a:pt x="560" y="113"/>
                    <a:pt x="582" y="79"/>
                    <a:pt x="571" y="47"/>
                  </a:cubicBezTo>
                  <a:cubicBezTo>
                    <a:pt x="562" y="20"/>
                    <a:pt x="538" y="0"/>
                    <a:pt x="512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03;p39">
              <a:extLst>
                <a:ext uri="{FF2B5EF4-FFF2-40B4-BE49-F238E27FC236}">
                  <a16:creationId xmlns:a16="http://schemas.microsoft.com/office/drawing/2014/main" xmlns="" id="{D15DE443-373D-1C7C-A596-78AA3E1465D9}"/>
                </a:ext>
              </a:extLst>
            </p:cNvPr>
            <p:cNvSpPr/>
            <p:nvPr/>
          </p:nvSpPr>
          <p:spPr>
            <a:xfrm>
              <a:off x="1909619" y="3743177"/>
              <a:ext cx="30829" cy="1874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401" y="0"/>
                  </a:moveTo>
                  <a:cubicBezTo>
                    <a:pt x="379" y="0"/>
                    <a:pt x="358" y="12"/>
                    <a:pt x="350" y="33"/>
                  </a:cubicBezTo>
                  <a:cubicBezTo>
                    <a:pt x="340" y="45"/>
                    <a:pt x="328" y="67"/>
                    <a:pt x="318" y="77"/>
                  </a:cubicBezTo>
                  <a:cubicBezTo>
                    <a:pt x="318" y="89"/>
                    <a:pt x="306" y="99"/>
                    <a:pt x="306" y="110"/>
                  </a:cubicBezTo>
                  <a:cubicBezTo>
                    <a:pt x="306" y="110"/>
                    <a:pt x="296" y="110"/>
                    <a:pt x="296" y="121"/>
                  </a:cubicBezTo>
                  <a:cubicBezTo>
                    <a:pt x="285" y="121"/>
                    <a:pt x="285" y="132"/>
                    <a:pt x="274" y="132"/>
                  </a:cubicBezTo>
                  <a:lnTo>
                    <a:pt x="263" y="143"/>
                  </a:lnTo>
                  <a:cubicBezTo>
                    <a:pt x="252" y="143"/>
                    <a:pt x="252" y="143"/>
                    <a:pt x="252" y="154"/>
                  </a:cubicBezTo>
                  <a:lnTo>
                    <a:pt x="219" y="154"/>
                  </a:lnTo>
                  <a:cubicBezTo>
                    <a:pt x="208" y="165"/>
                    <a:pt x="230" y="165"/>
                    <a:pt x="219" y="165"/>
                  </a:cubicBezTo>
                  <a:lnTo>
                    <a:pt x="186" y="165"/>
                  </a:lnTo>
                  <a:cubicBezTo>
                    <a:pt x="186" y="165"/>
                    <a:pt x="197" y="165"/>
                    <a:pt x="186" y="154"/>
                  </a:cubicBezTo>
                  <a:lnTo>
                    <a:pt x="164" y="154"/>
                  </a:lnTo>
                  <a:lnTo>
                    <a:pt x="153" y="143"/>
                  </a:lnTo>
                  <a:lnTo>
                    <a:pt x="142" y="132"/>
                  </a:lnTo>
                  <a:lnTo>
                    <a:pt x="142" y="121"/>
                  </a:lnTo>
                  <a:lnTo>
                    <a:pt x="131" y="110"/>
                  </a:lnTo>
                  <a:lnTo>
                    <a:pt x="131" y="99"/>
                  </a:lnTo>
                  <a:cubicBezTo>
                    <a:pt x="142" y="67"/>
                    <a:pt x="109" y="33"/>
                    <a:pt x="65" y="33"/>
                  </a:cubicBezTo>
                  <a:cubicBezTo>
                    <a:pt x="33" y="33"/>
                    <a:pt x="11" y="55"/>
                    <a:pt x="11" y="99"/>
                  </a:cubicBezTo>
                  <a:cubicBezTo>
                    <a:pt x="0" y="203"/>
                    <a:pt x="97" y="287"/>
                    <a:pt x="201" y="287"/>
                  </a:cubicBezTo>
                  <a:cubicBezTo>
                    <a:pt x="207" y="287"/>
                    <a:pt x="213" y="286"/>
                    <a:pt x="219" y="286"/>
                  </a:cubicBezTo>
                  <a:cubicBezTo>
                    <a:pt x="328" y="275"/>
                    <a:pt x="416" y="198"/>
                    <a:pt x="460" y="99"/>
                  </a:cubicBezTo>
                  <a:cubicBezTo>
                    <a:pt x="471" y="67"/>
                    <a:pt x="471" y="23"/>
                    <a:pt x="438" y="11"/>
                  </a:cubicBezTo>
                  <a:cubicBezTo>
                    <a:pt x="427" y="4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04;p39">
              <a:extLst>
                <a:ext uri="{FF2B5EF4-FFF2-40B4-BE49-F238E27FC236}">
                  <a16:creationId xmlns:a16="http://schemas.microsoft.com/office/drawing/2014/main" xmlns="" id="{1EAD4702-3F77-0E55-D04A-AFFFDFB97470}"/>
                </a:ext>
              </a:extLst>
            </p:cNvPr>
            <p:cNvSpPr/>
            <p:nvPr/>
          </p:nvSpPr>
          <p:spPr>
            <a:xfrm>
              <a:off x="1923204" y="3766560"/>
              <a:ext cx="30829" cy="19007"/>
            </a:xfrm>
            <a:custGeom>
              <a:avLst/>
              <a:gdLst/>
              <a:ahLst/>
              <a:cxnLst/>
              <a:rect l="l" t="t" r="r" b="b"/>
              <a:pathLst>
                <a:path w="472" h="291" extrusionOk="0">
                  <a:moveTo>
                    <a:pt x="413" y="0"/>
                  </a:moveTo>
                  <a:cubicBezTo>
                    <a:pt x="386" y="0"/>
                    <a:pt x="359" y="12"/>
                    <a:pt x="351" y="38"/>
                  </a:cubicBezTo>
                  <a:cubicBezTo>
                    <a:pt x="340" y="48"/>
                    <a:pt x="329" y="70"/>
                    <a:pt x="318" y="81"/>
                  </a:cubicBezTo>
                  <a:cubicBezTo>
                    <a:pt x="318" y="92"/>
                    <a:pt x="307" y="103"/>
                    <a:pt x="307" y="103"/>
                  </a:cubicBezTo>
                  <a:cubicBezTo>
                    <a:pt x="307" y="114"/>
                    <a:pt x="296" y="114"/>
                    <a:pt x="296" y="114"/>
                  </a:cubicBezTo>
                  <a:lnTo>
                    <a:pt x="274" y="136"/>
                  </a:lnTo>
                  <a:cubicBezTo>
                    <a:pt x="263" y="136"/>
                    <a:pt x="263" y="147"/>
                    <a:pt x="263" y="147"/>
                  </a:cubicBezTo>
                  <a:lnTo>
                    <a:pt x="252" y="147"/>
                  </a:lnTo>
                  <a:cubicBezTo>
                    <a:pt x="247" y="152"/>
                    <a:pt x="247" y="152"/>
                    <a:pt x="248" y="152"/>
                  </a:cubicBezTo>
                  <a:cubicBezTo>
                    <a:pt x="249" y="152"/>
                    <a:pt x="252" y="152"/>
                    <a:pt x="252" y="158"/>
                  </a:cubicBezTo>
                  <a:lnTo>
                    <a:pt x="176" y="158"/>
                  </a:lnTo>
                  <a:cubicBezTo>
                    <a:pt x="176" y="158"/>
                    <a:pt x="164" y="158"/>
                    <a:pt x="164" y="147"/>
                  </a:cubicBezTo>
                  <a:lnTo>
                    <a:pt x="154" y="147"/>
                  </a:lnTo>
                  <a:lnTo>
                    <a:pt x="142" y="136"/>
                  </a:lnTo>
                  <a:lnTo>
                    <a:pt x="142" y="125"/>
                  </a:lnTo>
                  <a:cubicBezTo>
                    <a:pt x="142" y="114"/>
                    <a:pt x="132" y="114"/>
                    <a:pt x="132" y="114"/>
                  </a:cubicBezTo>
                  <a:lnTo>
                    <a:pt x="132" y="103"/>
                  </a:lnTo>
                  <a:cubicBezTo>
                    <a:pt x="142" y="59"/>
                    <a:pt x="110" y="38"/>
                    <a:pt x="66" y="38"/>
                  </a:cubicBezTo>
                  <a:cubicBezTo>
                    <a:pt x="33" y="38"/>
                    <a:pt x="11" y="59"/>
                    <a:pt x="11" y="103"/>
                  </a:cubicBezTo>
                  <a:cubicBezTo>
                    <a:pt x="1" y="207"/>
                    <a:pt x="97" y="290"/>
                    <a:pt x="200" y="290"/>
                  </a:cubicBezTo>
                  <a:cubicBezTo>
                    <a:pt x="207" y="290"/>
                    <a:pt x="213" y="290"/>
                    <a:pt x="219" y="289"/>
                  </a:cubicBezTo>
                  <a:cubicBezTo>
                    <a:pt x="329" y="279"/>
                    <a:pt x="417" y="202"/>
                    <a:pt x="461" y="92"/>
                  </a:cubicBezTo>
                  <a:cubicBezTo>
                    <a:pt x="471" y="70"/>
                    <a:pt x="471" y="26"/>
                    <a:pt x="439" y="4"/>
                  </a:cubicBezTo>
                  <a:cubicBezTo>
                    <a:pt x="431" y="2"/>
                    <a:pt x="422" y="0"/>
                    <a:pt x="413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05;p39">
              <a:extLst>
                <a:ext uri="{FF2B5EF4-FFF2-40B4-BE49-F238E27FC236}">
                  <a16:creationId xmlns:a16="http://schemas.microsoft.com/office/drawing/2014/main" xmlns="" id="{8D98FD98-6CEA-6983-FFB7-0C2323F0E573}"/>
                </a:ext>
              </a:extLst>
            </p:cNvPr>
            <p:cNvSpPr/>
            <p:nvPr/>
          </p:nvSpPr>
          <p:spPr>
            <a:xfrm>
              <a:off x="1888065" y="3728677"/>
              <a:ext cx="30176" cy="17570"/>
            </a:xfrm>
            <a:custGeom>
              <a:avLst/>
              <a:gdLst/>
              <a:ahLst/>
              <a:cxnLst/>
              <a:rect l="l" t="t" r="r" b="b"/>
              <a:pathLst>
                <a:path w="462" h="269" extrusionOk="0">
                  <a:moveTo>
                    <a:pt x="132" y="91"/>
                  </a:moveTo>
                  <a:cubicBezTo>
                    <a:pt x="136" y="95"/>
                    <a:pt x="138" y="98"/>
                    <a:pt x="140" y="101"/>
                  </a:cubicBezTo>
                  <a:lnTo>
                    <a:pt x="140" y="101"/>
                  </a:lnTo>
                  <a:cubicBezTo>
                    <a:pt x="142" y="100"/>
                    <a:pt x="139" y="98"/>
                    <a:pt x="132" y="91"/>
                  </a:cubicBezTo>
                  <a:close/>
                  <a:moveTo>
                    <a:pt x="210" y="141"/>
                  </a:moveTo>
                  <a:cubicBezTo>
                    <a:pt x="213" y="141"/>
                    <a:pt x="216" y="142"/>
                    <a:pt x="220" y="146"/>
                  </a:cubicBezTo>
                  <a:lnTo>
                    <a:pt x="209" y="146"/>
                  </a:lnTo>
                  <a:cubicBezTo>
                    <a:pt x="202" y="146"/>
                    <a:pt x="204" y="141"/>
                    <a:pt x="210" y="141"/>
                  </a:cubicBezTo>
                  <a:close/>
                  <a:moveTo>
                    <a:pt x="388" y="1"/>
                  </a:moveTo>
                  <a:cubicBezTo>
                    <a:pt x="359" y="1"/>
                    <a:pt x="329" y="20"/>
                    <a:pt x="329" y="47"/>
                  </a:cubicBezTo>
                  <a:cubicBezTo>
                    <a:pt x="329" y="58"/>
                    <a:pt x="319" y="69"/>
                    <a:pt x="319" y="69"/>
                  </a:cubicBezTo>
                  <a:lnTo>
                    <a:pt x="319" y="80"/>
                  </a:lnTo>
                  <a:cubicBezTo>
                    <a:pt x="308" y="91"/>
                    <a:pt x="308" y="102"/>
                    <a:pt x="308" y="102"/>
                  </a:cubicBezTo>
                  <a:cubicBezTo>
                    <a:pt x="297" y="102"/>
                    <a:pt x="297" y="102"/>
                    <a:pt x="297" y="113"/>
                  </a:cubicBezTo>
                  <a:lnTo>
                    <a:pt x="286" y="113"/>
                  </a:lnTo>
                  <a:cubicBezTo>
                    <a:pt x="286" y="124"/>
                    <a:pt x="275" y="124"/>
                    <a:pt x="264" y="135"/>
                  </a:cubicBezTo>
                  <a:lnTo>
                    <a:pt x="253" y="135"/>
                  </a:lnTo>
                  <a:cubicBezTo>
                    <a:pt x="253" y="135"/>
                    <a:pt x="242" y="135"/>
                    <a:pt x="231" y="146"/>
                  </a:cubicBezTo>
                  <a:lnTo>
                    <a:pt x="220" y="146"/>
                  </a:lnTo>
                  <a:cubicBezTo>
                    <a:pt x="209" y="135"/>
                    <a:pt x="198" y="135"/>
                    <a:pt x="187" y="135"/>
                  </a:cubicBezTo>
                  <a:lnTo>
                    <a:pt x="176" y="135"/>
                  </a:lnTo>
                  <a:cubicBezTo>
                    <a:pt x="176" y="124"/>
                    <a:pt x="165" y="124"/>
                    <a:pt x="154" y="124"/>
                  </a:cubicBezTo>
                  <a:cubicBezTo>
                    <a:pt x="154" y="124"/>
                    <a:pt x="144" y="113"/>
                    <a:pt x="154" y="113"/>
                  </a:cubicBezTo>
                  <a:cubicBezTo>
                    <a:pt x="147" y="113"/>
                    <a:pt x="145" y="108"/>
                    <a:pt x="140" y="101"/>
                  </a:cubicBezTo>
                  <a:lnTo>
                    <a:pt x="140" y="101"/>
                  </a:lnTo>
                  <a:cubicBezTo>
                    <a:pt x="139" y="102"/>
                    <a:pt x="137" y="102"/>
                    <a:pt x="132" y="102"/>
                  </a:cubicBezTo>
                  <a:lnTo>
                    <a:pt x="132" y="91"/>
                  </a:lnTo>
                  <a:lnTo>
                    <a:pt x="132" y="80"/>
                  </a:lnTo>
                  <a:cubicBezTo>
                    <a:pt x="117" y="64"/>
                    <a:pt x="90" y="49"/>
                    <a:pt x="68" y="49"/>
                  </a:cubicBezTo>
                  <a:cubicBezTo>
                    <a:pt x="59" y="49"/>
                    <a:pt x="51" y="52"/>
                    <a:pt x="44" y="58"/>
                  </a:cubicBezTo>
                  <a:cubicBezTo>
                    <a:pt x="12" y="80"/>
                    <a:pt x="1" y="113"/>
                    <a:pt x="12" y="146"/>
                  </a:cubicBezTo>
                  <a:cubicBezTo>
                    <a:pt x="61" y="225"/>
                    <a:pt x="147" y="268"/>
                    <a:pt x="235" y="268"/>
                  </a:cubicBezTo>
                  <a:cubicBezTo>
                    <a:pt x="244" y="268"/>
                    <a:pt x="254" y="268"/>
                    <a:pt x="264" y="267"/>
                  </a:cubicBezTo>
                  <a:cubicBezTo>
                    <a:pt x="351" y="255"/>
                    <a:pt x="429" y="168"/>
                    <a:pt x="451" y="80"/>
                  </a:cubicBezTo>
                  <a:cubicBezTo>
                    <a:pt x="461" y="47"/>
                    <a:pt x="439" y="14"/>
                    <a:pt x="407" y="4"/>
                  </a:cubicBezTo>
                  <a:cubicBezTo>
                    <a:pt x="401" y="2"/>
                    <a:pt x="394" y="1"/>
                    <a:pt x="38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06;p39">
              <a:extLst>
                <a:ext uri="{FF2B5EF4-FFF2-40B4-BE49-F238E27FC236}">
                  <a16:creationId xmlns:a16="http://schemas.microsoft.com/office/drawing/2014/main" xmlns="" id="{875D3D82-160A-297F-C817-EF7BCA2A7250}"/>
                </a:ext>
              </a:extLst>
            </p:cNvPr>
            <p:cNvSpPr/>
            <p:nvPr/>
          </p:nvSpPr>
          <p:spPr>
            <a:xfrm>
              <a:off x="1929605" y="3664735"/>
              <a:ext cx="27302" cy="33572"/>
            </a:xfrm>
            <a:custGeom>
              <a:avLst/>
              <a:gdLst/>
              <a:ahLst/>
              <a:cxnLst/>
              <a:rect l="l" t="t" r="r" b="b"/>
              <a:pathLst>
                <a:path w="418" h="514" extrusionOk="0">
                  <a:moveTo>
                    <a:pt x="238" y="1"/>
                  </a:moveTo>
                  <a:cubicBezTo>
                    <a:pt x="225" y="1"/>
                    <a:pt x="212" y="2"/>
                    <a:pt x="198" y="6"/>
                  </a:cubicBezTo>
                  <a:cubicBezTo>
                    <a:pt x="165" y="18"/>
                    <a:pt x="143" y="50"/>
                    <a:pt x="154" y="84"/>
                  </a:cubicBezTo>
                  <a:cubicBezTo>
                    <a:pt x="165" y="116"/>
                    <a:pt x="198" y="138"/>
                    <a:pt x="231" y="138"/>
                  </a:cubicBezTo>
                  <a:cubicBezTo>
                    <a:pt x="253" y="127"/>
                    <a:pt x="220" y="127"/>
                    <a:pt x="242" y="127"/>
                  </a:cubicBezTo>
                  <a:lnTo>
                    <a:pt x="242" y="127"/>
                  </a:lnTo>
                  <a:lnTo>
                    <a:pt x="242" y="127"/>
                  </a:lnTo>
                  <a:cubicBezTo>
                    <a:pt x="242" y="133"/>
                    <a:pt x="247" y="135"/>
                    <a:pt x="250" y="135"/>
                  </a:cubicBezTo>
                  <a:cubicBezTo>
                    <a:pt x="250" y="135"/>
                    <a:pt x="250" y="135"/>
                    <a:pt x="250" y="135"/>
                  </a:cubicBezTo>
                  <a:lnTo>
                    <a:pt x="250" y="135"/>
                  </a:lnTo>
                  <a:lnTo>
                    <a:pt x="253" y="138"/>
                  </a:lnTo>
                  <a:lnTo>
                    <a:pt x="264" y="138"/>
                  </a:lnTo>
                  <a:cubicBezTo>
                    <a:pt x="264" y="148"/>
                    <a:pt x="264" y="149"/>
                    <a:pt x="272" y="149"/>
                  </a:cubicBezTo>
                  <a:lnTo>
                    <a:pt x="272" y="149"/>
                  </a:lnTo>
                  <a:cubicBezTo>
                    <a:pt x="274" y="152"/>
                    <a:pt x="275" y="156"/>
                    <a:pt x="275" y="160"/>
                  </a:cubicBezTo>
                  <a:lnTo>
                    <a:pt x="275" y="171"/>
                  </a:lnTo>
                  <a:lnTo>
                    <a:pt x="275" y="182"/>
                  </a:lnTo>
                  <a:lnTo>
                    <a:pt x="275" y="193"/>
                  </a:lnTo>
                  <a:lnTo>
                    <a:pt x="275" y="204"/>
                  </a:lnTo>
                  <a:lnTo>
                    <a:pt x="275" y="226"/>
                  </a:lnTo>
                  <a:cubicBezTo>
                    <a:pt x="273" y="228"/>
                    <a:pt x="271" y="229"/>
                    <a:pt x="270" y="229"/>
                  </a:cubicBezTo>
                  <a:cubicBezTo>
                    <a:pt x="268" y="229"/>
                    <a:pt x="270" y="223"/>
                    <a:pt x="268" y="223"/>
                  </a:cubicBezTo>
                  <a:cubicBezTo>
                    <a:pt x="267" y="223"/>
                    <a:pt x="266" y="223"/>
                    <a:pt x="264" y="226"/>
                  </a:cubicBezTo>
                  <a:cubicBezTo>
                    <a:pt x="264" y="237"/>
                    <a:pt x="253" y="259"/>
                    <a:pt x="253" y="259"/>
                  </a:cubicBezTo>
                  <a:cubicBezTo>
                    <a:pt x="242" y="269"/>
                    <a:pt x="242" y="269"/>
                    <a:pt x="242" y="281"/>
                  </a:cubicBezTo>
                  <a:cubicBezTo>
                    <a:pt x="242" y="277"/>
                    <a:pt x="242" y="276"/>
                    <a:pt x="241" y="276"/>
                  </a:cubicBezTo>
                  <a:cubicBezTo>
                    <a:pt x="240" y="276"/>
                    <a:pt x="238" y="281"/>
                    <a:pt x="231" y="281"/>
                  </a:cubicBezTo>
                  <a:cubicBezTo>
                    <a:pt x="231" y="291"/>
                    <a:pt x="220" y="303"/>
                    <a:pt x="209" y="303"/>
                  </a:cubicBezTo>
                  <a:cubicBezTo>
                    <a:pt x="209" y="313"/>
                    <a:pt x="198" y="325"/>
                    <a:pt x="187" y="325"/>
                  </a:cubicBezTo>
                  <a:cubicBezTo>
                    <a:pt x="198" y="325"/>
                    <a:pt x="187" y="335"/>
                    <a:pt x="176" y="335"/>
                  </a:cubicBezTo>
                  <a:lnTo>
                    <a:pt x="165" y="347"/>
                  </a:lnTo>
                  <a:cubicBezTo>
                    <a:pt x="154" y="347"/>
                    <a:pt x="143" y="357"/>
                    <a:pt x="143" y="357"/>
                  </a:cubicBezTo>
                  <a:cubicBezTo>
                    <a:pt x="132" y="357"/>
                    <a:pt x="132" y="369"/>
                    <a:pt x="121" y="369"/>
                  </a:cubicBezTo>
                  <a:cubicBezTo>
                    <a:pt x="100" y="379"/>
                    <a:pt x="78" y="379"/>
                    <a:pt x="56" y="391"/>
                  </a:cubicBezTo>
                  <a:cubicBezTo>
                    <a:pt x="22" y="391"/>
                    <a:pt x="0" y="434"/>
                    <a:pt x="12" y="467"/>
                  </a:cubicBezTo>
                  <a:cubicBezTo>
                    <a:pt x="20" y="494"/>
                    <a:pt x="44" y="514"/>
                    <a:pt x="71" y="514"/>
                  </a:cubicBezTo>
                  <a:cubicBezTo>
                    <a:pt x="76" y="514"/>
                    <a:pt x="82" y="513"/>
                    <a:pt x="88" y="511"/>
                  </a:cubicBezTo>
                  <a:cubicBezTo>
                    <a:pt x="209" y="489"/>
                    <a:pt x="329" y="412"/>
                    <a:pt x="373" y="291"/>
                  </a:cubicBezTo>
                  <a:cubicBezTo>
                    <a:pt x="407" y="226"/>
                    <a:pt x="417" y="149"/>
                    <a:pt x="385" y="84"/>
                  </a:cubicBezTo>
                  <a:cubicBezTo>
                    <a:pt x="349" y="38"/>
                    <a:pt x="298" y="1"/>
                    <a:pt x="23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07;p39">
              <a:extLst>
                <a:ext uri="{FF2B5EF4-FFF2-40B4-BE49-F238E27FC236}">
                  <a16:creationId xmlns:a16="http://schemas.microsoft.com/office/drawing/2014/main" xmlns="" id="{983DA6EA-D518-0E2C-E2E0-3DC64E9829BC}"/>
                </a:ext>
              </a:extLst>
            </p:cNvPr>
            <p:cNvSpPr/>
            <p:nvPr/>
          </p:nvSpPr>
          <p:spPr>
            <a:xfrm>
              <a:off x="2024898" y="3722473"/>
              <a:ext cx="32984" cy="12932"/>
            </a:xfrm>
            <a:custGeom>
              <a:avLst/>
              <a:gdLst/>
              <a:ahLst/>
              <a:cxnLst/>
              <a:rect l="l" t="t" r="r" b="b"/>
              <a:pathLst>
                <a:path w="505" h="198" extrusionOk="0">
                  <a:moveTo>
                    <a:pt x="331" y="50"/>
                  </a:moveTo>
                  <a:cubicBezTo>
                    <a:pt x="329" y="50"/>
                    <a:pt x="321" y="55"/>
                    <a:pt x="329" y="55"/>
                  </a:cubicBezTo>
                  <a:cubicBezTo>
                    <a:pt x="333" y="51"/>
                    <a:pt x="332" y="50"/>
                    <a:pt x="331" y="50"/>
                  </a:cubicBezTo>
                  <a:close/>
                  <a:moveTo>
                    <a:pt x="436" y="1"/>
                  </a:moveTo>
                  <a:cubicBezTo>
                    <a:pt x="420" y="1"/>
                    <a:pt x="402" y="9"/>
                    <a:pt x="383" y="21"/>
                  </a:cubicBezTo>
                  <a:lnTo>
                    <a:pt x="373" y="21"/>
                  </a:lnTo>
                  <a:cubicBezTo>
                    <a:pt x="373" y="33"/>
                    <a:pt x="361" y="33"/>
                    <a:pt x="351" y="33"/>
                  </a:cubicBezTo>
                  <a:cubicBezTo>
                    <a:pt x="351" y="43"/>
                    <a:pt x="340" y="43"/>
                    <a:pt x="340" y="43"/>
                  </a:cubicBezTo>
                  <a:lnTo>
                    <a:pt x="329" y="55"/>
                  </a:lnTo>
                  <a:cubicBezTo>
                    <a:pt x="318" y="55"/>
                    <a:pt x="296" y="65"/>
                    <a:pt x="285" y="65"/>
                  </a:cubicBezTo>
                  <a:lnTo>
                    <a:pt x="176" y="65"/>
                  </a:lnTo>
                  <a:cubicBezTo>
                    <a:pt x="164" y="65"/>
                    <a:pt x="154" y="55"/>
                    <a:pt x="142" y="55"/>
                  </a:cubicBezTo>
                  <a:cubicBezTo>
                    <a:pt x="142" y="55"/>
                    <a:pt x="139" y="53"/>
                    <a:pt x="136" y="52"/>
                  </a:cubicBezTo>
                  <a:lnTo>
                    <a:pt x="136" y="52"/>
                  </a:lnTo>
                  <a:cubicBezTo>
                    <a:pt x="136" y="49"/>
                    <a:pt x="132" y="43"/>
                    <a:pt x="132" y="43"/>
                  </a:cubicBezTo>
                  <a:cubicBezTo>
                    <a:pt x="120" y="43"/>
                    <a:pt x="110" y="43"/>
                    <a:pt x="110" y="33"/>
                  </a:cubicBezTo>
                  <a:cubicBezTo>
                    <a:pt x="101" y="30"/>
                    <a:pt x="91" y="28"/>
                    <a:pt x="81" y="28"/>
                  </a:cubicBezTo>
                  <a:cubicBezTo>
                    <a:pt x="55" y="28"/>
                    <a:pt x="30" y="39"/>
                    <a:pt x="22" y="55"/>
                  </a:cubicBezTo>
                  <a:cubicBezTo>
                    <a:pt x="0" y="87"/>
                    <a:pt x="11" y="131"/>
                    <a:pt x="44" y="142"/>
                  </a:cubicBezTo>
                  <a:cubicBezTo>
                    <a:pt x="100" y="180"/>
                    <a:pt x="164" y="197"/>
                    <a:pt x="229" y="197"/>
                  </a:cubicBezTo>
                  <a:cubicBezTo>
                    <a:pt x="315" y="197"/>
                    <a:pt x="402" y="166"/>
                    <a:pt x="471" y="109"/>
                  </a:cubicBezTo>
                  <a:cubicBezTo>
                    <a:pt x="504" y="87"/>
                    <a:pt x="493" y="43"/>
                    <a:pt x="471" y="21"/>
                  </a:cubicBezTo>
                  <a:cubicBezTo>
                    <a:pt x="461" y="7"/>
                    <a:pt x="449" y="1"/>
                    <a:pt x="43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08;p39">
              <a:extLst>
                <a:ext uri="{FF2B5EF4-FFF2-40B4-BE49-F238E27FC236}">
                  <a16:creationId xmlns:a16="http://schemas.microsoft.com/office/drawing/2014/main" xmlns="" id="{61E99A9A-5F28-FFFF-9D36-CEB2A50D3A98}"/>
                </a:ext>
              </a:extLst>
            </p:cNvPr>
            <p:cNvSpPr/>
            <p:nvPr/>
          </p:nvSpPr>
          <p:spPr>
            <a:xfrm>
              <a:off x="1952530" y="3731747"/>
              <a:ext cx="57934" cy="77725"/>
            </a:xfrm>
            <a:custGeom>
              <a:avLst/>
              <a:gdLst/>
              <a:ahLst/>
              <a:cxnLst/>
              <a:rect l="l" t="t" r="r" b="b"/>
              <a:pathLst>
                <a:path w="887" h="1190" extrusionOk="0">
                  <a:moveTo>
                    <a:pt x="90" y="0"/>
                  </a:moveTo>
                  <a:cubicBezTo>
                    <a:pt x="43" y="0"/>
                    <a:pt x="0" y="68"/>
                    <a:pt x="34" y="110"/>
                  </a:cubicBezTo>
                  <a:cubicBezTo>
                    <a:pt x="176" y="274"/>
                    <a:pt x="307" y="439"/>
                    <a:pt x="417" y="625"/>
                  </a:cubicBezTo>
                  <a:cubicBezTo>
                    <a:pt x="538" y="800"/>
                    <a:pt x="648" y="976"/>
                    <a:pt x="746" y="1163"/>
                  </a:cubicBezTo>
                  <a:cubicBezTo>
                    <a:pt x="759" y="1182"/>
                    <a:pt x="777" y="1190"/>
                    <a:pt x="796" y="1190"/>
                  </a:cubicBezTo>
                  <a:cubicBezTo>
                    <a:pt x="841" y="1190"/>
                    <a:pt x="886" y="1143"/>
                    <a:pt x="855" y="1097"/>
                  </a:cubicBezTo>
                  <a:cubicBezTo>
                    <a:pt x="757" y="899"/>
                    <a:pt x="636" y="724"/>
                    <a:pt x="527" y="549"/>
                  </a:cubicBezTo>
                  <a:cubicBezTo>
                    <a:pt x="406" y="362"/>
                    <a:pt x="263" y="186"/>
                    <a:pt x="132" y="22"/>
                  </a:cubicBezTo>
                  <a:cubicBezTo>
                    <a:pt x="119" y="7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09;p39">
              <a:extLst>
                <a:ext uri="{FF2B5EF4-FFF2-40B4-BE49-F238E27FC236}">
                  <a16:creationId xmlns:a16="http://schemas.microsoft.com/office/drawing/2014/main" xmlns="" id="{B9987769-85E2-A474-4777-E1FD09B71FE1}"/>
                </a:ext>
              </a:extLst>
            </p:cNvPr>
            <p:cNvSpPr/>
            <p:nvPr/>
          </p:nvSpPr>
          <p:spPr>
            <a:xfrm>
              <a:off x="1960433" y="3675838"/>
              <a:ext cx="58783" cy="22403"/>
            </a:xfrm>
            <a:custGeom>
              <a:avLst/>
              <a:gdLst/>
              <a:ahLst/>
              <a:cxnLst/>
              <a:rect l="l" t="t" r="r" b="b"/>
              <a:pathLst>
                <a:path w="900" h="343" extrusionOk="0">
                  <a:moveTo>
                    <a:pt x="835" y="0"/>
                  </a:moveTo>
                  <a:cubicBezTo>
                    <a:pt x="824" y="0"/>
                    <a:pt x="812" y="4"/>
                    <a:pt x="800" y="12"/>
                  </a:cubicBezTo>
                  <a:cubicBezTo>
                    <a:pt x="570" y="121"/>
                    <a:pt x="318" y="187"/>
                    <a:pt x="66" y="221"/>
                  </a:cubicBezTo>
                  <a:cubicBezTo>
                    <a:pt x="33" y="221"/>
                    <a:pt x="0" y="242"/>
                    <a:pt x="0" y="286"/>
                  </a:cubicBezTo>
                  <a:cubicBezTo>
                    <a:pt x="0" y="306"/>
                    <a:pt x="26" y="343"/>
                    <a:pt x="55" y="343"/>
                  </a:cubicBezTo>
                  <a:cubicBezTo>
                    <a:pt x="59" y="343"/>
                    <a:pt x="62" y="342"/>
                    <a:pt x="66" y="341"/>
                  </a:cubicBezTo>
                  <a:cubicBezTo>
                    <a:pt x="340" y="308"/>
                    <a:pt x="614" y="242"/>
                    <a:pt x="866" y="121"/>
                  </a:cubicBezTo>
                  <a:cubicBezTo>
                    <a:pt x="899" y="111"/>
                    <a:pt x="899" y="56"/>
                    <a:pt x="888" y="34"/>
                  </a:cubicBezTo>
                  <a:cubicBezTo>
                    <a:pt x="874" y="13"/>
                    <a:pt x="855" y="0"/>
                    <a:pt x="835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10;p39">
              <a:extLst>
                <a:ext uri="{FF2B5EF4-FFF2-40B4-BE49-F238E27FC236}">
                  <a16:creationId xmlns:a16="http://schemas.microsoft.com/office/drawing/2014/main" xmlns="" id="{E40B6C1E-38F1-ED3E-E54E-911A39654CE1}"/>
                </a:ext>
              </a:extLst>
            </p:cNvPr>
            <p:cNvSpPr/>
            <p:nvPr/>
          </p:nvSpPr>
          <p:spPr>
            <a:xfrm>
              <a:off x="1919546" y="2898210"/>
              <a:ext cx="241470" cy="301559"/>
            </a:xfrm>
            <a:custGeom>
              <a:avLst/>
              <a:gdLst/>
              <a:ahLst/>
              <a:cxnLst/>
              <a:rect l="l" t="t" r="r" b="b"/>
              <a:pathLst>
                <a:path w="3697" h="4617" extrusionOk="0">
                  <a:moveTo>
                    <a:pt x="1866" y="1055"/>
                  </a:moveTo>
                  <a:cubicBezTo>
                    <a:pt x="2356" y="1055"/>
                    <a:pt x="2739" y="1531"/>
                    <a:pt x="2622" y="2050"/>
                  </a:cubicBezTo>
                  <a:cubicBezTo>
                    <a:pt x="2556" y="2347"/>
                    <a:pt x="2325" y="2588"/>
                    <a:pt x="2040" y="2654"/>
                  </a:cubicBezTo>
                  <a:cubicBezTo>
                    <a:pt x="1979" y="2668"/>
                    <a:pt x="1920" y="2674"/>
                    <a:pt x="1861" y="2674"/>
                  </a:cubicBezTo>
                  <a:cubicBezTo>
                    <a:pt x="1372" y="2674"/>
                    <a:pt x="991" y="2206"/>
                    <a:pt x="1109" y="1678"/>
                  </a:cubicBezTo>
                  <a:cubicBezTo>
                    <a:pt x="1175" y="1382"/>
                    <a:pt x="1404" y="1141"/>
                    <a:pt x="1689" y="1075"/>
                  </a:cubicBezTo>
                  <a:cubicBezTo>
                    <a:pt x="1749" y="1061"/>
                    <a:pt x="1808" y="1055"/>
                    <a:pt x="1866" y="1055"/>
                  </a:cubicBezTo>
                  <a:close/>
                  <a:moveTo>
                    <a:pt x="1866" y="0"/>
                  </a:moveTo>
                  <a:cubicBezTo>
                    <a:pt x="1801" y="0"/>
                    <a:pt x="1734" y="4"/>
                    <a:pt x="1667" y="11"/>
                  </a:cubicBezTo>
                  <a:cubicBezTo>
                    <a:pt x="834" y="99"/>
                    <a:pt x="144" y="800"/>
                    <a:pt x="45" y="1678"/>
                  </a:cubicBezTo>
                  <a:cubicBezTo>
                    <a:pt x="1" y="2106"/>
                    <a:pt x="89" y="2500"/>
                    <a:pt x="275" y="2840"/>
                  </a:cubicBezTo>
                  <a:cubicBezTo>
                    <a:pt x="319" y="2917"/>
                    <a:pt x="374" y="2993"/>
                    <a:pt x="429" y="3070"/>
                  </a:cubicBezTo>
                  <a:lnTo>
                    <a:pt x="1536" y="4452"/>
                  </a:lnTo>
                  <a:cubicBezTo>
                    <a:pt x="1624" y="4562"/>
                    <a:pt x="1753" y="4616"/>
                    <a:pt x="1880" y="4616"/>
                  </a:cubicBezTo>
                  <a:cubicBezTo>
                    <a:pt x="2008" y="4616"/>
                    <a:pt x="2134" y="4562"/>
                    <a:pt x="2216" y="4452"/>
                  </a:cubicBezTo>
                  <a:lnTo>
                    <a:pt x="2995" y="3454"/>
                  </a:lnTo>
                  <a:cubicBezTo>
                    <a:pt x="3071" y="3355"/>
                    <a:pt x="3202" y="3169"/>
                    <a:pt x="3323" y="3005"/>
                  </a:cubicBezTo>
                  <a:cubicBezTo>
                    <a:pt x="3553" y="2686"/>
                    <a:pt x="3696" y="2313"/>
                    <a:pt x="3696" y="1919"/>
                  </a:cubicBezTo>
                  <a:lnTo>
                    <a:pt x="3696" y="1908"/>
                  </a:lnTo>
                  <a:cubicBezTo>
                    <a:pt x="3696" y="857"/>
                    <a:pt x="2883" y="0"/>
                    <a:pt x="1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11;p39">
              <a:extLst>
                <a:ext uri="{FF2B5EF4-FFF2-40B4-BE49-F238E27FC236}">
                  <a16:creationId xmlns:a16="http://schemas.microsoft.com/office/drawing/2014/main" xmlns="" id="{3C9A466A-6D63-E0A2-C0F2-9C81786F2909}"/>
                </a:ext>
              </a:extLst>
            </p:cNvPr>
            <p:cNvSpPr/>
            <p:nvPr/>
          </p:nvSpPr>
          <p:spPr>
            <a:xfrm>
              <a:off x="2644987" y="3359392"/>
              <a:ext cx="251397" cy="824275"/>
            </a:xfrm>
            <a:custGeom>
              <a:avLst/>
              <a:gdLst/>
              <a:ahLst/>
              <a:cxnLst/>
              <a:rect l="l" t="t" r="r" b="b"/>
              <a:pathLst>
                <a:path w="3849" h="12620" extrusionOk="0">
                  <a:moveTo>
                    <a:pt x="680" y="0"/>
                  </a:moveTo>
                  <a:cubicBezTo>
                    <a:pt x="680" y="0"/>
                    <a:pt x="461" y="1447"/>
                    <a:pt x="374" y="2829"/>
                  </a:cubicBezTo>
                  <a:cubicBezTo>
                    <a:pt x="318" y="3607"/>
                    <a:pt x="165" y="6513"/>
                    <a:pt x="209" y="8947"/>
                  </a:cubicBezTo>
                  <a:cubicBezTo>
                    <a:pt x="242" y="10876"/>
                    <a:pt x="1" y="12619"/>
                    <a:pt x="1" y="12619"/>
                  </a:cubicBezTo>
                  <a:lnTo>
                    <a:pt x="3849" y="12619"/>
                  </a:lnTo>
                  <a:lnTo>
                    <a:pt x="2928" y="6929"/>
                  </a:lnTo>
                  <a:lnTo>
                    <a:pt x="2588" y="307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12;p39">
              <a:extLst>
                <a:ext uri="{FF2B5EF4-FFF2-40B4-BE49-F238E27FC236}">
                  <a16:creationId xmlns:a16="http://schemas.microsoft.com/office/drawing/2014/main" xmlns="" id="{9E93A2B2-A6D6-3BBB-B9E7-16CBC0E8D3EF}"/>
                </a:ext>
              </a:extLst>
            </p:cNvPr>
            <p:cNvSpPr/>
            <p:nvPr/>
          </p:nvSpPr>
          <p:spPr>
            <a:xfrm>
              <a:off x="2206013" y="3515427"/>
              <a:ext cx="428858" cy="344537"/>
            </a:xfrm>
            <a:custGeom>
              <a:avLst/>
              <a:gdLst/>
              <a:ahLst/>
              <a:cxnLst/>
              <a:rect l="l" t="t" r="r" b="b"/>
              <a:pathLst>
                <a:path w="6566" h="5275" extrusionOk="0">
                  <a:moveTo>
                    <a:pt x="3766" y="0"/>
                  </a:moveTo>
                  <a:cubicBezTo>
                    <a:pt x="3757" y="0"/>
                    <a:pt x="3749" y="1"/>
                    <a:pt x="3740" y="1"/>
                  </a:cubicBezTo>
                  <a:lnTo>
                    <a:pt x="483" y="89"/>
                  </a:lnTo>
                  <a:cubicBezTo>
                    <a:pt x="187" y="100"/>
                    <a:pt x="0" y="418"/>
                    <a:pt x="143" y="681"/>
                  </a:cubicBezTo>
                  <a:lnTo>
                    <a:pt x="2490" y="4957"/>
                  </a:lnTo>
                  <a:cubicBezTo>
                    <a:pt x="2555" y="5077"/>
                    <a:pt x="2687" y="5154"/>
                    <a:pt x="2829" y="5165"/>
                  </a:cubicBezTo>
                  <a:lnTo>
                    <a:pt x="6064" y="5275"/>
                  </a:lnTo>
                  <a:cubicBezTo>
                    <a:pt x="6069" y="5275"/>
                    <a:pt x="6074" y="5275"/>
                    <a:pt x="6079" y="5275"/>
                  </a:cubicBezTo>
                  <a:cubicBezTo>
                    <a:pt x="6377" y="5275"/>
                    <a:pt x="6566" y="4952"/>
                    <a:pt x="6425" y="4682"/>
                  </a:cubicBezTo>
                  <a:lnTo>
                    <a:pt x="5713" y="3356"/>
                  </a:lnTo>
                  <a:lnTo>
                    <a:pt x="4101" y="209"/>
                  </a:lnTo>
                  <a:cubicBezTo>
                    <a:pt x="4039" y="85"/>
                    <a:pt x="3909" y="0"/>
                    <a:pt x="3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13;p39">
              <a:extLst>
                <a:ext uri="{FF2B5EF4-FFF2-40B4-BE49-F238E27FC236}">
                  <a16:creationId xmlns:a16="http://schemas.microsoft.com/office/drawing/2014/main" xmlns="" id="{C24986C7-4F7B-4538-2940-78E28C50F7A4}"/>
                </a:ext>
              </a:extLst>
            </p:cNvPr>
            <p:cNvSpPr/>
            <p:nvPr/>
          </p:nvSpPr>
          <p:spPr>
            <a:xfrm>
              <a:off x="2468836" y="3692951"/>
              <a:ext cx="220634" cy="168447"/>
            </a:xfrm>
            <a:custGeom>
              <a:avLst/>
              <a:gdLst/>
              <a:ahLst/>
              <a:cxnLst/>
              <a:rect l="l" t="t" r="r" b="b"/>
              <a:pathLst>
                <a:path w="3378" h="2579" extrusionOk="0">
                  <a:moveTo>
                    <a:pt x="1423" y="1"/>
                  </a:moveTo>
                  <a:cubicBezTo>
                    <a:pt x="1402" y="1"/>
                    <a:pt x="1381" y="1"/>
                    <a:pt x="1360" y="2"/>
                  </a:cubicBezTo>
                  <a:lnTo>
                    <a:pt x="1546" y="473"/>
                  </a:lnTo>
                  <a:cubicBezTo>
                    <a:pt x="1546" y="473"/>
                    <a:pt x="1507" y="473"/>
                    <a:pt x="1441" y="473"/>
                  </a:cubicBezTo>
                  <a:cubicBezTo>
                    <a:pt x="1096" y="473"/>
                    <a:pt x="21" y="495"/>
                    <a:pt x="11" y="780"/>
                  </a:cubicBezTo>
                  <a:cubicBezTo>
                    <a:pt x="1" y="1186"/>
                    <a:pt x="549" y="1241"/>
                    <a:pt x="549" y="1241"/>
                  </a:cubicBezTo>
                  <a:cubicBezTo>
                    <a:pt x="549" y="1241"/>
                    <a:pt x="439" y="1428"/>
                    <a:pt x="625" y="1592"/>
                  </a:cubicBezTo>
                  <a:cubicBezTo>
                    <a:pt x="625" y="1592"/>
                    <a:pt x="505" y="1757"/>
                    <a:pt x="724" y="1932"/>
                  </a:cubicBezTo>
                  <a:cubicBezTo>
                    <a:pt x="724" y="1932"/>
                    <a:pt x="680" y="2228"/>
                    <a:pt x="976" y="2349"/>
                  </a:cubicBezTo>
                  <a:cubicBezTo>
                    <a:pt x="1272" y="2480"/>
                    <a:pt x="3377" y="2578"/>
                    <a:pt x="3377" y="2578"/>
                  </a:cubicBezTo>
                  <a:lnTo>
                    <a:pt x="3334" y="758"/>
                  </a:lnTo>
                  <a:lnTo>
                    <a:pt x="2971" y="748"/>
                  </a:lnTo>
                  <a:cubicBezTo>
                    <a:pt x="2971" y="748"/>
                    <a:pt x="2173" y="1"/>
                    <a:pt x="1423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14;p39">
              <a:extLst>
                <a:ext uri="{FF2B5EF4-FFF2-40B4-BE49-F238E27FC236}">
                  <a16:creationId xmlns:a16="http://schemas.microsoft.com/office/drawing/2014/main" xmlns="" id="{E2433268-F31E-93DA-F071-B24DFF38C872}"/>
                </a:ext>
              </a:extLst>
            </p:cNvPr>
            <p:cNvSpPr/>
            <p:nvPr/>
          </p:nvSpPr>
          <p:spPr>
            <a:xfrm>
              <a:off x="2516776" y="3717378"/>
              <a:ext cx="66621" cy="13063"/>
            </a:xfrm>
            <a:custGeom>
              <a:avLst/>
              <a:gdLst/>
              <a:ahLst/>
              <a:cxnLst/>
              <a:rect l="l" t="t" r="r" b="b"/>
              <a:pathLst>
                <a:path w="1020" h="200" extrusionOk="0">
                  <a:moveTo>
                    <a:pt x="78" y="0"/>
                  </a:moveTo>
                  <a:cubicBezTo>
                    <a:pt x="1" y="0"/>
                    <a:pt x="4" y="121"/>
                    <a:pt x="88" y="121"/>
                  </a:cubicBezTo>
                  <a:cubicBezTo>
                    <a:pt x="363" y="155"/>
                    <a:pt x="648" y="177"/>
                    <a:pt x="933" y="199"/>
                  </a:cubicBezTo>
                  <a:cubicBezTo>
                    <a:pt x="937" y="199"/>
                    <a:pt x="940" y="199"/>
                    <a:pt x="943" y="199"/>
                  </a:cubicBezTo>
                  <a:cubicBezTo>
                    <a:pt x="1020" y="199"/>
                    <a:pt x="1007" y="77"/>
                    <a:pt x="933" y="67"/>
                  </a:cubicBezTo>
                  <a:cubicBezTo>
                    <a:pt x="648" y="45"/>
                    <a:pt x="363" y="23"/>
                    <a:pt x="88" y="1"/>
                  </a:cubicBezTo>
                  <a:cubicBezTo>
                    <a:pt x="85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15;p39">
              <a:extLst>
                <a:ext uri="{FF2B5EF4-FFF2-40B4-BE49-F238E27FC236}">
                  <a16:creationId xmlns:a16="http://schemas.microsoft.com/office/drawing/2014/main" xmlns="" id="{7D903370-B833-1D98-DACE-0FF0C0B8C9B0}"/>
                </a:ext>
              </a:extLst>
            </p:cNvPr>
            <p:cNvSpPr/>
            <p:nvPr/>
          </p:nvSpPr>
          <p:spPr>
            <a:xfrm>
              <a:off x="2497508" y="3768976"/>
              <a:ext cx="31547" cy="10254"/>
            </a:xfrm>
            <a:custGeom>
              <a:avLst/>
              <a:gdLst/>
              <a:ahLst/>
              <a:cxnLst/>
              <a:rect l="l" t="t" r="r" b="b"/>
              <a:pathLst>
                <a:path w="483" h="157" extrusionOk="0">
                  <a:moveTo>
                    <a:pt x="66" y="1"/>
                  </a:moveTo>
                  <a:cubicBezTo>
                    <a:pt x="33" y="1"/>
                    <a:pt x="0" y="33"/>
                    <a:pt x="0" y="66"/>
                  </a:cubicBezTo>
                  <a:cubicBezTo>
                    <a:pt x="0" y="99"/>
                    <a:pt x="33" y="132"/>
                    <a:pt x="66" y="132"/>
                  </a:cubicBezTo>
                  <a:cubicBezTo>
                    <a:pt x="186" y="143"/>
                    <a:pt x="307" y="154"/>
                    <a:pt x="417" y="154"/>
                  </a:cubicBezTo>
                  <a:cubicBezTo>
                    <a:pt x="421" y="155"/>
                    <a:pt x="425" y="156"/>
                    <a:pt x="430" y="156"/>
                  </a:cubicBezTo>
                  <a:cubicBezTo>
                    <a:pt x="457" y="156"/>
                    <a:pt x="483" y="128"/>
                    <a:pt x="483" y="99"/>
                  </a:cubicBezTo>
                  <a:cubicBezTo>
                    <a:pt x="483" y="55"/>
                    <a:pt x="461" y="33"/>
                    <a:pt x="417" y="33"/>
                  </a:cubicBezTo>
                  <a:cubicBezTo>
                    <a:pt x="307" y="22"/>
                    <a:pt x="186" y="11"/>
                    <a:pt x="6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16;p39">
              <a:extLst>
                <a:ext uri="{FF2B5EF4-FFF2-40B4-BE49-F238E27FC236}">
                  <a16:creationId xmlns:a16="http://schemas.microsoft.com/office/drawing/2014/main" xmlns="" id="{E8641B7D-CC3A-6842-00CD-A02D354D0C4A}"/>
                </a:ext>
              </a:extLst>
            </p:cNvPr>
            <p:cNvSpPr/>
            <p:nvPr/>
          </p:nvSpPr>
          <p:spPr>
            <a:xfrm>
              <a:off x="2188117" y="3514644"/>
              <a:ext cx="262174" cy="323832"/>
            </a:xfrm>
            <a:custGeom>
              <a:avLst/>
              <a:gdLst/>
              <a:ahLst/>
              <a:cxnLst/>
              <a:rect l="l" t="t" r="r" b="b"/>
              <a:pathLst>
                <a:path w="4014" h="4958" extrusionOk="0">
                  <a:moveTo>
                    <a:pt x="1012" y="1"/>
                  </a:moveTo>
                  <a:cubicBezTo>
                    <a:pt x="750" y="1"/>
                    <a:pt x="451" y="74"/>
                    <a:pt x="296" y="167"/>
                  </a:cubicBezTo>
                  <a:cubicBezTo>
                    <a:pt x="165" y="243"/>
                    <a:pt x="33" y="408"/>
                    <a:pt x="11" y="605"/>
                  </a:cubicBezTo>
                  <a:cubicBezTo>
                    <a:pt x="1" y="803"/>
                    <a:pt x="55" y="989"/>
                    <a:pt x="121" y="1176"/>
                  </a:cubicBezTo>
                  <a:cubicBezTo>
                    <a:pt x="274" y="1614"/>
                    <a:pt x="527" y="1997"/>
                    <a:pt x="757" y="2392"/>
                  </a:cubicBezTo>
                  <a:cubicBezTo>
                    <a:pt x="988" y="2787"/>
                    <a:pt x="1217" y="3203"/>
                    <a:pt x="1295" y="3653"/>
                  </a:cubicBezTo>
                  <a:cubicBezTo>
                    <a:pt x="1382" y="4102"/>
                    <a:pt x="1316" y="4607"/>
                    <a:pt x="1020" y="4958"/>
                  </a:cubicBezTo>
                  <a:lnTo>
                    <a:pt x="3641" y="4958"/>
                  </a:lnTo>
                  <a:cubicBezTo>
                    <a:pt x="3936" y="4607"/>
                    <a:pt x="4014" y="4102"/>
                    <a:pt x="3926" y="3653"/>
                  </a:cubicBezTo>
                  <a:cubicBezTo>
                    <a:pt x="3838" y="3203"/>
                    <a:pt x="3619" y="2787"/>
                    <a:pt x="3388" y="2392"/>
                  </a:cubicBezTo>
                  <a:cubicBezTo>
                    <a:pt x="3147" y="1997"/>
                    <a:pt x="2895" y="1614"/>
                    <a:pt x="2742" y="1176"/>
                  </a:cubicBezTo>
                  <a:cubicBezTo>
                    <a:pt x="2676" y="989"/>
                    <a:pt x="2632" y="803"/>
                    <a:pt x="2643" y="605"/>
                  </a:cubicBezTo>
                  <a:cubicBezTo>
                    <a:pt x="2654" y="408"/>
                    <a:pt x="2752" y="276"/>
                    <a:pt x="2906" y="167"/>
                  </a:cubicBezTo>
                  <a:cubicBezTo>
                    <a:pt x="3136" y="2"/>
                    <a:pt x="3586" y="24"/>
                    <a:pt x="3651" y="13"/>
                  </a:cubicBezTo>
                  <a:lnTo>
                    <a:pt x="1064" y="2"/>
                  </a:lnTo>
                  <a:cubicBezTo>
                    <a:pt x="1047" y="1"/>
                    <a:pt x="1030" y="1"/>
                    <a:pt x="10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17;p39">
              <a:extLst>
                <a:ext uri="{FF2B5EF4-FFF2-40B4-BE49-F238E27FC236}">
                  <a16:creationId xmlns:a16="http://schemas.microsoft.com/office/drawing/2014/main" xmlns="" id="{94D17D98-8990-8F77-8033-74297797A672}"/>
                </a:ext>
              </a:extLst>
            </p:cNvPr>
            <p:cNvSpPr/>
            <p:nvPr/>
          </p:nvSpPr>
          <p:spPr>
            <a:xfrm>
              <a:off x="2286937" y="3755326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5" y="1"/>
                  </a:moveTo>
                  <a:cubicBezTo>
                    <a:pt x="1" y="1"/>
                    <a:pt x="1" y="78"/>
                    <a:pt x="55" y="78"/>
                  </a:cubicBezTo>
                  <a:lnTo>
                    <a:pt x="2018" y="78"/>
                  </a:lnTo>
                  <a:cubicBezTo>
                    <a:pt x="2073" y="78"/>
                    <a:pt x="2073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18;p39">
              <a:extLst>
                <a:ext uri="{FF2B5EF4-FFF2-40B4-BE49-F238E27FC236}">
                  <a16:creationId xmlns:a16="http://schemas.microsoft.com/office/drawing/2014/main" xmlns="" id="{9053919D-6D33-926D-7ED8-E8DE50719AB1}"/>
                </a:ext>
              </a:extLst>
            </p:cNvPr>
            <p:cNvSpPr/>
            <p:nvPr/>
          </p:nvSpPr>
          <p:spPr>
            <a:xfrm>
              <a:off x="2287655" y="3781843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4" y="1"/>
                  </a:moveTo>
                  <a:cubicBezTo>
                    <a:pt x="0" y="1"/>
                    <a:pt x="0" y="77"/>
                    <a:pt x="44" y="77"/>
                  </a:cubicBezTo>
                  <a:lnTo>
                    <a:pt x="2007" y="77"/>
                  </a:lnTo>
                  <a:cubicBezTo>
                    <a:pt x="2062" y="77"/>
                    <a:pt x="2062" y="1"/>
                    <a:pt x="2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19;p39">
              <a:extLst>
                <a:ext uri="{FF2B5EF4-FFF2-40B4-BE49-F238E27FC236}">
                  <a16:creationId xmlns:a16="http://schemas.microsoft.com/office/drawing/2014/main" xmlns="" id="{995AF8EF-CE66-07A0-F7C6-604865136CFA}"/>
                </a:ext>
              </a:extLst>
            </p:cNvPr>
            <p:cNvSpPr/>
            <p:nvPr/>
          </p:nvSpPr>
          <p:spPr>
            <a:xfrm>
              <a:off x="2279034" y="3728155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2018" y="77"/>
                  </a:lnTo>
                  <a:cubicBezTo>
                    <a:pt x="2062" y="77"/>
                    <a:pt x="206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20;p39">
              <a:extLst>
                <a:ext uri="{FF2B5EF4-FFF2-40B4-BE49-F238E27FC236}">
                  <a16:creationId xmlns:a16="http://schemas.microsoft.com/office/drawing/2014/main" xmlns="" id="{CF956F40-B896-73A7-F965-1859C4CCD2EE}"/>
                </a:ext>
              </a:extLst>
            </p:cNvPr>
            <p:cNvSpPr/>
            <p:nvPr/>
          </p:nvSpPr>
          <p:spPr>
            <a:xfrm>
              <a:off x="2269041" y="3698045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4" y="1"/>
                  </a:moveTo>
                  <a:cubicBezTo>
                    <a:pt x="0" y="1"/>
                    <a:pt x="0" y="78"/>
                    <a:pt x="44" y="78"/>
                  </a:cubicBezTo>
                  <a:lnTo>
                    <a:pt x="2018" y="78"/>
                  </a:lnTo>
                  <a:cubicBezTo>
                    <a:pt x="2061" y="78"/>
                    <a:pt x="2061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21;p39">
              <a:extLst>
                <a:ext uri="{FF2B5EF4-FFF2-40B4-BE49-F238E27FC236}">
                  <a16:creationId xmlns:a16="http://schemas.microsoft.com/office/drawing/2014/main" xmlns="" id="{DF9D56F3-622B-FFDC-175B-835E69B01232}"/>
                </a:ext>
              </a:extLst>
            </p:cNvPr>
            <p:cNvSpPr/>
            <p:nvPr/>
          </p:nvSpPr>
          <p:spPr>
            <a:xfrm>
              <a:off x="2256109" y="3668719"/>
              <a:ext cx="135463" cy="5029"/>
            </a:xfrm>
            <a:custGeom>
              <a:avLst/>
              <a:gdLst/>
              <a:ahLst/>
              <a:cxnLst/>
              <a:rect l="l" t="t" r="r" b="b"/>
              <a:pathLst>
                <a:path w="2074" h="77" extrusionOk="0">
                  <a:moveTo>
                    <a:pt x="56" y="1"/>
                  </a:moveTo>
                  <a:cubicBezTo>
                    <a:pt x="1" y="1"/>
                    <a:pt x="1" y="77"/>
                    <a:pt x="56" y="77"/>
                  </a:cubicBezTo>
                  <a:lnTo>
                    <a:pt x="2018" y="77"/>
                  </a:lnTo>
                  <a:cubicBezTo>
                    <a:pt x="2062" y="77"/>
                    <a:pt x="2074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22;p39">
              <a:extLst>
                <a:ext uri="{FF2B5EF4-FFF2-40B4-BE49-F238E27FC236}">
                  <a16:creationId xmlns:a16="http://schemas.microsoft.com/office/drawing/2014/main" xmlns="" id="{F785F206-574A-586A-CC8C-F39EB8138455}"/>
                </a:ext>
              </a:extLst>
            </p:cNvPr>
            <p:cNvSpPr/>
            <p:nvPr/>
          </p:nvSpPr>
          <p:spPr>
            <a:xfrm>
              <a:off x="2236057" y="3640112"/>
              <a:ext cx="134745" cy="5029"/>
            </a:xfrm>
            <a:custGeom>
              <a:avLst/>
              <a:gdLst/>
              <a:ahLst/>
              <a:cxnLst/>
              <a:rect l="l" t="t" r="r" b="b"/>
              <a:pathLst>
                <a:path w="2063" h="77" extrusionOk="0">
                  <a:moveTo>
                    <a:pt x="45" y="0"/>
                  </a:moveTo>
                  <a:cubicBezTo>
                    <a:pt x="1" y="0"/>
                    <a:pt x="1" y="76"/>
                    <a:pt x="45" y="76"/>
                  </a:cubicBezTo>
                  <a:lnTo>
                    <a:pt x="2018" y="76"/>
                  </a:lnTo>
                  <a:cubicBezTo>
                    <a:pt x="2062" y="76"/>
                    <a:pt x="206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23;p39">
              <a:extLst>
                <a:ext uri="{FF2B5EF4-FFF2-40B4-BE49-F238E27FC236}">
                  <a16:creationId xmlns:a16="http://schemas.microsoft.com/office/drawing/2014/main" xmlns="" id="{4350A9B3-9F2C-1857-C165-434567741DC2}"/>
                </a:ext>
              </a:extLst>
            </p:cNvPr>
            <p:cNvSpPr/>
            <p:nvPr/>
          </p:nvSpPr>
          <p:spPr>
            <a:xfrm>
              <a:off x="2215353" y="3612157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5" y="0"/>
                  </a:moveTo>
                  <a:cubicBezTo>
                    <a:pt x="0" y="0"/>
                    <a:pt x="0" y="77"/>
                    <a:pt x="55" y="77"/>
                  </a:cubicBezTo>
                  <a:lnTo>
                    <a:pt x="2018" y="77"/>
                  </a:lnTo>
                  <a:cubicBezTo>
                    <a:pt x="2072" y="77"/>
                    <a:pt x="207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24;p39">
              <a:extLst>
                <a:ext uri="{FF2B5EF4-FFF2-40B4-BE49-F238E27FC236}">
                  <a16:creationId xmlns:a16="http://schemas.microsoft.com/office/drawing/2014/main" xmlns="" id="{C88AD209-D63C-6CC1-149A-439F2D3114D5}"/>
                </a:ext>
              </a:extLst>
            </p:cNvPr>
            <p:cNvSpPr/>
            <p:nvPr/>
          </p:nvSpPr>
          <p:spPr>
            <a:xfrm>
              <a:off x="2208887" y="3584203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6" y="1"/>
                  </a:moveTo>
                  <a:cubicBezTo>
                    <a:pt x="0" y="1"/>
                    <a:pt x="0" y="77"/>
                    <a:pt x="56" y="77"/>
                  </a:cubicBezTo>
                  <a:lnTo>
                    <a:pt x="2018" y="77"/>
                  </a:lnTo>
                  <a:cubicBezTo>
                    <a:pt x="2073" y="77"/>
                    <a:pt x="2073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25;p39">
              <a:extLst>
                <a:ext uri="{FF2B5EF4-FFF2-40B4-BE49-F238E27FC236}">
                  <a16:creationId xmlns:a16="http://schemas.microsoft.com/office/drawing/2014/main" xmlns="" id="{94B087D6-FB94-49FB-B2ED-94B41B07B7DD}"/>
                </a:ext>
              </a:extLst>
            </p:cNvPr>
            <p:cNvSpPr/>
            <p:nvPr/>
          </p:nvSpPr>
          <p:spPr>
            <a:xfrm>
              <a:off x="2203923" y="3556249"/>
              <a:ext cx="134680" cy="5160"/>
            </a:xfrm>
            <a:custGeom>
              <a:avLst/>
              <a:gdLst/>
              <a:ahLst/>
              <a:cxnLst/>
              <a:rect l="l" t="t" r="r" b="b"/>
              <a:pathLst>
                <a:path w="2062" h="79" extrusionOk="0">
                  <a:moveTo>
                    <a:pt x="54" y="1"/>
                  </a:moveTo>
                  <a:cubicBezTo>
                    <a:pt x="0" y="1"/>
                    <a:pt x="0" y="78"/>
                    <a:pt x="54" y="78"/>
                  </a:cubicBezTo>
                  <a:lnTo>
                    <a:pt x="2017" y="78"/>
                  </a:lnTo>
                  <a:cubicBezTo>
                    <a:pt x="2061" y="78"/>
                    <a:pt x="2061" y="1"/>
                    <a:pt x="2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26;p39">
              <a:extLst>
                <a:ext uri="{FF2B5EF4-FFF2-40B4-BE49-F238E27FC236}">
                  <a16:creationId xmlns:a16="http://schemas.microsoft.com/office/drawing/2014/main" xmlns="" id="{7C9AC680-CFF6-B531-CEBB-50A0E71C56EF}"/>
                </a:ext>
              </a:extLst>
            </p:cNvPr>
            <p:cNvSpPr/>
            <p:nvPr/>
          </p:nvSpPr>
          <p:spPr>
            <a:xfrm>
              <a:off x="2669349" y="3378007"/>
              <a:ext cx="312989" cy="529966"/>
            </a:xfrm>
            <a:custGeom>
              <a:avLst/>
              <a:gdLst/>
              <a:ahLst/>
              <a:cxnLst/>
              <a:rect l="l" t="t" r="r" b="b"/>
              <a:pathLst>
                <a:path w="4792" h="8114" extrusionOk="0">
                  <a:moveTo>
                    <a:pt x="2094" y="0"/>
                  </a:moveTo>
                  <a:lnTo>
                    <a:pt x="2423" y="5230"/>
                  </a:lnTo>
                  <a:lnTo>
                    <a:pt x="1" y="5570"/>
                  </a:lnTo>
                  <a:lnTo>
                    <a:pt x="461" y="8114"/>
                  </a:lnTo>
                  <a:cubicBezTo>
                    <a:pt x="461" y="8114"/>
                    <a:pt x="3443" y="7697"/>
                    <a:pt x="3421" y="7642"/>
                  </a:cubicBezTo>
                  <a:cubicBezTo>
                    <a:pt x="3421" y="7642"/>
                    <a:pt x="4791" y="7225"/>
                    <a:pt x="4693" y="5921"/>
                  </a:cubicBezTo>
                  <a:cubicBezTo>
                    <a:pt x="4594" y="4846"/>
                    <a:pt x="4528" y="3497"/>
                    <a:pt x="3980" y="1776"/>
                  </a:cubicBezTo>
                  <a:cubicBezTo>
                    <a:pt x="3443" y="44"/>
                    <a:pt x="2094" y="0"/>
                    <a:pt x="20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27;p39">
              <a:extLst>
                <a:ext uri="{FF2B5EF4-FFF2-40B4-BE49-F238E27FC236}">
                  <a16:creationId xmlns:a16="http://schemas.microsoft.com/office/drawing/2014/main" xmlns="" id="{C3979D3E-54ED-5016-812A-0987024AFA10}"/>
                </a:ext>
              </a:extLst>
            </p:cNvPr>
            <p:cNvSpPr/>
            <p:nvPr/>
          </p:nvSpPr>
          <p:spPr>
            <a:xfrm>
              <a:off x="2666475" y="3512096"/>
              <a:ext cx="229713" cy="398291"/>
            </a:xfrm>
            <a:custGeom>
              <a:avLst/>
              <a:gdLst/>
              <a:ahLst/>
              <a:cxnLst/>
              <a:rect l="l" t="t" r="r" b="b"/>
              <a:pathLst>
                <a:path w="3517" h="6098" extrusionOk="0">
                  <a:moveTo>
                    <a:pt x="2133" y="0"/>
                  </a:moveTo>
                  <a:cubicBezTo>
                    <a:pt x="2114" y="0"/>
                    <a:pt x="2094" y="14"/>
                    <a:pt x="2094" y="41"/>
                  </a:cubicBezTo>
                  <a:cubicBezTo>
                    <a:pt x="2171" y="1052"/>
                    <a:pt x="2289" y="2061"/>
                    <a:pt x="2409" y="3061"/>
                  </a:cubicBezTo>
                  <a:lnTo>
                    <a:pt x="2409" y="3061"/>
                  </a:lnTo>
                  <a:cubicBezTo>
                    <a:pt x="1716" y="3180"/>
                    <a:pt x="1023" y="3310"/>
                    <a:pt x="330" y="3429"/>
                  </a:cubicBezTo>
                  <a:cubicBezTo>
                    <a:pt x="230" y="3451"/>
                    <a:pt x="132" y="3462"/>
                    <a:pt x="33" y="3484"/>
                  </a:cubicBezTo>
                  <a:cubicBezTo>
                    <a:pt x="11" y="3484"/>
                    <a:pt x="1" y="3517"/>
                    <a:pt x="1" y="3527"/>
                  </a:cubicBezTo>
                  <a:cubicBezTo>
                    <a:pt x="143" y="4273"/>
                    <a:pt x="274" y="5008"/>
                    <a:pt x="417" y="5754"/>
                  </a:cubicBezTo>
                  <a:cubicBezTo>
                    <a:pt x="428" y="5852"/>
                    <a:pt x="450" y="5961"/>
                    <a:pt x="472" y="6071"/>
                  </a:cubicBezTo>
                  <a:cubicBezTo>
                    <a:pt x="472" y="6087"/>
                    <a:pt x="489" y="6097"/>
                    <a:pt x="503" y="6097"/>
                  </a:cubicBezTo>
                  <a:cubicBezTo>
                    <a:pt x="508" y="6097"/>
                    <a:pt x="513" y="6096"/>
                    <a:pt x="516" y="6093"/>
                  </a:cubicBezTo>
                  <a:cubicBezTo>
                    <a:pt x="1382" y="5961"/>
                    <a:pt x="2248" y="5819"/>
                    <a:pt x="3103" y="5688"/>
                  </a:cubicBezTo>
                  <a:cubicBezTo>
                    <a:pt x="3224" y="5666"/>
                    <a:pt x="3344" y="5654"/>
                    <a:pt x="3476" y="5633"/>
                  </a:cubicBezTo>
                  <a:cubicBezTo>
                    <a:pt x="3517" y="5623"/>
                    <a:pt x="3500" y="5555"/>
                    <a:pt x="3462" y="5555"/>
                  </a:cubicBezTo>
                  <a:cubicBezTo>
                    <a:pt x="3460" y="5555"/>
                    <a:pt x="3457" y="5555"/>
                    <a:pt x="3454" y="5556"/>
                  </a:cubicBezTo>
                  <a:cubicBezTo>
                    <a:pt x="2588" y="5688"/>
                    <a:pt x="1722" y="5830"/>
                    <a:pt x="866" y="5961"/>
                  </a:cubicBezTo>
                  <a:cubicBezTo>
                    <a:pt x="762" y="5980"/>
                    <a:pt x="650" y="5999"/>
                    <a:pt x="543" y="6018"/>
                  </a:cubicBezTo>
                  <a:lnTo>
                    <a:pt x="543" y="6018"/>
                  </a:lnTo>
                  <a:cubicBezTo>
                    <a:pt x="402" y="5283"/>
                    <a:pt x="272" y="4559"/>
                    <a:pt x="132" y="3834"/>
                  </a:cubicBezTo>
                  <a:cubicBezTo>
                    <a:pt x="123" y="3741"/>
                    <a:pt x="105" y="3648"/>
                    <a:pt x="87" y="3555"/>
                  </a:cubicBezTo>
                  <a:lnTo>
                    <a:pt x="87" y="3555"/>
                  </a:lnTo>
                  <a:cubicBezTo>
                    <a:pt x="778" y="3426"/>
                    <a:pt x="1469" y="3306"/>
                    <a:pt x="2160" y="3188"/>
                  </a:cubicBezTo>
                  <a:cubicBezTo>
                    <a:pt x="2259" y="3166"/>
                    <a:pt x="2357" y="3144"/>
                    <a:pt x="2457" y="3133"/>
                  </a:cubicBezTo>
                  <a:cubicBezTo>
                    <a:pt x="2467" y="3122"/>
                    <a:pt x="2489" y="3111"/>
                    <a:pt x="2489" y="3089"/>
                  </a:cubicBezTo>
                  <a:cubicBezTo>
                    <a:pt x="2369" y="2080"/>
                    <a:pt x="2248" y="1061"/>
                    <a:pt x="2171" y="41"/>
                  </a:cubicBezTo>
                  <a:cubicBezTo>
                    <a:pt x="2171" y="14"/>
                    <a:pt x="2152" y="0"/>
                    <a:pt x="2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D2BD6BC5-B3C7-2758-4029-76518A15A6F5}"/>
              </a:ext>
            </a:extLst>
          </p:cNvPr>
          <p:cNvSpPr txBox="1"/>
          <p:nvPr/>
        </p:nvSpPr>
        <p:spPr>
          <a:xfrm>
            <a:off x="5741167" y="3533403"/>
            <a:ext cx="32730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rgbClr val="221F4A"/>
                  </a:solidFill>
                </a:ln>
                <a:solidFill>
                  <a:schemeClr val="tx2"/>
                </a:solidFill>
                <a:latin typeface="Calibri" panose="020F0502020204030204" pitchFamily="34" charset="0"/>
              </a:rPr>
              <a:t>Thanks for listening!</a:t>
            </a:r>
            <a:endParaRPr lang="en-US" sz="4000" b="1" dirty="0">
              <a:ln>
                <a:solidFill>
                  <a:srgbClr val="221F4A"/>
                </a:solidFill>
              </a:ln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8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1"/>
          <p:cNvSpPr txBox="1">
            <a:spLocks noGrp="1"/>
          </p:cNvSpPr>
          <p:nvPr>
            <p:ph type="ctrTitle"/>
          </p:nvPr>
        </p:nvSpPr>
        <p:spPr>
          <a:xfrm>
            <a:off x="210508" y="1149455"/>
            <a:ext cx="5435210" cy="25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UNIT 11: </a:t>
            </a:r>
            <a:r>
              <a:rPr lang="en-US" sz="3600" b="1" dirty="0" smtClean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sz="3600" b="1" dirty="0" smtClean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Travelling </a:t>
            </a:r>
            <a:r>
              <a:rPr lang="en-US" sz="3600" b="1" dirty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the future </a:t>
            </a:r>
            <a:br>
              <a:rPr lang="en-US" sz="3600" b="1" dirty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F1854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Lesson 1: Getting started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600" dirty="0"/>
              <a:t> </a:t>
            </a:r>
            <a:endParaRPr sz="3600" dirty="0"/>
          </a:p>
        </p:txBody>
      </p:sp>
      <p:grpSp>
        <p:nvGrpSpPr>
          <p:cNvPr id="578" name="Google Shape;578;p31"/>
          <p:cNvGrpSpPr/>
          <p:nvPr/>
        </p:nvGrpSpPr>
        <p:grpSpPr>
          <a:xfrm>
            <a:off x="5361362" y="713690"/>
            <a:ext cx="3431893" cy="3859796"/>
            <a:chOff x="7295674" y="874675"/>
            <a:chExt cx="2890745" cy="3251176"/>
          </a:xfrm>
        </p:grpSpPr>
        <p:sp>
          <p:nvSpPr>
            <p:cNvPr id="579" name="Google Shape;579;p31"/>
            <p:cNvSpPr/>
            <p:nvPr/>
          </p:nvSpPr>
          <p:spPr>
            <a:xfrm>
              <a:off x="7428336" y="1970389"/>
              <a:ext cx="1331064" cy="812160"/>
            </a:xfrm>
            <a:custGeom>
              <a:avLst/>
              <a:gdLst/>
              <a:ahLst/>
              <a:cxnLst/>
              <a:rect l="l" t="t" r="r" b="b"/>
              <a:pathLst>
                <a:path w="25536" h="15581" extrusionOk="0">
                  <a:moveTo>
                    <a:pt x="12985" y="0"/>
                  </a:moveTo>
                  <a:cubicBezTo>
                    <a:pt x="12728" y="0"/>
                    <a:pt x="12471" y="66"/>
                    <a:pt x="12237" y="199"/>
                  </a:cubicBezTo>
                  <a:lnTo>
                    <a:pt x="1119" y="6196"/>
                  </a:lnTo>
                  <a:cubicBezTo>
                    <a:pt x="1094" y="6020"/>
                    <a:pt x="1022" y="5959"/>
                    <a:pt x="937" y="5959"/>
                  </a:cubicBezTo>
                  <a:cubicBezTo>
                    <a:pt x="764" y="5959"/>
                    <a:pt x="534" y="6211"/>
                    <a:pt x="527" y="6240"/>
                  </a:cubicBezTo>
                  <a:cubicBezTo>
                    <a:pt x="297" y="7381"/>
                    <a:pt x="1" y="8608"/>
                    <a:pt x="988" y="9365"/>
                  </a:cubicBezTo>
                  <a:lnTo>
                    <a:pt x="10702" y="15044"/>
                  </a:lnTo>
                  <a:cubicBezTo>
                    <a:pt x="11312" y="15402"/>
                    <a:pt x="11995" y="15580"/>
                    <a:pt x="12678" y="15580"/>
                  </a:cubicBezTo>
                  <a:cubicBezTo>
                    <a:pt x="13355" y="15580"/>
                    <a:pt x="14031" y="15405"/>
                    <a:pt x="14637" y="15055"/>
                  </a:cubicBezTo>
                  <a:lnTo>
                    <a:pt x="24341" y="9474"/>
                  </a:lnTo>
                  <a:cubicBezTo>
                    <a:pt x="25535" y="8685"/>
                    <a:pt x="25360" y="6832"/>
                    <a:pt x="24998" y="6043"/>
                  </a:cubicBezTo>
                  <a:lnTo>
                    <a:pt x="13771" y="221"/>
                  </a:lnTo>
                  <a:cubicBezTo>
                    <a:pt x="13529" y="74"/>
                    <a:pt x="13257" y="0"/>
                    <a:pt x="129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436884" y="1880369"/>
              <a:ext cx="1315635" cy="812942"/>
            </a:xfrm>
            <a:custGeom>
              <a:avLst/>
              <a:gdLst/>
              <a:ahLst/>
              <a:cxnLst/>
              <a:rect l="l" t="t" r="r" b="b"/>
              <a:pathLst>
                <a:path w="25240" h="15596" extrusionOk="0">
                  <a:moveTo>
                    <a:pt x="12828" y="1"/>
                  </a:moveTo>
                  <a:cubicBezTo>
                    <a:pt x="12527" y="1"/>
                    <a:pt x="12229" y="80"/>
                    <a:pt x="11963" y="237"/>
                  </a:cubicBezTo>
                  <a:lnTo>
                    <a:pt x="1141" y="6542"/>
                  </a:lnTo>
                  <a:cubicBezTo>
                    <a:pt x="1" y="7200"/>
                    <a:pt x="1" y="8844"/>
                    <a:pt x="1141" y="9513"/>
                  </a:cubicBezTo>
                  <a:lnTo>
                    <a:pt x="10691" y="15104"/>
                  </a:lnTo>
                  <a:cubicBezTo>
                    <a:pt x="11255" y="15431"/>
                    <a:pt x="11883" y="15595"/>
                    <a:pt x="12510" y="15595"/>
                  </a:cubicBezTo>
                  <a:cubicBezTo>
                    <a:pt x="13127" y="15595"/>
                    <a:pt x="13743" y="15436"/>
                    <a:pt x="14298" y="15116"/>
                  </a:cubicBezTo>
                  <a:lnTo>
                    <a:pt x="24089" y="9480"/>
                  </a:lnTo>
                  <a:cubicBezTo>
                    <a:pt x="25229" y="8822"/>
                    <a:pt x="25240" y="7188"/>
                    <a:pt x="24121" y="6520"/>
                  </a:cubicBezTo>
                  <a:lnTo>
                    <a:pt x="13717" y="249"/>
                  </a:lnTo>
                  <a:cubicBezTo>
                    <a:pt x="13441" y="83"/>
                    <a:pt x="13133" y="1"/>
                    <a:pt x="12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7674104" y="1952406"/>
              <a:ext cx="881277" cy="545905"/>
            </a:xfrm>
            <a:custGeom>
              <a:avLst/>
              <a:gdLst/>
              <a:ahLst/>
              <a:cxnLst/>
              <a:rect l="l" t="t" r="r" b="b"/>
              <a:pathLst>
                <a:path w="16907" h="10473" extrusionOk="0">
                  <a:moveTo>
                    <a:pt x="13166" y="0"/>
                  </a:moveTo>
                  <a:cubicBezTo>
                    <a:pt x="13100" y="0"/>
                    <a:pt x="13034" y="16"/>
                    <a:pt x="12970" y="51"/>
                  </a:cubicBezTo>
                  <a:lnTo>
                    <a:pt x="1996" y="6552"/>
                  </a:lnTo>
                  <a:cubicBezTo>
                    <a:pt x="274" y="7484"/>
                    <a:pt x="0" y="8898"/>
                    <a:pt x="965" y="9589"/>
                  </a:cubicBezTo>
                  <a:cubicBezTo>
                    <a:pt x="1809" y="10170"/>
                    <a:pt x="2686" y="10367"/>
                    <a:pt x="2686" y="10367"/>
                  </a:cubicBezTo>
                  <a:cubicBezTo>
                    <a:pt x="2984" y="10438"/>
                    <a:pt x="3347" y="10473"/>
                    <a:pt x="3738" y="10473"/>
                  </a:cubicBezTo>
                  <a:cubicBezTo>
                    <a:pt x="4323" y="10473"/>
                    <a:pt x="4969" y="10394"/>
                    <a:pt x="5548" y="10236"/>
                  </a:cubicBezTo>
                  <a:cubicBezTo>
                    <a:pt x="6238" y="10038"/>
                    <a:pt x="6896" y="9753"/>
                    <a:pt x="7510" y="9381"/>
                  </a:cubicBezTo>
                  <a:lnTo>
                    <a:pt x="16380" y="4129"/>
                  </a:lnTo>
                  <a:cubicBezTo>
                    <a:pt x="16468" y="4074"/>
                    <a:pt x="16534" y="3986"/>
                    <a:pt x="16544" y="3877"/>
                  </a:cubicBezTo>
                  <a:lnTo>
                    <a:pt x="16873" y="2309"/>
                  </a:lnTo>
                  <a:cubicBezTo>
                    <a:pt x="16907" y="2156"/>
                    <a:pt x="16841" y="2002"/>
                    <a:pt x="16698" y="1925"/>
                  </a:cubicBezTo>
                  <a:lnTo>
                    <a:pt x="13343" y="39"/>
                  </a:lnTo>
                  <a:cubicBezTo>
                    <a:pt x="13286" y="14"/>
                    <a:pt x="13226" y="0"/>
                    <a:pt x="13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7714084" y="2006459"/>
              <a:ext cx="783543" cy="440613"/>
            </a:xfrm>
            <a:custGeom>
              <a:avLst/>
              <a:gdLst/>
              <a:ahLst/>
              <a:cxnLst/>
              <a:rect l="l" t="t" r="r" b="b"/>
              <a:pathLst>
                <a:path w="15032" h="8453" extrusionOk="0">
                  <a:moveTo>
                    <a:pt x="12412" y="1"/>
                  </a:moveTo>
                  <a:lnTo>
                    <a:pt x="2818" y="5461"/>
                  </a:lnTo>
                  <a:cubicBezTo>
                    <a:pt x="1273" y="6239"/>
                    <a:pt x="1" y="6940"/>
                    <a:pt x="121" y="7807"/>
                  </a:cubicBezTo>
                  <a:lnTo>
                    <a:pt x="264" y="8070"/>
                  </a:lnTo>
                  <a:cubicBezTo>
                    <a:pt x="308" y="8124"/>
                    <a:pt x="318" y="8146"/>
                    <a:pt x="384" y="8190"/>
                  </a:cubicBezTo>
                  <a:lnTo>
                    <a:pt x="472" y="8278"/>
                  </a:lnTo>
                  <a:cubicBezTo>
                    <a:pt x="692" y="8401"/>
                    <a:pt x="996" y="8453"/>
                    <a:pt x="1347" y="8453"/>
                  </a:cubicBezTo>
                  <a:cubicBezTo>
                    <a:pt x="2343" y="8453"/>
                    <a:pt x="3710" y="8031"/>
                    <a:pt x="4562" y="7609"/>
                  </a:cubicBezTo>
                  <a:lnTo>
                    <a:pt x="11085" y="3936"/>
                  </a:lnTo>
                  <a:lnTo>
                    <a:pt x="15032" y="1470"/>
                  </a:lnTo>
                  <a:lnTo>
                    <a:pt x="124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269004" y="1905858"/>
              <a:ext cx="217205" cy="224398"/>
            </a:xfrm>
            <a:custGeom>
              <a:avLst/>
              <a:gdLst/>
              <a:ahLst/>
              <a:cxnLst/>
              <a:rect l="l" t="t" r="r" b="b"/>
              <a:pathLst>
                <a:path w="4167" h="4305" extrusionOk="0">
                  <a:moveTo>
                    <a:pt x="0" y="1"/>
                  </a:moveTo>
                  <a:lnTo>
                    <a:pt x="34" y="2873"/>
                  </a:lnTo>
                  <a:cubicBezTo>
                    <a:pt x="34" y="2906"/>
                    <a:pt x="56" y="2950"/>
                    <a:pt x="110" y="2972"/>
                  </a:cubicBezTo>
                  <a:lnTo>
                    <a:pt x="2412" y="4265"/>
                  </a:lnTo>
                  <a:cubicBezTo>
                    <a:pt x="2462" y="4290"/>
                    <a:pt x="2525" y="4305"/>
                    <a:pt x="2585" y="4305"/>
                  </a:cubicBezTo>
                  <a:cubicBezTo>
                    <a:pt x="2631" y="4305"/>
                    <a:pt x="2675" y="4296"/>
                    <a:pt x="2709" y="4277"/>
                  </a:cubicBezTo>
                  <a:lnTo>
                    <a:pt x="4057" y="3476"/>
                  </a:lnTo>
                  <a:cubicBezTo>
                    <a:pt x="4090" y="3454"/>
                    <a:pt x="4167" y="3378"/>
                    <a:pt x="4156" y="3345"/>
                  </a:cubicBezTo>
                  <a:lnTo>
                    <a:pt x="4123" y="4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267284" y="1843048"/>
              <a:ext cx="217778" cy="123432"/>
            </a:xfrm>
            <a:custGeom>
              <a:avLst/>
              <a:gdLst/>
              <a:ahLst/>
              <a:cxnLst/>
              <a:rect l="l" t="t" r="r" b="b"/>
              <a:pathLst>
                <a:path w="4178" h="2368" extrusionOk="0">
                  <a:moveTo>
                    <a:pt x="1616" y="1"/>
                  </a:moveTo>
                  <a:cubicBezTo>
                    <a:pt x="1565" y="1"/>
                    <a:pt x="1517" y="12"/>
                    <a:pt x="1480" y="32"/>
                  </a:cubicBezTo>
                  <a:lnTo>
                    <a:pt x="77" y="877"/>
                  </a:lnTo>
                  <a:cubicBezTo>
                    <a:pt x="1" y="921"/>
                    <a:pt x="11" y="997"/>
                    <a:pt x="99" y="1041"/>
                  </a:cubicBezTo>
                  <a:lnTo>
                    <a:pt x="2413" y="2335"/>
                  </a:lnTo>
                  <a:cubicBezTo>
                    <a:pt x="2457" y="2357"/>
                    <a:pt x="2512" y="2368"/>
                    <a:pt x="2564" y="2368"/>
                  </a:cubicBezTo>
                  <a:cubicBezTo>
                    <a:pt x="2616" y="2368"/>
                    <a:pt x="2665" y="2357"/>
                    <a:pt x="2698" y="2335"/>
                  </a:cubicBezTo>
                  <a:lnTo>
                    <a:pt x="4101" y="1491"/>
                  </a:lnTo>
                  <a:cubicBezTo>
                    <a:pt x="4178" y="1447"/>
                    <a:pt x="4167" y="1381"/>
                    <a:pt x="4079" y="1326"/>
                  </a:cubicBezTo>
                  <a:lnTo>
                    <a:pt x="1777" y="44"/>
                  </a:lnTo>
                  <a:cubicBezTo>
                    <a:pt x="1731" y="15"/>
                    <a:pt x="1672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8269004" y="1891003"/>
              <a:ext cx="215537" cy="92626"/>
            </a:xfrm>
            <a:custGeom>
              <a:avLst/>
              <a:gdLst/>
              <a:ahLst/>
              <a:cxnLst/>
              <a:rect l="l" t="t" r="r" b="b"/>
              <a:pathLst>
                <a:path w="4135" h="1777" extrusionOk="0">
                  <a:moveTo>
                    <a:pt x="0" y="1"/>
                  </a:moveTo>
                  <a:lnTo>
                    <a:pt x="0" y="352"/>
                  </a:lnTo>
                  <a:cubicBezTo>
                    <a:pt x="0" y="384"/>
                    <a:pt x="22" y="418"/>
                    <a:pt x="77" y="450"/>
                  </a:cubicBezTo>
                  <a:lnTo>
                    <a:pt x="2380" y="1744"/>
                  </a:lnTo>
                  <a:cubicBezTo>
                    <a:pt x="2424" y="1766"/>
                    <a:pt x="2479" y="1777"/>
                    <a:pt x="2532" y="1777"/>
                  </a:cubicBezTo>
                  <a:cubicBezTo>
                    <a:pt x="2585" y="1777"/>
                    <a:pt x="2637" y="1766"/>
                    <a:pt x="2675" y="1744"/>
                  </a:cubicBezTo>
                  <a:lnTo>
                    <a:pt x="4079" y="900"/>
                  </a:lnTo>
                  <a:cubicBezTo>
                    <a:pt x="4112" y="878"/>
                    <a:pt x="4134" y="856"/>
                    <a:pt x="4123" y="823"/>
                  </a:cubicBezTo>
                  <a:lnTo>
                    <a:pt x="4123" y="483"/>
                  </a:lnTo>
                  <a:cubicBezTo>
                    <a:pt x="4112" y="505"/>
                    <a:pt x="4101" y="527"/>
                    <a:pt x="4068" y="538"/>
                  </a:cubicBezTo>
                  <a:lnTo>
                    <a:pt x="2665" y="1382"/>
                  </a:lnTo>
                  <a:cubicBezTo>
                    <a:pt x="2634" y="1403"/>
                    <a:pt x="2588" y="1414"/>
                    <a:pt x="2540" y="1414"/>
                  </a:cubicBezTo>
                  <a:cubicBezTo>
                    <a:pt x="2485" y="1414"/>
                    <a:pt x="2426" y="1400"/>
                    <a:pt x="2380" y="1371"/>
                  </a:cubicBezTo>
                  <a:lnTo>
                    <a:pt x="66" y="89"/>
                  </a:lnTo>
                  <a:cubicBezTo>
                    <a:pt x="22" y="67"/>
                    <a:pt x="0" y="3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7701522" y="2018656"/>
              <a:ext cx="843695" cy="429562"/>
            </a:xfrm>
            <a:custGeom>
              <a:avLst/>
              <a:gdLst/>
              <a:ahLst/>
              <a:cxnLst/>
              <a:rect l="l" t="t" r="r" b="b"/>
              <a:pathLst>
                <a:path w="16186" h="8241" extrusionOk="0">
                  <a:moveTo>
                    <a:pt x="10913" y="0"/>
                  </a:moveTo>
                  <a:cubicBezTo>
                    <a:pt x="10904" y="0"/>
                    <a:pt x="10896" y="3"/>
                    <a:pt x="10887" y="8"/>
                  </a:cubicBezTo>
                  <a:cubicBezTo>
                    <a:pt x="10460" y="260"/>
                    <a:pt x="10043" y="501"/>
                    <a:pt x="9615" y="753"/>
                  </a:cubicBezTo>
                  <a:cubicBezTo>
                    <a:pt x="8629" y="1323"/>
                    <a:pt x="7642" y="1894"/>
                    <a:pt x="6667" y="2474"/>
                  </a:cubicBezTo>
                  <a:cubicBezTo>
                    <a:pt x="5570" y="3110"/>
                    <a:pt x="4484" y="3757"/>
                    <a:pt x="3399" y="4404"/>
                  </a:cubicBezTo>
                  <a:cubicBezTo>
                    <a:pt x="2654" y="4864"/>
                    <a:pt x="1886" y="5303"/>
                    <a:pt x="1151" y="5797"/>
                  </a:cubicBezTo>
                  <a:cubicBezTo>
                    <a:pt x="779" y="6048"/>
                    <a:pt x="439" y="6367"/>
                    <a:pt x="264" y="6805"/>
                  </a:cubicBezTo>
                  <a:cubicBezTo>
                    <a:pt x="132" y="7134"/>
                    <a:pt x="198" y="7529"/>
                    <a:pt x="417" y="7814"/>
                  </a:cubicBezTo>
                  <a:cubicBezTo>
                    <a:pt x="625" y="8077"/>
                    <a:pt x="922" y="8187"/>
                    <a:pt x="1251" y="8219"/>
                  </a:cubicBezTo>
                  <a:cubicBezTo>
                    <a:pt x="1385" y="8234"/>
                    <a:pt x="1520" y="8240"/>
                    <a:pt x="1655" y="8240"/>
                  </a:cubicBezTo>
                  <a:cubicBezTo>
                    <a:pt x="2339" y="8240"/>
                    <a:pt x="3033" y="8070"/>
                    <a:pt x="3673" y="7868"/>
                  </a:cubicBezTo>
                  <a:cubicBezTo>
                    <a:pt x="4024" y="7759"/>
                    <a:pt x="4353" y="7605"/>
                    <a:pt x="4671" y="7463"/>
                  </a:cubicBezTo>
                  <a:cubicBezTo>
                    <a:pt x="5702" y="6981"/>
                    <a:pt x="6699" y="6433"/>
                    <a:pt x="7697" y="5884"/>
                  </a:cubicBezTo>
                  <a:cubicBezTo>
                    <a:pt x="8892" y="5227"/>
                    <a:pt x="10076" y="4535"/>
                    <a:pt x="11260" y="3845"/>
                  </a:cubicBezTo>
                  <a:lnTo>
                    <a:pt x="14385" y="1970"/>
                  </a:lnTo>
                  <a:lnTo>
                    <a:pt x="16062" y="951"/>
                  </a:lnTo>
                  <a:cubicBezTo>
                    <a:pt x="16084" y="929"/>
                    <a:pt x="16117" y="917"/>
                    <a:pt x="16139" y="895"/>
                  </a:cubicBezTo>
                  <a:cubicBezTo>
                    <a:pt x="16185" y="868"/>
                    <a:pt x="16153" y="801"/>
                    <a:pt x="16109" y="801"/>
                  </a:cubicBezTo>
                  <a:cubicBezTo>
                    <a:pt x="16101" y="801"/>
                    <a:pt x="16093" y="803"/>
                    <a:pt x="16084" y="808"/>
                  </a:cubicBezTo>
                  <a:cubicBezTo>
                    <a:pt x="15711" y="1038"/>
                    <a:pt x="15339" y="1268"/>
                    <a:pt x="14955" y="1499"/>
                  </a:cubicBezTo>
                  <a:cubicBezTo>
                    <a:pt x="14045" y="2058"/>
                    <a:pt x="13124" y="2617"/>
                    <a:pt x="12203" y="3165"/>
                  </a:cubicBezTo>
                  <a:cubicBezTo>
                    <a:pt x="11052" y="3845"/>
                    <a:pt x="9901" y="4525"/>
                    <a:pt x="8738" y="5183"/>
                  </a:cubicBezTo>
                  <a:cubicBezTo>
                    <a:pt x="7675" y="5785"/>
                    <a:pt x="6601" y="6389"/>
                    <a:pt x="5504" y="6937"/>
                  </a:cubicBezTo>
                  <a:cubicBezTo>
                    <a:pt x="4584" y="7408"/>
                    <a:pt x="3663" y="7825"/>
                    <a:pt x="2642" y="8022"/>
                  </a:cubicBezTo>
                  <a:cubicBezTo>
                    <a:pt x="2300" y="8091"/>
                    <a:pt x="1956" y="8133"/>
                    <a:pt x="1613" y="8133"/>
                  </a:cubicBezTo>
                  <a:cubicBezTo>
                    <a:pt x="1573" y="8133"/>
                    <a:pt x="1532" y="8133"/>
                    <a:pt x="1492" y="8132"/>
                  </a:cubicBezTo>
                  <a:cubicBezTo>
                    <a:pt x="1141" y="8121"/>
                    <a:pt x="790" y="8077"/>
                    <a:pt x="549" y="7803"/>
                  </a:cubicBezTo>
                  <a:cubicBezTo>
                    <a:pt x="1" y="7200"/>
                    <a:pt x="483" y="6399"/>
                    <a:pt x="1042" y="6005"/>
                  </a:cubicBezTo>
                  <a:cubicBezTo>
                    <a:pt x="1645" y="5566"/>
                    <a:pt x="2303" y="5193"/>
                    <a:pt x="2949" y="4799"/>
                  </a:cubicBezTo>
                  <a:cubicBezTo>
                    <a:pt x="3980" y="4174"/>
                    <a:pt x="5022" y="3560"/>
                    <a:pt x="6063" y="2946"/>
                  </a:cubicBezTo>
                  <a:cubicBezTo>
                    <a:pt x="7083" y="2343"/>
                    <a:pt x="8102" y="1751"/>
                    <a:pt x="9123" y="1159"/>
                  </a:cubicBezTo>
                  <a:cubicBezTo>
                    <a:pt x="9703" y="819"/>
                    <a:pt x="10273" y="479"/>
                    <a:pt x="10855" y="150"/>
                  </a:cubicBezTo>
                  <a:cubicBezTo>
                    <a:pt x="10887" y="128"/>
                    <a:pt x="10909" y="117"/>
                    <a:pt x="10943" y="96"/>
                  </a:cubicBezTo>
                  <a:cubicBezTo>
                    <a:pt x="10988" y="67"/>
                    <a:pt x="10957" y="0"/>
                    <a:pt x="10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8264886" y="1888344"/>
              <a:ext cx="222626" cy="73601"/>
            </a:xfrm>
            <a:custGeom>
              <a:avLst/>
              <a:gdLst/>
              <a:ahLst/>
              <a:cxnLst/>
              <a:rect l="l" t="t" r="r" b="b"/>
              <a:pathLst>
                <a:path w="4271" h="1412" extrusionOk="0">
                  <a:moveTo>
                    <a:pt x="76" y="1"/>
                  </a:moveTo>
                  <a:cubicBezTo>
                    <a:pt x="32" y="1"/>
                    <a:pt x="0" y="68"/>
                    <a:pt x="47" y="96"/>
                  </a:cubicBezTo>
                  <a:lnTo>
                    <a:pt x="1724" y="1017"/>
                  </a:lnTo>
                  <a:cubicBezTo>
                    <a:pt x="1911" y="1126"/>
                    <a:pt x="2097" y="1236"/>
                    <a:pt x="2294" y="1334"/>
                  </a:cubicBezTo>
                  <a:cubicBezTo>
                    <a:pt x="2401" y="1389"/>
                    <a:pt x="2502" y="1412"/>
                    <a:pt x="2599" y="1412"/>
                  </a:cubicBezTo>
                  <a:cubicBezTo>
                    <a:pt x="2851" y="1412"/>
                    <a:pt x="3077" y="1260"/>
                    <a:pt x="3314" y="1126"/>
                  </a:cubicBezTo>
                  <a:cubicBezTo>
                    <a:pt x="3610" y="940"/>
                    <a:pt x="3917" y="754"/>
                    <a:pt x="4224" y="578"/>
                  </a:cubicBezTo>
                  <a:cubicBezTo>
                    <a:pt x="4270" y="550"/>
                    <a:pt x="4246" y="483"/>
                    <a:pt x="4198" y="483"/>
                  </a:cubicBezTo>
                  <a:cubicBezTo>
                    <a:pt x="4189" y="483"/>
                    <a:pt x="4179" y="485"/>
                    <a:pt x="4169" y="490"/>
                  </a:cubicBezTo>
                  <a:cubicBezTo>
                    <a:pt x="3928" y="633"/>
                    <a:pt x="3675" y="786"/>
                    <a:pt x="3424" y="929"/>
                  </a:cubicBezTo>
                  <a:cubicBezTo>
                    <a:pt x="3176" y="1083"/>
                    <a:pt x="2895" y="1309"/>
                    <a:pt x="2597" y="1309"/>
                  </a:cubicBezTo>
                  <a:cubicBezTo>
                    <a:pt x="2512" y="1309"/>
                    <a:pt x="2425" y="1290"/>
                    <a:pt x="2338" y="1247"/>
                  </a:cubicBezTo>
                  <a:cubicBezTo>
                    <a:pt x="1812" y="973"/>
                    <a:pt x="1297" y="666"/>
                    <a:pt x="770" y="381"/>
                  </a:cubicBezTo>
                  <a:cubicBezTo>
                    <a:pt x="551" y="260"/>
                    <a:pt x="320" y="128"/>
                    <a:pt x="101" y="8"/>
                  </a:cubicBezTo>
                  <a:cubicBezTo>
                    <a:pt x="93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8401557" y="1957045"/>
              <a:ext cx="7506" cy="184627"/>
            </a:xfrm>
            <a:custGeom>
              <a:avLst/>
              <a:gdLst/>
              <a:ahLst/>
              <a:cxnLst/>
              <a:rect l="l" t="t" r="r" b="b"/>
              <a:pathLst>
                <a:path w="144" h="3542" extrusionOk="0">
                  <a:moveTo>
                    <a:pt x="50" y="0"/>
                  </a:moveTo>
                  <a:cubicBezTo>
                    <a:pt x="26" y="0"/>
                    <a:pt x="1" y="17"/>
                    <a:pt x="1" y="50"/>
                  </a:cubicBezTo>
                  <a:cubicBezTo>
                    <a:pt x="12" y="1190"/>
                    <a:pt x="34" y="2341"/>
                    <a:pt x="45" y="3492"/>
                  </a:cubicBezTo>
                  <a:cubicBezTo>
                    <a:pt x="45" y="3525"/>
                    <a:pt x="70" y="3542"/>
                    <a:pt x="94" y="3542"/>
                  </a:cubicBezTo>
                  <a:cubicBezTo>
                    <a:pt x="119" y="3542"/>
                    <a:pt x="144" y="3525"/>
                    <a:pt x="144" y="3492"/>
                  </a:cubicBezTo>
                  <a:cubicBezTo>
                    <a:pt x="132" y="2341"/>
                    <a:pt x="122" y="1190"/>
                    <a:pt x="100" y="50"/>
                  </a:cubicBezTo>
                  <a:cubicBezTo>
                    <a:pt x="100" y="17"/>
                    <a:pt x="75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8222144" y="1997754"/>
              <a:ext cx="175505" cy="166070"/>
            </a:xfrm>
            <a:custGeom>
              <a:avLst/>
              <a:gdLst/>
              <a:ahLst/>
              <a:cxnLst/>
              <a:rect l="l" t="t" r="r" b="b"/>
              <a:pathLst>
                <a:path w="3367" h="3186" extrusionOk="0">
                  <a:moveTo>
                    <a:pt x="910" y="0"/>
                  </a:moveTo>
                  <a:cubicBezTo>
                    <a:pt x="877" y="0"/>
                    <a:pt x="844" y="8"/>
                    <a:pt x="812" y="25"/>
                  </a:cubicBezTo>
                  <a:lnTo>
                    <a:pt x="99" y="453"/>
                  </a:lnTo>
                  <a:cubicBezTo>
                    <a:pt x="34" y="485"/>
                    <a:pt x="0" y="551"/>
                    <a:pt x="0" y="617"/>
                  </a:cubicBezTo>
                  <a:lnTo>
                    <a:pt x="12" y="1724"/>
                  </a:lnTo>
                  <a:cubicBezTo>
                    <a:pt x="12" y="1790"/>
                    <a:pt x="55" y="1856"/>
                    <a:pt x="110" y="1888"/>
                  </a:cubicBezTo>
                  <a:lnTo>
                    <a:pt x="2358" y="3160"/>
                  </a:lnTo>
                  <a:cubicBezTo>
                    <a:pt x="2391" y="3177"/>
                    <a:pt x="2426" y="3185"/>
                    <a:pt x="2461" y="3185"/>
                  </a:cubicBezTo>
                  <a:cubicBezTo>
                    <a:pt x="2495" y="3185"/>
                    <a:pt x="2528" y="3177"/>
                    <a:pt x="2555" y="3160"/>
                  </a:cubicBezTo>
                  <a:lnTo>
                    <a:pt x="3267" y="2733"/>
                  </a:lnTo>
                  <a:cubicBezTo>
                    <a:pt x="3333" y="2700"/>
                    <a:pt x="3367" y="2634"/>
                    <a:pt x="3367" y="2568"/>
                  </a:cubicBezTo>
                  <a:lnTo>
                    <a:pt x="3345" y="1450"/>
                  </a:lnTo>
                  <a:cubicBezTo>
                    <a:pt x="3345" y="1374"/>
                    <a:pt x="3311" y="1308"/>
                    <a:pt x="3246" y="1275"/>
                  </a:cubicBezTo>
                  <a:lnTo>
                    <a:pt x="1009" y="25"/>
                  </a:lnTo>
                  <a:cubicBezTo>
                    <a:pt x="976" y="8"/>
                    <a:pt x="943" y="0"/>
                    <a:pt x="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8219225" y="2023556"/>
              <a:ext cx="133857" cy="143240"/>
            </a:xfrm>
            <a:custGeom>
              <a:avLst/>
              <a:gdLst/>
              <a:ahLst/>
              <a:cxnLst/>
              <a:rect l="l" t="t" r="r" b="b"/>
              <a:pathLst>
                <a:path w="2568" h="2748" extrusionOk="0">
                  <a:moveTo>
                    <a:pt x="61" y="108"/>
                  </a:moveTo>
                  <a:cubicBezTo>
                    <a:pt x="60" y="108"/>
                    <a:pt x="61" y="109"/>
                    <a:pt x="65" y="110"/>
                  </a:cubicBezTo>
                  <a:lnTo>
                    <a:pt x="65" y="110"/>
                  </a:lnTo>
                  <a:cubicBezTo>
                    <a:pt x="64" y="109"/>
                    <a:pt x="63" y="109"/>
                    <a:pt x="62" y="108"/>
                  </a:cubicBezTo>
                  <a:lnTo>
                    <a:pt x="62" y="108"/>
                  </a:lnTo>
                  <a:cubicBezTo>
                    <a:pt x="61" y="108"/>
                    <a:pt x="61" y="108"/>
                    <a:pt x="61" y="108"/>
                  </a:cubicBezTo>
                  <a:close/>
                  <a:moveTo>
                    <a:pt x="2446" y="1515"/>
                  </a:moveTo>
                  <a:cubicBezTo>
                    <a:pt x="2446" y="1515"/>
                    <a:pt x="2445" y="1515"/>
                    <a:pt x="2445" y="1515"/>
                  </a:cubicBezTo>
                  <a:cubicBezTo>
                    <a:pt x="2445" y="1515"/>
                    <a:pt x="2444" y="1515"/>
                    <a:pt x="2444" y="1515"/>
                  </a:cubicBezTo>
                  <a:lnTo>
                    <a:pt x="2444" y="1515"/>
                  </a:lnTo>
                  <a:cubicBezTo>
                    <a:pt x="2445" y="1515"/>
                    <a:pt x="2446" y="1515"/>
                    <a:pt x="2446" y="1515"/>
                  </a:cubicBezTo>
                  <a:close/>
                  <a:moveTo>
                    <a:pt x="70" y="0"/>
                  </a:moveTo>
                  <a:cubicBezTo>
                    <a:pt x="65" y="0"/>
                    <a:pt x="61" y="1"/>
                    <a:pt x="56" y="2"/>
                  </a:cubicBezTo>
                  <a:cubicBezTo>
                    <a:pt x="0" y="10"/>
                    <a:pt x="16" y="91"/>
                    <a:pt x="62" y="108"/>
                  </a:cubicBezTo>
                  <a:lnTo>
                    <a:pt x="62" y="108"/>
                  </a:lnTo>
                  <a:cubicBezTo>
                    <a:pt x="63" y="109"/>
                    <a:pt x="65" y="109"/>
                    <a:pt x="67" y="110"/>
                  </a:cubicBezTo>
                  <a:lnTo>
                    <a:pt x="67" y="110"/>
                  </a:lnTo>
                  <a:cubicBezTo>
                    <a:pt x="66" y="110"/>
                    <a:pt x="66" y="110"/>
                    <a:pt x="65" y="110"/>
                  </a:cubicBezTo>
                  <a:lnTo>
                    <a:pt x="65" y="110"/>
                  </a:lnTo>
                  <a:cubicBezTo>
                    <a:pt x="66" y="110"/>
                    <a:pt x="67" y="110"/>
                    <a:pt x="68" y="110"/>
                  </a:cubicBezTo>
                  <a:lnTo>
                    <a:pt x="68" y="110"/>
                  </a:lnTo>
                  <a:cubicBezTo>
                    <a:pt x="73" y="112"/>
                    <a:pt x="81" y="116"/>
                    <a:pt x="90" y="122"/>
                  </a:cubicBezTo>
                  <a:cubicBezTo>
                    <a:pt x="122" y="144"/>
                    <a:pt x="155" y="166"/>
                    <a:pt x="199" y="187"/>
                  </a:cubicBezTo>
                  <a:cubicBezTo>
                    <a:pt x="309" y="253"/>
                    <a:pt x="418" y="319"/>
                    <a:pt x="539" y="385"/>
                  </a:cubicBezTo>
                  <a:cubicBezTo>
                    <a:pt x="846" y="572"/>
                    <a:pt x="1164" y="758"/>
                    <a:pt x="1482" y="944"/>
                  </a:cubicBezTo>
                  <a:cubicBezTo>
                    <a:pt x="1756" y="1098"/>
                    <a:pt x="2019" y="1262"/>
                    <a:pt x="2293" y="1427"/>
                  </a:cubicBezTo>
                  <a:cubicBezTo>
                    <a:pt x="2293" y="1427"/>
                    <a:pt x="2382" y="1488"/>
                    <a:pt x="2425" y="1509"/>
                  </a:cubicBezTo>
                  <a:lnTo>
                    <a:pt x="2425" y="1509"/>
                  </a:lnTo>
                  <a:cubicBezTo>
                    <a:pt x="2424" y="1513"/>
                    <a:pt x="2424" y="1519"/>
                    <a:pt x="2424" y="1525"/>
                  </a:cubicBezTo>
                  <a:cubicBezTo>
                    <a:pt x="2424" y="1591"/>
                    <a:pt x="2424" y="1657"/>
                    <a:pt x="2436" y="1712"/>
                  </a:cubicBezTo>
                  <a:lnTo>
                    <a:pt x="2468" y="2699"/>
                  </a:lnTo>
                  <a:cubicBezTo>
                    <a:pt x="2468" y="2732"/>
                    <a:pt x="2493" y="2748"/>
                    <a:pt x="2518" y="2748"/>
                  </a:cubicBezTo>
                  <a:cubicBezTo>
                    <a:pt x="2543" y="2748"/>
                    <a:pt x="2567" y="2732"/>
                    <a:pt x="2567" y="2699"/>
                  </a:cubicBezTo>
                  <a:cubicBezTo>
                    <a:pt x="2556" y="2402"/>
                    <a:pt x="2545" y="2095"/>
                    <a:pt x="2534" y="1800"/>
                  </a:cubicBezTo>
                  <a:cubicBezTo>
                    <a:pt x="2534" y="1700"/>
                    <a:pt x="2556" y="1569"/>
                    <a:pt x="2524" y="1471"/>
                  </a:cubicBezTo>
                  <a:cubicBezTo>
                    <a:pt x="2512" y="1415"/>
                    <a:pt x="2458" y="1405"/>
                    <a:pt x="2414" y="1372"/>
                  </a:cubicBezTo>
                  <a:cubicBezTo>
                    <a:pt x="1822" y="1021"/>
                    <a:pt x="1230" y="670"/>
                    <a:pt x="648" y="330"/>
                  </a:cubicBezTo>
                  <a:cubicBezTo>
                    <a:pt x="506" y="243"/>
                    <a:pt x="375" y="166"/>
                    <a:pt x="232" y="89"/>
                  </a:cubicBezTo>
                  <a:cubicBezTo>
                    <a:pt x="191" y="59"/>
                    <a:pt x="123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8345002" y="2067236"/>
              <a:ext cx="55044" cy="35289"/>
            </a:xfrm>
            <a:custGeom>
              <a:avLst/>
              <a:gdLst/>
              <a:ahLst/>
              <a:cxnLst/>
              <a:rect l="l" t="t" r="r" b="b"/>
              <a:pathLst>
                <a:path w="1056" h="677" extrusionOk="0">
                  <a:moveTo>
                    <a:pt x="979" y="0"/>
                  </a:moveTo>
                  <a:cubicBezTo>
                    <a:pt x="971" y="0"/>
                    <a:pt x="963" y="2"/>
                    <a:pt x="954" y="7"/>
                  </a:cubicBezTo>
                  <a:cubicBezTo>
                    <a:pt x="691" y="172"/>
                    <a:pt x="428" y="348"/>
                    <a:pt x="165" y="512"/>
                  </a:cubicBezTo>
                  <a:cubicBezTo>
                    <a:pt x="127" y="530"/>
                    <a:pt x="90" y="549"/>
                    <a:pt x="59" y="575"/>
                  </a:cubicBezTo>
                  <a:lnTo>
                    <a:pt x="59" y="575"/>
                  </a:lnTo>
                  <a:cubicBezTo>
                    <a:pt x="58" y="576"/>
                    <a:pt x="57" y="577"/>
                    <a:pt x="55" y="577"/>
                  </a:cubicBezTo>
                  <a:lnTo>
                    <a:pt x="57" y="577"/>
                  </a:lnTo>
                  <a:cubicBezTo>
                    <a:pt x="53" y="581"/>
                    <a:pt x="49" y="585"/>
                    <a:pt x="45" y="589"/>
                  </a:cubicBezTo>
                  <a:cubicBezTo>
                    <a:pt x="1" y="621"/>
                    <a:pt x="45" y="677"/>
                    <a:pt x="99" y="677"/>
                  </a:cubicBezTo>
                  <a:lnTo>
                    <a:pt x="111" y="665"/>
                  </a:lnTo>
                  <a:cubicBezTo>
                    <a:pt x="115" y="663"/>
                    <a:pt x="119" y="661"/>
                    <a:pt x="122" y="658"/>
                  </a:cubicBezTo>
                  <a:lnTo>
                    <a:pt x="122" y="658"/>
                  </a:lnTo>
                  <a:cubicBezTo>
                    <a:pt x="126" y="656"/>
                    <a:pt x="129" y="655"/>
                    <a:pt x="132" y="655"/>
                  </a:cubicBezTo>
                  <a:cubicBezTo>
                    <a:pt x="154" y="633"/>
                    <a:pt x="176" y="621"/>
                    <a:pt x="198" y="611"/>
                  </a:cubicBezTo>
                  <a:cubicBezTo>
                    <a:pt x="275" y="567"/>
                    <a:pt x="340" y="512"/>
                    <a:pt x="418" y="468"/>
                  </a:cubicBezTo>
                  <a:cubicBezTo>
                    <a:pt x="582" y="370"/>
                    <a:pt x="735" y="270"/>
                    <a:pt x="900" y="172"/>
                  </a:cubicBezTo>
                  <a:cubicBezTo>
                    <a:pt x="932" y="150"/>
                    <a:pt x="976" y="117"/>
                    <a:pt x="1010" y="95"/>
                  </a:cubicBezTo>
                  <a:cubicBezTo>
                    <a:pt x="1056" y="67"/>
                    <a:pt x="1024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8163816" y="2034085"/>
              <a:ext cx="174932" cy="166279"/>
            </a:xfrm>
            <a:custGeom>
              <a:avLst/>
              <a:gdLst/>
              <a:ahLst/>
              <a:cxnLst/>
              <a:rect l="l" t="t" r="r" b="b"/>
              <a:pathLst>
                <a:path w="3356" h="3190" extrusionOk="0">
                  <a:moveTo>
                    <a:pt x="913" y="1"/>
                  </a:moveTo>
                  <a:cubicBezTo>
                    <a:pt x="878" y="1"/>
                    <a:pt x="842" y="12"/>
                    <a:pt x="812" y="29"/>
                  </a:cubicBezTo>
                  <a:lnTo>
                    <a:pt x="89" y="457"/>
                  </a:lnTo>
                  <a:cubicBezTo>
                    <a:pt x="34" y="490"/>
                    <a:pt x="1" y="556"/>
                    <a:pt x="1" y="621"/>
                  </a:cubicBezTo>
                  <a:lnTo>
                    <a:pt x="12" y="1729"/>
                  </a:lnTo>
                  <a:cubicBezTo>
                    <a:pt x="12" y="1795"/>
                    <a:pt x="56" y="1861"/>
                    <a:pt x="111" y="1893"/>
                  </a:cubicBezTo>
                  <a:lnTo>
                    <a:pt x="2359" y="3165"/>
                  </a:lnTo>
                  <a:cubicBezTo>
                    <a:pt x="2386" y="3182"/>
                    <a:pt x="2419" y="3190"/>
                    <a:pt x="2453" y="3190"/>
                  </a:cubicBezTo>
                  <a:cubicBezTo>
                    <a:pt x="2487" y="3190"/>
                    <a:pt x="2523" y="3182"/>
                    <a:pt x="2556" y="3165"/>
                  </a:cubicBezTo>
                  <a:lnTo>
                    <a:pt x="3268" y="2738"/>
                  </a:lnTo>
                  <a:cubicBezTo>
                    <a:pt x="3323" y="2704"/>
                    <a:pt x="3356" y="2639"/>
                    <a:pt x="3356" y="2573"/>
                  </a:cubicBezTo>
                  <a:lnTo>
                    <a:pt x="3345" y="1444"/>
                  </a:lnTo>
                  <a:cubicBezTo>
                    <a:pt x="3345" y="1378"/>
                    <a:pt x="3301" y="1313"/>
                    <a:pt x="3246" y="1279"/>
                  </a:cubicBezTo>
                  <a:lnTo>
                    <a:pt x="999" y="29"/>
                  </a:lnTo>
                  <a:cubicBezTo>
                    <a:pt x="973" y="9"/>
                    <a:pt x="943" y="1"/>
                    <a:pt x="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8160741" y="2060095"/>
              <a:ext cx="134065" cy="143292"/>
            </a:xfrm>
            <a:custGeom>
              <a:avLst/>
              <a:gdLst/>
              <a:ahLst/>
              <a:cxnLst/>
              <a:rect l="l" t="t" r="r" b="b"/>
              <a:pathLst>
                <a:path w="2572" h="2749" extrusionOk="0">
                  <a:moveTo>
                    <a:pt x="2436" y="1516"/>
                  </a:moveTo>
                  <a:lnTo>
                    <a:pt x="2436" y="1516"/>
                  </a:lnTo>
                  <a:cubicBezTo>
                    <a:pt x="2437" y="1516"/>
                    <a:pt x="2438" y="1516"/>
                    <a:pt x="2438" y="1516"/>
                  </a:cubicBezTo>
                  <a:lnTo>
                    <a:pt x="2438" y="1516"/>
                  </a:lnTo>
                  <a:cubicBezTo>
                    <a:pt x="2438" y="1516"/>
                    <a:pt x="2438" y="1516"/>
                    <a:pt x="2438" y="1516"/>
                  </a:cubicBezTo>
                  <a:cubicBezTo>
                    <a:pt x="2437" y="1516"/>
                    <a:pt x="2437" y="1516"/>
                    <a:pt x="2436" y="1516"/>
                  </a:cubicBezTo>
                  <a:close/>
                  <a:moveTo>
                    <a:pt x="73" y="1"/>
                  </a:moveTo>
                  <a:cubicBezTo>
                    <a:pt x="69" y="1"/>
                    <a:pt x="64" y="1"/>
                    <a:pt x="60" y="2"/>
                  </a:cubicBezTo>
                  <a:cubicBezTo>
                    <a:pt x="0" y="12"/>
                    <a:pt x="13" y="103"/>
                    <a:pt x="65" y="103"/>
                  </a:cubicBezTo>
                  <a:cubicBezTo>
                    <a:pt x="67" y="103"/>
                    <a:pt x="70" y="103"/>
                    <a:pt x="72" y="103"/>
                  </a:cubicBezTo>
                  <a:lnTo>
                    <a:pt x="72" y="103"/>
                  </a:lnTo>
                  <a:cubicBezTo>
                    <a:pt x="40" y="110"/>
                    <a:pt x="53" y="102"/>
                    <a:pt x="93" y="122"/>
                  </a:cubicBezTo>
                  <a:lnTo>
                    <a:pt x="191" y="188"/>
                  </a:lnTo>
                  <a:cubicBezTo>
                    <a:pt x="313" y="254"/>
                    <a:pt x="422" y="320"/>
                    <a:pt x="532" y="386"/>
                  </a:cubicBezTo>
                  <a:lnTo>
                    <a:pt x="1485" y="945"/>
                  </a:lnTo>
                  <a:cubicBezTo>
                    <a:pt x="1748" y="1099"/>
                    <a:pt x="2023" y="1263"/>
                    <a:pt x="2286" y="1416"/>
                  </a:cubicBezTo>
                  <a:cubicBezTo>
                    <a:pt x="2295" y="1425"/>
                    <a:pt x="2391" y="1492"/>
                    <a:pt x="2427" y="1511"/>
                  </a:cubicBezTo>
                  <a:lnTo>
                    <a:pt x="2427" y="1511"/>
                  </a:lnTo>
                  <a:cubicBezTo>
                    <a:pt x="2427" y="1515"/>
                    <a:pt x="2428" y="1520"/>
                    <a:pt x="2428" y="1526"/>
                  </a:cubicBezTo>
                  <a:lnTo>
                    <a:pt x="2428" y="1713"/>
                  </a:lnTo>
                  <a:lnTo>
                    <a:pt x="2461" y="2699"/>
                  </a:lnTo>
                  <a:cubicBezTo>
                    <a:pt x="2467" y="2732"/>
                    <a:pt x="2494" y="2749"/>
                    <a:pt x="2520" y="2749"/>
                  </a:cubicBezTo>
                  <a:cubicBezTo>
                    <a:pt x="2546" y="2749"/>
                    <a:pt x="2571" y="2732"/>
                    <a:pt x="2571" y="2699"/>
                  </a:cubicBezTo>
                  <a:cubicBezTo>
                    <a:pt x="2560" y="2392"/>
                    <a:pt x="2549" y="2096"/>
                    <a:pt x="2538" y="1800"/>
                  </a:cubicBezTo>
                  <a:cubicBezTo>
                    <a:pt x="2538" y="1701"/>
                    <a:pt x="2549" y="1570"/>
                    <a:pt x="2527" y="1471"/>
                  </a:cubicBezTo>
                  <a:cubicBezTo>
                    <a:pt x="2505" y="1416"/>
                    <a:pt x="2461" y="1406"/>
                    <a:pt x="2418" y="1372"/>
                  </a:cubicBezTo>
                  <a:cubicBezTo>
                    <a:pt x="1826" y="1021"/>
                    <a:pt x="1233" y="671"/>
                    <a:pt x="641" y="331"/>
                  </a:cubicBezTo>
                  <a:cubicBezTo>
                    <a:pt x="510" y="243"/>
                    <a:pt x="367" y="166"/>
                    <a:pt x="235" y="90"/>
                  </a:cubicBezTo>
                  <a:cubicBezTo>
                    <a:pt x="195" y="59"/>
                    <a:pt x="127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8286726" y="2103776"/>
              <a:ext cx="54940" cy="35341"/>
            </a:xfrm>
            <a:custGeom>
              <a:avLst/>
              <a:gdLst/>
              <a:ahLst/>
              <a:cxnLst/>
              <a:rect l="l" t="t" r="r" b="b"/>
              <a:pathLst>
                <a:path w="1054" h="678" extrusionOk="0">
                  <a:moveTo>
                    <a:pt x="979" y="1"/>
                  </a:moveTo>
                  <a:cubicBezTo>
                    <a:pt x="971" y="1"/>
                    <a:pt x="962" y="3"/>
                    <a:pt x="954" y="8"/>
                  </a:cubicBezTo>
                  <a:cubicBezTo>
                    <a:pt x="691" y="173"/>
                    <a:pt x="417" y="337"/>
                    <a:pt x="154" y="512"/>
                  </a:cubicBezTo>
                  <a:cubicBezTo>
                    <a:pt x="121" y="534"/>
                    <a:pt x="66" y="556"/>
                    <a:pt x="44" y="590"/>
                  </a:cubicBezTo>
                  <a:cubicBezTo>
                    <a:pt x="1" y="622"/>
                    <a:pt x="44" y="677"/>
                    <a:pt x="88" y="677"/>
                  </a:cubicBezTo>
                  <a:lnTo>
                    <a:pt x="99" y="666"/>
                  </a:lnTo>
                  <a:cubicBezTo>
                    <a:pt x="100" y="665"/>
                    <a:pt x="102" y="665"/>
                    <a:pt x="103" y="664"/>
                  </a:cubicBezTo>
                  <a:lnTo>
                    <a:pt x="103" y="664"/>
                  </a:lnTo>
                  <a:cubicBezTo>
                    <a:pt x="103" y="665"/>
                    <a:pt x="103" y="665"/>
                    <a:pt x="104" y="665"/>
                  </a:cubicBezTo>
                  <a:cubicBezTo>
                    <a:pt x="108" y="665"/>
                    <a:pt x="125" y="655"/>
                    <a:pt x="132" y="655"/>
                  </a:cubicBezTo>
                  <a:cubicBezTo>
                    <a:pt x="154" y="633"/>
                    <a:pt x="176" y="622"/>
                    <a:pt x="198" y="611"/>
                  </a:cubicBezTo>
                  <a:cubicBezTo>
                    <a:pt x="264" y="568"/>
                    <a:pt x="340" y="512"/>
                    <a:pt x="417" y="468"/>
                  </a:cubicBezTo>
                  <a:cubicBezTo>
                    <a:pt x="571" y="370"/>
                    <a:pt x="735" y="271"/>
                    <a:pt x="888" y="173"/>
                  </a:cubicBezTo>
                  <a:cubicBezTo>
                    <a:pt x="932" y="151"/>
                    <a:pt x="965" y="118"/>
                    <a:pt x="998" y="96"/>
                  </a:cubicBezTo>
                  <a:cubicBezTo>
                    <a:pt x="1054" y="68"/>
                    <a:pt x="1023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8102726" y="2068018"/>
              <a:ext cx="174932" cy="166644"/>
            </a:xfrm>
            <a:custGeom>
              <a:avLst/>
              <a:gdLst/>
              <a:ahLst/>
              <a:cxnLst/>
              <a:rect l="l" t="t" r="r" b="b"/>
              <a:pathLst>
                <a:path w="3356" h="3197" extrusionOk="0">
                  <a:moveTo>
                    <a:pt x="905" y="1"/>
                  </a:moveTo>
                  <a:cubicBezTo>
                    <a:pt x="872" y="1"/>
                    <a:pt x="839" y="9"/>
                    <a:pt x="812" y="26"/>
                  </a:cubicBezTo>
                  <a:lnTo>
                    <a:pt x="88" y="464"/>
                  </a:lnTo>
                  <a:cubicBezTo>
                    <a:pt x="33" y="497"/>
                    <a:pt x="0" y="562"/>
                    <a:pt x="0" y="628"/>
                  </a:cubicBezTo>
                  <a:lnTo>
                    <a:pt x="11" y="1736"/>
                  </a:lnTo>
                  <a:cubicBezTo>
                    <a:pt x="11" y="1802"/>
                    <a:pt x="44" y="1868"/>
                    <a:pt x="110" y="1900"/>
                  </a:cubicBezTo>
                  <a:lnTo>
                    <a:pt x="2357" y="3172"/>
                  </a:lnTo>
                  <a:cubicBezTo>
                    <a:pt x="2385" y="3188"/>
                    <a:pt x="2418" y="3197"/>
                    <a:pt x="2452" y="3197"/>
                  </a:cubicBezTo>
                  <a:cubicBezTo>
                    <a:pt x="2486" y="3197"/>
                    <a:pt x="2521" y="3188"/>
                    <a:pt x="2554" y="3172"/>
                  </a:cubicBezTo>
                  <a:lnTo>
                    <a:pt x="3267" y="2745"/>
                  </a:lnTo>
                  <a:cubicBezTo>
                    <a:pt x="3322" y="2701"/>
                    <a:pt x="3355" y="2635"/>
                    <a:pt x="3355" y="2569"/>
                  </a:cubicBezTo>
                  <a:lnTo>
                    <a:pt x="3344" y="1451"/>
                  </a:lnTo>
                  <a:cubicBezTo>
                    <a:pt x="3344" y="1385"/>
                    <a:pt x="3300" y="1319"/>
                    <a:pt x="3246" y="1286"/>
                  </a:cubicBezTo>
                  <a:lnTo>
                    <a:pt x="998" y="26"/>
                  </a:lnTo>
                  <a:cubicBezTo>
                    <a:pt x="970" y="9"/>
                    <a:pt x="937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8099494" y="2094393"/>
              <a:ext cx="134118" cy="142718"/>
            </a:xfrm>
            <a:custGeom>
              <a:avLst/>
              <a:gdLst/>
              <a:ahLst/>
              <a:cxnLst/>
              <a:rect l="l" t="t" r="r" b="b"/>
              <a:pathLst>
                <a:path w="2573" h="2738" extrusionOk="0">
                  <a:moveTo>
                    <a:pt x="2435" y="1511"/>
                  </a:moveTo>
                  <a:cubicBezTo>
                    <a:pt x="2439" y="1514"/>
                    <a:pt x="2441" y="1515"/>
                    <a:pt x="2441" y="1515"/>
                  </a:cubicBezTo>
                  <a:cubicBezTo>
                    <a:pt x="2440" y="1516"/>
                    <a:pt x="2440" y="1516"/>
                    <a:pt x="2439" y="1516"/>
                  </a:cubicBezTo>
                  <a:cubicBezTo>
                    <a:pt x="2438" y="1516"/>
                    <a:pt x="2436" y="1514"/>
                    <a:pt x="2435" y="1511"/>
                  </a:cubicBezTo>
                  <a:close/>
                  <a:moveTo>
                    <a:pt x="75" y="1"/>
                  </a:moveTo>
                  <a:cubicBezTo>
                    <a:pt x="71" y="1"/>
                    <a:pt x="67" y="1"/>
                    <a:pt x="62" y="2"/>
                  </a:cubicBezTo>
                  <a:cubicBezTo>
                    <a:pt x="0" y="12"/>
                    <a:pt x="16" y="101"/>
                    <a:pt x="74" y="101"/>
                  </a:cubicBezTo>
                  <a:cubicBezTo>
                    <a:pt x="77" y="101"/>
                    <a:pt x="81" y="101"/>
                    <a:pt x="84" y="100"/>
                  </a:cubicBezTo>
                  <a:lnTo>
                    <a:pt x="84" y="100"/>
                  </a:lnTo>
                  <a:cubicBezTo>
                    <a:pt x="40" y="112"/>
                    <a:pt x="51" y="100"/>
                    <a:pt x="95" y="122"/>
                  </a:cubicBezTo>
                  <a:cubicBezTo>
                    <a:pt x="128" y="144"/>
                    <a:pt x="160" y="156"/>
                    <a:pt x="194" y="177"/>
                  </a:cubicBezTo>
                  <a:cubicBezTo>
                    <a:pt x="303" y="243"/>
                    <a:pt x="424" y="309"/>
                    <a:pt x="533" y="375"/>
                  </a:cubicBezTo>
                  <a:lnTo>
                    <a:pt x="1488" y="934"/>
                  </a:lnTo>
                  <a:cubicBezTo>
                    <a:pt x="1751" y="1098"/>
                    <a:pt x="2024" y="1252"/>
                    <a:pt x="2287" y="1416"/>
                  </a:cubicBezTo>
                  <a:cubicBezTo>
                    <a:pt x="2297" y="1425"/>
                    <a:pt x="2393" y="1485"/>
                    <a:pt x="2428" y="1507"/>
                  </a:cubicBezTo>
                  <a:lnTo>
                    <a:pt x="2428" y="1507"/>
                  </a:lnTo>
                  <a:cubicBezTo>
                    <a:pt x="2429" y="1512"/>
                    <a:pt x="2430" y="1518"/>
                    <a:pt x="2430" y="1526"/>
                  </a:cubicBezTo>
                  <a:lnTo>
                    <a:pt x="2430" y="1712"/>
                  </a:lnTo>
                  <a:cubicBezTo>
                    <a:pt x="2441" y="2030"/>
                    <a:pt x="2452" y="2359"/>
                    <a:pt x="2463" y="2688"/>
                  </a:cubicBezTo>
                  <a:cubicBezTo>
                    <a:pt x="2469" y="2721"/>
                    <a:pt x="2496" y="2737"/>
                    <a:pt x="2522" y="2737"/>
                  </a:cubicBezTo>
                  <a:cubicBezTo>
                    <a:pt x="2548" y="2737"/>
                    <a:pt x="2573" y="2721"/>
                    <a:pt x="2573" y="2688"/>
                  </a:cubicBezTo>
                  <a:lnTo>
                    <a:pt x="2540" y="1800"/>
                  </a:lnTo>
                  <a:cubicBezTo>
                    <a:pt x="2540" y="1701"/>
                    <a:pt x="2551" y="1569"/>
                    <a:pt x="2529" y="1471"/>
                  </a:cubicBezTo>
                  <a:cubicBezTo>
                    <a:pt x="2507" y="1416"/>
                    <a:pt x="2463" y="1394"/>
                    <a:pt x="2419" y="1372"/>
                  </a:cubicBezTo>
                  <a:lnTo>
                    <a:pt x="643" y="320"/>
                  </a:lnTo>
                  <a:cubicBezTo>
                    <a:pt x="511" y="243"/>
                    <a:pt x="369" y="166"/>
                    <a:pt x="238" y="78"/>
                  </a:cubicBezTo>
                  <a:cubicBezTo>
                    <a:pt x="197" y="58"/>
                    <a:pt x="129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8225740" y="2137865"/>
              <a:ext cx="54731" cy="35028"/>
            </a:xfrm>
            <a:custGeom>
              <a:avLst/>
              <a:gdLst/>
              <a:ahLst/>
              <a:cxnLst/>
              <a:rect l="l" t="t" r="r" b="b"/>
              <a:pathLst>
                <a:path w="1050" h="672" extrusionOk="0">
                  <a:moveTo>
                    <a:pt x="979" y="1"/>
                  </a:moveTo>
                  <a:cubicBezTo>
                    <a:pt x="970" y="1"/>
                    <a:pt x="961" y="4"/>
                    <a:pt x="951" y="12"/>
                  </a:cubicBezTo>
                  <a:cubicBezTo>
                    <a:pt x="688" y="177"/>
                    <a:pt x="414" y="341"/>
                    <a:pt x="151" y="506"/>
                  </a:cubicBezTo>
                  <a:cubicBezTo>
                    <a:pt x="118" y="528"/>
                    <a:pt x="63" y="549"/>
                    <a:pt x="41" y="582"/>
                  </a:cubicBezTo>
                  <a:cubicBezTo>
                    <a:pt x="52" y="571"/>
                    <a:pt x="52" y="571"/>
                    <a:pt x="63" y="571"/>
                  </a:cubicBezTo>
                  <a:cubicBezTo>
                    <a:pt x="63" y="573"/>
                    <a:pt x="64" y="574"/>
                    <a:pt x="64" y="575"/>
                  </a:cubicBezTo>
                  <a:lnTo>
                    <a:pt x="64" y="575"/>
                  </a:lnTo>
                  <a:cubicBezTo>
                    <a:pt x="57" y="576"/>
                    <a:pt x="49" y="578"/>
                    <a:pt x="41" y="582"/>
                  </a:cubicBezTo>
                  <a:cubicBezTo>
                    <a:pt x="1" y="622"/>
                    <a:pt x="34" y="671"/>
                    <a:pt x="73" y="671"/>
                  </a:cubicBezTo>
                  <a:cubicBezTo>
                    <a:pt x="77" y="671"/>
                    <a:pt x="81" y="671"/>
                    <a:pt x="85" y="670"/>
                  </a:cubicBezTo>
                  <a:lnTo>
                    <a:pt x="96" y="670"/>
                  </a:lnTo>
                  <a:cubicBezTo>
                    <a:pt x="97" y="669"/>
                    <a:pt x="98" y="669"/>
                    <a:pt x="99" y="668"/>
                  </a:cubicBezTo>
                  <a:lnTo>
                    <a:pt x="99" y="668"/>
                  </a:lnTo>
                  <a:cubicBezTo>
                    <a:pt x="99" y="668"/>
                    <a:pt x="99" y="668"/>
                    <a:pt x="100" y="668"/>
                  </a:cubicBezTo>
                  <a:cubicBezTo>
                    <a:pt x="103" y="668"/>
                    <a:pt x="121" y="656"/>
                    <a:pt x="129" y="648"/>
                  </a:cubicBezTo>
                  <a:cubicBezTo>
                    <a:pt x="151" y="637"/>
                    <a:pt x="172" y="626"/>
                    <a:pt x="194" y="604"/>
                  </a:cubicBezTo>
                  <a:cubicBezTo>
                    <a:pt x="260" y="560"/>
                    <a:pt x="337" y="516"/>
                    <a:pt x="414" y="472"/>
                  </a:cubicBezTo>
                  <a:cubicBezTo>
                    <a:pt x="567" y="374"/>
                    <a:pt x="732" y="264"/>
                    <a:pt x="886" y="165"/>
                  </a:cubicBezTo>
                  <a:cubicBezTo>
                    <a:pt x="929" y="143"/>
                    <a:pt x="962" y="121"/>
                    <a:pt x="995" y="100"/>
                  </a:cubicBezTo>
                  <a:cubicBezTo>
                    <a:pt x="1049" y="73"/>
                    <a:pt x="1021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8047839" y="2101222"/>
              <a:ext cx="175505" cy="166592"/>
            </a:xfrm>
            <a:custGeom>
              <a:avLst/>
              <a:gdLst/>
              <a:ahLst/>
              <a:cxnLst/>
              <a:rect l="l" t="t" r="r" b="b"/>
              <a:pathLst>
                <a:path w="3367" h="3196" extrusionOk="0">
                  <a:moveTo>
                    <a:pt x="917" y="1"/>
                  </a:moveTo>
                  <a:cubicBezTo>
                    <a:pt x="882" y="1"/>
                    <a:pt x="847" y="12"/>
                    <a:pt x="812" y="35"/>
                  </a:cubicBezTo>
                  <a:lnTo>
                    <a:pt x="99" y="463"/>
                  </a:lnTo>
                  <a:cubicBezTo>
                    <a:pt x="33" y="496"/>
                    <a:pt x="1" y="561"/>
                    <a:pt x="1" y="627"/>
                  </a:cubicBezTo>
                  <a:lnTo>
                    <a:pt x="11" y="1735"/>
                  </a:lnTo>
                  <a:cubicBezTo>
                    <a:pt x="23" y="1801"/>
                    <a:pt x="55" y="1866"/>
                    <a:pt x="110" y="1899"/>
                  </a:cubicBezTo>
                  <a:lnTo>
                    <a:pt x="2357" y="3171"/>
                  </a:lnTo>
                  <a:cubicBezTo>
                    <a:pt x="2390" y="3187"/>
                    <a:pt x="2426" y="3196"/>
                    <a:pt x="2460" y="3196"/>
                  </a:cubicBezTo>
                  <a:cubicBezTo>
                    <a:pt x="2495" y="3196"/>
                    <a:pt x="2528" y="3187"/>
                    <a:pt x="2555" y="3171"/>
                  </a:cubicBezTo>
                  <a:lnTo>
                    <a:pt x="3268" y="2744"/>
                  </a:lnTo>
                  <a:cubicBezTo>
                    <a:pt x="3334" y="2700"/>
                    <a:pt x="3366" y="2644"/>
                    <a:pt x="3366" y="2568"/>
                  </a:cubicBezTo>
                  <a:lnTo>
                    <a:pt x="3344" y="1450"/>
                  </a:lnTo>
                  <a:cubicBezTo>
                    <a:pt x="3344" y="1384"/>
                    <a:pt x="3312" y="1318"/>
                    <a:pt x="3246" y="1285"/>
                  </a:cubicBezTo>
                  <a:lnTo>
                    <a:pt x="1009" y="25"/>
                  </a:lnTo>
                  <a:cubicBezTo>
                    <a:pt x="979" y="9"/>
                    <a:pt x="948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8044607" y="2127545"/>
              <a:ext cx="134118" cy="142666"/>
            </a:xfrm>
            <a:custGeom>
              <a:avLst/>
              <a:gdLst/>
              <a:ahLst/>
              <a:cxnLst/>
              <a:rect l="l" t="t" r="r" b="b"/>
              <a:pathLst>
                <a:path w="2573" h="2737" extrusionOk="0">
                  <a:moveTo>
                    <a:pt x="2448" y="1513"/>
                  </a:moveTo>
                  <a:cubicBezTo>
                    <a:pt x="2450" y="1514"/>
                    <a:pt x="2452" y="1515"/>
                    <a:pt x="2453" y="1515"/>
                  </a:cubicBezTo>
                  <a:cubicBezTo>
                    <a:pt x="2452" y="1515"/>
                    <a:pt x="2452" y="1516"/>
                    <a:pt x="2451" y="1516"/>
                  </a:cubicBezTo>
                  <a:cubicBezTo>
                    <a:pt x="2450" y="1516"/>
                    <a:pt x="2449" y="1515"/>
                    <a:pt x="2448" y="1513"/>
                  </a:cubicBezTo>
                  <a:close/>
                  <a:moveTo>
                    <a:pt x="76" y="1"/>
                  </a:moveTo>
                  <a:cubicBezTo>
                    <a:pt x="71" y="1"/>
                    <a:pt x="67" y="1"/>
                    <a:pt x="63" y="2"/>
                  </a:cubicBezTo>
                  <a:cubicBezTo>
                    <a:pt x="0" y="12"/>
                    <a:pt x="26" y="101"/>
                    <a:pt x="85" y="101"/>
                  </a:cubicBezTo>
                  <a:cubicBezTo>
                    <a:pt x="88" y="101"/>
                    <a:pt x="92" y="101"/>
                    <a:pt x="95" y="100"/>
                  </a:cubicBezTo>
                  <a:lnTo>
                    <a:pt x="95" y="100"/>
                  </a:lnTo>
                  <a:cubicBezTo>
                    <a:pt x="51" y="112"/>
                    <a:pt x="63" y="100"/>
                    <a:pt x="95" y="122"/>
                  </a:cubicBezTo>
                  <a:cubicBezTo>
                    <a:pt x="128" y="144"/>
                    <a:pt x="161" y="155"/>
                    <a:pt x="205" y="177"/>
                  </a:cubicBezTo>
                  <a:cubicBezTo>
                    <a:pt x="314" y="243"/>
                    <a:pt x="424" y="309"/>
                    <a:pt x="545" y="375"/>
                  </a:cubicBezTo>
                  <a:cubicBezTo>
                    <a:pt x="852" y="561"/>
                    <a:pt x="1170" y="747"/>
                    <a:pt x="1488" y="945"/>
                  </a:cubicBezTo>
                  <a:cubicBezTo>
                    <a:pt x="1762" y="1098"/>
                    <a:pt x="2025" y="1262"/>
                    <a:pt x="2299" y="1416"/>
                  </a:cubicBezTo>
                  <a:cubicBezTo>
                    <a:pt x="2299" y="1425"/>
                    <a:pt x="2388" y="1482"/>
                    <a:pt x="2431" y="1505"/>
                  </a:cubicBezTo>
                  <a:lnTo>
                    <a:pt x="2431" y="1505"/>
                  </a:lnTo>
                  <a:cubicBezTo>
                    <a:pt x="2431" y="1511"/>
                    <a:pt x="2431" y="1517"/>
                    <a:pt x="2431" y="1525"/>
                  </a:cubicBezTo>
                  <a:cubicBezTo>
                    <a:pt x="2431" y="1581"/>
                    <a:pt x="2431" y="1647"/>
                    <a:pt x="2441" y="1712"/>
                  </a:cubicBezTo>
                  <a:cubicBezTo>
                    <a:pt x="2453" y="2041"/>
                    <a:pt x="2463" y="2359"/>
                    <a:pt x="2475" y="2688"/>
                  </a:cubicBezTo>
                  <a:cubicBezTo>
                    <a:pt x="2475" y="2721"/>
                    <a:pt x="2499" y="2737"/>
                    <a:pt x="2524" y="2737"/>
                  </a:cubicBezTo>
                  <a:cubicBezTo>
                    <a:pt x="2548" y="2737"/>
                    <a:pt x="2573" y="2721"/>
                    <a:pt x="2573" y="2688"/>
                  </a:cubicBezTo>
                  <a:lnTo>
                    <a:pt x="2541" y="1800"/>
                  </a:lnTo>
                  <a:cubicBezTo>
                    <a:pt x="2541" y="1701"/>
                    <a:pt x="2562" y="1569"/>
                    <a:pt x="2529" y="1471"/>
                  </a:cubicBezTo>
                  <a:cubicBezTo>
                    <a:pt x="2519" y="1416"/>
                    <a:pt x="2463" y="1394"/>
                    <a:pt x="2419" y="1372"/>
                  </a:cubicBezTo>
                  <a:cubicBezTo>
                    <a:pt x="1827" y="1021"/>
                    <a:pt x="1235" y="670"/>
                    <a:pt x="655" y="319"/>
                  </a:cubicBezTo>
                  <a:cubicBezTo>
                    <a:pt x="512" y="243"/>
                    <a:pt x="380" y="166"/>
                    <a:pt x="238" y="78"/>
                  </a:cubicBezTo>
                  <a:cubicBezTo>
                    <a:pt x="198" y="58"/>
                    <a:pt x="129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8170905" y="2171225"/>
              <a:ext cx="54888" cy="34819"/>
            </a:xfrm>
            <a:custGeom>
              <a:avLst/>
              <a:gdLst/>
              <a:ahLst/>
              <a:cxnLst/>
              <a:rect l="l" t="t" r="r" b="b"/>
              <a:pathLst>
                <a:path w="1053" h="668" extrusionOk="0">
                  <a:moveTo>
                    <a:pt x="62" y="567"/>
                  </a:moveTo>
                  <a:cubicBezTo>
                    <a:pt x="63" y="569"/>
                    <a:pt x="64" y="570"/>
                    <a:pt x="65" y="572"/>
                  </a:cubicBezTo>
                  <a:lnTo>
                    <a:pt x="65" y="572"/>
                  </a:lnTo>
                  <a:cubicBezTo>
                    <a:pt x="61" y="573"/>
                    <a:pt x="56" y="575"/>
                    <a:pt x="52" y="578"/>
                  </a:cubicBezTo>
                  <a:lnTo>
                    <a:pt x="62" y="567"/>
                  </a:lnTo>
                  <a:close/>
                  <a:moveTo>
                    <a:pt x="975" y="1"/>
                  </a:moveTo>
                  <a:cubicBezTo>
                    <a:pt x="967" y="1"/>
                    <a:pt x="959" y="3"/>
                    <a:pt x="951" y="8"/>
                  </a:cubicBezTo>
                  <a:lnTo>
                    <a:pt x="161" y="502"/>
                  </a:lnTo>
                  <a:cubicBezTo>
                    <a:pt x="118" y="534"/>
                    <a:pt x="74" y="556"/>
                    <a:pt x="40" y="578"/>
                  </a:cubicBezTo>
                  <a:cubicBezTo>
                    <a:pt x="0" y="618"/>
                    <a:pt x="33" y="667"/>
                    <a:pt x="81" y="667"/>
                  </a:cubicBezTo>
                  <a:cubicBezTo>
                    <a:pt x="86" y="667"/>
                    <a:pt x="91" y="667"/>
                    <a:pt x="96" y="666"/>
                  </a:cubicBezTo>
                  <a:lnTo>
                    <a:pt x="106" y="666"/>
                  </a:lnTo>
                  <a:cubicBezTo>
                    <a:pt x="114" y="661"/>
                    <a:pt x="120" y="655"/>
                    <a:pt x="123" y="649"/>
                  </a:cubicBezTo>
                  <a:lnTo>
                    <a:pt x="123" y="649"/>
                  </a:lnTo>
                  <a:lnTo>
                    <a:pt x="128" y="644"/>
                  </a:lnTo>
                  <a:cubicBezTo>
                    <a:pt x="150" y="633"/>
                    <a:pt x="172" y="622"/>
                    <a:pt x="194" y="600"/>
                  </a:cubicBezTo>
                  <a:cubicBezTo>
                    <a:pt x="271" y="556"/>
                    <a:pt x="337" y="512"/>
                    <a:pt x="413" y="468"/>
                  </a:cubicBezTo>
                  <a:cubicBezTo>
                    <a:pt x="578" y="370"/>
                    <a:pt x="732" y="271"/>
                    <a:pt x="896" y="161"/>
                  </a:cubicBezTo>
                  <a:cubicBezTo>
                    <a:pt x="929" y="139"/>
                    <a:pt x="973" y="117"/>
                    <a:pt x="1005" y="95"/>
                  </a:cubicBezTo>
                  <a:cubicBezTo>
                    <a:pt x="1052" y="68"/>
                    <a:pt x="1019" y="1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8159281" y="1964655"/>
              <a:ext cx="174932" cy="166592"/>
            </a:xfrm>
            <a:custGeom>
              <a:avLst/>
              <a:gdLst/>
              <a:ahLst/>
              <a:cxnLst/>
              <a:rect l="l" t="t" r="r" b="b"/>
              <a:pathLst>
                <a:path w="3356" h="3196" extrusionOk="0">
                  <a:moveTo>
                    <a:pt x="912" y="1"/>
                  </a:moveTo>
                  <a:cubicBezTo>
                    <a:pt x="877" y="1"/>
                    <a:pt x="841" y="12"/>
                    <a:pt x="812" y="35"/>
                  </a:cubicBezTo>
                  <a:lnTo>
                    <a:pt x="88" y="462"/>
                  </a:lnTo>
                  <a:cubicBezTo>
                    <a:pt x="34" y="496"/>
                    <a:pt x="0" y="561"/>
                    <a:pt x="0" y="627"/>
                  </a:cubicBezTo>
                  <a:lnTo>
                    <a:pt x="12" y="1734"/>
                  </a:lnTo>
                  <a:cubicBezTo>
                    <a:pt x="12" y="1800"/>
                    <a:pt x="44" y="1866"/>
                    <a:pt x="110" y="1899"/>
                  </a:cubicBezTo>
                  <a:lnTo>
                    <a:pt x="2358" y="3171"/>
                  </a:lnTo>
                  <a:cubicBezTo>
                    <a:pt x="2385" y="3187"/>
                    <a:pt x="2418" y="3195"/>
                    <a:pt x="2451" y="3195"/>
                  </a:cubicBezTo>
                  <a:cubicBezTo>
                    <a:pt x="2484" y="3195"/>
                    <a:pt x="2517" y="3187"/>
                    <a:pt x="2544" y="3171"/>
                  </a:cubicBezTo>
                  <a:lnTo>
                    <a:pt x="3267" y="2743"/>
                  </a:lnTo>
                  <a:cubicBezTo>
                    <a:pt x="3323" y="2710"/>
                    <a:pt x="3355" y="2645"/>
                    <a:pt x="3355" y="2567"/>
                  </a:cubicBezTo>
                  <a:lnTo>
                    <a:pt x="3345" y="1449"/>
                  </a:lnTo>
                  <a:cubicBezTo>
                    <a:pt x="3345" y="1383"/>
                    <a:pt x="3301" y="1317"/>
                    <a:pt x="3245" y="1285"/>
                  </a:cubicBezTo>
                  <a:lnTo>
                    <a:pt x="998" y="24"/>
                  </a:lnTo>
                  <a:cubicBezTo>
                    <a:pt x="973" y="9"/>
                    <a:pt x="94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8155997" y="1990978"/>
              <a:ext cx="134222" cy="142718"/>
            </a:xfrm>
            <a:custGeom>
              <a:avLst/>
              <a:gdLst/>
              <a:ahLst/>
              <a:cxnLst/>
              <a:rect l="l" t="t" r="r" b="b"/>
              <a:pathLst>
                <a:path w="2575" h="2738" extrusionOk="0">
                  <a:moveTo>
                    <a:pt x="2436" y="1510"/>
                  </a:moveTo>
                  <a:lnTo>
                    <a:pt x="2436" y="1510"/>
                  </a:lnTo>
                  <a:cubicBezTo>
                    <a:pt x="2440" y="1513"/>
                    <a:pt x="2443" y="1514"/>
                    <a:pt x="2443" y="1514"/>
                  </a:cubicBezTo>
                  <a:cubicBezTo>
                    <a:pt x="2442" y="1515"/>
                    <a:pt x="2442" y="1515"/>
                    <a:pt x="2441" y="1515"/>
                  </a:cubicBezTo>
                  <a:cubicBezTo>
                    <a:pt x="2439" y="1515"/>
                    <a:pt x="2438" y="1513"/>
                    <a:pt x="2436" y="1510"/>
                  </a:cubicBezTo>
                  <a:close/>
                  <a:moveTo>
                    <a:pt x="76" y="0"/>
                  </a:moveTo>
                  <a:cubicBezTo>
                    <a:pt x="71" y="0"/>
                    <a:pt x="67" y="0"/>
                    <a:pt x="63" y="1"/>
                  </a:cubicBezTo>
                  <a:cubicBezTo>
                    <a:pt x="1" y="12"/>
                    <a:pt x="17" y="101"/>
                    <a:pt x="75" y="101"/>
                  </a:cubicBezTo>
                  <a:cubicBezTo>
                    <a:pt x="79" y="101"/>
                    <a:pt x="82" y="101"/>
                    <a:pt x="85" y="100"/>
                  </a:cubicBezTo>
                  <a:lnTo>
                    <a:pt x="85" y="100"/>
                  </a:lnTo>
                  <a:cubicBezTo>
                    <a:pt x="41" y="111"/>
                    <a:pt x="53" y="100"/>
                    <a:pt x="97" y="122"/>
                  </a:cubicBezTo>
                  <a:cubicBezTo>
                    <a:pt x="129" y="144"/>
                    <a:pt x="162" y="166"/>
                    <a:pt x="195" y="177"/>
                  </a:cubicBezTo>
                  <a:cubicBezTo>
                    <a:pt x="304" y="242"/>
                    <a:pt x="425" y="308"/>
                    <a:pt x="535" y="374"/>
                  </a:cubicBezTo>
                  <a:cubicBezTo>
                    <a:pt x="853" y="561"/>
                    <a:pt x="1171" y="758"/>
                    <a:pt x="1489" y="944"/>
                  </a:cubicBezTo>
                  <a:cubicBezTo>
                    <a:pt x="1752" y="1098"/>
                    <a:pt x="2026" y="1262"/>
                    <a:pt x="2289" y="1416"/>
                  </a:cubicBezTo>
                  <a:cubicBezTo>
                    <a:pt x="2297" y="1424"/>
                    <a:pt x="2381" y="1476"/>
                    <a:pt x="2421" y="1501"/>
                  </a:cubicBezTo>
                  <a:lnTo>
                    <a:pt x="2421" y="1501"/>
                  </a:lnTo>
                  <a:cubicBezTo>
                    <a:pt x="2421" y="1507"/>
                    <a:pt x="2421" y="1515"/>
                    <a:pt x="2421" y="1526"/>
                  </a:cubicBezTo>
                  <a:cubicBezTo>
                    <a:pt x="2431" y="1591"/>
                    <a:pt x="2431" y="1646"/>
                    <a:pt x="2431" y="1712"/>
                  </a:cubicBezTo>
                  <a:cubicBezTo>
                    <a:pt x="2443" y="2040"/>
                    <a:pt x="2453" y="2369"/>
                    <a:pt x="2465" y="2688"/>
                  </a:cubicBezTo>
                  <a:cubicBezTo>
                    <a:pt x="2465" y="2721"/>
                    <a:pt x="2492" y="2737"/>
                    <a:pt x="2520" y="2737"/>
                  </a:cubicBezTo>
                  <a:cubicBezTo>
                    <a:pt x="2547" y="2737"/>
                    <a:pt x="2574" y="2721"/>
                    <a:pt x="2574" y="2688"/>
                  </a:cubicBezTo>
                  <a:lnTo>
                    <a:pt x="2541" y="1799"/>
                  </a:lnTo>
                  <a:cubicBezTo>
                    <a:pt x="2531" y="1701"/>
                    <a:pt x="2552" y="1569"/>
                    <a:pt x="2531" y="1470"/>
                  </a:cubicBezTo>
                  <a:cubicBezTo>
                    <a:pt x="2509" y="1416"/>
                    <a:pt x="2465" y="1405"/>
                    <a:pt x="2421" y="1372"/>
                  </a:cubicBezTo>
                  <a:lnTo>
                    <a:pt x="645" y="320"/>
                  </a:lnTo>
                  <a:cubicBezTo>
                    <a:pt x="513" y="242"/>
                    <a:pt x="370" y="166"/>
                    <a:pt x="239" y="89"/>
                  </a:cubicBezTo>
                  <a:cubicBezTo>
                    <a:pt x="198" y="59"/>
                    <a:pt x="12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8282296" y="2034658"/>
              <a:ext cx="54783" cy="34767"/>
            </a:xfrm>
            <a:custGeom>
              <a:avLst/>
              <a:gdLst/>
              <a:ahLst/>
              <a:cxnLst/>
              <a:rect l="l" t="t" r="r" b="b"/>
              <a:pathLst>
                <a:path w="1051" h="667" extrusionOk="0">
                  <a:moveTo>
                    <a:pt x="976" y="0"/>
                  </a:moveTo>
                  <a:cubicBezTo>
                    <a:pt x="968" y="0"/>
                    <a:pt x="960" y="3"/>
                    <a:pt x="951" y="8"/>
                  </a:cubicBezTo>
                  <a:cubicBezTo>
                    <a:pt x="678" y="172"/>
                    <a:pt x="414" y="337"/>
                    <a:pt x="151" y="501"/>
                  </a:cubicBezTo>
                  <a:cubicBezTo>
                    <a:pt x="125" y="527"/>
                    <a:pt x="86" y="546"/>
                    <a:pt x="54" y="569"/>
                  </a:cubicBezTo>
                  <a:lnTo>
                    <a:pt x="54" y="569"/>
                  </a:lnTo>
                  <a:cubicBezTo>
                    <a:pt x="53" y="568"/>
                    <a:pt x="53" y="567"/>
                    <a:pt x="52" y="567"/>
                  </a:cubicBezTo>
                  <a:cubicBezTo>
                    <a:pt x="52" y="568"/>
                    <a:pt x="52" y="569"/>
                    <a:pt x="52" y="570"/>
                  </a:cubicBezTo>
                  <a:lnTo>
                    <a:pt x="52" y="570"/>
                  </a:lnTo>
                  <a:cubicBezTo>
                    <a:pt x="53" y="570"/>
                    <a:pt x="53" y="569"/>
                    <a:pt x="54" y="569"/>
                  </a:cubicBezTo>
                  <a:lnTo>
                    <a:pt x="54" y="569"/>
                  </a:lnTo>
                  <a:cubicBezTo>
                    <a:pt x="55" y="570"/>
                    <a:pt x="55" y="571"/>
                    <a:pt x="56" y="572"/>
                  </a:cubicBezTo>
                  <a:lnTo>
                    <a:pt x="56" y="572"/>
                  </a:lnTo>
                  <a:cubicBezTo>
                    <a:pt x="55" y="573"/>
                    <a:pt x="53" y="573"/>
                    <a:pt x="52" y="574"/>
                  </a:cubicBezTo>
                  <a:lnTo>
                    <a:pt x="52" y="574"/>
                  </a:lnTo>
                  <a:cubicBezTo>
                    <a:pt x="52" y="573"/>
                    <a:pt x="52" y="572"/>
                    <a:pt x="52" y="570"/>
                  </a:cubicBezTo>
                  <a:lnTo>
                    <a:pt x="52" y="570"/>
                  </a:lnTo>
                  <a:cubicBezTo>
                    <a:pt x="49" y="573"/>
                    <a:pt x="46" y="575"/>
                    <a:pt x="43" y="577"/>
                  </a:cubicBezTo>
                  <a:lnTo>
                    <a:pt x="43" y="577"/>
                  </a:lnTo>
                  <a:cubicBezTo>
                    <a:pt x="43" y="577"/>
                    <a:pt x="42" y="578"/>
                    <a:pt x="42" y="578"/>
                  </a:cubicBezTo>
                  <a:cubicBezTo>
                    <a:pt x="42" y="578"/>
                    <a:pt x="42" y="578"/>
                    <a:pt x="42" y="578"/>
                  </a:cubicBezTo>
                  <a:lnTo>
                    <a:pt x="42" y="578"/>
                  </a:lnTo>
                  <a:cubicBezTo>
                    <a:pt x="38" y="581"/>
                    <a:pt x="34" y="585"/>
                    <a:pt x="30" y="588"/>
                  </a:cubicBezTo>
                  <a:cubicBezTo>
                    <a:pt x="1" y="619"/>
                    <a:pt x="35" y="667"/>
                    <a:pt x="74" y="667"/>
                  </a:cubicBezTo>
                  <a:cubicBezTo>
                    <a:pt x="78" y="667"/>
                    <a:pt x="82" y="667"/>
                    <a:pt x="86" y="666"/>
                  </a:cubicBezTo>
                  <a:lnTo>
                    <a:pt x="96" y="666"/>
                  </a:lnTo>
                  <a:cubicBezTo>
                    <a:pt x="97" y="665"/>
                    <a:pt x="99" y="664"/>
                    <a:pt x="100" y="663"/>
                  </a:cubicBezTo>
                  <a:lnTo>
                    <a:pt x="100" y="663"/>
                  </a:lnTo>
                  <a:cubicBezTo>
                    <a:pt x="100" y="664"/>
                    <a:pt x="100" y="664"/>
                    <a:pt x="101" y="664"/>
                  </a:cubicBezTo>
                  <a:cubicBezTo>
                    <a:pt x="104" y="664"/>
                    <a:pt x="122" y="651"/>
                    <a:pt x="129" y="644"/>
                  </a:cubicBezTo>
                  <a:lnTo>
                    <a:pt x="195" y="610"/>
                  </a:lnTo>
                  <a:cubicBezTo>
                    <a:pt x="261" y="556"/>
                    <a:pt x="337" y="512"/>
                    <a:pt x="403" y="468"/>
                  </a:cubicBezTo>
                  <a:cubicBezTo>
                    <a:pt x="568" y="369"/>
                    <a:pt x="732" y="271"/>
                    <a:pt x="885" y="172"/>
                  </a:cubicBezTo>
                  <a:cubicBezTo>
                    <a:pt x="929" y="139"/>
                    <a:pt x="963" y="117"/>
                    <a:pt x="995" y="96"/>
                  </a:cubicBezTo>
                  <a:cubicBezTo>
                    <a:pt x="1051" y="67"/>
                    <a:pt x="1021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7948437" y="2153763"/>
              <a:ext cx="175453" cy="166644"/>
            </a:xfrm>
            <a:custGeom>
              <a:avLst/>
              <a:gdLst/>
              <a:ahLst/>
              <a:cxnLst/>
              <a:rect l="l" t="t" r="r" b="b"/>
              <a:pathLst>
                <a:path w="3366" h="3197" extrusionOk="0">
                  <a:moveTo>
                    <a:pt x="910" y="0"/>
                  </a:moveTo>
                  <a:cubicBezTo>
                    <a:pt x="877" y="0"/>
                    <a:pt x="844" y="9"/>
                    <a:pt x="811" y="25"/>
                  </a:cubicBezTo>
                  <a:lnTo>
                    <a:pt x="98" y="464"/>
                  </a:lnTo>
                  <a:cubicBezTo>
                    <a:pt x="32" y="496"/>
                    <a:pt x="0" y="562"/>
                    <a:pt x="0" y="628"/>
                  </a:cubicBezTo>
                  <a:lnTo>
                    <a:pt x="22" y="1736"/>
                  </a:lnTo>
                  <a:cubicBezTo>
                    <a:pt x="22" y="1801"/>
                    <a:pt x="54" y="1867"/>
                    <a:pt x="120" y="1900"/>
                  </a:cubicBezTo>
                  <a:lnTo>
                    <a:pt x="2357" y="3171"/>
                  </a:lnTo>
                  <a:cubicBezTo>
                    <a:pt x="2390" y="3188"/>
                    <a:pt x="2425" y="3196"/>
                    <a:pt x="2460" y="3196"/>
                  </a:cubicBezTo>
                  <a:cubicBezTo>
                    <a:pt x="2494" y="3196"/>
                    <a:pt x="2527" y="3188"/>
                    <a:pt x="2554" y="3171"/>
                  </a:cubicBezTo>
                  <a:lnTo>
                    <a:pt x="3267" y="2744"/>
                  </a:lnTo>
                  <a:cubicBezTo>
                    <a:pt x="3333" y="2700"/>
                    <a:pt x="3365" y="2635"/>
                    <a:pt x="3365" y="2569"/>
                  </a:cubicBezTo>
                  <a:lnTo>
                    <a:pt x="3355" y="1450"/>
                  </a:lnTo>
                  <a:cubicBezTo>
                    <a:pt x="3344" y="1385"/>
                    <a:pt x="3311" y="1319"/>
                    <a:pt x="3256" y="1286"/>
                  </a:cubicBezTo>
                  <a:lnTo>
                    <a:pt x="1009" y="25"/>
                  </a:lnTo>
                  <a:cubicBezTo>
                    <a:pt x="976" y="9"/>
                    <a:pt x="943" y="0"/>
                    <a:pt x="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7945153" y="2180139"/>
              <a:ext cx="134430" cy="142666"/>
            </a:xfrm>
            <a:custGeom>
              <a:avLst/>
              <a:gdLst/>
              <a:ahLst/>
              <a:cxnLst/>
              <a:rect l="l" t="t" r="r" b="b"/>
              <a:pathLst>
                <a:path w="2579" h="2737" extrusionOk="0">
                  <a:moveTo>
                    <a:pt x="2453" y="1503"/>
                  </a:moveTo>
                  <a:lnTo>
                    <a:pt x="2453" y="1503"/>
                  </a:lnTo>
                  <a:cubicBezTo>
                    <a:pt x="2452" y="1506"/>
                    <a:pt x="2451" y="1507"/>
                    <a:pt x="2450" y="1507"/>
                  </a:cubicBezTo>
                  <a:cubicBezTo>
                    <a:pt x="2448" y="1507"/>
                    <a:pt x="2447" y="1505"/>
                    <a:pt x="2446" y="1503"/>
                  </a:cubicBezTo>
                  <a:lnTo>
                    <a:pt x="2446" y="1503"/>
                  </a:lnTo>
                  <a:cubicBezTo>
                    <a:pt x="2447" y="1504"/>
                    <a:pt x="2449" y="1504"/>
                    <a:pt x="2450" y="1504"/>
                  </a:cubicBezTo>
                  <a:cubicBezTo>
                    <a:pt x="2452" y="1504"/>
                    <a:pt x="2452" y="1504"/>
                    <a:pt x="2453" y="1503"/>
                  </a:cubicBezTo>
                  <a:close/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1" y="12"/>
                    <a:pt x="26" y="101"/>
                    <a:pt x="85" y="101"/>
                  </a:cubicBezTo>
                  <a:cubicBezTo>
                    <a:pt x="88" y="101"/>
                    <a:pt x="92" y="100"/>
                    <a:pt x="95" y="100"/>
                  </a:cubicBezTo>
                  <a:lnTo>
                    <a:pt x="95" y="100"/>
                  </a:lnTo>
                  <a:cubicBezTo>
                    <a:pt x="52" y="111"/>
                    <a:pt x="63" y="100"/>
                    <a:pt x="95" y="122"/>
                  </a:cubicBezTo>
                  <a:cubicBezTo>
                    <a:pt x="129" y="133"/>
                    <a:pt x="173" y="155"/>
                    <a:pt x="205" y="177"/>
                  </a:cubicBezTo>
                  <a:cubicBezTo>
                    <a:pt x="315" y="243"/>
                    <a:pt x="424" y="309"/>
                    <a:pt x="545" y="374"/>
                  </a:cubicBezTo>
                  <a:cubicBezTo>
                    <a:pt x="863" y="560"/>
                    <a:pt x="1181" y="747"/>
                    <a:pt x="1488" y="933"/>
                  </a:cubicBezTo>
                  <a:cubicBezTo>
                    <a:pt x="1762" y="1098"/>
                    <a:pt x="2025" y="1251"/>
                    <a:pt x="2300" y="1416"/>
                  </a:cubicBezTo>
                  <a:cubicBezTo>
                    <a:pt x="2308" y="1416"/>
                    <a:pt x="2391" y="1477"/>
                    <a:pt x="2432" y="1497"/>
                  </a:cubicBezTo>
                  <a:lnTo>
                    <a:pt x="2432" y="1497"/>
                  </a:lnTo>
                  <a:cubicBezTo>
                    <a:pt x="2431" y="1504"/>
                    <a:pt x="2431" y="1513"/>
                    <a:pt x="2431" y="1525"/>
                  </a:cubicBezTo>
                  <a:cubicBezTo>
                    <a:pt x="2431" y="1580"/>
                    <a:pt x="2431" y="1646"/>
                    <a:pt x="2442" y="1712"/>
                  </a:cubicBezTo>
                  <a:cubicBezTo>
                    <a:pt x="2453" y="2029"/>
                    <a:pt x="2464" y="2358"/>
                    <a:pt x="2475" y="2687"/>
                  </a:cubicBezTo>
                  <a:cubicBezTo>
                    <a:pt x="2475" y="2720"/>
                    <a:pt x="2502" y="2737"/>
                    <a:pt x="2528" y="2737"/>
                  </a:cubicBezTo>
                  <a:cubicBezTo>
                    <a:pt x="2554" y="2737"/>
                    <a:pt x="2579" y="2720"/>
                    <a:pt x="2573" y="2687"/>
                  </a:cubicBezTo>
                  <a:lnTo>
                    <a:pt x="2541" y="1800"/>
                  </a:lnTo>
                  <a:cubicBezTo>
                    <a:pt x="2541" y="1701"/>
                    <a:pt x="2563" y="1558"/>
                    <a:pt x="2529" y="1471"/>
                  </a:cubicBezTo>
                  <a:cubicBezTo>
                    <a:pt x="2519" y="1416"/>
                    <a:pt x="2464" y="1394"/>
                    <a:pt x="2420" y="1372"/>
                  </a:cubicBezTo>
                  <a:cubicBezTo>
                    <a:pt x="1828" y="1021"/>
                    <a:pt x="1247" y="670"/>
                    <a:pt x="655" y="319"/>
                  </a:cubicBezTo>
                  <a:cubicBezTo>
                    <a:pt x="512" y="243"/>
                    <a:pt x="381" y="155"/>
                    <a:pt x="238" y="78"/>
                  </a:cubicBezTo>
                  <a:cubicBezTo>
                    <a:pt x="198" y="58"/>
                    <a:pt x="12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8072024" y="2223611"/>
              <a:ext cx="54210" cy="34976"/>
            </a:xfrm>
            <a:custGeom>
              <a:avLst/>
              <a:gdLst/>
              <a:ahLst/>
              <a:cxnLst/>
              <a:rect l="l" t="t" r="r" b="b"/>
              <a:pathLst>
                <a:path w="1040" h="671" extrusionOk="0">
                  <a:moveTo>
                    <a:pt x="52" y="571"/>
                  </a:moveTo>
                  <a:cubicBezTo>
                    <a:pt x="53" y="573"/>
                    <a:pt x="54" y="575"/>
                    <a:pt x="55" y="576"/>
                  </a:cubicBezTo>
                  <a:lnTo>
                    <a:pt x="55" y="576"/>
                  </a:lnTo>
                  <a:cubicBezTo>
                    <a:pt x="51" y="577"/>
                    <a:pt x="46" y="579"/>
                    <a:pt x="41" y="582"/>
                  </a:cubicBezTo>
                  <a:cubicBezTo>
                    <a:pt x="41" y="571"/>
                    <a:pt x="52" y="571"/>
                    <a:pt x="52" y="571"/>
                  </a:cubicBezTo>
                  <a:close/>
                  <a:moveTo>
                    <a:pt x="968" y="0"/>
                  </a:moveTo>
                  <a:cubicBezTo>
                    <a:pt x="959" y="0"/>
                    <a:pt x="950" y="4"/>
                    <a:pt x="940" y="11"/>
                  </a:cubicBezTo>
                  <a:lnTo>
                    <a:pt x="151" y="505"/>
                  </a:lnTo>
                  <a:cubicBezTo>
                    <a:pt x="117" y="527"/>
                    <a:pt x="63" y="549"/>
                    <a:pt x="30" y="582"/>
                  </a:cubicBezTo>
                  <a:cubicBezTo>
                    <a:pt x="0" y="621"/>
                    <a:pt x="24" y="671"/>
                    <a:pt x="71" y="671"/>
                  </a:cubicBezTo>
                  <a:cubicBezTo>
                    <a:pt x="75" y="671"/>
                    <a:pt x="80" y="670"/>
                    <a:pt x="85" y="669"/>
                  </a:cubicBezTo>
                  <a:lnTo>
                    <a:pt x="95" y="669"/>
                  </a:lnTo>
                  <a:cubicBezTo>
                    <a:pt x="104" y="664"/>
                    <a:pt x="110" y="658"/>
                    <a:pt x="115" y="650"/>
                  </a:cubicBezTo>
                  <a:lnTo>
                    <a:pt x="115" y="650"/>
                  </a:lnTo>
                  <a:lnTo>
                    <a:pt x="117" y="647"/>
                  </a:lnTo>
                  <a:cubicBezTo>
                    <a:pt x="139" y="637"/>
                    <a:pt x="161" y="625"/>
                    <a:pt x="183" y="603"/>
                  </a:cubicBezTo>
                  <a:cubicBezTo>
                    <a:pt x="260" y="560"/>
                    <a:pt x="337" y="516"/>
                    <a:pt x="402" y="472"/>
                  </a:cubicBezTo>
                  <a:cubicBezTo>
                    <a:pt x="567" y="374"/>
                    <a:pt x="721" y="264"/>
                    <a:pt x="885" y="165"/>
                  </a:cubicBezTo>
                  <a:cubicBezTo>
                    <a:pt x="918" y="143"/>
                    <a:pt x="962" y="121"/>
                    <a:pt x="994" y="99"/>
                  </a:cubicBezTo>
                  <a:cubicBezTo>
                    <a:pt x="1040" y="72"/>
                    <a:pt x="1010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7886095" y="2192023"/>
              <a:ext cx="175505" cy="166644"/>
            </a:xfrm>
            <a:custGeom>
              <a:avLst/>
              <a:gdLst/>
              <a:ahLst/>
              <a:cxnLst/>
              <a:rect l="l" t="t" r="r" b="b"/>
              <a:pathLst>
                <a:path w="3367" h="3197" extrusionOk="0">
                  <a:moveTo>
                    <a:pt x="911" y="1"/>
                  </a:moveTo>
                  <a:cubicBezTo>
                    <a:pt x="878" y="1"/>
                    <a:pt x="845" y="9"/>
                    <a:pt x="812" y="25"/>
                  </a:cubicBezTo>
                  <a:lnTo>
                    <a:pt x="100" y="453"/>
                  </a:lnTo>
                  <a:cubicBezTo>
                    <a:pt x="34" y="497"/>
                    <a:pt x="1" y="563"/>
                    <a:pt x="1" y="629"/>
                  </a:cubicBezTo>
                  <a:lnTo>
                    <a:pt x="22" y="1736"/>
                  </a:lnTo>
                  <a:cubicBezTo>
                    <a:pt x="22" y="1801"/>
                    <a:pt x="56" y="1867"/>
                    <a:pt x="122" y="1901"/>
                  </a:cubicBezTo>
                  <a:lnTo>
                    <a:pt x="2358" y="3172"/>
                  </a:lnTo>
                  <a:cubicBezTo>
                    <a:pt x="2391" y="3189"/>
                    <a:pt x="2427" y="3197"/>
                    <a:pt x="2461" y="3197"/>
                  </a:cubicBezTo>
                  <a:cubicBezTo>
                    <a:pt x="2495" y="3197"/>
                    <a:pt x="2528" y="3189"/>
                    <a:pt x="2556" y="3172"/>
                  </a:cubicBezTo>
                  <a:lnTo>
                    <a:pt x="3268" y="2734"/>
                  </a:lnTo>
                  <a:cubicBezTo>
                    <a:pt x="3334" y="2701"/>
                    <a:pt x="3367" y="2635"/>
                    <a:pt x="3367" y="2569"/>
                  </a:cubicBezTo>
                  <a:lnTo>
                    <a:pt x="3355" y="1451"/>
                  </a:lnTo>
                  <a:cubicBezTo>
                    <a:pt x="3345" y="1385"/>
                    <a:pt x="3312" y="1319"/>
                    <a:pt x="3246" y="1287"/>
                  </a:cubicBezTo>
                  <a:lnTo>
                    <a:pt x="1009" y="25"/>
                  </a:lnTo>
                  <a:cubicBezTo>
                    <a:pt x="976" y="9"/>
                    <a:pt x="943" y="1"/>
                    <a:pt x="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7882864" y="2218398"/>
              <a:ext cx="134430" cy="142718"/>
            </a:xfrm>
            <a:custGeom>
              <a:avLst/>
              <a:gdLst/>
              <a:ahLst/>
              <a:cxnLst/>
              <a:rect l="l" t="t" r="r" b="b"/>
              <a:pathLst>
                <a:path w="2579" h="2738" extrusionOk="0">
                  <a:moveTo>
                    <a:pt x="2445" y="1504"/>
                  </a:moveTo>
                  <a:cubicBezTo>
                    <a:pt x="2447" y="1505"/>
                    <a:pt x="2449" y="1505"/>
                    <a:pt x="2450" y="1505"/>
                  </a:cubicBezTo>
                  <a:cubicBezTo>
                    <a:pt x="2451" y="1505"/>
                    <a:pt x="2452" y="1505"/>
                    <a:pt x="2453" y="1504"/>
                  </a:cubicBezTo>
                  <a:lnTo>
                    <a:pt x="2453" y="1504"/>
                  </a:lnTo>
                  <a:cubicBezTo>
                    <a:pt x="2452" y="1507"/>
                    <a:pt x="2450" y="1507"/>
                    <a:pt x="2449" y="1507"/>
                  </a:cubicBezTo>
                  <a:cubicBezTo>
                    <a:pt x="2448" y="1507"/>
                    <a:pt x="2447" y="1506"/>
                    <a:pt x="2445" y="1504"/>
                  </a:cubicBezTo>
                  <a:close/>
                  <a:moveTo>
                    <a:pt x="75" y="1"/>
                  </a:moveTo>
                  <a:cubicBezTo>
                    <a:pt x="71" y="1"/>
                    <a:pt x="67" y="1"/>
                    <a:pt x="63" y="2"/>
                  </a:cubicBezTo>
                  <a:cubicBezTo>
                    <a:pt x="0" y="13"/>
                    <a:pt x="27" y="102"/>
                    <a:pt x="86" y="102"/>
                  </a:cubicBezTo>
                  <a:cubicBezTo>
                    <a:pt x="89" y="102"/>
                    <a:pt x="93" y="101"/>
                    <a:pt x="96" y="101"/>
                  </a:cubicBezTo>
                  <a:lnTo>
                    <a:pt x="96" y="101"/>
                  </a:lnTo>
                  <a:cubicBezTo>
                    <a:pt x="52" y="111"/>
                    <a:pt x="63" y="101"/>
                    <a:pt x="96" y="123"/>
                  </a:cubicBezTo>
                  <a:cubicBezTo>
                    <a:pt x="128" y="133"/>
                    <a:pt x="172" y="155"/>
                    <a:pt x="205" y="177"/>
                  </a:cubicBezTo>
                  <a:cubicBezTo>
                    <a:pt x="315" y="243"/>
                    <a:pt x="425" y="309"/>
                    <a:pt x="545" y="375"/>
                  </a:cubicBezTo>
                  <a:cubicBezTo>
                    <a:pt x="863" y="561"/>
                    <a:pt x="1170" y="747"/>
                    <a:pt x="1488" y="934"/>
                  </a:cubicBezTo>
                  <a:cubicBezTo>
                    <a:pt x="1762" y="1098"/>
                    <a:pt x="2025" y="1252"/>
                    <a:pt x="2299" y="1417"/>
                  </a:cubicBezTo>
                  <a:cubicBezTo>
                    <a:pt x="2308" y="1417"/>
                    <a:pt x="2391" y="1477"/>
                    <a:pt x="2431" y="1498"/>
                  </a:cubicBezTo>
                  <a:lnTo>
                    <a:pt x="2431" y="1498"/>
                  </a:lnTo>
                  <a:cubicBezTo>
                    <a:pt x="2431" y="1505"/>
                    <a:pt x="2431" y="1514"/>
                    <a:pt x="2431" y="1526"/>
                  </a:cubicBezTo>
                  <a:cubicBezTo>
                    <a:pt x="2431" y="1581"/>
                    <a:pt x="2431" y="1646"/>
                    <a:pt x="2442" y="1712"/>
                  </a:cubicBezTo>
                  <a:cubicBezTo>
                    <a:pt x="2453" y="2030"/>
                    <a:pt x="2464" y="2359"/>
                    <a:pt x="2475" y="2688"/>
                  </a:cubicBezTo>
                  <a:cubicBezTo>
                    <a:pt x="2475" y="2721"/>
                    <a:pt x="2502" y="2738"/>
                    <a:pt x="2528" y="2738"/>
                  </a:cubicBezTo>
                  <a:cubicBezTo>
                    <a:pt x="2554" y="2738"/>
                    <a:pt x="2579" y="2721"/>
                    <a:pt x="2574" y="2688"/>
                  </a:cubicBezTo>
                  <a:lnTo>
                    <a:pt x="2540" y="1800"/>
                  </a:lnTo>
                  <a:cubicBezTo>
                    <a:pt x="2540" y="1702"/>
                    <a:pt x="2562" y="1559"/>
                    <a:pt x="2530" y="1471"/>
                  </a:cubicBezTo>
                  <a:cubicBezTo>
                    <a:pt x="2518" y="1417"/>
                    <a:pt x="2464" y="1395"/>
                    <a:pt x="2420" y="1373"/>
                  </a:cubicBezTo>
                  <a:cubicBezTo>
                    <a:pt x="1828" y="1022"/>
                    <a:pt x="1247" y="671"/>
                    <a:pt x="655" y="320"/>
                  </a:cubicBezTo>
                  <a:cubicBezTo>
                    <a:pt x="512" y="243"/>
                    <a:pt x="381" y="155"/>
                    <a:pt x="238" y="79"/>
                  </a:cubicBezTo>
                  <a:cubicBezTo>
                    <a:pt x="197" y="59"/>
                    <a:pt x="129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009162" y="2261922"/>
              <a:ext cx="54783" cy="34976"/>
            </a:xfrm>
            <a:custGeom>
              <a:avLst/>
              <a:gdLst/>
              <a:ahLst/>
              <a:cxnLst/>
              <a:rect l="l" t="t" r="r" b="b"/>
              <a:pathLst>
                <a:path w="1051" h="671" extrusionOk="0">
                  <a:moveTo>
                    <a:pt x="979" y="0"/>
                  </a:moveTo>
                  <a:cubicBezTo>
                    <a:pt x="970" y="0"/>
                    <a:pt x="960" y="4"/>
                    <a:pt x="951" y="11"/>
                  </a:cubicBezTo>
                  <a:lnTo>
                    <a:pt x="161" y="504"/>
                  </a:lnTo>
                  <a:cubicBezTo>
                    <a:pt x="133" y="523"/>
                    <a:pt x="87" y="543"/>
                    <a:pt x="55" y="569"/>
                  </a:cubicBezTo>
                  <a:lnTo>
                    <a:pt x="55" y="569"/>
                  </a:lnTo>
                  <a:cubicBezTo>
                    <a:pt x="54" y="569"/>
                    <a:pt x="53" y="570"/>
                    <a:pt x="52" y="570"/>
                  </a:cubicBezTo>
                  <a:lnTo>
                    <a:pt x="53" y="570"/>
                  </a:lnTo>
                  <a:cubicBezTo>
                    <a:pt x="49" y="574"/>
                    <a:pt x="45" y="578"/>
                    <a:pt x="41" y="582"/>
                  </a:cubicBezTo>
                  <a:cubicBezTo>
                    <a:pt x="1" y="622"/>
                    <a:pt x="34" y="671"/>
                    <a:pt x="82" y="671"/>
                  </a:cubicBezTo>
                  <a:cubicBezTo>
                    <a:pt x="86" y="671"/>
                    <a:pt x="91" y="670"/>
                    <a:pt x="95" y="669"/>
                  </a:cubicBezTo>
                  <a:lnTo>
                    <a:pt x="107" y="669"/>
                  </a:lnTo>
                  <a:cubicBezTo>
                    <a:pt x="115" y="664"/>
                    <a:pt x="121" y="658"/>
                    <a:pt x="125" y="651"/>
                  </a:cubicBezTo>
                  <a:lnTo>
                    <a:pt x="125" y="651"/>
                  </a:lnTo>
                  <a:lnTo>
                    <a:pt x="129" y="647"/>
                  </a:lnTo>
                  <a:cubicBezTo>
                    <a:pt x="151" y="636"/>
                    <a:pt x="173" y="614"/>
                    <a:pt x="195" y="603"/>
                  </a:cubicBezTo>
                  <a:cubicBezTo>
                    <a:pt x="271" y="560"/>
                    <a:pt x="348" y="516"/>
                    <a:pt x="414" y="472"/>
                  </a:cubicBezTo>
                  <a:cubicBezTo>
                    <a:pt x="578" y="373"/>
                    <a:pt x="731" y="263"/>
                    <a:pt x="896" y="165"/>
                  </a:cubicBezTo>
                  <a:cubicBezTo>
                    <a:pt x="929" y="143"/>
                    <a:pt x="973" y="121"/>
                    <a:pt x="1006" y="99"/>
                  </a:cubicBezTo>
                  <a:cubicBezTo>
                    <a:pt x="1051" y="72"/>
                    <a:pt x="1022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7790082" y="2249256"/>
              <a:ext cx="170345" cy="162005"/>
            </a:xfrm>
            <a:custGeom>
              <a:avLst/>
              <a:gdLst/>
              <a:ahLst/>
              <a:cxnLst/>
              <a:rect l="l" t="t" r="r" b="b"/>
              <a:pathLst>
                <a:path w="3268" h="3108" extrusionOk="0">
                  <a:moveTo>
                    <a:pt x="891" y="1"/>
                  </a:moveTo>
                  <a:cubicBezTo>
                    <a:pt x="855" y="1"/>
                    <a:pt x="820" y="12"/>
                    <a:pt x="790" y="35"/>
                  </a:cubicBezTo>
                  <a:lnTo>
                    <a:pt x="88" y="452"/>
                  </a:lnTo>
                  <a:cubicBezTo>
                    <a:pt x="34" y="484"/>
                    <a:pt x="1" y="539"/>
                    <a:pt x="1" y="616"/>
                  </a:cubicBezTo>
                  <a:lnTo>
                    <a:pt x="12" y="1680"/>
                  </a:lnTo>
                  <a:cubicBezTo>
                    <a:pt x="12" y="1745"/>
                    <a:pt x="56" y="1811"/>
                    <a:pt x="110" y="1844"/>
                  </a:cubicBezTo>
                  <a:lnTo>
                    <a:pt x="2292" y="3083"/>
                  </a:lnTo>
                  <a:cubicBezTo>
                    <a:pt x="2320" y="3099"/>
                    <a:pt x="2353" y="3107"/>
                    <a:pt x="2385" y="3107"/>
                  </a:cubicBezTo>
                  <a:cubicBezTo>
                    <a:pt x="2418" y="3107"/>
                    <a:pt x="2451" y="3099"/>
                    <a:pt x="2478" y="3083"/>
                  </a:cubicBezTo>
                  <a:lnTo>
                    <a:pt x="3180" y="2666"/>
                  </a:lnTo>
                  <a:cubicBezTo>
                    <a:pt x="3235" y="2633"/>
                    <a:pt x="3268" y="2567"/>
                    <a:pt x="3268" y="2502"/>
                  </a:cubicBezTo>
                  <a:lnTo>
                    <a:pt x="3257" y="1417"/>
                  </a:lnTo>
                  <a:cubicBezTo>
                    <a:pt x="3257" y="1339"/>
                    <a:pt x="3213" y="1285"/>
                    <a:pt x="3158" y="1252"/>
                  </a:cubicBezTo>
                  <a:lnTo>
                    <a:pt x="977" y="24"/>
                  </a:lnTo>
                  <a:cubicBezTo>
                    <a:pt x="951" y="9"/>
                    <a:pt x="921" y="1"/>
                    <a:pt x="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7787215" y="2275006"/>
              <a:ext cx="130365" cy="138705"/>
            </a:xfrm>
            <a:custGeom>
              <a:avLst/>
              <a:gdLst/>
              <a:ahLst/>
              <a:cxnLst/>
              <a:rect l="l" t="t" r="r" b="b"/>
              <a:pathLst>
                <a:path w="2501" h="2661" extrusionOk="0">
                  <a:moveTo>
                    <a:pt x="69" y="0"/>
                  </a:moveTo>
                  <a:cubicBezTo>
                    <a:pt x="64" y="0"/>
                    <a:pt x="60" y="1"/>
                    <a:pt x="56" y="2"/>
                  </a:cubicBezTo>
                  <a:cubicBezTo>
                    <a:pt x="0" y="10"/>
                    <a:pt x="7" y="82"/>
                    <a:pt x="50" y="98"/>
                  </a:cubicBezTo>
                  <a:lnTo>
                    <a:pt x="50" y="98"/>
                  </a:lnTo>
                  <a:cubicBezTo>
                    <a:pt x="51" y="97"/>
                    <a:pt x="53" y="97"/>
                    <a:pt x="55" y="97"/>
                  </a:cubicBezTo>
                  <a:cubicBezTo>
                    <a:pt x="58" y="97"/>
                    <a:pt x="63" y="98"/>
                    <a:pt x="67" y="100"/>
                  </a:cubicBezTo>
                  <a:cubicBezTo>
                    <a:pt x="67" y="100"/>
                    <a:pt x="67" y="100"/>
                    <a:pt x="67" y="101"/>
                  </a:cubicBezTo>
                  <a:lnTo>
                    <a:pt x="67" y="101"/>
                  </a:lnTo>
                  <a:cubicBezTo>
                    <a:pt x="71" y="101"/>
                    <a:pt x="74" y="100"/>
                    <a:pt x="78" y="100"/>
                  </a:cubicBezTo>
                  <a:lnTo>
                    <a:pt x="78" y="100"/>
                  </a:lnTo>
                  <a:cubicBezTo>
                    <a:pt x="74" y="101"/>
                    <a:pt x="71" y="101"/>
                    <a:pt x="68" y="102"/>
                  </a:cubicBezTo>
                  <a:lnTo>
                    <a:pt x="68" y="102"/>
                  </a:lnTo>
                  <a:cubicBezTo>
                    <a:pt x="68" y="102"/>
                    <a:pt x="68" y="101"/>
                    <a:pt x="67" y="101"/>
                  </a:cubicBezTo>
                  <a:lnTo>
                    <a:pt x="67" y="101"/>
                  </a:lnTo>
                  <a:cubicBezTo>
                    <a:pt x="67" y="101"/>
                    <a:pt x="67" y="101"/>
                    <a:pt x="67" y="101"/>
                  </a:cubicBezTo>
                  <a:cubicBezTo>
                    <a:pt x="61" y="101"/>
                    <a:pt x="55" y="100"/>
                    <a:pt x="50" y="98"/>
                  </a:cubicBezTo>
                  <a:lnTo>
                    <a:pt x="50" y="98"/>
                  </a:lnTo>
                  <a:cubicBezTo>
                    <a:pt x="46" y="100"/>
                    <a:pt x="47" y="103"/>
                    <a:pt x="56" y="103"/>
                  </a:cubicBezTo>
                  <a:cubicBezTo>
                    <a:pt x="59" y="103"/>
                    <a:pt x="63" y="103"/>
                    <a:pt x="68" y="102"/>
                  </a:cubicBezTo>
                  <a:lnTo>
                    <a:pt x="68" y="102"/>
                  </a:lnTo>
                  <a:cubicBezTo>
                    <a:pt x="80" y="122"/>
                    <a:pt x="111" y="122"/>
                    <a:pt x="121" y="133"/>
                  </a:cubicBezTo>
                  <a:cubicBezTo>
                    <a:pt x="177" y="166"/>
                    <a:pt x="242" y="199"/>
                    <a:pt x="297" y="243"/>
                  </a:cubicBezTo>
                  <a:cubicBezTo>
                    <a:pt x="484" y="341"/>
                    <a:pt x="670" y="451"/>
                    <a:pt x="856" y="560"/>
                  </a:cubicBezTo>
                  <a:cubicBezTo>
                    <a:pt x="1262" y="813"/>
                    <a:pt x="1678" y="1054"/>
                    <a:pt x="2084" y="1295"/>
                  </a:cubicBezTo>
                  <a:cubicBezTo>
                    <a:pt x="2172" y="1344"/>
                    <a:pt x="2261" y="1402"/>
                    <a:pt x="2349" y="1453"/>
                  </a:cubicBezTo>
                  <a:lnTo>
                    <a:pt x="2349" y="1453"/>
                  </a:lnTo>
                  <a:cubicBezTo>
                    <a:pt x="2370" y="1839"/>
                    <a:pt x="2380" y="2225"/>
                    <a:pt x="2391" y="2611"/>
                  </a:cubicBezTo>
                  <a:cubicBezTo>
                    <a:pt x="2397" y="2644"/>
                    <a:pt x="2424" y="2660"/>
                    <a:pt x="2450" y="2660"/>
                  </a:cubicBezTo>
                  <a:cubicBezTo>
                    <a:pt x="2476" y="2660"/>
                    <a:pt x="2501" y="2644"/>
                    <a:pt x="2501" y="2611"/>
                  </a:cubicBezTo>
                  <a:cubicBezTo>
                    <a:pt x="2490" y="2326"/>
                    <a:pt x="2479" y="2041"/>
                    <a:pt x="2468" y="1744"/>
                  </a:cubicBezTo>
                  <a:cubicBezTo>
                    <a:pt x="2468" y="1646"/>
                    <a:pt x="2479" y="1515"/>
                    <a:pt x="2457" y="1427"/>
                  </a:cubicBezTo>
                  <a:cubicBezTo>
                    <a:pt x="2446" y="1372"/>
                    <a:pt x="2391" y="1361"/>
                    <a:pt x="2347" y="1328"/>
                  </a:cubicBezTo>
                  <a:cubicBezTo>
                    <a:pt x="1777" y="988"/>
                    <a:pt x="1196" y="648"/>
                    <a:pt x="626" y="309"/>
                  </a:cubicBezTo>
                  <a:lnTo>
                    <a:pt x="231" y="78"/>
                  </a:lnTo>
                  <a:cubicBezTo>
                    <a:pt x="191" y="58"/>
                    <a:pt x="12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7909760" y="2316966"/>
              <a:ext cx="53115" cy="34194"/>
            </a:xfrm>
            <a:custGeom>
              <a:avLst/>
              <a:gdLst/>
              <a:ahLst/>
              <a:cxnLst/>
              <a:rect l="l" t="t" r="r" b="b"/>
              <a:pathLst>
                <a:path w="1019" h="656" extrusionOk="0">
                  <a:moveTo>
                    <a:pt x="62" y="556"/>
                  </a:moveTo>
                  <a:cubicBezTo>
                    <a:pt x="63" y="557"/>
                    <a:pt x="63" y="559"/>
                    <a:pt x="64" y="560"/>
                  </a:cubicBezTo>
                  <a:lnTo>
                    <a:pt x="64" y="560"/>
                  </a:lnTo>
                  <a:cubicBezTo>
                    <a:pt x="59" y="560"/>
                    <a:pt x="54" y="561"/>
                    <a:pt x="49" y="563"/>
                  </a:cubicBezTo>
                  <a:lnTo>
                    <a:pt x="49" y="563"/>
                  </a:lnTo>
                  <a:cubicBezTo>
                    <a:pt x="53" y="560"/>
                    <a:pt x="55" y="556"/>
                    <a:pt x="62" y="556"/>
                  </a:cubicBezTo>
                  <a:close/>
                  <a:moveTo>
                    <a:pt x="946" y="1"/>
                  </a:moveTo>
                  <a:cubicBezTo>
                    <a:pt x="937" y="1"/>
                    <a:pt x="928" y="3"/>
                    <a:pt x="917" y="8"/>
                  </a:cubicBezTo>
                  <a:cubicBezTo>
                    <a:pt x="665" y="172"/>
                    <a:pt x="402" y="337"/>
                    <a:pt x="150" y="501"/>
                  </a:cubicBezTo>
                  <a:cubicBezTo>
                    <a:pt x="117" y="523"/>
                    <a:pt x="62" y="545"/>
                    <a:pt x="40" y="567"/>
                  </a:cubicBezTo>
                  <a:cubicBezTo>
                    <a:pt x="0" y="607"/>
                    <a:pt x="33" y="656"/>
                    <a:pt x="72" y="656"/>
                  </a:cubicBezTo>
                  <a:cubicBezTo>
                    <a:pt x="76" y="656"/>
                    <a:pt x="80" y="655"/>
                    <a:pt x="84" y="654"/>
                  </a:cubicBezTo>
                  <a:lnTo>
                    <a:pt x="95" y="654"/>
                  </a:lnTo>
                  <a:cubicBezTo>
                    <a:pt x="96" y="654"/>
                    <a:pt x="98" y="653"/>
                    <a:pt x="99" y="652"/>
                  </a:cubicBezTo>
                  <a:lnTo>
                    <a:pt x="99" y="652"/>
                  </a:lnTo>
                  <a:cubicBezTo>
                    <a:pt x="99" y="653"/>
                    <a:pt x="99" y="653"/>
                    <a:pt x="99" y="653"/>
                  </a:cubicBezTo>
                  <a:cubicBezTo>
                    <a:pt x="102" y="653"/>
                    <a:pt x="120" y="640"/>
                    <a:pt x="128" y="632"/>
                  </a:cubicBezTo>
                  <a:lnTo>
                    <a:pt x="194" y="600"/>
                  </a:lnTo>
                  <a:cubicBezTo>
                    <a:pt x="260" y="556"/>
                    <a:pt x="325" y="512"/>
                    <a:pt x="402" y="457"/>
                  </a:cubicBezTo>
                  <a:cubicBezTo>
                    <a:pt x="555" y="369"/>
                    <a:pt x="709" y="271"/>
                    <a:pt x="862" y="172"/>
                  </a:cubicBezTo>
                  <a:cubicBezTo>
                    <a:pt x="906" y="150"/>
                    <a:pt x="939" y="128"/>
                    <a:pt x="972" y="106"/>
                  </a:cubicBezTo>
                  <a:cubicBezTo>
                    <a:pt x="1019" y="69"/>
                    <a:pt x="994" y="1"/>
                    <a:pt x="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8086098" y="2009169"/>
              <a:ext cx="175557" cy="166592"/>
            </a:xfrm>
            <a:custGeom>
              <a:avLst/>
              <a:gdLst/>
              <a:ahLst/>
              <a:cxnLst/>
              <a:rect l="l" t="t" r="r" b="b"/>
              <a:pathLst>
                <a:path w="3368" h="3196" extrusionOk="0">
                  <a:moveTo>
                    <a:pt x="911" y="1"/>
                  </a:moveTo>
                  <a:cubicBezTo>
                    <a:pt x="878" y="1"/>
                    <a:pt x="845" y="9"/>
                    <a:pt x="812" y="25"/>
                  </a:cubicBezTo>
                  <a:lnTo>
                    <a:pt x="100" y="453"/>
                  </a:lnTo>
                  <a:cubicBezTo>
                    <a:pt x="45" y="497"/>
                    <a:pt x="1" y="551"/>
                    <a:pt x="1" y="628"/>
                  </a:cubicBezTo>
                  <a:lnTo>
                    <a:pt x="23" y="1725"/>
                  </a:lnTo>
                  <a:cubicBezTo>
                    <a:pt x="23" y="1801"/>
                    <a:pt x="56" y="1856"/>
                    <a:pt x="122" y="1900"/>
                  </a:cubicBezTo>
                  <a:lnTo>
                    <a:pt x="2359" y="3172"/>
                  </a:lnTo>
                  <a:cubicBezTo>
                    <a:pt x="2389" y="3187"/>
                    <a:pt x="2422" y="3195"/>
                    <a:pt x="2453" y="3195"/>
                  </a:cubicBezTo>
                  <a:cubicBezTo>
                    <a:pt x="2490" y="3195"/>
                    <a:pt x="2526" y="3184"/>
                    <a:pt x="2556" y="3161"/>
                  </a:cubicBezTo>
                  <a:lnTo>
                    <a:pt x="3268" y="2733"/>
                  </a:lnTo>
                  <a:cubicBezTo>
                    <a:pt x="3334" y="2700"/>
                    <a:pt x="3367" y="2634"/>
                    <a:pt x="3367" y="2569"/>
                  </a:cubicBezTo>
                  <a:lnTo>
                    <a:pt x="3356" y="1450"/>
                  </a:lnTo>
                  <a:cubicBezTo>
                    <a:pt x="3356" y="1374"/>
                    <a:pt x="3312" y="1319"/>
                    <a:pt x="3258" y="1286"/>
                  </a:cubicBezTo>
                  <a:lnTo>
                    <a:pt x="1010" y="25"/>
                  </a:lnTo>
                  <a:cubicBezTo>
                    <a:pt x="977" y="9"/>
                    <a:pt x="944" y="1"/>
                    <a:pt x="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8082866" y="2035545"/>
              <a:ext cx="134482" cy="142718"/>
            </a:xfrm>
            <a:custGeom>
              <a:avLst/>
              <a:gdLst/>
              <a:ahLst/>
              <a:cxnLst/>
              <a:rect l="l" t="t" r="r" b="b"/>
              <a:pathLst>
                <a:path w="2580" h="2738" extrusionOk="0">
                  <a:moveTo>
                    <a:pt x="2453" y="1504"/>
                  </a:moveTo>
                  <a:lnTo>
                    <a:pt x="2453" y="1504"/>
                  </a:lnTo>
                  <a:cubicBezTo>
                    <a:pt x="2452" y="1504"/>
                    <a:pt x="2452" y="1505"/>
                    <a:pt x="2451" y="1505"/>
                  </a:cubicBezTo>
                  <a:cubicBezTo>
                    <a:pt x="2451" y="1505"/>
                    <a:pt x="2451" y="1505"/>
                    <a:pt x="2450" y="1505"/>
                  </a:cubicBezTo>
                  <a:lnTo>
                    <a:pt x="2450" y="1505"/>
                  </a:lnTo>
                  <a:cubicBezTo>
                    <a:pt x="2452" y="1505"/>
                    <a:pt x="2452" y="1504"/>
                    <a:pt x="2453" y="1504"/>
                  </a:cubicBezTo>
                  <a:close/>
                  <a:moveTo>
                    <a:pt x="75" y="0"/>
                  </a:moveTo>
                  <a:cubicBezTo>
                    <a:pt x="71" y="0"/>
                    <a:pt x="67" y="1"/>
                    <a:pt x="63" y="1"/>
                  </a:cubicBezTo>
                  <a:cubicBezTo>
                    <a:pt x="0" y="12"/>
                    <a:pt x="27" y="101"/>
                    <a:pt x="86" y="101"/>
                  </a:cubicBezTo>
                  <a:cubicBezTo>
                    <a:pt x="90" y="101"/>
                    <a:pt x="93" y="101"/>
                    <a:pt x="96" y="100"/>
                  </a:cubicBezTo>
                  <a:lnTo>
                    <a:pt x="96" y="100"/>
                  </a:lnTo>
                  <a:cubicBezTo>
                    <a:pt x="52" y="111"/>
                    <a:pt x="63" y="100"/>
                    <a:pt x="96" y="122"/>
                  </a:cubicBezTo>
                  <a:cubicBezTo>
                    <a:pt x="129" y="133"/>
                    <a:pt x="172" y="155"/>
                    <a:pt x="206" y="177"/>
                  </a:cubicBezTo>
                  <a:cubicBezTo>
                    <a:pt x="315" y="243"/>
                    <a:pt x="425" y="308"/>
                    <a:pt x="545" y="374"/>
                  </a:cubicBezTo>
                  <a:cubicBezTo>
                    <a:pt x="864" y="561"/>
                    <a:pt x="1181" y="747"/>
                    <a:pt x="1488" y="934"/>
                  </a:cubicBezTo>
                  <a:cubicBezTo>
                    <a:pt x="1763" y="1098"/>
                    <a:pt x="2026" y="1251"/>
                    <a:pt x="2299" y="1416"/>
                  </a:cubicBezTo>
                  <a:cubicBezTo>
                    <a:pt x="2308" y="1416"/>
                    <a:pt x="2391" y="1476"/>
                    <a:pt x="2431" y="1497"/>
                  </a:cubicBezTo>
                  <a:lnTo>
                    <a:pt x="2431" y="1497"/>
                  </a:lnTo>
                  <a:cubicBezTo>
                    <a:pt x="2431" y="1502"/>
                    <a:pt x="2431" y="1508"/>
                    <a:pt x="2431" y="1514"/>
                  </a:cubicBezTo>
                  <a:cubicBezTo>
                    <a:pt x="2431" y="1580"/>
                    <a:pt x="2442" y="1646"/>
                    <a:pt x="2442" y="1701"/>
                  </a:cubicBezTo>
                  <a:lnTo>
                    <a:pt x="2475" y="2688"/>
                  </a:lnTo>
                  <a:cubicBezTo>
                    <a:pt x="2475" y="2721"/>
                    <a:pt x="2502" y="2737"/>
                    <a:pt x="2528" y="2737"/>
                  </a:cubicBezTo>
                  <a:cubicBezTo>
                    <a:pt x="2554" y="2737"/>
                    <a:pt x="2579" y="2721"/>
                    <a:pt x="2574" y="2688"/>
                  </a:cubicBezTo>
                  <a:cubicBezTo>
                    <a:pt x="2563" y="2391"/>
                    <a:pt x="2552" y="2096"/>
                    <a:pt x="2552" y="1799"/>
                  </a:cubicBezTo>
                  <a:cubicBezTo>
                    <a:pt x="2541" y="1701"/>
                    <a:pt x="2563" y="1558"/>
                    <a:pt x="2530" y="1460"/>
                  </a:cubicBezTo>
                  <a:cubicBezTo>
                    <a:pt x="2519" y="1416"/>
                    <a:pt x="2464" y="1394"/>
                    <a:pt x="2421" y="1372"/>
                  </a:cubicBezTo>
                  <a:cubicBezTo>
                    <a:pt x="1828" y="1021"/>
                    <a:pt x="1247" y="671"/>
                    <a:pt x="655" y="320"/>
                  </a:cubicBezTo>
                  <a:cubicBezTo>
                    <a:pt x="513" y="243"/>
                    <a:pt x="381" y="155"/>
                    <a:pt x="238" y="79"/>
                  </a:cubicBezTo>
                  <a:cubicBezTo>
                    <a:pt x="198" y="58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8209686" y="2078652"/>
              <a:ext cx="54366" cy="35393"/>
            </a:xfrm>
            <a:custGeom>
              <a:avLst/>
              <a:gdLst/>
              <a:ahLst/>
              <a:cxnLst/>
              <a:rect l="l" t="t" r="r" b="b"/>
              <a:pathLst>
                <a:path w="1043" h="679" extrusionOk="0">
                  <a:moveTo>
                    <a:pt x="965" y="1"/>
                  </a:moveTo>
                  <a:cubicBezTo>
                    <a:pt x="958" y="1"/>
                    <a:pt x="949" y="3"/>
                    <a:pt x="941" y="8"/>
                  </a:cubicBezTo>
                  <a:cubicBezTo>
                    <a:pt x="678" y="183"/>
                    <a:pt x="415" y="348"/>
                    <a:pt x="152" y="512"/>
                  </a:cubicBezTo>
                  <a:cubicBezTo>
                    <a:pt x="123" y="531"/>
                    <a:pt x="78" y="550"/>
                    <a:pt x="45" y="577"/>
                  </a:cubicBezTo>
                  <a:lnTo>
                    <a:pt x="45" y="577"/>
                  </a:lnTo>
                  <a:cubicBezTo>
                    <a:pt x="44" y="577"/>
                    <a:pt x="43" y="577"/>
                    <a:pt x="42" y="578"/>
                  </a:cubicBezTo>
                  <a:lnTo>
                    <a:pt x="44" y="578"/>
                  </a:lnTo>
                  <a:cubicBezTo>
                    <a:pt x="39" y="581"/>
                    <a:pt x="35" y="585"/>
                    <a:pt x="31" y="589"/>
                  </a:cubicBezTo>
                  <a:cubicBezTo>
                    <a:pt x="1" y="629"/>
                    <a:pt x="26" y="678"/>
                    <a:pt x="72" y="678"/>
                  </a:cubicBezTo>
                  <a:cubicBezTo>
                    <a:pt x="77" y="678"/>
                    <a:pt x="81" y="678"/>
                    <a:pt x="86" y="677"/>
                  </a:cubicBezTo>
                  <a:lnTo>
                    <a:pt x="97" y="665"/>
                  </a:lnTo>
                  <a:cubicBezTo>
                    <a:pt x="100" y="664"/>
                    <a:pt x="103" y="663"/>
                    <a:pt x="105" y="661"/>
                  </a:cubicBezTo>
                  <a:lnTo>
                    <a:pt x="105" y="661"/>
                  </a:lnTo>
                  <a:cubicBezTo>
                    <a:pt x="106" y="663"/>
                    <a:pt x="107" y="664"/>
                    <a:pt x="108" y="665"/>
                  </a:cubicBezTo>
                  <a:lnTo>
                    <a:pt x="119" y="655"/>
                  </a:lnTo>
                  <a:cubicBezTo>
                    <a:pt x="141" y="643"/>
                    <a:pt x="163" y="622"/>
                    <a:pt x="185" y="611"/>
                  </a:cubicBezTo>
                  <a:cubicBezTo>
                    <a:pt x="261" y="567"/>
                    <a:pt x="338" y="523"/>
                    <a:pt x="404" y="479"/>
                  </a:cubicBezTo>
                  <a:cubicBezTo>
                    <a:pt x="568" y="370"/>
                    <a:pt x="722" y="271"/>
                    <a:pt x="887" y="172"/>
                  </a:cubicBezTo>
                  <a:cubicBezTo>
                    <a:pt x="919" y="151"/>
                    <a:pt x="963" y="129"/>
                    <a:pt x="996" y="107"/>
                  </a:cubicBezTo>
                  <a:cubicBezTo>
                    <a:pt x="1042" y="69"/>
                    <a:pt x="1010" y="1"/>
                    <a:pt x="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276458" y="1929314"/>
              <a:ext cx="112590" cy="86892"/>
            </a:xfrm>
            <a:custGeom>
              <a:avLst/>
              <a:gdLst/>
              <a:ahLst/>
              <a:cxnLst/>
              <a:rect l="l" t="t" r="r" b="b"/>
              <a:pathLst>
                <a:path w="2160" h="1667" extrusionOk="0">
                  <a:moveTo>
                    <a:pt x="0" y="0"/>
                  </a:moveTo>
                  <a:lnTo>
                    <a:pt x="11" y="494"/>
                  </a:lnTo>
                  <a:lnTo>
                    <a:pt x="2160" y="1667"/>
                  </a:lnTo>
                  <a:lnTo>
                    <a:pt x="2160" y="1667"/>
                  </a:lnTo>
                  <a:lnTo>
                    <a:pt x="2149" y="1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8414745" y="1948705"/>
              <a:ext cx="69795" cy="61768"/>
            </a:xfrm>
            <a:custGeom>
              <a:avLst/>
              <a:gdLst/>
              <a:ahLst/>
              <a:cxnLst/>
              <a:rect l="l" t="t" r="r" b="b"/>
              <a:pathLst>
                <a:path w="1339" h="1185" extrusionOk="0">
                  <a:moveTo>
                    <a:pt x="1327" y="1"/>
                  </a:moveTo>
                  <a:lnTo>
                    <a:pt x="0" y="790"/>
                  </a:lnTo>
                  <a:lnTo>
                    <a:pt x="0" y="1185"/>
                  </a:lnTo>
                  <a:lnTo>
                    <a:pt x="1338" y="363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7913513" y="2104610"/>
              <a:ext cx="175557" cy="166644"/>
            </a:xfrm>
            <a:custGeom>
              <a:avLst/>
              <a:gdLst/>
              <a:ahLst/>
              <a:cxnLst/>
              <a:rect l="l" t="t" r="r" b="b"/>
              <a:pathLst>
                <a:path w="3368" h="3197" extrusionOk="0">
                  <a:moveTo>
                    <a:pt x="911" y="0"/>
                  </a:moveTo>
                  <a:cubicBezTo>
                    <a:pt x="878" y="0"/>
                    <a:pt x="845" y="9"/>
                    <a:pt x="812" y="25"/>
                  </a:cubicBezTo>
                  <a:lnTo>
                    <a:pt x="100" y="464"/>
                  </a:lnTo>
                  <a:cubicBezTo>
                    <a:pt x="34" y="496"/>
                    <a:pt x="1" y="562"/>
                    <a:pt x="1" y="628"/>
                  </a:cubicBezTo>
                  <a:lnTo>
                    <a:pt x="12" y="1736"/>
                  </a:lnTo>
                  <a:cubicBezTo>
                    <a:pt x="23" y="1801"/>
                    <a:pt x="56" y="1867"/>
                    <a:pt x="110" y="1900"/>
                  </a:cubicBezTo>
                  <a:lnTo>
                    <a:pt x="2358" y="3171"/>
                  </a:lnTo>
                  <a:cubicBezTo>
                    <a:pt x="2391" y="3188"/>
                    <a:pt x="2427" y="3196"/>
                    <a:pt x="2461" y="3196"/>
                  </a:cubicBezTo>
                  <a:cubicBezTo>
                    <a:pt x="2495" y="3196"/>
                    <a:pt x="2528" y="3188"/>
                    <a:pt x="2556" y="3171"/>
                  </a:cubicBezTo>
                  <a:lnTo>
                    <a:pt x="3268" y="2744"/>
                  </a:lnTo>
                  <a:cubicBezTo>
                    <a:pt x="3334" y="2700"/>
                    <a:pt x="3367" y="2635"/>
                    <a:pt x="3367" y="2569"/>
                  </a:cubicBezTo>
                  <a:lnTo>
                    <a:pt x="3345" y="1451"/>
                  </a:lnTo>
                  <a:cubicBezTo>
                    <a:pt x="3345" y="1385"/>
                    <a:pt x="3312" y="1319"/>
                    <a:pt x="3246" y="1286"/>
                  </a:cubicBezTo>
                  <a:lnTo>
                    <a:pt x="1009" y="25"/>
                  </a:lnTo>
                  <a:cubicBezTo>
                    <a:pt x="977" y="9"/>
                    <a:pt x="944" y="0"/>
                    <a:pt x="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7910281" y="2130985"/>
              <a:ext cx="134170" cy="142666"/>
            </a:xfrm>
            <a:custGeom>
              <a:avLst/>
              <a:gdLst/>
              <a:ahLst/>
              <a:cxnLst/>
              <a:rect l="l" t="t" r="r" b="b"/>
              <a:pathLst>
                <a:path w="2574" h="2737" extrusionOk="0">
                  <a:moveTo>
                    <a:pt x="2453" y="1503"/>
                  </a:moveTo>
                  <a:cubicBezTo>
                    <a:pt x="2452" y="1506"/>
                    <a:pt x="2451" y="1507"/>
                    <a:pt x="2450" y="1507"/>
                  </a:cubicBezTo>
                  <a:cubicBezTo>
                    <a:pt x="2448" y="1507"/>
                    <a:pt x="2447" y="1506"/>
                    <a:pt x="2446" y="1504"/>
                  </a:cubicBezTo>
                  <a:lnTo>
                    <a:pt x="2446" y="1504"/>
                  </a:lnTo>
                  <a:cubicBezTo>
                    <a:pt x="2447" y="1504"/>
                    <a:pt x="2449" y="1504"/>
                    <a:pt x="2450" y="1504"/>
                  </a:cubicBezTo>
                  <a:cubicBezTo>
                    <a:pt x="2451" y="1504"/>
                    <a:pt x="2452" y="1504"/>
                    <a:pt x="2453" y="1503"/>
                  </a:cubicBezTo>
                  <a:close/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1" y="12"/>
                    <a:pt x="27" y="101"/>
                    <a:pt x="86" y="101"/>
                  </a:cubicBezTo>
                  <a:cubicBezTo>
                    <a:pt x="89" y="101"/>
                    <a:pt x="93" y="101"/>
                    <a:pt x="96" y="100"/>
                  </a:cubicBezTo>
                  <a:lnTo>
                    <a:pt x="96" y="100"/>
                  </a:lnTo>
                  <a:cubicBezTo>
                    <a:pt x="52" y="111"/>
                    <a:pt x="63" y="100"/>
                    <a:pt x="96" y="122"/>
                  </a:cubicBezTo>
                  <a:cubicBezTo>
                    <a:pt x="129" y="144"/>
                    <a:pt x="162" y="155"/>
                    <a:pt x="206" y="177"/>
                  </a:cubicBezTo>
                  <a:cubicBezTo>
                    <a:pt x="315" y="243"/>
                    <a:pt x="425" y="309"/>
                    <a:pt x="545" y="374"/>
                  </a:cubicBezTo>
                  <a:cubicBezTo>
                    <a:pt x="852" y="560"/>
                    <a:pt x="1171" y="747"/>
                    <a:pt x="1488" y="933"/>
                  </a:cubicBezTo>
                  <a:cubicBezTo>
                    <a:pt x="1763" y="1098"/>
                    <a:pt x="2026" y="1252"/>
                    <a:pt x="2299" y="1416"/>
                  </a:cubicBezTo>
                  <a:cubicBezTo>
                    <a:pt x="2299" y="1425"/>
                    <a:pt x="2389" y="1481"/>
                    <a:pt x="2431" y="1499"/>
                  </a:cubicBezTo>
                  <a:lnTo>
                    <a:pt x="2431" y="1499"/>
                  </a:lnTo>
                  <a:cubicBezTo>
                    <a:pt x="2431" y="1506"/>
                    <a:pt x="2431" y="1514"/>
                    <a:pt x="2431" y="1525"/>
                  </a:cubicBezTo>
                  <a:cubicBezTo>
                    <a:pt x="2431" y="1581"/>
                    <a:pt x="2431" y="1646"/>
                    <a:pt x="2442" y="1712"/>
                  </a:cubicBezTo>
                  <a:cubicBezTo>
                    <a:pt x="2453" y="2030"/>
                    <a:pt x="2464" y="2359"/>
                    <a:pt x="2475" y="2687"/>
                  </a:cubicBezTo>
                  <a:cubicBezTo>
                    <a:pt x="2475" y="2720"/>
                    <a:pt x="2500" y="2737"/>
                    <a:pt x="2524" y="2737"/>
                  </a:cubicBezTo>
                  <a:cubicBezTo>
                    <a:pt x="2549" y="2737"/>
                    <a:pt x="2574" y="2720"/>
                    <a:pt x="2574" y="2687"/>
                  </a:cubicBezTo>
                  <a:lnTo>
                    <a:pt x="2541" y="1800"/>
                  </a:lnTo>
                  <a:cubicBezTo>
                    <a:pt x="2541" y="1701"/>
                    <a:pt x="2563" y="1559"/>
                    <a:pt x="2530" y="1471"/>
                  </a:cubicBezTo>
                  <a:cubicBezTo>
                    <a:pt x="2519" y="1416"/>
                    <a:pt x="2464" y="1394"/>
                    <a:pt x="2420" y="1372"/>
                  </a:cubicBezTo>
                  <a:cubicBezTo>
                    <a:pt x="1828" y="1021"/>
                    <a:pt x="1236" y="670"/>
                    <a:pt x="655" y="319"/>
                  </a:cubicBezTo>
                  <a:cubicBezTo>
                    <a:pt x="513" y="243"/>
                    <a:pt x="381" y="155"/>
                    <a:pt x="238" y="78"/>
                  </a:cubicBezTo>
                  <a:cubicBezTo>
                    <a:pt x="198" y="58"/>
                    <a:pt x="13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8036632" y="2174457"/>
              <a:ext cx="54731" cy="34976"/>
            </a:xfrm>
            <a:custGeom>
              <a:avLst/>
              <a:gdLst/>
              <a:ahLst/>
              <a:cxnLst/>
              <a:rect l="l" t="t" r="r" b="b"/>
              <a:pathLst>
                <a:path w="1050" h="671" extrusionOk="0">
                  <a:moveTo>
                    <a:pt x="62" y="571"/>
                  </a:moveTo>
                  <a:cubicBezTo>
                    <a:pt x="63" y="573"/>
                    <a:pt x="64" y="574"/>
                    <a:pt x="65" y="576"/>
                  </a:cubicBezTo>
                  <a:lnTo>
                    <a:pt x="65" y="576"/>
                  </a:lnTo>
                  <a:cubicBezTo>
                    <a:pt x="61" y="577"/>
                    <a:pt x="56" y="579"/>
                    <a:pt x="51" y="582"/>
                  </a:cubicBezTo>
                  <a:cubicBezTo>
                    <a:pt x="51" y="571"/>
                    <a:pt x="62" y="571"/>
                    <a:pt x="62" y="571"/>
                  </a:cubicBezTo>
                  <a:close/>
                  <a:moveTo>
                    <a:pt x="978" y="0"/>
                  </a:moveTo>
                  <a:cubicBezTo>
                    <a:pt x="969" y="0"/>
                    <a:pt x="960" y="4"/>
                    <a:pt x="950" y="11"/>
                  </a:cubicBezTo>
                  <a:lnTo>
                    <a:pt x="160" y="505"/>
                  </a:lnTo>
                  <a:cubicBezTo>
                    <a:pt x="117" y="527"/>
                    <a:pt x="73" y="549"/>
                    <a:pt x="40" y="582"/>
                  </a:cubicBezTo>
                  <a:cubicBezTo>
                    <a:pt x="0" y="622"/>
                    <a:pt x="33" y="671"/>
                    <a:pt x="80" y="671"/>
                  </a:cubicBezTo>
                  <a:cubicBezTo>
                    <a:pt x="85" y="671"/>
                    <a:pt x="90" y="670"/>
                    <a:pt x="95" y="669"/>
                  </a:cubicBezTo>
                  <a:lnTo>
                    <a:pt x="106" y="669"/>
                  </a:lnTo>
                  <a:cubicBezTo>
                    <a:pt x="114" y="665"/>
                    <a:pt x="120" y="659"/>
                    <a:pt x="123" y="652"/>
                  </a:cubicBezTo>
                  <a:lnTo>
                    <a:pt x="123" y="652"/>
                  </a:lnTo>
                  <a:lnTo>
                    <a:pt x="128" y="647"/>
                  </a:lnTo>
                  <a:cubicBezTo>
                    <a:pt x="150" y="637"/>
                    <a:pt x="172" y="625"/>
                    <a:pt x="194" y="604"/>
                  </a:cubicBezTo>
                  <a:cubicBezTo>
                    <a:pt x="270" y="560"/>
                    <a:pt x="336" y="516"/>
                    <a:pt x="413" y="472"/>
                  </a:cubicBezTo>
                  <a:cubicBezTo>
                    <a:pt x="577" y="374"/>
                    <a:pt x="731" y="264"/>
                    <a:pt x="895" y="165"/>
                  </a:cubicBezTo>
                  <a:cubicBezTo>
                    <a:pt x="928" y="143"/>
                    <a:pt x="972" y="121"/>
                    <a:pt x="1005" y="99"/>
                  </a:cubicBezTo>
                  <a:cubicBezTo>
                    <a:pt x="1050" y="72"/>
                    <a:pt x="1021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7746088" y="2084177"/>
              <a:ext cx="808667" cy="387601"/>
            </a:xfrm>
            <a:custGeom>
              <a:avLst/>
              <a:gdLst/>
              <a:ahLst/>
              <a:cxnLst/>
              <a:rect l="l" t="t" r="r" b="b"/>
              <a:pathLst>
                <a:path w="15514" h="7436" extrusionOk="0">
                  <a:moveTo>
                    <a:pt x="15444" y="0"/>
                  </a:moveTo>
                  <a:cubicBezTo>
                    <a:pt x="15435" y="0"/>
                    <a:pt x="15426" y="3"/>
                    <a:pt x="15416" y="11"/>
                  </a:cubicBezTo>
                  <a:cubicBezTo>
                    <a:pt x="14023" y="834"/>
                    <a:pt x="12642" y="1656"/>
                    <a:pt x="11260" y="2479"/>
                  </a:cubicBezTo>
                  <a:cubicBezTo>
                    <a:pt x="10285" y="3059"/>
                    <a:pt x="9320" y="3629"/>
                    <a:pt x="8344" y="4211"/>
                  </a:cubicBezTo>
                  <a:cubicBezTo>
                    <a:pt x="7182" y="4891"/>
                    <a:pt x="6063" y="5625"/>
                    <a:pt x="4857" y="6228"/>
                  </a:cubicBezTo>
                  <a:cubicBezTo>
                    <a:pt x="3555" y="6860"/>
                    <a:pt x="2151" y="7333"/>
                    <a:pt x="699" y="7333"/>
                  </a:cubicBezTo>
                  <a:cubicBezTo>
                    <a:pt x="489" y="7333"/>
                    <a:pt x="278" y="7323"/>
                    <a:pt x="67" y="7303"/>
                  </a:cubicBezTo>
                  <a:cubicBezTo>
                    <a:pt x="63" y="7302"/>
                    <a:pt x="60" y="7302"/>
                    <a:pt x="57" y="7302"/>
                  </a:cubicBezTo>
                  <a:cubicBezTo>
                    <a:pt x="1" y="7302"/>
                    <a:pt x="4" y="7401"/>
                    <a:pt x="67" y="7401"/>
                  </a:cubicBezTo>
                  <a:cubicBezTo>
                    <a:pt x="295" y="7424"/>
                    <a:pt x="521" y="7435"/>
                    <a:pt x="745" y="7435"/>
                  </a:cubicBezTo>
                  <a:cubicBezTo>
                    <a:pt x="3375" y="7435"/>
                    <a:pt x="5734" y="5907"/>
                    <a:pt x="7905" y="4584"/>
                  </a:cubicBezTo>
                  <a:cubicBezTo>
                    <a:pt x="9879" y="3388"/>
                    <a:pt x="11874" y="2237"/>
                    <a:pt x="13848" y="1064"/>
                  </a:cubicBezTo>
                  <a:cubicBezTo>
                    <a:pt x="14385" y="735"/>
                    <a:pt x="14922" y="417"/>
                    <a:pt x="15460" y="99"/>
                  </a:cubicBezTo>
                  <a:cubicBezTo>
                    <a:pt x="15514" y="72"/>
                    <a:pt x="15486" y="0"/>
                    <a:pt x="15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8383887" y="2236120"/>
              <a:ext cx="210898" cy="181082"/>
            </a:xfrm>
            <a:custGeom>
              <a:avLst/>
              <a:gdLst/>
              <a:ahLst/>
              <a:cxnLst/>
              <a:rect l="l" t="t" r="r" b="b"/>
              <a:pathLst>
                <a:path w="4046" h="3474" extrusionOk="0">
                  <a:moveTo>
                    <a:pt x="2731" y="0"/>
                  </a:moveTo>
                  <a:cubicBezTo>
                    <a:pt x="2692" y="0"/>
                    <a:pt x="2651" y="11"/>
                    <a:pt x="2610" y="35"/>
                  </a:cubicBezTo>
                  <a:lnTo>
                    <a:pt x="110" y="1515"/>
                  </a:lnTo>
                  <a:cubicBezTo>
                    <a:pt x="44" y="1548"/>
                    <a:pt x="0" y="1625"/>
                    <a:pt x="0" y="1701"/>
                  </a:cubicBezTo>
                  <a:lnTo>
                    <a:pt x="22" y="2644"/>
                  </a:lnTo>
                  <a:cubicBezTo>
                    <a:pt x="22" y="2721"/>
                    <a:pt x="66" y="2797"/>
                    <a:pt x="132" y="2831"/>
                  </a:cubicBezTo>
                  <a:lnTo>
                    <a:pt x="1228" y="3445"/>
                  </a:lnTo>
                  <a:cubicBezTo>
                    <a:pt x="1264" y="3465"/>
                    <a:pt x="1299" y="3473"/>
                    <a:pt x="1334" y="3473"/>
                  </a:cubicBezTo>
                  <a:cubicBezTo>
                    <a:pt x="1374" y="3473"/>
                    <a:pt x="1412" y="3462"/>
                    <a:pt x="1448" y="3445"/>
                  </a:cubicBezTo>
                  <a:lnTo>
                    <a:pt x="3947" y="1954"/>
                  </a:lnTo>
                  <a:cubicBezTo>
                    <a:pt x="4013" y="1910"/>
                    <a:pt x="4046" y="1844"/>
                    <a:pt x="4046" y="1767"/>
                  </a:cubicBezTo>
                  <a:lnTo>
                    <a:pt x="4035" y="824"/>
                  </a:lnTo>
                  <a:cubicBezTo>
                    <a:pt x="4035" y="748"/>
                    <a:pt x="3991" y="670"/>
                    <a:pt x="3914" y="638"/>
                  </a:cubicBezTo>
                  <a:lnTo>
                    <a:pt x="2829" y="24"/>
                  </a:lnTo>
                  <a:cubicBezTo>
                    <a:pt x="2798" y="8"/>
                    <a:pt x="2765" y="0"/>
                    <a:pt x="2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8381333" y="2268959"/>
              <a:ext cx="213504" cy="86267"/>
            </a:xfrm>
            <a:custGeom>
              <a:avLst/>
              <a:gdLst/>
              <a:ahLst/>
              <a:cxnLst/>
              <a:rect l="l" t="t" r="r" b="b"/>
              <a:pathLst>
                <a:path w="4096" h="1655" extrusionOk="0">
                  <a:moveTo>
                    <a:pt x="1295" y="1558"/>
                  </a:moveTo>
                  <a:lnTo>
                    <a:pt x="1295" y="1558"/>
                  </a:lnTo>
                  <a:cubicBezTo>
                    <a:pt x="1305" y="1559"/>
                    <a:pt x="1312" y="1563"/>
                    <a:pt x="1309" y="1563"/>
                  </a:cubicBezTo>
                  <a:cubicBezTo>
                    <a:pt x="1308" y="1563"/>
                    <a:pt x="1303" y="1562"/>
                    <a:pt x="1295" y="1558"/>
                  </a:cubicBezTo>
                  <a:close/>
                  <a:moveTo>
                    <a:pt x="4028" y="0"/>
                  </a:moveTo>
                  <a:cubicBezTo>
                    <a:pt x="4012" y="0"/>
                    <a:pt x="3996" y="9"/>
                    <a:pt x="3985" y="30"/>
                  </a:cubicBezTo>
                  <a:cubicBezTo>
                    <a:pt x="3989" y="19"/>
                    <a:pt x="3990" y="15"/>
                    <a:pt x="3989" y="15"/>
                  </a:cubicBezTo>
                  <a:lnTo>
                    <a:pt x="3989" y="15"/>
                  </a:lnTo>
                  <a:cubicBezTo>
                    <a:pt x="3987" y="15"/>
                    <a:pt x="3975" y="33"/>
                    <a:pt x="3953" y="40"/>
                  </a:cubicBezTo>
                  <a:cubicBezTo>
                    <a:pt x="3919" y="62"/>
                    <a:pt x="3875" y="96"/>
                    <a:pt x="3832" y="118"/>
                  </a:cubicBezTo>
                  <a:cubicBezTo>
                    <a:pt x="3711" y="194"/>
                    <a:pt x="3580" y="260"/>
                    <a:pt x="3448" y="337"/>
                  </a:cubicBezTo>
                  <a:cubicBezTo>
                    <a:pt x="3086" y="545"/>
                    <a:pt x="2725" y="754"/>
                    <a:pt x="2362" y="951"/>
                  </a:cubicBezTo>
                  <a:cubicBezTo>
                    <a:pt x="2055" y="1126"/>
                    <a:pt x="1748" y="1290"/>
                    <a:pt x="1453" y="1466"/>
                  </a:cubicBezTo>
                  <a:cubicBezTo>
                    <a:pt x="1402" y="1496"/>
                    <a:pt x="1333" y="1517"/>
                    <a:pt x="1288" y="1555"/>
                  </a:cubicBezTo>
                  <a:lnTo>
                    <a:pt x="1288" y="1555"/>
                  </a:lnTo>
                  <a:cubicBezTo>
                    <a:pt x="1282" y="1552"/>
                    <a:pt x="1275" y="1548"/>
                    <a:pt x="1266" y="1543"/>
                  </a:cubicBezTo>
                  <a:cubicBezTo>
                    <a:pt x="1212" y="1499"/>
                    <a:pt x="1146" y="1477"/>
                    <a:pt x="1080" y="1444"/>
                  </a:cubicBezTo>
                  <a:cubicBezTo>
                    <a:pt x="751" y="1268"/>
                    <a:pt x="433" y="1093"/>
                    <a:pt x="104" y="918"/>
                  </a:cubicBezTo>
                  <a:cubicBezTo>
                    <a:pt x="97" y="915"/>
                    <a:pt x="90" y="914"/>
                    <a:pt x="83" y="914"/>
                  </a:cubicBezTo>
                  <a:cubicBezTo>
                    <a:pt x="30" y="914"/>
                    <a:pt x="0" y="987"/>
                    <a:pt x="49" y="1017"/>
                  </a:cubicBezTo>
                  <a:cubicBezTo>
                    <a:pt x="345" y="1170"/>
                    <a:pt x="652" y="1334"/>
                    <a:pt x="948" y="1488"/>
                  </a:cubicBezTo>
                  <a:cubicBezTo>
                    <a:pt x="1047" y="1531"/>
                    <a:pt x="1168" y="1641"/>
                    <a:pt x="1266" y="1653"/>
                  </a:cubicBezTo>
                  <a:cubicBezTo>
                    <a:pt x="1273" y="1654"/>
                    <a:pt x="1281" y="1655"/>
                    <a:pt x="1288" y="1655"/>
                  </a:cubicBezTo>
                  <a:cubicBezTo>
                    <a:pt x="1333" y="1655"/>
                    <a:pt x="1371" y="1628"/>
                    <a:pt x="1409" y="1609"/>
                  </a:cubicBezTo>
                  <a:cubicBezTo>
                    <a:pt x="2089" y="1225"/>
                    <a:pt x="2757" y="852"/>
                    <a:pt x="3426" y="468"/>
                  </a:cubicBezTo>
                  <a:lnTo>
                    <a:pt x="3887" y="205"/>
                  </a:lnTo>
                  <a:cubicBezTo>
                    <a:pt x="3931" y="172"/>
                    <a:pt x="4051" y="140"/>
                    <a:pt x="4073" y="84"/>
                  </a:cubicBezTo>
                  <a:cubicBezTo>
                    <a:pt x="4095" y="40"/>
                    <a:pt x="4062" y="0"/>
                    <a:pt x="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8446124" y="2351420"/>
              <a:ext cx="8079" cy="67971"/>
            </a:xfrm>
            <a:custGeom>
              <a:avLst/>
              <a:gdLst/>
              <a:ahLst/>
              <a:cxnLst/>
              <a:rect l="l" t="t" r="r" b="b"/>
              <a:pathLst>
                <a:path w="155" h="1304" extrusionOk="0">
                  <a:moveTo>
                    <a:pt x="81" y="98"/>
                  </a:moveTo>
                  <a:lnTo>
                    <a:pt x="81" y="98"/>
                  </a:lnTo>
                  <a:cubicBezTo>
                    <a:pt x="80" y="100"/>
                    <a:pt x="79" y="101"/>
                    <a:pt x="78" y="103"/>
                  </a:cubicBezTo>
                  <a:cubicBezTo>
                    <a:pt x="77" y="102"/>
                    <a:pt x="76" y="102"/>
                    <a:pt x="75" y="102"/>
                  </a:cubicBezTo>
                  <a:lnTo>
                    <a:pt x="75" y="102"/>
                  </a:lnTo>
                  <a:cubicBezTo>
                    <a:pt x="77" y="100"/>
                    <a:pt x="79" y="99"/>
                    <a:pt x="81" y="98"/>
                  </a:cubicBezTo>
                  <a:close/>
                  <a:moveTo>
                    <a:pt x="49" y="0"/>
                  </a:moveTo>
                  <a:cubicBezTo>
                    <a:pt x="40" y="0"/>
                    <a:pt x="31" y="2"/>
                    <a:pt x="23" y="5"/>
                  </a:cubicBezTo>
                  <a:cubicBezTo>
                    <a:pt x="12" y="15"/>
                    <a:pt x="1" y="37"/>
                    <a:pt x="1" y="59"/>
                  </a:cubicBezTo>
                  <a:cubicBezTo>
                    <a:pt x="0" y="65"/>
                    <a:pt x="0" y="71"/>
                    <a:pt x="1" y="76"/>
                  </a:cubicBezTo>
                  <a:lnTo>
                    <a:pt x="1" y="76"/>
                  </a:lnTo>
                  <a:lnTo>
                    <a:pt x="1" y="92"/>
                  </a:lnTo>
                  <a:lnTo>
                    <a:pt x="1" y="180"/>
                  </a:lnTo>
                  <a:cubicBezTo>
                    <a:pt x="12" y="278"/>
                    <a:pt x="12" y="378"/>
                    <a:pt x="23" y="476"/>
                  </a:cubicBezTo>
                  <a:cubicBezTo>
                    <a:pt x="23" y="685"/>
                    <a:pt x="34" y="892"/>
                    <a:pt x="45" y="1112"/>
                  </a:cubicBezTo>
                  <a:lnTo>
                    <a:pt x="45" y="1255"/>
                  </a:lnTo>
                  <a:cubicBezTo>
                    <a:pt x="51" y="1288"/>
                    <a:pt x="78" y="1304"/>
                    <a:pt x="104" y="1304"/>
                  </a:cubicBezTo>
                  <a:cubicBezTo>
                    <a:pt x="130" y="1304"/>
                    <a:pt x="155" y="1288"/>
                    <a:pt x="155" y="1255"/>
                  </a:cubicBezTo>
                  <a:cubicBezTo>
                    <a:pt x="144" y="904"/>
                    <a:pt x="122" y="553"/>
                    <a:pt x="111" y="202"/>
                  </a:cubicBezTo>
                  <a:cubicBezTo>
                    <a:pt x="111" y="147"/>
                    <a:pt x="111" y="92"/>
                    <a:pt x="100" y="37"/>
                  </a:cubicBezTo>
                  <a:cubicBezTo>
                    <a:pt x="100" y="13"/>
                    <a:pt x="76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8424440" y="2141827"/>
              <a:ext cx="211523" cy="181291"/>
            </a:xfrm>
            <a:custGeom>
              <a:avLst/>
              <a:gdLst/>
              <a:ahLst/>
              <a:cxnLst/>
              <a:rect l="l" t="t" r="r" b="b"/>
              <a:pathLst>
                <a:path w="4058" h="3478" extrusionOk="0">
                  <a:moveTo>
                    <a:pt x="2732" y="0"/>
                  </a:moveTo>
                  <a:cubicBezTo>
                    <a:pt x="2693" y="0"/>
                    <a:pt x="2651" y="11"/>
                    <a:pt x="2610" y="35"/>
                  </a:cubicBezTo>
                  <a:lnTo>
                    <a:pt x="110" y="1515"/>
                  </a:lnTo>
                  <a:cubicBezTo>
                    <a:pt x="44" y="1548"/>
                    <a:pt x="0" y="1624"/>
                    <a:pt x="0" y="1701"/>
                  </a:cubicBezTo>
                  <a:lnTo>
                    <a:pt x="22" y="2644"/>
                  </a:lnTo>
                  <a:cubicBezTo>
                    <a:pt x="22" y="2721"/>
                    <a:pt x="66" y="2798"/>
                    <a:pt x="132" y="2830"/>
                  </a:cubicBezTo>
                  <a:lnTo>
                    <a:pt x="1240" y="3444"/>
                  </a:lnTo>
                  <a:cubicBezTo>
                    <a:pt x="1273" y="3466"/>
                    <a:pt x="1308" y="3477"/>
                    <a:pt x="1345" y="3477"/>
                  </a:cubicBezTo>
                  <a:cubicBezTo>
                    <a:pt x="1382" y="3477"/>
                    <a:pt x="1420" y="3466"/>
                    <a:pt x="1459" y="3444"/>
                  </a:cubicBezTo>
                  <a:lnTo>
                    <a:pt x="3947" y="1953"/>
                  </a:lnTo>
                  <a:cubicBezTo>
                    <a:pt x="4013" y="1921"/>
                    <a:pt x="4057" y="1844"/>
                    <a:pt x="4047" y="1767"/>
                  </a:cubicBezTo>
                  <a:lnTo>
                    <a:pt x="4035" y="824"/>
                  </a:lnTo>
                  <a:cubicBezTo>
                    <a:pt x="4035" y="747"/>
                    <a:pt x="3991" y="671"/>
                    <a:pt x="3925" y="637"/>
                  </a:cubicBezTo>
                  <a:lnTo>
                    <a:pt x="2829" y="24"/>
                  </a:lnTo>
                  <a:cubicBezTo>
                    <a:pt x="2799" y="9"/>
                    <a:pt x="2766" y="0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8422042" y="2174874"/>
              <a:ext cx="213348" cy="86058"/>
            </a:xfrm>
            <a:custGeom>
              <a:avLst/>
              <a:gdLst/>
              <a:ahLst/>
              <a:cxnLst/>
              <a:rect l="l" t="t" r="r" b="b"/>
              <a:pathLst>
                <a:path w="4093" h="1651" extrusionOk="0">
                  <a:moveTo>
                    <a:pt x="1293" y="1554"/>
                  </a:moveTo>
                  <a:cubicBezTo>
                    <a:pt x="1302" y="1554"/>
                    <a:pt x="1309" y="1559"/>
                    <a:pt x="1306" y="1559"/>
                  </a:cubicBezTo>
                  <a:cubicBezTo>
                    <a:pt x="1305" y="1559"/>
                    <a:pt x="1301" y="1558"/>
                    <a:pt x="1293" y="1554"/>
                  </a:cubicBezTo>
                  <a:close/>
                  <a:moveTo>
                    <a:pt x="4025" y="1"/>
                  </a:moveTo>
                  <a:cubicBezTo>
                    <a:pt x="4009" y="1"/>
                    <a:pt x="3993" y="8"/>
                    <a:pt x="3983" y="25"/>
                  </a:cubicBezTo>
                  <a:cubicBezTo>
                    <a:pt x="3986" y="15"/>
                    <a:pt x="3987" y="11"/>
                    <a:pt x="3986" y="11"/>
                  </a:cubicBezTo>
                  <a:lnTo>
                    <a:pt x="3986" y="11"/>
                  </a:lnTo>
                  <a:cubicBezTo>
                    <a:pt x="3984" y="11"/>
                    <a:pt x="3972" y="29"/>
                    <a:pt x="3950" y="37"/>
                  </a:cubicBezTo>
                  <a:cubicBezTo>
                    <a:pt x="3917" y="59"/>
                    <a:pt x="3873" y="91"/>
                    <a:pt x="3829" y="113"/>
                  </a:cubicBezTo>
                  <a:cubicBezTo>
                    <a:pt x="3708" y="190"/>
                    <a:pt x="3577" y="256"/>
                    <a:pt x="3445" y="332"/>
                  </a:cubicBezTo>
                  <a:cubicBezTo>
                    <a:pt x="3084" y="541"/>
                    <a:pt x="2722" y="749"/>
                    <a:pt x="2360" y="946"/>
                  </a:cubicBezTo>
                  <a:cubicBezTo>
                    <a:pt x="2053" y="1122"/>
                    <a:pt x="1757" y="1287"/>
                    <a:pt x="1450" y="1462"/>
                  </a:cubicBezTo>
                  <a:cubicBezTo>
                    <a:pt x="1400" y="1492"/>
                    <a:pt x="1330" y="1513"/>
                    <a:pt x="1285" y="1550"/>
                  </a:cubicBezTo>
                  <a:lnTo>
                    <a:pt x="1285" y="1550"/>
                  </a:lnTo>
                  <a:cubicBezTo>
                    <a:pt x="1280" y="1547"/>
                    <a:pt x="1273" y="1543"/>
                    <a:pt x="1264" y="1538"/>
                  </a:cubicBezTo>
                  <a:cubicBezTo>
                    <a:pt x="1209" y="1495"/>
                    <a:pt x="1143" y="1473"/>
                    <a:pt x="1077" y="1440"/>
                  </a:cubicBezTo>
                  <a:cubicBezTo>
                    <a:pt x="760" y="1265"/>
                    <a:pt x="431" y="1089"/>
                    <a:pt x="102" y="924"/>
                  </a:cubicBezTo>
                  <a:cubicBezTo>
                    <a:pt x="92" y="920"/>
                    <a:pt x="82" y="917"/>
                    <a:pt x="73" y="917"/>
                  </a:cubicBezTo>
                  <a:cubicBezTo>
                    <a:pt x="25" y="917"/>
                    <a:pt x="0" y="985"/>
                    <a:pt x="46" y="1012"/>
                  </a:cubicBezTo>
                  <a:cubicBezTo>
                    <a:pt x="343" y="1166"/>
                    <a:pt x="650" y="1331"/>
                    <a:pt x="957" y="1484"/>
                  </a:cubicBezTo>
                  <a:cubicBezTo>
                    <a:pt x="1045" y="1538"/>
                    <a:pt x="1165" y="1638"/>
                    <a:pt x="1264" y="1648"/>
                  </a:cubicBezTo>
                  <a:cubicBezTo>
                    <a:pt x="1273" y="1650"/>
                    <a:pt x="1282" y="1650"/>
                    <a:pt x="1290" y="1650"/>
                  </a:cubicBezTo>
                  <a:cubicBezTo>
                    <a:pt x="1339" y="1650"/>
                    <a:pt x="1370" y="1623"/>
                    <a:pt x="1417" y="1604"/>
                  </a:cubicBezTo>
                  <a:cubicBezTo>
                    <a:pt x="2086" y="1221"/>
                    <a:pt x="2755" y="848"/>
                    <a:pt x="3423" y="464"/>
                  </a:cubicBezTo>
                  <a:lnTo>
                    <a:pt x="3884" y="201"/>
                  </a:lnTo>
                  <a:cubicBezTo>
                    <a:pt x="3928" y="179"/>
                    <a:pt x="4049" y="135"/>
                    <a:pt x="4071" y="81"/>
                  </a:cubicBezTo>
                  <a:cubicBezTo>
                    <a:pt x="4093" y="36"/>
                    <a:pt x="4059" y="1"/>
                    <a:pt x="4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8486677" y="2257335"/>
              <a:ext cx="8132" cy="67763"/>
            </a:xfrm>
            <a:custGeom>
              <a:avLst/>
              <a:gdLst/>
              <a:ahLst/>
              <a:cxnLst/>
              <a:rect l="l" t="t" r="r" b="b"/>
              <a:pathLst>
                <a:path w="156" h="1300" extrusionOk="0">
                  <a:moveTo>
                    <a:pt x="81" y="94"/>
                  </a:moveTo>
                  <a:cubicBezTo>
                    <a:pt x="80" y="96"/>
                    <a:pt x="79" y="98"/>
                    <a:pt x="78" y="99"/>
                  </a:cubicBezTo>
                  <a:cubicBezTo>
                    <a:pt x="77" y="99"/>
                    <a:pt x="76" y="98"/>
                    <a:pt x="75" y="98"/>
                  </a:cubicBezTo>
                  <a:lnTo>
                    <a:pt x="75" y="98"/>
                  </a:lnTo>
                  <a:cubicBezTo>
                    <a:pt x="77" y="97"/>
                    <a:pt x="79" y="96"/>
                    <a:pt x="81" y="94"/>
                  </a:cubicBezTo>
                  <a:close/>
                  <a:moveTo>
                    <a:pt x="60" y="0"/>
                  </a:moveTo>
                  <a:cubicBezTo>
                    <a:pt x="48" y="0"/>
                    <a:pt x="35" y="4"/>
                    <a:pt x="24" y="12"/>
                  </a:cubicBezTo>
                  <a:cubicBezTo>
                    <a:pt x="12" y="22"/>
                    <a:pt x="2" y="34"/>
                    <a:pt x="2" y="56"/>
                  </a:cubicBezTo>
                  <a:cubicBezTo>
                    <a:pt x="1" y="62"/>
                    <a:pt x="1" y="68"/>
                    <a:pt x="2" y="73"/>
                  </a:cubicBezTo>
                  <a:lnTo>
                    <a:pt x="2" y="73"/>
                  </a:lnTo>
                  <a:lnTo>
                    <a:pt x="2" y="88"/>
                  </a:lnTo>
                  <a:cubicBezTo>
                    <a:pt x="2" y="121"/>
                    <a:pt x="2" y="154"/>
                    <a:pt x="12" y="176"/>
                  </a:cubicBezTo>
                  <a:cubicBezTo>
                    <a:pt x="12" y="275"/>
                    <a:pt x="12" y="373"/>
                    <a:pt x="24" y="472"/>
                  </a:cubicBezTo>
                  <a:cubicBezTo>
                    <a:pt x="24" y="680"/>
                    <a:pt x="34" y="889"/>
                    <a:pt x="46" y="1108"/>
                  </a:cubicBezTo>
                  <a:lnTo>
                    <a:pt x="46" y="1250"/>
                  </a:lnTo>
                  <a:cubicBezTo>
                    <a:pt x="51" y="1283"/>
                    <a:pt x="78" y="1299"/>
                    <a:pt x="105" y="1299"/>
                  </a:cubicBezTo>
                  <a:cubicBezTo>
                    <a:pt x="131" y="1299"/>
                    <a:pt x="155" y="1283"/>
                    <a:pt x="155" y="1250"/>
                  </a:cubicBezTo>
                  <a:cubicBezTo>
                    <a:pt x="144" y="899"/>
                    <a:pt x="122" y="548"/>
                    <a:pt x="112" y="198"/>
                  </a:cubicBezTo>
                  <a:cubicBezTo>
                    <a:pt x="112" y="143"/>
                    <a:pt x="112" y="88"/>
                    <a:pt x="100" y="34"/>
                  </a:cubicBezTo>
                  <a:cubicBezTo>
                    <a:pt x="100" y="12"/>
                    <a:pt x="8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8039863" y="2428409"/>
              <a:ext cx="211471" cy="181082"/>
            </a:xfrm>
            <a:custGeom>
              <a:avLst/>
              <a:gdLst/>
              <a:ahLst/>
              <a:cxnLst/>
              <a:rect l="l" t="t" r="r" b="b"/>
              <a:pathLst>
                <a:path w="4057" h="3474" extrusionOk="0">
                  <a:moveTo>
                    <a:pt x="2732" y="1"/>
                  </a:moveTo>
                  <a:cubicBezTo>
                    <a:pt x="2694" y="1"/>
                    <a:pt x="2655" y="12"/>
                    <a:pt x="2620" y="29"/>
                  </a:cubicBezTo>
                  <a:lnTo>
                    <a:pt x="110" y="1510"/>
                  </a:lnTo>
                  <a:cubicBezTo>
                    <a:pt x="44" y="1554"/>
                    <a:pt x="0" y="1630"/>
                    <a:pt x="0" y="1707"/>
                  </a:cubicBezTo>
                  <a:lnTo>
                    <a:pt x="22" y="2650"/>
                  </a:lnTo>
                  <a:cubicBezTo>
                    <a:pt x="22" y="2726"/>
                    <a:pt x="66" y="2792"/>
                    <a:pt x="132" y="2836"/>
                  </a:cubicBezTo>
                  <a:lnTo>
                    <a:pt x="1239" y="3450"/>
                  </a:lnTo>
                  <a:cubicBezTo>
                    <a:pt x="1269" y="3466"/>
                    <a:pt x="1302" y="3474"/>
                    <a:pt x="1337" y="3474"/>
                  </a:cubicBezTo>
                  <a:cubicBezTo>
                    <a:pt x="1376" y="3474"/>
                    <a:pt x="1417" y="3463"/>
                    <a:pt x="1458" y="3440"/>
                  </a:cubicBezTo>
                  <a:lnTo>
                    <a:pt x="3947" y="1959"/>
                  </a:lnTo>
                  <a:cubicBezTo>
                    <a:pt x="4013" y="1915"/>
                    <a:pt x="4057" y="1839"/>
                    <a:pt x="4045" y="1762"/>
                  </a:cubicBezTo>
                  <a:lnTo>
                    <a:pt x="4035" y="819"/>
                  </a:lnTo>
                  <a:cubicBezTo>
                    <a:pt x="4035" y="742"/>
                    <a:pt x="3991" y="677"/>
                    <a:pt x="3925" y="633"/>
                  </a:cubicBezTo>
                  <a:lnTo>
                    <a:pt x="2829" y="29"/>
                  </a:lnTo>
                  <a:cubicBezTo>
                    <a:pt x="2798" y="9"/>
                    <a:pt x="2765" y="1"/>
                    <a:pt x="2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8037414" y="2461508"/>
              <a:ext cx="213348" cy="86319"/>
            </a:xfrm>
            <a:custGeom>
              <a:avLst/>
              <a:gdLst/>
              <a:ahLst/>
              <a:cxnLst/>
              <a:rect l="l" t="t" r="r" b="b"/>
              <a:pathLst>
                <a:path w="4093" h="1656" extrusionOk="0">
                  <a:moveTo>
                    <a:pt x="1303" y="1552"/>
                  </a:moveTo>
                  <a:cubicBezTo>
                    <a:pt x="1306" y="1553"/>
                    <a:pt x="1308" y="1554"/>
                    <a:pt x="1307" y="1554"/>
                  </a:cubicBezTo>
                  <a:cubicBezTo>
                    <a:pt x="1307" y="1554"/>
                    <a:pt x="1306" y="1553"/>
                    <a:pt x="1303" y="1552"/>
                  </a:cubicBezTo>
                  <a:close/>
                  <a:moveTo>
                    <a:pt x="1286" y="1555"/>
                  </a:moveTo>
                  <a:lnTo>
                    <a:pt x="1286" y="1555"/>
                  </a:lnTo>
                  <a:cubicBezTo>
                    <a:pt x="1282" y="1559"/>
                    <a:pt x="1279" y="1562"/>
                    <a:pt x="1275" y="1565"/>
                  </a:cubicBezTo>
                  <a:cubicBezTo>
                    <a:pt x="1278" y="1560"/>
                    <a:pt x="1282" y="1557"/>
                    <a:pt x="1286" y="1555"/>
                  </a:cubicBezTo>
                  <a:close/>
                  <a:moveTo>
                    <a:pt x="4026" y="0"/>
                  </a:moveTo>
                  <a:cubicBezTo>
                    <a:pt x="4010" y="0"/>
                    <a:pt x="3994" y="9"/>
                    <a:pt x="3983" y="30"/>
                  </a:cubicBezTo>
                  <a:cubicBezTo>
                    <a:pt x="3987" y="18"/>
                    <a:pt x="3988" y="14"/>
                    <a:pt x="3986" y="14"/>
                  </a:cubicBezTo>
                  <a:lnTo>
                    <a:pt x="3986" y="14"/>
                  </a:lnTo>
                  <a:cubicBezTo>
                    <a:pt x="3983" y="14"/>
                    <a:pt x="3971" y="28"/>
                    <a:pt x="3950" y="42"/>
                  </a:cubicBezTo>
                  <a:cubicBezTo>
                    <a:pt x="3917" y="64"/>
                    <a:pt x="3873" y="86"/>
                    <a:pt x="3829" y="107"/>
                  </a:cubicBezTo>
                  <a:cubicBezTo>
                    <a:pt x="3709" y="184"/>
                    <a:pt x="3578" y="261"/>
                    <a:pt x="3446" y="337"/>
                  </a:cubicBezTo>
                  <a:cubicBezTo>
                    <a:pt x="3084" y="535"/>
                    <a:pt x="2722" y="743"/>
                    <a:pt x="2360" y="951"/>
                  </a:cubicBezTo>
                  <a:cubicBezTo>
                    <a:pt x="2053" y="1116"/>
                    <a:pt x="1758" y="1292"/>
                    <a:pt x="1451" y="1456"/>
                  </a:cubicBezTo>
                  <a:cubicBezTo>
                    <a:pt x="1403" y="1485"/>
                    <a:pt x="1339" y="1513"/>
                    <a:pt x="1294" y="1549"/>
                  </a:cubicBezTo>
                  <a:lnTo>
                    <a:pt x="1294" y="1549"/>
                  </a:lnTo>
                  <a:cubicBezTo>
                    <a:pt x="1287" y="1545"/>
                    <a:pt x="1277" y="1540"/>
                    <a:pt x="1264" y="1533"/>
                  </a:cubicBezTo>
                  <a:cubicBezTo>
                    <a:pt x="1209" y="1499"/>
                    <a:pt x="1144" y="1467"/>
                    <a:pt x="1078" y="1434"/>
                  </a:cubicBezTo>
                  <a:cubicBezTo>
                    <a:pt x="759" y="1270"/>
                    <a:pt x="431" y="1094"/>
                    <a:pt x="102" y="919"/>
                  </a:cubicBezTo>
                  <a:cubicBezTo>
                    <a:pt x="91" y="914"/>
                    <a:pt x="82" y="911"/>
                    <a:pt x="73" y="911"/>
                  </a:cubicBezTo>
                  <a:cubicBezTo>
                    <a:pt x="25" y="911"/>
                    <a:pt x="1" y="978"/>
                    <a:pt x="47" y="1006"/>
                  </a:cubicBezTo>
                  <a:cubicBezTo>
                    <a:pt x="354" y="1170"/>
                    <a:pt x="650" y="1324"/>
                    <a:pt x="957" y="1489"/>
                  </a:cubicBezTo>
                  <a:cubicBezTo>
                    <a:pt x="1044" y="1533"/>
                    <a:pt x="1166" y="1631"/>
                    <a:pt x="1264" y="1653"/>
                  </a:cubicBezTo>
                  <a:cubicBezTo>
                    <a:pt x="1273" y="1654"/>
                    <a:pt x="1281" y="1655"/>
                    <a:pt x="1289" y="1655"/>
                  </a:cubicBezTo>
                  <a:cubicBezTo>
                    <a:pt x="1339" y="1655"/>
                    <a:pt x="1370" y="1627"/>
                    <a:pt x="1417" y="1599"/>
                  </a:cubicBezTo>
                  <a:cubicBezTo>
                    <a:pt x="2086" y="1226"/>
                    <a:pt x="2755" y="842"/>
                    <a:pt x="3424" y="469"/>
                  </a:cubicBezTo>
                  <a:cubicBezTo>
                    <a:pt x="3578" y="381"/>
                    <a:pt x="3731" y="293"/>
                    <a:pt x="3885" y="195"/>
                  </a:cubicBezTo>
                  <a:cubicBezTo>
                    <a:pt x="3928" y="173"/>
                    <a:pt x="4049" y="129"/>
                    <a:pt x="4070" y="74"/>
                  </a:cubicBezTo>
                  <a:cubicBezTo>
                    <a:pt x="4093" y="37"/>
                    <a:pt x="4060" y="0"/>
                    <a:pt x="4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8102048" y="2544021"/>
              <a:ext cx="8132" cy="67971"/>
            </a:xfrm>
            <a:custGeom>
              <a:avLst/>
              <a:gdLst/>
              <a:ahLst/>
              <a:cxnLst/>
              <a:rect l="l" t="t" r="r" b="b"/>
              <a:pathLst>
                <a:path w="156" h="1304" extrusionOk="0">
                  <a:moveTo>
                    <a:pt x="101" y="48"/>
                  </a:moveTo>
                  <a:cubicBezTo>
                    <a:pt x="101" y="70"/>
                    <a:pt x="90" y="81"/>
                    <a:pt x="79" y="92"/>
                  </a:cubicBezTo>
                  <a:cubicBezTo>
                    <a:pt x="78" y="91"/>
                    <a:pt x="77" y="91"/>
                    <a:pt x="76" y="90"/>
                  </a:cubicBezTo>
                  <a:lnTo>
                    <a:pt x="76" y="90"/>
                  </a:lnTo>
                  <a:cubicBezTo>
                    <a:pt x="90" y="83"/>
                    <a:pt x="101" y="69"/>
                    <a:pt x="101" y="48"/>
                  </a:cubicBezTo>
                  <a:close/>
                  <a:moveTo>
                    <a:pt x="50" y="0"/>
                  </a:moveTo>
                  <a:cubicBezTo>
                    <a:pt x="41" y="0"/>
                    <a:pt x="32" y="2"/>
                    <a:pt x="24" y="4"/>
                  </a:cubicBezTo>
                  <a:cubicBezTo>
                    <a:pt x="13" y="16"/>
                    <a:pt x="2" y="26"/>
                    <a:pt x="2" y="48"/>
                  </a:cubicBezTo>
                  <a:cubicBezTo>
                    <a:pt x="1" y="54"/>
                    <a:pt x="1" y="60"/>
                    <a:pt x="2" y="65"/>
                  </a:cubicBezTo>
                  <a:lnTo>
                    <a:pt x="2" y="65"/>
                  </a:lnTo>
                  <a:lnTo>
                    <a:pt x="2" y="92"/>
                  </a:lnTo>
                  <a:cubicBezTo>
                    <a:pt x="2" y="114"/>
                    <a:pt x="2" y="147"/>
                    <a:pt x="13" y="180"/>
                  </a:cubicBezTo>
                  <a:cubicBezTo>
                    <a:pt x="13" y="279"/>
                    <a:pt x="13" y="366"/>
                    <a:pt x="24" y="465"/>
                  </a:cubicBezTo>
                  <a:cubicBezTo>
                    <a:pt x="24" y="684"/>
                    <a:pt x="35" y="893"/>
                    <a:pt x="46" y="1100"/>
                  </a:cubicBezTo>
                  <a:lnTo>
                    <a:pt x="46" y="1254"/>
                  </a:lnTo>
                  <a:cubicBezTo>
                    <a:pt x="51" y="1287"/>
                    <a:pt x="79" y="1303"/>
                    <a:pt x="105" y="1303"/>
                  </a:cubicBezTo>
                  <a:cubicBezTo>
                    <a:pt x="131" y="1303"/>
                    <a:pt x="155" y="1287"/>
                    <a:pt x="155" y="1254"/>
                  </a:cubicBezTo>
                  <a:cubicBezTo>
                    <a:pt x="145" y="903"/>
                    <a:pt x="123" y="552"/>
                    <a:pt x="111" y="201"/>
                  </a:cubicBezTo>
                  <a:cubicBezTo>
                    <a:pt x="111" y="147"/>
                    <a:pt x="111" y="92"/>
                    <a:pt x="101" y="37"/>
                  </a:cubicBezTo>
                  <a:cubicBezTo>
                    <a:pt x="101" y="12"/>
                    <a:pt x="76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7705483" y="2056082"/>
              <a:ext cx="200681" cy="172273"/>
            </a:xfrm>
            <a:custGeom>
              <a:avLst/>
              <a:gdLst/>
              <a:ahLst/>
              <a:cxnLst/>
              <a:rect l="l" t="t" r="r" b="b"/>
              <a:pathLst>
                <a:path w="3850" h="3305" extrusionOk="0">
                  <a:moveTo>
                    <a:pt x="2591" y="1"/>
                  </a:moveTo>
                  <a:cubicBezTo>
                    <a:pt x="2553" y="1"/>
                    <a:pt x="2514" y="12"/>
                    <a:pt x="2479" y="35"/>
                  </a:cubicBezTo>
                  <a:lnTo>
                    <a:pt x="100" y="1439"/>
                  </a:lnTo>
                  <a:cubicBezTo>
                    <a:pt x="34" y="1483"/>
                    <a:pt x="1" y="1548"/>
                    <a:pt x="1" y="1625"/>
                  </a:cubicBezTo>
                  <a:lnTo>
                    <a:pt x="12" y="2513"/>
                  </a:lnTo>
                  <a:cubicBezTo>
                    <a:pt x="12" y="2589"/>
                    <a:pt x="56" y="2655"/>
                    <a:pt x="122" y="2689"/>
                  </a:cubicBezTo>
                  <a:lnTo>
                    <a:pt x="1175" y="3281"/>
                  </a:lnTo>
                  <a:cubicBezTo>
                    <a:pt x="1207" y="3297"/>
                    <a:pt x="1243" y="3305"/>
                    <a:pt x="1278" y="3305"/>
                  </a:cubicBezTo>
                  <a:cubicBezTo>
                    <a:pt x="1314" y="3305"/>
                    <a:pt x="1349" y="3297"/>
                    <a:pt x="1382" y="3281"/>
                  </a:cubicBezTo>
                  <a:lnTo>
                    <a:pt x="3751" y="1866"/>
                  </a:lnTo>
                  <a:cubicBezTo>
                    <a:pt x="3806" y="1822"/>
                    <a:pt x="3850" y="1756"/>
                    <a:pt x="3850" y="1680"/>
                  </a:cubicBezTo>
                  <a:lnTo>
                    <a:pt x="3828" y="781"/>
                  </a:lnTo>
                  <a:cubicBezTo>
                    <a:pt x="3828" y="704"/>
                    <a:pt x="3784" y="638"/>
                    <a:pt x="3729" y="605"/>
                  </a:cubicBezTo>
                  <a:lnTo>
                    <a:pt x="2688" y="24"/>
                  </a:lnTo>
                  <a:cubicBezTo>
                    <a:pt x="2657" y="9"/>
                    <a:pt x="2624" y="1"/>
                    <a:pt x="2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7702408" y="2087461"/>
              <a:ext cx="203757" cy="82045"/>
            </a:xfrm>
            <a:custGeom>
              <a:avLst/>
              <a:gdLst/>
              <a:ahLst/>
              <a:cxnLst/>
              <a:rect l="l" t="t" r="r" b="b"/>
              <a:pathLst>
                <a:path w="3909" h="1574" extrusionOk="0">
                  <a:moveTo>
                    <a:pt x="1246" y="1472"/>
                  </a:moveTo>
                  <a:cubicBezTo>
                    <a:pt x="1257" y="1472"/>
                    <a:pt x="1264" y="1479"/>
                    <a:pt x="1258" y="1479"/>
                  </a:cubicBezTo>
                  <a:cubicBezTo>
                    <a:pt x="1256" y="1479"/>
                    <a:pt x="1250" y="1478"/>
                    <a:pt x="1241" y="1473"/>
                  </a:cubicBezTo>
                  <a:lnTo>
                    <a:pt x="1241" y="1473"/>
                  </a:lnTo>
                  <a:cubicBezTo>
                    <a:pt x="1243" y="1472"/>
                    <a:pt x="1244" y="1472"/>
                    <a:pt x="1246" y="1472"/>
                  </a:cubicBezTo>
                  <a:close/>
                  <a:moveTo>
                    <a:pt x="3841" y="0"/>
                  </a:moveTo>
                  <a:cubicBezTo>
                    <a:pt x="3825" y="0"/>
                    <a:pt x="3809" y="8"/>
                    <a:pt x="3799" y="25"/>
                  </a:cubicBezTo>
                  <a:cubicBezTo>
                    <a:pt x="3802" y="15"/>
                    <a:pt x="3802" y="11"/>
                    <a:pt x="3800" y="11"/>
                  </a:cubicBezTo>
                  <a:lnTo>
                    <a:pt x="3800" y="11"/>
                  </a:lnTo>
                  <a:cubicBezTo>
                    <a:pt x="3796" y="11"/>
                    <a:pt x="3781" y="29"/>
                    <a:pt x="3766" y="36"/>
                  </a:cubicBezTo>
                  <a:cubicBezTo>
                    <a:pt x="3733" y="58"/>
                    <a:pt x="3689" y="80"/>
                    <a:pt x="3656" y="102"/>
                  </a:cubicBezTo>
                  <a:cubicBezTo>
                    <a:pt x="3536" y="179"/>
                    <a:pt x="3404" y="245"/>
                    <a:pt x="3283" y="321"/>
                  </a:cubicBezTo>
                  <a:cubicBezTo>
                    <a:pt x="2944" y="518"/>
                    <a:pt x="2593" y="705"/>
                    <a:pt x="2253" y="903"/>
                  </a:cubicBezTo>
                  <a:cubicBezTo>
                    <a:pt x="1968" y="1067"/>
                    <a:pt x="1672" y="1231"/>
                    <a:pt x="1387" y="1385"/>
                  </a:cubicBezTo>
                  <a:cubicBezTo>
                    <a:pt x="1348" y="1414"/>
                    <a:pt x="1274" y="1434"/>
                    <a:pt x="1235" y="1469"/>
                  </a:cubicBezTo>
                  <a:lnTo>
                    <a:pt x="1235" y="1469"/>
                  </a:lnTo>
                  <a:cubicBezTo>
                    <a:pt x="1231" y="1467"/>
                    <a:pt x="1227" y="1464"/>
                    <a:pt x="1222" y="1461"/>
                  </a:cubicBezTo>
                  <a:cubicBezTo>
                    <a:pt x="1168" y="1417"/>
                    <a:pt x="1091" y="1395"/>
                    <a:pt x="1036" y="1363"/>
                  </a:cubicBezTo>
                  <a:cubicBezTo>
                    <a:pt x="729" y="1198"/>
                    <a:pt x="411" y="1034"/>
                    <a:pt x="104" y="869"/>
                  </a:cubicBezTo>
                  <a:cubicBezTo>
                    <a:pt x="98" y="867"/>
                    <a:pt x="92" y="866"/>
                    <a:pt x="86" y="866"/>
                  </a:cubicBezTo>
                  <a:cubicBezTo>
                    <a:pt x="39" y="866"/>
                    <a:pt x="0" y="939"/>
                    <a:pt x="49" y="968"/>
                  </a:cubicBezTo>
                  <a:cubicBezTo>
                    <a:pt x="345" y="1110"/>
                    <a:pt x="630" y="1264"/>
                    <a:pt x="915" y="1417"/>
                  </a:cubicBezTo>
                  <a:cubicBezTo>
                    <a:pt x="1003" y="1461"/>
                    <a:pt x="1112" y="1560"/>
                    <a:pt x="1212" y="1571"/>
                  </a:cubicBezTo>
                  <a:cubicBezTo>
                    <a:pt x="1221" y="1573"/>
                    <a:pt x="1231" y="1574"/>
                    <a:pt x="1240" y="1574"/>
                  </a:cubicBezTo>
                  <a:cubicBezTo>
                    <a:pt x="1282" y="1574"/>
                    <a:pt x="1318" y="1554"/>
                    <a:pt x="1354" y="1527"/>
                  </a:cubicBezTo>
                  <a:cubicBezTo>
                    <a:pt x="1990" y="1166"/>
                    <a:pt x="2637" y="803"/>
                    <a:pt x="3273" y="442"/>
                  </a:cubicBezTo>
                  <a:cubicBezTo>
                    <a:pt x="3415" y="354"/>
                    <a:pt x="3568" y="277"/>
                    <a:pt x="3711" y="189"/>
                  </a:cubicBezTo>
                  <a:cubicBezTo>
                    <a:pt x="3755" y="167"/>
                    <a:pt x="3865" y="124"/>
                    <a:pt x="3887" y="80"/>
                  </a:cubicBezTo>
                  <a:cubicBezTo>
                    <a:pt x="3909" y="35"/>
                    <a:pt x="3875" y="0"/>
                    <a:pt x="3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7764332" y="2165700"/>
              <a:ext cx="8132" cy="65104"/>
            </a:xfrm>
            <a:custGeom>
              <a:avLst/>
              <a:gdLst/>
              <a:ahLst/>
              <a:cxnLst/>
              <a:rect l="l" t="t" r="r" b="b"/>
              <a:pathLst>
                <a:path w="156" h="1249" extrusionOk="0">
                  <a:moveTo>
                    <a:pt x="81" y="98"/>
                  </a:moveTo>
                  <a:cubicBezTo>
                    <a:pt x="80" y="100"/>
                    <a:pt x="79" y="101"/>
                    <a:pt x="78" y="103"/>
                  </a:cubicBezTo>
                  <a:cubicBezTo>
                    <a:pt x="77" y="103"/>
                    <a:pt x="76" y="102"/>
                    <a:pt x="75" y="102"/>
                  </a:cubicBezTo>
                  <a:lnTo>
                    <a:pt x="75" y="102"/>
                  </a:lnTo>
                  <a:cubicBezTo>
                    <a:pt x="77" y="101"/>
                    <a:pt x="79" y="99"/>
                    <a:pt x="81" y="98"/>
                  </a:cubicBezTo>
                  <a:close/>
                  <a:moveTo>
                    <a:pt x="49" y="0"/>
                  </a:moveTo>
                  <a:cubicBezTo>
                    <a:pt x="40" y="0"/>
                    <a:pt x="32" y="1"/>
                    <a:pt x="24" y="4"/>
                  </a:cubicBezTo>
                  <a:cubicBezTo>
                    <a:pt x="12" y="15"/>
                    <a:pt x="2" y="37"/>
                    <a:pt x="2" y="59"/>
                  </a:cubicBezTo>
                  <a:cubicBezTo>
                    <a:pt x="1" y="66"/>
                    <a:pt x="1" y="72"/>
                    <a:pt x="2" y="77"/>
                  </a:cubicBezTo>
                  <a:lnTo>
                    <a:pt x="2" y="77"/>
                  </a:lnTo>
                  <a:lnTo>
                    <a:pt x="2" y="92"/>
                  </a:lnTo>
                  <a:lnTo>
                    <a:pt x="2" y="179"/>
                  </a:lnTo>
                  <a:cubicBezTo>
                    <a:pt x="12" y="267"/>
                    <a:pt x="12" y="355"/>
                    <a:pt x="24" y="454"/>
                  </a:cubicBezTo>
                  <a:cubicBezTo>
                    <a:pt x="24" y="651"/>
                    <a:pt x="34" y="849"/>
                    <a:pt x="46" y="1057"/>
                  </a:cubicBezTo>
                  <a:lnTo>
                    <a:pt x="46" y="1200"/>
                  </a:lnTo>
                  <a:cubicBezTo>
                    <a:pt x="51" y="1232"/>
                    <a:pt x="78" y="1249"/>
                    <a:pt x="104" y="1249"/>
                  </a:cubicBezTo>
                  <a:cubicBezTo>
                    <a:pt x="130" y="1249"/>
                    <a:pt x="155" y="1232"/>
                    <a:pt x="155" y="1200"/>
                  </a:cubicBezTo>
                  <a:cubicBezTo>
                    <a:pt x="144" y="859"/>
                    <a:pt x="122" y="530"/>
                    <a:pt x="111" y="191"/>
                  </a:cubicBezTo>
                  <a:cubicBezTo>
                    <a:pt x="111" y="147"/>
                    <a:pt x="111" y="92"/>
                    <a:pt x="100" y="37"/>
                  </a:cubicBezTo>
                  <a:cubicBezTo>
                    <a:pt x="100" y="12"/>
                    <a:pt x="75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7739260" y="1984567"/>
              <a:ext cx="201202" cy="172273"/>
            </a:xfrm>
            <a:custGeom>
              <a:avLst/>
              <a:gdLst/>
              <a:ahLst/>
              <a:cxnLst/>
              <a:rect l="l" t="t" r="r" b="b"/>
              <a:pathLst>
                <a:path w="3860" h="3305" extrusionOk="0">
                  <a:moveTo>
                    <a:pt x="2593" y="1"/>
                  </a:moveTo>
                  <a:cubicBezTo>
                    <a:pt x="2557" y="1"/>
                    <a:pt x="2521" y="9"/>
                    <a:pt x="2489" y="26"/>
                  </a:cubicBezTo>
                  <a:lnTo>
                    <a:pt x="98" y="1440"/>
                  </a:lnTo>
                  <a:cubicBezTo>
                    <a:pt x="44" y="1473"/>
                    <a:pt x="0" y="1539"/>
                    <a:pt x="0" y="1615"/>
                  </a:cubicBezTo>
                  <a:lnTo>
                    <a:pt x="22" y="2514"/>
                  </a:lnTo>
                  <a:cubicBezTo>
                    <a:pt x="22" y="2580"/>
                    <a:pt x="66" y="2657"/>
                    <a:pt x="120" y="2690"/>
                  </a:cubicBezTo>
                  <a:lnTo>
                    <a:pt x="1173" y="3271"/>
                  </a:lnTo>
                  <a:cubicBezTo>
                    <a:pt x="1206" y="3293"/>
                    <a:pt x="1242" y="3304"/>
                    <a:pt x="1277" y="3304"/>
                  </a:cubicBezTo>
                  <a:cubicBezTo>
                    <a:pt x="1313" y="3304"/>
                    <a:pt x="1349" y="3293"/>
                    <a:pt x="1382" y="3271"/>
                  </a:cubicBezTo>
                  <a:lnTo>
                    <a:pt x="3750" y="1856"/>
                  </a:lnTo>
                  <a:cubicBezTo>
                    <a:pt x="3816" y="1824"/>
                    <a:pt x="3860" y="1747"/>
                    <a:pt x="3848" y="1670"/>
                  </a:cubicBezTo>
                  <a:lnTo>
                    <a:pt x="3838" y="782"/>
                  </a:lnTo>
                  <a:cubicBezTo>
                    <a:pt x="3838" y="706"/>
                    <a:pt x="3794" y="640"/>
                    <a:pt x="3728" y="596"/>
                  </a:cubicBezTo>
                  <a:lnTo>
                    <a:pt x="2697" y="26"/>
                  </a:lnTo>
                  <a:cubicBezTo>
                    <a:pt x="2664" y="9"/>
                    <a:pt x="2629" y="1"/>
                    <a:pt x="25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7736810" y="2015737"/>
              <a:ext cx="203288" cy="82305"/>
            </a:xfrm>
            <a:custGeom>
              <a:avLst/>
              <a:gdLst/>
              <a:ahLst/>
              <a:cxnLst/>
              <a:rect l="l" t="t" r="r" b="b"/>
              <a:pathLst>
                <a:path w="3900" h="1579" extrusionOk="0">
                  <a:moveTo>
                    <a:pt x="1239" y="1478"/>
                  </a:moveTo>
                  <a:cubicBezTo>
                    <a:pt x="1245" y="1479"/>
                    <a:pt x="1248" y="1482"/>
                    <a:pt x="1247" y="1482"/>
                  </a:cubicBezTo>
                  <a:cubicBezTo>
                    <a:pt x="1246" y="1482"/>
                    <a:pt x="1244" y="1481"/>
                    <a:pt x="1239" y="1478"/>
                  </a:cubicBezTo>
                  <a:close/>
                  <a:moveTo>
                    <a:pt x="1211" y="1488"/>
                  </a:moveTo>
                  <a:lnTo>
                    <a:pt x="1211" y="1488"/>
                  </a:lnTo>
                  <a:cubicBezTo>
                    <a:pt x="1210" y="1488"/>
                    <a:pt x="1210" y="1489"/>
                    <a:pt x="1209" y="1489"/>
                  </a:cubicBezTo>
                  <a:cubicBezTo>
                    <a:pt x="1210" y="1489"/>
                    <a:pt x="1210" y="1488"/>
                    <a:pt x="1211" y="1488"/>
                  </a:cubicBezTo>
                  <a:close/>
                  <a:moveTo>
                    <a:pt x="3830" y="1"/>
                  </a:moveTo>
                  <a:cubicBezTo>
                    <a:pt x="3817" y="1"/>
                    <a:pt x="3804" y="5"/>
                    <a:pt x="3794" y="17"/>
                  </a:cubicBezTo>
                  <a:lnTo>
                    <a:pt x="3794" y="17"/>
                  </a:lnTo>
                  <a:cubicBezTo>
                    <a:pt x="3795" y="17"/>
                    <a:pt x="3795" y="16"/>
                    <a:pt x="3795" y="16"/>
                  </a:cubicBezTo>
                  <a:lnTo>
                    <a:pt x="3795" y="16"/>
                  </a:lnTo>
                  <a:cubicBezTo>
                    <a:pt x="3794" y="16"/>
                    <a:pt x="3779" y="34"/>
                    <a:pt x="3764" y="42"/>
                  </a:cubicBezTo>
                  <a:cubicBezTo>
                    <a:pt x="3720" y="64"/>
                    <a:pt x="3687" y="86"/>
                    <a:pt x="3643" y="108"/>
                  </a:cubicBezTo>
                  <a:cubicBezTo>
                    <a:pt x="3522" y="173"/>
                    <a:pt x="3402" y="250"/>
                    <a:pt x="3281" y="316"/>
                  </a:cubicBezTo>
                  <a:cubicBezTo>
                    <a:pt x="2930" y="513"/>
                    <a:pt x="2591" y="710"/>
                    <a:pt x="2240" y="908"/>
                  </a:cubicBezTo>
                  <a:cubicBezTo>
                    <a:pt x="1955" y="1061"/>
                    <a:pt x="1670" y="1226"/>
                    <a:pt x="1385" y="1390"/>
                  </a:cubicBezTo>
                  <a:cubicBezTo>
                    <a:pt x="1337" y="1409"/>
                    <a:pt x="1274" y="1436"/>
                    <a:pt x="1229" y="1472"/>
                  </a:cubicBezTo>
                  <a:lnTo>
                    <a:pt x="1229" y="1472"/>
                  </a:lnTo>
                  <a:cubicBezTo>
                    <a:pt x="1224" y="1468"/>
                    <a:pt x="1217" y="1463"/>
                    <a:pt x="1209" y="1456"/>
                  </a:cubicBezTo>
                  <a:cubicBezTo>
                    <a:pt x="1154" y="1423"/>
                    <a:pt x="1088" y="1390"/>
                    <a:pt x="1023" y="1358"/>
                  </a:cubicBezTo>
                  <a:cubicBezTo>
                    <a:pt x="716" y="1204"/>
                    <a:pt x="409" y="1039"/>
                    <a:pt x="102" y="875"/>
                  </a:cubicBezTo>
                  <a:cubicBezTo>
                    <a:pt x="91" y="870"/>
                    <a:pt x="82" y="868"/>
                    <a:pt x="73" y="868"/>
                  </a:cubicBezTo>
                  <a:cubicBezTo>
                    <a:pt x="25" y="868"/>
                    <a:pt x="1" y="935"/>
                    <a:pt x="47" y="963"/>
                  </a:cubicBezTo>
                  <a:lnTo>
                    <a:pt x="902" y="1423"/>
                  </a:lnTo>
                  <a:cubicBezTo>
                    <a:pt x="990" y="1467"/>
                    <a:pt x="1110" y="1555"/>
                    <a:pt x="1209" y="1577"/>
                  </a:cubicBezTo>
                  <a:cubicBezTo>
                    <a:pt x="1217" y="1578"/>
                    <a:pt x="1224" y="1579"/>
                    <a:pt x="1230" y="1579"/>
                  </a:cubicBezTo>
                  <a:cubicBezTo>
                    <a:pt x="1273" y="1579"/>
                    <a:pt x="1303" y="1552"/>
                    <a:pt x="1341" y="1533"/>
                  </a:cubicBezTo>
                  <a:cubicBezTo>
                    <a:pt x="1987" y="1171"/>
                    <a:pt x="2623" y="809"/>
                    <a:pt x="3271" y="447"/>
                  </a:cubicBezTo>
                  <a:cubicBezTo>
                    <a:pt x="3413" y="359"/>
                    <a:pt x="3556" y="272"/>
                    <a:pt x="3709" y="195"/>
                  </a:cubicBezTo>
                  <a:cubicBezTo>
                    <a:pt x="3753" y="162"/>
                    <a:pt x="3851" y="130"/>
                    <a:pt x="3885" y="74"/>
                  </a:cubicBezTo>
                  <a:cubicBezTo>
                    <a:pt x="3899" y="38"/>
                    <a:pt x="3864" y="1"/>
                    <a:pt x="3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7798109" y="2094237"/>
              <a:ext cx="8027" cy="64583"/>
            </a:xfrm>
            <a:custGeom>
              <a:avLst/>
              <a:gdLst/>
              <a:ahLst/>
              <a:cxnLst/>
              <a:rect l="l" t="t" r="r" b="b"/>
              <a:pathLst>
                <a:path w="154" h="1239" extrusionOk="0">
                  <a:moveTo>
                    <a:pt x="89" y="85"/>
                  </a:moveTo>
                  <a:cubicBezTo>
                    <a:pt x="88" y="88"/>
                    <a:pt x="88" y="91"/>
                    <a:pt x="88" y="93"/>
                  </a:cubicBezTo>
                  <a:cubicBezTo>
                    <a:pt x="86" y="92"/>
                    <a:pt x="83" y="91"/>
                    <a:pt x="81" y="90"/>
                  </a:cubicBezTo>
                  <a:lnTo>
                    <a:pt x="81" y="90"/>
                  </a:lnTo>
                  <a:cubicBezTo>
                    <a:pt x="84" y="89"/>
                    <a:pt x="87" y="87"/>
                    <a:pt x="89" y="85"/>
                  </a:cubicBezTo>
                  <a:close/>
                  <a:moveTo>
                    <a:pt x="53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11" y="16"/>
                    <a:pt x="11" y="27"/>
                    <a:pt x="0" y="49"/>
                  </a:cubicBezTo>
                  <a:cubicBezTo>
                    <a:pt x="0" y="63"/>
                    <a:pt x="4" y="74"/>
                    <a:pt x="11" y="82"/>
                  </a:cubicBezTo>
                  <a:lnTo>
                    <a:pt x="11" y="82"/>
                  </a:lnTo>
                  <a:lnTo>
                    <a:pt x="11" y="169"/>
                  </a:lnTo>
                  <a:cubicBezTo>
                    <a:pt x="11" y="268"/>
                    <a:pt x="22" y="356"/>
                    <a:pt x="22" y="444"/>
                  </a:cubicBezTo>
                  <a:cubicBezTo>
                    <a:pt x="33" y="651"/>
                    <a:pt x="44" y="849"/>
                    <a:pt x="44" y="1046"/>
                  </a:cubicBezTo>
                  <a:cubicBezTo>
                    <a:pt x="44" y="1101"/>
                    <a:pt x="55" y="1145"/>
                    <a:pt x="55" y="1189"/>
                  </a:cubicBezTo>
                  <a:cubicBezTo>
                    <a:pt x="55" y="1222"/>
                    <a:pt x="80" y="1238"/>
                    <a:pt x="104" y="1238"/>
                  </a:cubicBezTo>
                  <a:cubicBezTo>
                    <a:pt x="129" y="1238"/>
                    <a:pt x="154" y="1222"/>
                    <a:pt x="154" y="1189"/>
                  </a:cubicBezTo>
                  <a:cubicBezTo>
                    <a:pt x="143" y="860"/>
                    <a:pt x="132" y="520"/>
                    <a:pt x="121" y="191"/>
                  </a:cubicBezTo>
                  <a:cubicBezTo>
                    <a:pt x="110" y="137"/>
                    <a:pt x="121" y="81"/>
                    <a:pt x="110" y="37"/>
                  </a:cubicBezTo>
                  <a:cubicBezTo>
                    <a:pt x="102" y="13"/>
                    <a:pt x="75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7360939" y="2966440"/>
              <a:ext cx="1331012" cy="811899"/>
            </a:xfrm>
            <a:custGeom>
              <a:avLst/>
              <a:gdLst/>
              <a:ahLst/>
              <a:cxnLst/>
              <a:rect l="l" t="t" r="r" b="b"/>
              <a:pathLst>
                <a:path w="25535" h="15576" extrusionOk="0">
                  <a:moveTo>
                    <a:pt x="13147" y="1"/>
                  </a:moveTo>
                  <a:cubicBezTo>
                    <a:pt x="12895" y="1"/>
                    <a:pt x="12641" y="64"/>
                    <a:pt x="12411" y="189"/>
                  </a:cubicBezTo>
                  <a:lnTo>
                    <a:pt x="1162" y="5956"/>
                  </a:lnTo>
                  <a:cubicBezTo>
                    <a:pt x="1144" y="5773"/>
                    <a:pt x="1075" y="5711"/>
                    <a:pt x="990" y="5711"/>
                  </a:cubicBezTo>
                  <a:cubicBezTo>
                    <a:pt x="820" y="5711"/>
                    <a:pt x="588" y="5960"/>
                    <a:pt x="581" y="5989"/>
                  </a:cubicBezTo>
                  <a:cubicBezTo>
                    <a:pt x="329" y="7129"/>
                    <a:pt x="0" y="8346"/>
                    <a:pt x="976" y="9113"/>
                  </a:cubicBezTo>
                  <a:lnTo>
                    <a:pt x="10569" y="14990"/>
                  </a:lnTo>
                  <a:cubicBezTo>
                    <a:pt x="11194" y="15380"/>
                    <a:pt x="11907" y="15575"/>
                    <a:pt x="12620" y="15575"/>
                  </a:cubicBezTo>
                  <a:cubicBezTo>
                    <a:pt x="13269" y="15575"/>
                    <a:pt x="13919" y="15413"/>
                    <a:pt x="14505" y="15089"/>
                  </a:cubicBezTo>
                  <a:lnTo>
                    <a:pt x="24318" y="9705"/>
                  </a:lnTo>
                  <a:cubicBezTo>
                    <a:pt x="25534" y="8949"/>
                    <a:pt x="25392" y="7096"/>
                    <a:pt x="25052" y="6296"/>
                  </a:cubicBezTo>
                  <a:lnTo>
                    <a:pt x="13946" y="233"/>
                  </a:lnTo>
                  <a:cubicBezTo>
                    <a:pt x="13705" y="78"/>
                    <a:pt x="13427" y="1"/>
                    <a:pt x="13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7371207" y="2876421"/>
              <a:ext cx="1317303" cy="812524"/>
            </a:xfrm>
            <a:custGeom>
              <a:avLst/>
              <a:gdLst/>
              <a:ahLst/>
              <a:cxnLst/>
              <a:rect l="l" t="t" r="r" b="b"/>
              <a:pathLst>
                <a:path w="25272" h="15588" extrusionOk="0">
                  <a:moveTo>
                    <a:pt x="12964" y="1"/>
                  </a:moveTo>
                  <a:cubicBezTo>
                    <a:pt x="12680" y="1"/>
                    <a:pt x="12395" y="72"/>
                    <a:pt x="12137" y="217"/>
                  </a:cubicBezTo>
                  <a:lnTo>
                    <a:pt x="1185" y="6301"/>
                  </a:lnTo>
                  <a:cubicBezTo>
                    <a:pt x="33" y="6949"/>
                    <a:pt x="1" y="8582"/>
                    <a:pt x="1119" y="9273"/>
                  </a:cubicBezTo>
                  <a:lnTo>
                    <a:pt x="10558" y="15062"/>
                  </a:lnTo>
                  <a:cubicBezTo>
                    <a:pt x="11138" y="15412"/>
                    <a:pt x="11790" y="15588"/>
                    <a:pt x="12443" y="15588"/>
                  </a:cubicBezTo>
                  <a:cubicBezTo>
                    <a:pt x="13038" y="15588"/>
                    <a:pt x="13633" y="15442"/>
                    <a:pt x="14176" y="15150"/>
                  </a:cubicBezTo>
                  <a:lnTo>
                    <a:pt x="24077" y="9711"/>
                  </a:lnTo>
                  <a:cubicBezTo>
                    <a:pt x="25228" y="9086"/>
                    <a:pt x="25272" y="7453"/>
                    <a:pt x="24165" y="6751"/>
                  </a:cubicBezTo>
                  <a:lnTo>
                    <a:pt x="13881" y="271"/>
                  </a:lnTo>
                  <a:cubicBezTo>
                    <a:pt x="13602" y="91"/>
                    <a:pt x="13283" y="1"/>
                    <a:pt x="12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7999258" y="3404444"/>
              <a:ext cx="263544" cy="224450"/>
            </a:xfrm>
            <a:custGeom>
              <a:avLst/>
              <a:gdLst/>
              <a:ahLst/>
              <a:cxnLst/>
              <a:rect l="l" t="t" r="r" b="b"/>
              <a:pathLst>
                <a:path w="5056" h="4306" extrusionOk="0">
                  <a:moveTo>
                    <a:pt x="3445" y="1"/>
                  </a:moveTo>
                  <a:cubicBezTo>
                    <a:pt x="3397" y="1"/>
                    <a:pt x="3350" y="14"/>
                    <a:pt x="3311" y="42"/>
                  </a:cubicBezTo>
                  <a:lnTo>
                    <a:pt x="143" y="1829"/>
                  </a:lnTo>
                  <a:cubicBezTo>
                    <a:pt x="56" y="1872"/>
                    <a:pt x="0" y="1960"/>
                    <a:pt x="0" y="2059"/>
                  </a:cubicBezTo>
                  <a:lnTo>
                    <a:pt x="0" y="3232"/>
                  </a:lnTo>
                  <a:cubicBezTo>
                    <a:pt x="0" y="3331"/>
                    <a:pt x="56" y="3419"/>
                    <a:pt x="132" y="3473"/>
                  </a:cubicBezTo>
                  <a:lnTo>
                    <a:pt x="1503" y="4263"/>
                  </a:lnTo>
                  <a:cubicBezTo>
                    <a:pt x="1543" y="4292"/>
                    <a:pt x="1593" y="4306"/>
                    <a:pt x="1644" y="4306"/>
                  </a:cubicBezTo>
                  <a:cubicBezTo>
                    <a:pt x="1689" y="4306"/>
                    <a:pt x="1735" y="4295"/>
                    <a:pt x="1776" y="4274"/>
                  </a:cubicBezTo>
                  <a:lnTo>
                    <a:pt x="4924" y="2476"/>
                  </a:lnTo>
                  <a:cubicBezTo>
                    <a:pt x="5000" y="2432"/>
                    <a:pt x="5055" y="2333"/>
                    <a:pt x="5055" y="2235"/>
                  </a:cubicBezTo>
                  <a:lnTo>
                    <a:pt x="5055" y="1061"/>
                  </a:lnTo>
                  <a:cubicBezTo>
                    <a:pt x="5055" y="963"/>
                    <a:pt x="5011" y="875"/>
                    <a:pt x="4924" y="820"/>
                  </a:cubicBezTo>
                  <a:lnTo>
                    <a:pt x="3586" y="42"/>
                  </a:lnTo>
                  <a:cubicBezTo>
                    <a:pt x="3542" y="14"/>
                    <a:pt x="3493" y="1"/>
                    <a:pt x="3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7997434" y="3448385"/>
              <a:ext cx="265681" cy="102530"/>
            </a:xfrm>
            <a:custGeom>
              <a:avLst/>
              <a:gdLst/>
              <a:ahLst/>
              <a:cxnLst/>
              <a:rect l="l" t="t" r="r" b="b"/>
              <a:pathLst>
                <a:path w="5097" h="1967" extrusionOk="0">
                  <a:moveTo>
                    <a:pt x="1587" y="1863"/>
                  </a:moveTo>
                  <a:cubicBezTo>
                    <a:pt x="1595" y="1863"/>
                    <a:pt x="1598" y="1867"/>
                    <a:pt x="1593" y="1867"/>
                  </a:cubicBezTo>
                  <a:cubicBezTo>
                    <a:pt x="1590" y="1867"/>
                    <a:pt x="1587" y="1866"/>
                    <a:pt x="1581" y="1863"/>
                  </a:cubicBezTo>
                  <a:lnTo>
                    <a:pt x="1581" y="1863"/>
                  </a:lnTo>
                  <a:cubicBezTo>
                    <a:pt x="1583" y="1863"/>
                    <a:pt x="1585" y="1863"/>
                    <a:pt x="1587" y="1863"/>
                  </a:cubicBezTo>
                  <a:close/>
                  <a:moveTo>
                    <a:pt x="1570" y="1868"/>
                  </a:moveTo>
                  <a:lnTo>
                    <a:pt x="1570" y="1868"/>
                  </a:lnTo>
                  <a:cubicBezTo>
                    <a:pt x="1566" y="1870"/>
                    <a:pt x="1563" y="1872"/>
                    <a:pt x="1560" y="1874"/>
                  </a:cubicBezTo>
                  <a:cubicBezTo>
                    <a:pt x="1563" y="1871"/>
                    <a:pt x="1567" y="1869"/>
                    <a:pt x="1570" y="1868"/>
                  </a:cubicBezTo>
                  <a:close/>
                  <a:moveTo>
                    <a:pt x="5030" y="1"/>
                  </a:moveTo>
                  <a:cubicBezTo>
                    <a:pt x="5012" y="1"/>
                    <a:pt x="4995" y="8"/>
                    <a:pt x="4985" y="24"/>
                  </a:cubicBezTo>
                  <a:lnTo>
                    <a:pt x="4985" y="24"/>
                  </a:lnTo>
                  <a:cubicBezTo>
                    <a:pt x="4990" y="14"/>
                    <a:pt x="4992" y="10"/>
                    <a:pt x="4991" y="10"/>
                  </a:cubicBezTo>
                  <a:lnTo>
                    <a:pt x="4991" y="10"/>
                  </a:lnTo>
                  <a:cubicBezTo>
                    <a:pt x="4990" y="10"/>
                    <a:pt x="4975" y="29"/>
                    <a:pt x="4947" y="43"/>
                  </a:cubicBezTo>
                  <a:cubicBezTo>
                    <a:pt x="4893" y="76"/>
                    <a:pt x="4849" y="98"/>
                    <a:pt x="4794" y="130"/>
                  </a:cubicBezTo>
                  <a:lnTo>
                    <a:pt x="4301" y="394"/>
                  </a:lnTo>
                  <a:cubicBezTo>
                    <a:pt x="3851" y="646"/>
                    <a:pt x="3390" y="887"/>
                    <a:pt x="2941" y="1129"/>
                  </a:cubicBezTo>
                  <a:lnTo>
                    <a:pt x="1790" y="1753"/>
                  </a:lnTo>
                  <a:cubicBezTo>
                    <a:pt x="1720" y="1793"/>
                    <a:pt x="1642" y="1824"/>
                    <a:pt x="1579" y="1862"/>
                  </a:cubicBezTo>
                  <a:lnTo>
                    <a:pt x="1579" y="1862"/>
                  </a:lnTo>
                  <a:cubicBezTo>
                    <a:pt x="1571" y="1858"/>
                    <a:pt x="1561" y="1852"/>
                    <a:pt x="1548" y="1841"/>
                  </a:cubicBezTo>
                  <a:cubicBezTo>
                    <a:pt x="1472" y="1786"/>
                    <a:pt x="1373" y="1753"/>
                    <a:pt x="1297" y="1699"/>
                  </a:cubicBezTo>
                  <a:cubicBezTo>
                    <a:pt x="891" y="1479"/>
                    <a:pt x="496" y="1260"/>
                    <a:pt x="101" y="1041"/>
                  </a:cubicBezTo>
                  <a:cubicBezTo>
                    <a:pt x="91" y="1036"/>
                    <a:pt x="81" y="1033"/>
                    <a:pt x="72" y="1033"/>
                  </a:cubicBezTo>
                  <a:cubicBezTo>
                    <a:pt x="24" y="1033"/>
                    <a:pt x="0" y="1100"/>
                    <a:pt x="47" y="1129"/>
                  </a:cubicBezTo>
                  <a:lnTo>
                    <a:pt x="1165" y="1753"/>
                  </a:lnTo>
                  <a:cubicBezTo>
                    <a:pt x="1253" y="1797"/>
                    <a:pt x="1340" y="1852"/>
                    <a:pt x="1439" y="1896"/>
                  </a:cubicBezTo>
                  <a:cubicBezTo>
                    <a:pt x="1472" y="1918"/>
                    <a:pt x="1516" y="1962"/>
                    <a:pt x="1548" y="1962"/>
                  </a:cubicBezTo>
                  <a:cubicBezTo>
                    <a:pt x="1559" y="1965"/>
                    <a:pt x="1569" y="1967"/>
                    <a:pt x="1580" y="1967"/>
                  </a:cubicBezTo>
                  <a:cubicBezTo>
                    <a:pt x="1635" y="1967"/>
                    <a:pt x="1689" y="1923"/>
                    <a:pt x="1735" y="1896"/>
                  </a:cubicBezTo>
                  <a:cubicBezTo>
                    <a:pt x="2590" y="1446"/>
                    <a:pt x="3434" y="986"/>
                    <a:pt x="4279" y="525"/>
                  </a:cubicBezTo>
                  <a:cubicBezTo>
                    <a:pt x="4476" y="427"/>
                    <a:pt x="4673" y="317"/>
                    <a:pt x="4859" y="208"/>
                  </a:cubicBezTo>
                  <a:cubicBezTo>
                    <a:pt x="4915" y="174"/>
                    <a:pt x="5068" y="130"/>
                    <a:pt x="5090" y="65"/>
                  </a:cubicBezTo>
                  <a:cubicBezTo>
                    <a:pt x="5097" y="25"/>
                    <a:pt x="5063" y="1"/>
                    <a:pt x="5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8076924" y="3547526"/>
              <a:ext cx="6933" cy="83452"/>
            </a:xfrm>
            <a:custGeom>
              <a:avLst/>
              <a:gdLst/>
              <a:ahLst/>
              <a:cxnLst/>
              <a:rect l="l" t="t" r="r" b="b"/>
              <a:pathLst>
                <a:path w="133" h="1601" extrusionOk="0">
                  <a:moveTo>
                    <a:pt x="101" y="49"/>
                  </a:moveTo>
                  <a:cubicBezTo>
                    <a:pt x="100" y="70"/>
                    <a:pt x="89" y="82"/>
                    <a:pt x="79" y="92"/>
                  </a:cubicBezTo>
                  <a:cubicBezTo>
                    <a:pt x="78" y="92"/>
                    <a:pt x="77" y="91"/>
                    <a:pt x="76" y="91"/>
                  </a:cubicBezTo>
                  <a:lnTo>
                    <a:pt x="76" y="91"/>
                  </a:lnTo>
                  <a:cubicBezTo>
                    <a:pt x="90" y="83"/>
                    <a:pt x="100" y="69"/>
                    <a:pt x="101" y="49"/>
                  </a:cubicBezTo>
                  <a:close/>
                  <a:moveTo>
                    <a:pt x="49" y="1"/>
                  </a:moveTo>
                  <a:cubicBezTo>
                    <a:pt x="40" y="1"/>
                    <a:pt x="32" y="2"/>
                    <a:pt x="23" y="5"/>
                  </a:cubicBezTo>
                  <a:cubicBezTo>
                    <a:pt x="13" y="16"/>
                    <a:pt x="1" y="38"/>
                    <a:pt x="1" y="48"/>
                  </a:cubicBezTo>
                  <a:cubicBezTo>
                    <a:pt x="0" y="55"/>
                    <a:pt x="1" y="60"/>
                    <a:pt x="1" y="65"/>
                  </a:cubicBezTo>
                  <a:lnTo>
                    <a:pt x="1" y="65"/>
                  </a:lnTo>
                  <a:lnTo>
                    <a:pt x="1" y="104"/>
                  </a:lnTo>
                  <a:lnTo>
                    <a:pt x="1" y="213"/>
                  </a:lnTo>
                  <a:cubicBezTo>
                    <a:pt x="13" y="333"/>
                    <a:pt x="13" y="455"/>
                    <a:pt x="13" y="575"/>
                  </a:cubicBezTo>
                  <a:cubicBezTo>
                    <a:pt x="23" y="838"/>
                    <a:pt x="23" y="1101"/>
                    <a:pt x="35" y="1364"/>
                  </a:cubicBezTo>
                  <a:lnTo>
                    <a:pt x="35" y="1551"/>
                  </a:lnTo>
                  <a:cubicBezTo>
                    <a:pt x="35" y="1584"/>
                    <a:pt x="59" y="1600"/>
                    <a:pt x="84" y="1600"/>
                  </a:cubicBezTo>
                  <a:cubicBezTo>
                    <a:pt x="108" y="1600"/>
                    <a:pt x="133" y="1584"/>
                    <a:pt x="133" y="1551"/>
                  </a:cubicBezTo>
                  <a:cubicBezTo>
                    <a:pt x="133" y="1112"/>
                    <a:pt x="122" y="674"/>
                    <a:pt x="111" y="235"/>
                  </a:cubicBezTo>
                  <a:cubicBezTo>
                    <a:pt x="111" y="169"/>
                    <a:pt x="111" y="104"/>
                    <a:pt x="101" y="38"/>
                  </a:cubicBezTo>
                  <a:cubicBezTo>
                    <a:pt x="101" y="13"/>
                    <a:pt x="76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8158134" y="3025758"/>
              <a:ext cx="214911" cy="234354"/>
            </a:xfrm>
            <a:custGeom>
              <a:avLst/>
              <a:gdLst/>
              <a:ahLst/>
              <a:cxnLst/>
              <a:rect l="l" t="t" r="r" b="b"/>
              <a:pathLst>
                <a:path w="4123" h="4496" extrusionOk="0">
                  <a:moveTo>
                    <a:pt x="2082" y="1"/>
                  </a:moveTo>
                  <a:cubicBezTo>
                    <a:pt x="2021" y="1"/>
                    <a:pt x="1961" y="17"/>
                    <a:pt x="1908" y="49"/>
                  </a:cubicBezTo>
                  <a:lnTo>
                    <a:pt x="220" y="1024"/>
                  </a:lnTo>
                  <a:cubicBezTo>
                    <a:pt x="110" y="1080"/>
                    <a:pt x="44" y="1200"/>
                    <a:pt x="44" y="1321"/>
                  </a:cubicBezTo>
                  <a:lnTo>
                    <a:pt x="0" y="3141"/>
                  </a:lnTo>
                  <a:cubicBezTo>
                    <a:pt x="0" y="3272"/>
                    <a:pt x="66" y="3392"/>
                    <a:pt x="176" y="3458"/>
                  </a:cubicBezTo>
                  <a:lnTo>
                    <a:pt x="1820" y="4445"/>
                  </a:lnTo>
                  <a:cubicBezTo>
                    <a:pt x="1878" y="4479"/>
                    <a:pt x="1941" y="4496"/>
                    <a:pt x="2004" y="4496"/>
                  </a:cubicBezTo>
                  <a:cubicBezTo>
                    <a:pt x="2062" y="4496"/>
                    <a:pt x="2119" y="4482"/>
                    <a:pt x="2171" y="4456"/>
                  </a:cubicBezTo>
                  <a:lnTo>
                    <a:pt x="3893" y="3524"/>
                  </a:lnTo>
                  <a:cubicBezTo>
                    <a:pt x="4003" y="3458"/>
                    <a:pt x="4079" y="3338"/>
                    <a:pt x="4079" y="3217"/>
                  </a:cubicBezTo>
                  <a:lnTo>
                    <a:pt x="4123" y="1386"/>
                  </a:lnTo>
                  <a:cubicBezTo>
                    <a:pt x="4123" y="1265"/>
                    <a:pt x="4057" y="1145"/>
                    <a:pt x="3947" y="1080"/>
                  </a:cubicBezTo>
                  <a:lnTo>
                    <a:pt x="2270" y="59"/>
                  </a:lnTo>
                  <a:cubicBezTo>
                    <a:pt x="2213" y="20"/>
                    <a:pt x="2148" y="1"/>
                    <a:pt x="20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8197593" y="3046556"/>
              <a:ext cx="133753" cy="117803"/>
            </a:xfrm>
            <a:custGeom>
              <a:avLst/>
              <a:gdLst/>
              <a:ahLst/>
              <a:cxnLst/>
              <a:rect l="l" t="t" r="r" b="b"/>
              <a:pathLst>
                <a:path w="2566" h="2260" extrusionOk="0">
                  <a:moveTo>
                    <a:pt x="559" y="1"/>
                  </a:moveTo>
                  <a:lnTo>
                    <a:pt x="0" y="308"/>
                  </a:lnTo>
                  <a:lnTo>
                    <a:pt x="1996" y="1568"/>
                  </a:lnTo>
                  <a:lnTo>
                    <a:pt x="2006" y="2259"/>
                  </a:lnTo>
                  <a:lnTo>
                    <a:pt x="2554" y="1952"/>
                  </a:lnTo>
                  <a:lnTo>
                    <a:pt x="2566" y="1251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8160272" y="3083304"/>
              <a:ext cx="212253" cy="63957"/>
            </a:xfrm>
            <a:custGeom>
              <a:avLst/>
              <a:gdLst/>
              <a:ahLst/>
              <a:cxnLst/>
              <a:rect l="l" t="t" r="r" b="b"/>
              <a:pathLst>
                <a:path w="4072" h="1227" extrusionOk="0">
                  <a:moveTo>
                    <a:pt x="78" y="1"/>
                  </a:moveTo>
                  <a:cubicBezTo>
                    <a:pt x="33" y="1"/>
                    <a:pt x="1" y="68"/>
                    <a:pt x="47" y="96"/>
                  </a:cubicBezTo>
                  <a:cubicBezTo>
                    <a:pt x="629" y="436"/>
                    <a:pt x="1199" y="775"/>
                    <a:pt x="1769" y="1116"/>
                  </a:cubicBezTo>
                  <a:cubicBezTo>
                    <a:pt x="1823" y="1148"/>
                    <a:pt x="1900" y="1214"/>
                    <a:pt x="1966" y="1225"/>
                  </a:cubicBezTo>
                  <a:cubicBezTo>
                    <a:pt x="1972" y="1226"/>
                    <a:pt x="1977" y="1227"/>
                    <a:pt x="1983" y="1227"/>
                  </a:cubicBezTo>
                  <a:cubicBezTo>
                    <a:pt x="2043" y="1227"/>
                    <a:pt x="2102" y="1179"/>
                    <a:pt x="2152" y="1148"/>
                  </a:cubicBezTo>
                  <a:cubicBezTo>
                    <a:pt x="2492" y="973"/>
                    <a:pt x="2843" y="787"/>
                    <a:pt x="3183" y="600"/>
                  </a:cubicBezTo>
                  <a:cubicBezTo>
                    <a:pt x="3457" y="458"/>
                    <a:pt x="3742" y="304"/>
                    <a:pt x="4016" y="161"/>
                  </a:cubicBezTo>
                  <a:cubicBezTo>
                    <a:pt x="4072" y="134"/>
                    <a:pt x="4041" y="67"/>
                    <a:pt x="3997" y="67"/>
                  </a:cubicBezTo>
                  <a:cubicBezTo>
                    <a:pt x="3989" y="67"/>
                    <a:pt x="3980" y="69"/>
                    <a:pt x="3972" y="74"/>
                  </a:cubicBezTo>
                  <a:lnTo>
                    <a:pt x="2229" y="995"/>
                  </a:lnTo>
                  <a:cubicBezTo>
                    <a:pt x="2169" y="1025"/>
                    <a:pt x="2042" y="1065"/>
                    <a:pt x="1980" y="1114"/>
                  </a:cubicBezTo>
                  <a:lnTo>
                    <a:pt x="1980" y="1114"/>
                  </a:lnTo>
                  <a:cubicBezTo>
                    <a:pt x="1957" y="1088"/>
                    <a:pt x="1897" y="1069"/>
                    <a:pt x="1878" y="1050"/>
                  </a:cubicBezTo>
                  <a:cubicBezTo>
                    <a:pt x="1549" y="863"/>
                    <a:pt x="1221" y="666"/>
                    <a:pt x="892" y="480"/>
                  </a:cubicBezTo>
                  <a:cubicBezTo>
                    <a:pt x="629" y="326"/>
                    <a:pt x="365" y="161"/>
                    <a:pt x="102" y="8"/>
                  </a:cubicBez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8258683" y="3142309"/>
              <a:ext cx="7819" cy="120617"/>
            </a:xfrm>
            <a:custGeom>
              <a:avLst/>
              <a:gdLst/>
              <a:ahLst/>
              <a:cxnLst/>
              <a:rect l="l" t="t" r="r" b="b"/>
              <a:pathLst>
                <a:path w="150" h="2314" extrusionOk="0">
                  <a:moveTo>
                    <a:pt x="98" y="0"/>
                  </a:moveTo>
                  <a:cubicBezTo>
                    <a:pt x="72" y="0"/>
                    <a:pt x="45" y="17"/>
                    <a:pt x="45" y="50"/>
                  </a:cubicBezTo>
                  <a:cubicBezTo>
                    <a:pt x="34" y="784"/>
                    <a:pt x="12" y="1529"/>
                    <a:pt x="1" y="2264"/>
                  </a:cubicBezTo>
                  <a:cubicBezTo>
                    <a:pt x="1" y="2297"/>
                    <a:pt x="26" y="2314"/>
                    <a:pt x="50" y="2314"/>
                  </a:cubicBezTo>
                  <a:cubicBezTo>
                    <a:pt x="75" y="2314"/>
                    <a:pt x="100" y="2297"/>
                    <a:pt x="100" y="2264"/>
                  </a:cubicBezTo>
                  <a:cubicBezTo>
                    <a:pt x="122" y="1529"/>
                    <a:pt x="132" y="784"/>
                    <a:pt x="144" y="50"/>
                  </a:cubicBezTo>
                  <a:cubicBezTo>
                    <a:pt x="149" y="17"/>
                    <a:pt x="124" y="0"/>
                    <a:pt x="98" y="0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8334733" y="3183279"/>
              <a:ext cx="26896" cy="26375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462" y="0"/>
                  </a:moveTo>
                  <a:cubicBezTo>
                    <a:pt x="451" y="0"/>
                    <a:pt x="439" y="3"/>
                    <a:pt x="428" y="9"/>
                  </a:cubicBezTo>
                  <a:lnTo>
                    <a:pt x="55" y="217"/>
                  </a:lnTo>
                  <a:cubicBezTo>
                    <a:pt x="22" y="239"/>
                    <a:pt x="1" y="272"/>
                    <a:pt x="1" y="305"/>
                  </a:cubicBezTo>
                  <a:lnTo>
                    <a:pt x="1" y="458"/>
                  </a:lnTo>
                  <a:cubicBezTo>
                    <a:pt x="1" y="485"/>
                    <a:pt x="30" y="505"/>
                    <a:pt x="58" y="505"/>
                  </a:cubicBezTo>
                  <a:cubicBezTo>
                    <a:pt x="65" y="505"/>
                    <a:pt x="71" y="504"/>
                    <a:pt x="77" y="502"/>
                  </a:cubicBezTo>
                  <a:lnTo>
                    <a:pt x="461" y="283"/>
                  </a:lnTo>
                  <a:cubicBezTo>
                    <a:pt x="493" y="272"/>
                    <a:pt x="505" y="250"/>
                    <a:pt x="505" y="217"/>
                  </a:cubicBezTo>
                  <a:lnTo>
                    <a:pt x="515" y="53"/>
                  </a:lnTo>
                  <a:cubicBezTo>
                    <a:pt x="515" y="21"/>
                    <a:pt x="492" y="0"/>
                    <a:pt x="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8169029" y="3108376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60" y="1"/>
                  </a:moveTo>
                  <a:cubicBezTo>
                    <a:pt x="34" y="1"/>
                    <a:pt x="11" y="21"/>
                    <a:pt x="11" y="53"/>
                  </a:cubicBezTo>
                  <a:cubicBezTo>
                    <a:pt x="0" y="152"/>
                    <a:pt x="0" y="328"/>
                    <a:pt x="0" y="426"/>
                  </a:cubicBezTo>
                  <a:cubicBezTo>
                    <a:pt x="0" y="459"/>
                    <a:pt x="22" y="503"/>
                    <a:pt x="54" y="525"/>
                  </a:cubicBezTo>
                  <a:lnTo>
                    <a:pt x="504" y="810"/>
                  </a:lnTo>
                  <a:cubicBezTo>
                    <a:pt x="513" y="816"/>
                    <a:pt x="523" y="819"/>
                    <a:pt x="532" y="819"/>
                  </a:cubicBezTo>
                  <a:cubicBezTo>
                    <a:pt x="557" y="819"/>
                    <a:pt x="581" y="798"/>
                    <a:pt x="581" y="766"/>
                  </a:cubicBezTo>
                  <a:lnTo>
                    <a:pt x="592" y="394"/>
                  </a:lnTo>
                  <a:cubicBezTo>
                    <a:pt x="592" y="350"/>
                    <a:pt x="570" y="306"/>
                    <a:pt x="537" y="284"/>
                  </a:cubicBezTo>
                  <a:lnTo>
                    <a:pt x="88" y="9"/>
                  </a:lnTo>
                  <a:cubicBezTo>
                    <a:pt x="79" y="3"/>
                    <a:pt x="69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7781533" y="2915983"/>
              <a:ext cx="499514" cy="545592"/>
            </a:xfrm>
            <a:custGeom>
              <a:avLst/>
              <a:gdLst/>
              <a:ahLst/>
              <a:cxnLst/>
              <a:rect l="l" t="t" r="r" b="b"/>
              <a:pathLst>
                <a:path w="9583" h="10467" extrusionOk="0">
                  <a:moveTo>
                    <a:pt x="4852" y="1"/>
                  </a:moveTo>
                  <a:cubicBezTo>
                    <a:pt x="4707" y="1"/>
                    <a:pt x="4562" y="39"/>
                    <a:pt x="4430" y="116"/>
                  </a:cubicBezTo>
                  <a:lnTo>
                    <a:pt x="505" y="2374"/>
                  </a:lnTo>
                  <a:cubicBezTo>
                    <a:pt x="252" y="2516"/>
                    <a:pt x="99" y="2779"/>
                    <a:pt x="88" y="3076"/>
                  </a:cubicBezTo>
                  <a:lnTo>
                    <a:pt x="1" y="7318"/>
                  </a:lnTo>
                  <a:cubicBezTo>
                    <a:pt x="1" y="7603"/>
                    <a:pt x="154" y="7889"/>
                    <a:pt x="406" y="8032"/>
                  </a:cubicBezTo>
                  <a:lnTo>
                    <a:pt x="4233" y="10344"/>
                  </a:lnTo>
                  <a:cubicBezTo>
                    <a:pt x="4360" y="10425"/>
                    <a:pt x="4509" y="10467"/>
                    <a:pt x="4658" y="10467"/>
                  </a:cubicBezTo>
                  <a:cubicBezTo>
                    <a:pt x="4791" y="10467"/>
                    <a:pt x="4925" y="10434"/>
                    <a:pt x="5044" y="10366"/>
                  </a:cubicBezTo>
                  <a:lnTo>
                    <a:pt x="9067" y="8185"/>
                  </a:lnTo>
                  <a:cubicBezTo>
                    <a:pt x="9320" y="8042"/>
                    <a:pt x="9484" y="7779"/>
                    <a:pt x="9495" y="7483"/>
                  </a:cubicBezTo>
                  <a:lnTo>
                    <a:pt x="9583" y="3218"/>
                  </a:lnTo>
                  <a:cubicBezTo>
                    <a:pt x="9583" y="2933"/>
                    <a:pt x="9440" y="2659"/>
                    <a:pt x="9188" y="2506"/>
                  </a:cubicBezTo>
                  <a:lnTo>
                    <a:pt x="5274" y="116"/>
                  </a:lnTo>
                  <a:cubicBezTo>
                    <a:pt x="5142" y="39"/>
                    <a:pt x="4997" y="1"/>
                    <a:pt x="4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7792896" y="3052237"/>
              <a:ext cx="483147" cy="141936"/>
            </a:xfrm>
            <a:custGeom>
              <a:avLst/>
              <a:gdLst/>
              <a:ahLst/>
              <a:cxnLst/>
              <a:rect l="l" t="t" r="r" b="b"/>
              <a:pathLst>
                <a:path w="9269" h="2723" extrusionOk="0">
                  <a:moveTo>
                    <a:pt x="4509" y="2609"/>
                  </a:moveTo>
                  <a:lnTo>
                    <a:pt x="4509" y="2609"/>
                  </a:lnTo>
                  <a:cubicBezTo>
                    <a:pt x="4511" y="2611"/>
                    <a:pt x="4513" y="2612"/>
                    <a:pt x="4515" y="2613"/>
                  </a:cubicBezTo>
                  <a:lnTo>
                    <a:pt x="4515" y="2613"/>
                  </a:lnTo>
                  <a:cubicBezTo>
                    <a:pt x="4515" y="2613"/>
                    <a:pt x="4516" y="2612"/>
                    <a:pt x="4517" y="2611"/>
                  </a:cubicBezTo>
                  <a:lnTo>
                    <a:pt x="4517" y="2611"/>
                  </a:lnTo>
                  <a:cubicBezTo>
                    <a:pt x="4514" y="2610"/>
                    <a:pt x="4511" y="2609"/>
                    <a:pt x="4509" y="2609"/>
                  </a:cubicBezTo>
                  <a:close/>
                  <a:moveTo>
                    <a:pt x="72" y="1"/>
                  </a:moveTo>
                  <a:cubicBezTo>
                    <a:pt x="30" y="1"/>
                    <a:pt x="0" y="73"/>
                    <a:pt x="46" y="100"/>
                  </a:cubicBezTo>
                  <a:cubicBezTo>
                    <a:pt x="1372" y="878"/>
                    <a:pt x="2699" y="1668"/>
                    <a:pt x="4025" y="2446"/>
                  </a:cubicBezTo>
                  <a:cubicBezTo>
                    <a:pt x="4135" y="2512"/>
                    <a:pt x="4244" y="2577"/>
                    <a:pt x="4365" y="2643"/>
                  </a:cubicBezTo>
                  <a:cubicBezTo>
                    <a:pt x="4398" y="2665"/>
                    <a:pt x="4453" y="2709"/>
                    <a:pt x="4486" y="2720"/>
                  </a:cubicBezTo>
                  <a:cubicBezTo>
                    <a:pt x="4493" y="2722"/>
                    <a:pt x="4500" y="2722"/>
                    <a:pt x="4507" y="2722"/>
                  </a:cubicBezTo>
                  <a:cubicBezTo>
                    <a:pt x="4550" y="2722"/>
                    <a:pt x="4581" y="2696"/>
                    <a:pt x="4629" y="2677"/>
                  </a:cubicBezTo>
                  <a:cubicBezTo>
                    <a:pt x="4727" y="2621"/>
                    <a:pt x="4826" y="2577"/>
                    <a:pt x="4914" y="2523"/>
                  </a:cubicBezTo>
                  <a:cubicBezTo>
                    <a:pt x="5725" y="2095"/>
                    <a:pt x="6525" y="1668"/>
                    <a:pt x="7326" y="1251"/>
                  </a:cubicBezTo>
                  <a:cubicBezTo>
                    <a:pt x="7950" y="911"/>
                    <a:pt x="8586" y="572"/>
                    <a:pt x="9222" y="243"/>
                  </a:cubicBezTo>
                  <a:cubicBezTo>
                    <a:pt x="9269" y="214"/>
                    <a:pt x="9245" y="147"/>
                    <a:pt x="9196" y="147"/>
                  </a:cubicBezTo>
                  <a:cubicBezTo>
                    <a:pt x="9187" y="147"/>
                    <a:pt x="9178" y="150"/>
                    <a:pt x="9168" y="155"/>
                  </a:cubicBezTo>
                  <a:lnTo>
                    <a:pt x="5122" y="2292"/>
                  </a:lnTo>
                  <a:cubicBezTo>
                    <a:pt x="4990" y="2370"/>
                    <a:pt x="4858" y="2435"/>
                    <a:pt x="4727" y="2512"/>
                  </a:cubicBezTo>
                  <a:cubicBezTo>
                    <a:pt x="4676" y="2532"/>
                    <a:pt x="4560" y="2571"/>
                    <a:pt x="4517" y="2611"/>
                  </a:cubicBezTo>
                  <a:lnTo>
                    <a:pt x="4517" y="2611"/>
                  </a:lnTo>
                  <a:cubicBezTo>
                    <a:pt x="4523" y="2615"/>
                    <a:pt x="4531" y="2621"/>
                    <a:pt x="4541" y="2633"/>
                  </a:cubicBezTo>
                  <a:cubicBezTo>
                    <a:pt x="4534" y="2626"/>
                    <a:pt x="4524" y="2620"/>
                    <a:pt x="4515" y="2613"/>
                  </a:cubicBezTo>
                  <a:lnTo>
                    <a:pt x="4515" y="2613"/>
                  </a:lnTo>
                  <a:cubicBezTo>
                    <a:pt x="4512" y="2616"/>
                    <a:pt x="4510" y="2619"/>
                    <a:pt x="4508" y="2621"/>
                  </a:cubicBezTo>
                  <a:cubicBezTo>
                    <a:pt x="4503" y="2630"/>
                    <a:pt x="4500" y="2633"/>
                    <a:pt x="4497" y="2633"/>
                  </a:cubicBezTo>
                  <a:cubicBezTo>
                    <a:pt x="4491" y="2633"/>
                    <a:pt x="4493" y="2609"/>
                    <a:pt x="4508" y="2609"/>
                  </a:cubicBezTo>
                  <a:cubicBezTo>
                    <a:pt x="4508" y="2609"/>
                    <a:pt x="4508" y="2609"/>
                    <a:pt x="4509" y="2609"/>
                  </a:cubicBezTo>
                  <a:lnTo>
                    <a:pt x="4509" y="2609"/>
                  </a:lnTo>
                  <a:cubicBezTo>
                    <a:pt x="4504" y="2606"/>
                    <a:pt x="4500" y="2603"/>
                    <a:pt x="4497" y="2599"/>
                  </a:cubicBezTo>
                  <a:cubicBezTo>
                    <a:pt x="4409" y="2545"/>
                    <a:pt x="4322" y="2501"/>
                    <a:pt x="4234" y="2446"/>
                  </a:cubicBezTo>
                  <a:cubicBezTo>
                    <a:pt x="3466" y="1997"/>
                    <a:pt x="2699" y="1547"/>
                    <a:pt x="1942" y="1098"/>
                  </a:cubicBezTo>
                  <a:lnTo>
                    <a:pt x="100" y="12"/>
                  </a:lnTo>
                  <a:cubicBezTo>
                    <a:pt x="91" y="4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8019274" y="3191462"/>
              <a:ext cx="10894" cy="273187"/>
            </a:xfrm>
            <a:custGeom>
              <a:avLst/>
              <a:gdLst/>
              <a:ahLst/>
              <a:cxnLst/>
              <a:rect l="l" t="t" r="r" b="b"/>
              <a:pathLst>
                <a:path w="209" h="5241" extrusionOk="0">
                  <a:moveTo>
                    <a:pt x="159" y="0"/>
                  </a:moveTo>
                  <a:cubicBezTo>
                    <a:pt x="135" y="0"/>
                    <a:pt x="110" y="17"/>
                    <a:pt x="110" y="49"/>
                  </a:cubicBezTo>
                  <a:cubicBezTo>
                    <a:pt x="77" y="1760"/>
                    <a:pt x="33" y="3481"/>
                    <a:pt x="1" y="5191"/>
                  </a:cubicBezTo>
                  <a:cubicBezTo>
                    <a:pt x="1" y="5224"/>
                    <a:pt x="25" y="5240"/>
                    <a:pt x="51" y="5240"/>
                  </a:cubicBezTo>
                  <a:cubicBezTo>
                    <a:pt x="77" y="5240"/>
                    <a:pt x="104" y="5224"/>
                    <a:pt x="110" y="5191"/>
                  </a:cubicBezTo>
                  <a:cubicBezTo>
                    <a:pt x="143" y="3481"/>
                    <a:pt x="176" y="1760"/>
                    <a:pt x="208" y="49"/>
                  </a:cubicBezTo>
                  <a:cubicBezTo>
                    <a:pt x="208" y="17"/>
                    <a:pt x="184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8123836" y="3231911"/>
              <a:ext cx="107482" cy="181603"/>
            </a:xfrm>
            <a:custGeom>
              <a:avLst/>
              <a:gdLst/>
              <a:ahLst/>
              <a:cxnLst/>
              <a:rect l="l" t="t" r="r" b="b"/>
              <a:pathLst>
                <a:path w="2062" h="3484" extrusionOk="0">
                  <a:moveTo>
                    <a:pt x="1708" y="1"/>
                  </a:moveTo>
                  <a:cubicBezTo>
                    <a:pt x="1654" y="1"/>
                    <a:pt x="1599" y="13"/>
                    <a:pt x="1547" y="41"/>
                  </a:cubicBezTo>
                  <a:lnTo>
                    <a:pt x="242" y="721"/>
                  </a:lnTo>
                  <a:cubicBezTo>
                    <a:pt x="121" y="786"/>
                    <a:pt x="34" y="918"/>
                    <a:pt x="34" y="1060"/>
                  </a:cubicBezTo>
                  <a:lnTo>
                    <a:pt x="0" y="3484"/>
                  </a:lnTo>
                  <a:lnTo>
                    <a:pt x="2007" y="2409"/>
                  </a:lnTo>
                  <a:lnTo>
                    <a:pt x="2062" y="358"/>
                  </a:lnTo>
                  <a:cubicBezTo>
                    <a:pt x="2062" y="147"/>
                    <a:pt x="1892" y="1"/>
                    <a:pt x="1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7899804" y="2816842"/>
              <a:ext cx="97787" cy="274594"/>
            </a:xfrm>
            <a:custGeom>
              <a:avLst/>
              <a:gdLst/>
              <a:ahLst/>
              <a:cxnLst/>
              <a:rect l="l" t="t" r="r" b="b"/>
              <a:pathLst>
                <a:path w="1876" h="5268" extrusionOk="0">
                  <a:moveTo>
                    <a:pt x="100" y="0"/>
                  </a:moveTo>
                  <a:lnTo>
                    <a:pt x="1" y="4802"/>
                  </a:lnTo>
                  <a:cubicBezTo>
                    <a:pt x="74" y="5108"/>
                    <a:pt x="472" y="5267"/>
                    <a:pt x="877" y="5267"/>
                  </a:cubicBezTo>
                  <a:cubicBezTo>
                    <a:pt x="1257" y="5267"/>
                    <a:pt x="1644" y="5127"/>
                    <a:pt x="1777" y="4835"/>
                  </a:cubicBezTo>
                  <a:lnTo>
                    <a:pt x="1876" y="3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7904965" y="2789372"/>
              <a:ext cx="92626" cy="60100"/>
            </a:xfrm>
            <a:custGeom>
              <a:avLst/>
              <a:gdLst/>
              <a:ahLst/>
              <a:cxnLst/>
              <a:rect l="l" t="t" r="r" b="b"/>
              <a:pathLst>
                <a:path w="1777" h="1153" extrusionOk="0">
                  <a:moveTo>
                    <a:pt x="868" y="1"/>
                  </a:moveTo>
                  <a:cubicBezTo>
                    <a:pt x="389" y="1"/>
                    <a:pt x="11" y="249"/>
                    <a:pt x="1" y="560"/>
                  </a:cubicBezTo>
                  <a:cubicBezTo>
                    <a:pt x="1" y="878"/>
                    <a:pt x="384" y="1141"/>
                    <a:pt x="878" y="1152"/>
                  </a:cubicBezTo>
                  <a:cubicBezTo>
                    <a:pt x="889" y="1152"/>
                    <a:pt x="899" y="1152"/>
                    <a:pt x="910" y="1152"/>
                  </a:cubicBezTo>
                  <a:cubicBezTo>
                    <a:pt x="1388" y="1152"/>
                    <a:pt x="1766" y="904"/>
                    <a:pt x="1777" y="593"/>
                  </a:cubicBezTo>
                  <a:cubicBezTo>
                    <a:pt x="1777" y="275"/>
                    <a:pt x="1393" y="12"/>
                    <a:pt x="900" y="1"/>
                  </a:cubicBezTo>
                  <a:cubicBezTo>
                    <a:pt x="889" y="1"/>
                    <a:pt x="878" y="1"/>
                    <a:pt x="8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7897511" y="2814809"/>
              <a:ext cx="101800" cy="278243"/>
            </a:xfrm>
            <a:custGeom>
              <a:avLst/>
              <a:gdLst/>
              <a:ahLst/>
              <a:cxnLst/>
              <a:rect l="l" t="t" r="r" b="b"/>
              <a:pathLst>
                <a:path w="1953" h="5338" extrusionOk="0">
                  <a:moveTo>
                    <a:pt x="165" y="0"/>
                  </a:moveTo>
                  <a:cubicBezTo>
                    <a:pt x="138" y="0"/>
                    <a:pt x="110" y="17"/>
                    <a:pt x="110" y="50"/>
                  </a:cubicBezTo>
                  <a:lnTo>
                    <a:pt x="12" y="4655"/>
                  </a:lnTo>
                  <a:cubicBezTo>
                    <a:pt x="12" y="4720"/>
                    <a:pt x="1" y="4808"/>
                    <a:pt x="12" y="4874"/>
                  </a:cubicBezTo>
                  <a:cubicBezTo>
                    <a:pt x="23" y="4940"/>
                    <a:pt x="89" y="4984"/>
                    <a:pt x="144" y="5027"/>
                  </a:cubicBezTo>
                  <a:cubicBezTo>
                    <a:pt x="286" y="5159"/>
                    <a:pt x="461" y="5247"/>
                    <a:pt x="648" y="5302"/>
                  </a:cubicBezTo>
                  <a:cubicBezTo>
                    <a:pt x="742" y="5325"/>
                    <a:pt x="839" y="5337"/>
                    <a:pt x="936" y="5337"/>
                  </a:cubicBezTo>
                  <a:cubicBezTo>
                    <a:pt x="1199" y="5337"/>
                    <a:pt x="1462" y="5251"/>
                    <a:pt x="1679" y="5083"/>
                  </a:cubicBezTo>
                  <a:cubicBezTo>
                    <a:pt x="1788" y="5005"/>
                    <a:pt x="1854" y="4951"/>
                    <a:pt x="1854" y="4830"/>
                  </a:cubicBezTo>
                  <a:cubicBezTo>
                    <a:pt x="1876" y="4030"/>
                    <a:pt x="1887" y="3229"/>
                    <a:pt x="1908" y="2429"/>
                  </a:cubicBezTo>
                  <a:cubicBezTo>
                    <a:pt x="1920" y="1651"/>
                    <a:pt x="1942" y="873"/>
                    <a:pt x="1952" y="94"/>
                  </a:cubicBezTo>
                  <a:cubicBezTo>
                    <a:pt x="1952" y="56"/>
                    <a:pt x="1928" y="36"/>
                    <a:pt x="1903" y="36"/>
                  </a:cubicBezTo>
                  <a:cubicBezTo>
                    <a:pt x="1879" y="36"/>
                    <a:pt x="1854" y="56"/>
                    <a:pt x="1854" y="94"/>
                  </a:cubicBezTo>
                  <a:cubicBezTo>
                    <a:pt x="1821" y="1574"/>
                    <a:pt x="1788" y="3065"/>
                    <a:pt x="1755" y="4556"/>
                  </a:cubicBezTo>
                  <a:cubicBezTo>
                    <a:pt x="1755" y="4655"/>
                    <a:pt x="1766" y="4754"/>
                    <a:pt x="1755" y="4852"/>
                  </a:cubicBezTo>
                  <a:cubicBezTo>
                    <a:pt x="1744" y="4863"/>
                    <a:pt x="1755" y="4885"/>
                    <a:pt x="1755" y="4896"/>
                  </a:cubicBezTo>
                  <a:cubicBezTo>
                    <a:pt x="1733" y="4929"/>
                    <a:pt x="1591" y="5017"/>
                    <a:pt x="1569" y="5039"/>
                  </a:cubicBezTo>
                  <a:cubicBezTo>
                    <a:pt x="1470" y="5105"/>
                    <a:pt x="1360" y="5159"/>
                    <a:pt x="1240" y="5192"/>
                  </a:cubicBezTo>
                  <a:cubicBezTo>
                    <a:pt x="1143" y="5221"/>
                    <a:pt x="1042" y="5235"/>
                    <a:pt x="941" y="5235"/>
                  </a:cubicBezTo>
                  <a:cubicBezTo>
                    <a:pt x="814" y="5235"/>
                    <a:pt x="687" y="5213"/>
                    <a:pt x="571" y="5170"/>
                  </a:cubicBezTo>
                  <a:cubicBezTo>
                    <a:pt x="473" y="5127"/>
                    <a:pt x="374" y="5083"/>
                    <a:pt x="286" y="5017"/>
                  </a:cubicBezTo>
                  <a:cubicBezTo>
                    <a:pt x="264" y="5005"/>
                    <a:pt x="132" y="4907"/>
                    <a:pt x="122" y="4874"/>
                  </a:cubicBezTo>
                  <a:cubicBezTo>
                    <a:pt x="100" y="4830"/>
                    <a:pt x="122" y="4732"/>
                    <a:pt x="122" y="4688"/>
                  </a:cubicBezTo>
                  <a:cubicBezTo>
                    <a:pt x="132" y="3865"/>
                    <a:pt x="154" y="3043"/>
                    <a:pt x="166" y="2221"/>
                  </a:cubicBezTo>
                  <a:cubicBezTo>
                    <a:pt x="188" y="1497"/>
                    <a:pt x="198" y="773"/>
                    <a:pt x="220" y="50"/>
                  </a:cubicBezTo>
                  <a:cubicBezTo>
                    <a:pt x="220" y="17"/>
                    <a:pt x="193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7929515" y="2587910"/>
              <a:ext cx="254943" cy="234510"/>
            </a:xfrm>
            <a:custGeom>
              <a:avLst/>
              <a:gdLst/>
              <a:ahLst/>
              <a:cxnLst/>
              <a:rect l="l" t="t" r="r" b="b"/>
              <a:pathLst>
                <a:path w="4891" h="4499" extrusionOk="0">
                  <a:moveTo>
                    <a:pt x="3526" y="1"/>
                  </a:moveTo>
                  <a:cubicBezTo>
                    <a:pt x="3406" y="1"/>
                    <a:pt x="3285" y="17"/>
                    <a:pt x="3170" y="51"/>
                  </a:cubicBezTo>
                  <a:cubicBezTo>
                    <a:pt x="2643" y="204"/>
                    <a:pt x="2249" y="697"/>
                    <a:pt x="2161" y="1235"/>
                  </a:cubicBezTo>
                  <a:cubicBezTo>
                    <a:pt x="2061" y="1208"/>
                    <a:pt x="1957" y="1196"/>
                    <a:pt x="1853" y="1196"/>
                  </a:cubicBezTo>
                  <a:cubicBezTo>
                    <a:pt x="1481" y="1196"/>
                    <a:pt x="1105" y="1360"/>
                    <a:pt x="856" y="1651"/>
                  </a:cubicBezTo>
                  <a:cubicBezTo>
                    <a:pt x="549" y="2013"/>
                    <a:pt x="461" y="2550"/>
                    <a:pt x="637" y="2999"/>
                  </a:cubicBezTo>
                  <a:cubicBezTo>
                    <a:pt x="385" y="3043"/>
                    <a:pt x="154" y="3241"/>
                    <a:pt x="78" y="3482"/>
                  </a:cubicBezTo>
                  <a:cubicBezTo>
                    <a:pt x="1" y="3734"/>
                    <a:pt x="88" y="4195"/>
                    <a:pt x="275" y="4381"/>
                  </a:cubicBezTo>
                  <a:cubicBezTo>
                    <a:pt x="275" y="4381"/>
                    <a:pt x="309" y="4498"/>
                    <a:pt x="442" y="4498"/>
                  </a:cubicBezTo>
                  <a:cubicBezTo>
                    <a:pt x="461" y="4498"/>
                    <a:pt x="482" y="4496"/>
                    <a:pt x="505" y="4491"/>
                  </a:cubicBezTo>
                  <a:cubicBezTo>
                    <a:pt x="692" y="4447"/>
                    <a:pt x="637" y="4315"/>
                    <a:pt x="637" y="4315"/>
                  </a:cubicBezTo>
                  <a:cubicBezTo>
                    <a:pt x="505" y="4162"/>
                    <a:pt x="495" y="3920"/>
                    <a:pt x="593" y="3745"/>
                  </a:cubicBezTo>
                  <a:lnTo>
                    <a:pt x="593" y="3745"/>
                  </a:lnTo>
                  <a:cubicBezTo>
                    <a:pt x="723" y="3892"/>
                    <a:pt x="920" y="3972"/>
                    <a:pt x="1112" y="3972"/>
                  </a:cubicBezTo>
                  <a:cubicBezTo>
                    <a:pt x="1178" y="3972"/>
                    <a:pt x="1244" y="3962"/>
                    <a:pt x="1306" y="3942"/>
                  </a:cubicBezTo>
                  <a:cubicBezTo>
                    <a:pt x="1558" y="3855"/>
                    <a:pt x="1755" y="3625"/>
                    <a:pt x="1788" y="3362"/>
                  </a:cubicBezTo>
                  <a:cubicBezTo>
                    <a:pt x="2117" y="3512"/>
                    <a:pt x="2474" y="3635"/>
                    <a:pt x="2837" y="3635"/>
                  </a:cubicBezTo>
                  <a:cubicBezTo>
                    <a:pt x="2922" y="3635"/>
                    <a:pt x="3007" y="3628"/>
                    <a:pt x="3093" y="3613"/>
                  </a:cubicBezTo>
                  <a:cubicBezTo>
                    <a:pt x="3531" y="3537"/>
                    <a:pt x="3948" y="3186"/>
                    <a:pt x="3959" y="2736"/>
                  </a:cubicBezTo>
                  <a:cubicBezTo>
                    <a:pt x="3959" y="2605"/>
                    <a:pt x="3937" y="2463"/>
                    <a:pt x="3981" y="2342"/>
                  </a:cubicBezTo>
                  <a:cubicBezTo>
                    <a:pt x="4047" y="2200"/>
                    <a:pt x="4211" y="2122"/>
                    <a:pt x="4332" y="2035"/>
                  </a:cubicBezTo>
                  <a:cubicBezTo>
                    <a:pt x="4781" y="1717"/>
                    <a:pt x="4891" y="1026"/>
                    <a:pt x="4606" y="565"/>
                  </a:cubicBezTo>
                  <a:cubicBezTo>
                    <a:pt x="4383" y="206"/>
                    <a:pt x="3954" y="1"/>
                    <a:pt x="3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7644393" y="3195320"/>
              <a:ext cx="214911" cy="234198"/>
            </a:xfrm>
            <a:custGeom>
              <a:avLst/>
              <a:gdLst/>
              <a:ahLst/>
              <a:cxnLst/>
              <a:rect l="l" t="t" r="r" b="b"/>
              <a:pathLst>
                <a:path w="4123" h="4493" extrusionOk="0">
                  <a:moveTo>
                    <a:pt x="2080" y="1"/>
                  </a:moveTo>
                  <a:cubicBezTo>
                    <a:pt x="2020" y="1"/>
                    <a:pt x="1960" y="15"/>
                    <a:pt x="1908" y="41"/>
                  </a:cubicBezTo>
                  <a:lnTo>
                    <a:pt x="220" y="1017"/>
                  </a:lnTo>
                  <a:cubicBezTo>
                    <a:pt x="110" y="1082"/>
                    <a:pt x="44" y="1192"/>
                    <a:pt x="44" y="1313"/>
                  </a:cubicBezTo>
                  <a:lnTo>
                    <a:pt x="11" y="3144"/>
                  </a:lnTo>
                  <a:cubicBezTo>
                    <a:pt x="0" y="3265"/>
                    <a:pt x="66" y="3385"/>
                    <a:pt x="176" y="3451"/>
                  </a:cubicBezTo>
                  <a:lnTo>
                    <a:pt x="1820" y="4437"/>
                  </a:lnTo>
                  <a:cubicBezTo>
                    <a:pt x="1880" y="4473"/>
                    <a:pt x="1946" y="4493"/>
                    <a:pt x="2011" y="4493"/>
                  </a:cubicBezTo>
                  <a:cubicBezTo>
                    <a:pt x="2066" y="4493"/>
                    <a:pt x="2121" y="4479"/>
                    <a:pt x="2171" y="4449"/>
                  </a:cubicBezTo>
                  <a:lnTo>
                    <a:pt x="3903" y="3516"/>
                  </a:lnTo>
                  <a:cubicBezTo>
                    <a:pt x="4013" y="3451"/>
                    <a:pt x="4079" y="3341"/>
                    <a:pt x="4079" y="3209"/>
                  </a:cubicBezTo>
                  <a:lnTo>
                    <a:pt x="4123" y="1379"/>
                  </a:lnTo>
                  <a:cubicBezTo>
                    <a:pt x="4123" y="1258"/>
                    <a:pt x="4057" y="1138"/>
                    <a:pt x="3947" y="1072"/>
                  </a:cubicBezTo>
                  <a:lnTo>
                    <a:pt x="2269" y="52"/>
                  </a:lnTo>
                  <a:cubicBezTo>
                    <a:pt x="2212" y="17"/>
                    <a:pt x="2146" y="1"/>
                    <a:pt x="20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7684373" y="3215752"/>
              <a:ext cx="133179" cy="117750"/>
            </a:xfrm>
            <a:custGeom>
              <a:avLst/>
              <a:gdLst/>
              <a:ahLst/>
              <a:cxnLst/>
              <a:rect l="l" t="t" r="r" b="b"/>
              <a:pathLst>
                <a:path w="2555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85" y="1567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55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7647051" y="3252500"/>
              <a:ext cx="211836" cy="64479"/>
            </a:xfrm>
            <a:custGeom>
              <a:avLst/>
              <a:gdLst/>
              <a:ahLst/>
              <a:cxnLst/>
              <a:rect l="l" t="t" r="r" b="b"/>
              <a:pathLst>
                <a:path w="4064" h="1237" extrusionOk="0">
                  <a:moveTo>
                    <a:pt x="77" y="1"/>
                  </a:moveTo>
                  <a:cubicBezTo>
                    <a:pt x="27" y="1"/>
                    <a:pt x="1" y="78"/>
                    <a:pt x="47" y="106"/>
                  </a:cubicBezTo>
                  <a:cubicBezTo>
                    <a:pt x="618" y="435"/>
                    <a:pt x="1188" y="775"/>
                    <a:pt x="1758" y="1115"/>
                  </a:cubicBezTo>
                  <a:cubicBezTo>
                    <a:pt x="1813" y="1147"/>
                    <a:pt x="1901" y="1225"/>
                    <a:pt x="1955" y="1235"/>
                  </a:cubicBezTo>
                  <a:cubicBezTo>
                    <a:pt x="1960" y="1236"/>
                    <a:pt x="1966" y="1237"/>
                    <a:pt x="1971" y="1237"/>
                  </a:cubicBezTo>
                  <a:cubicBezTo>
                    <a:pt x="2033" y="1237"/>
                    <a:pt x="2102" y="1179"/>
                    <a:pt x="2142" y="1159"/>
                  </a:cubicBezTo>
                  <a:cubicBezTo>
                    <a:pt x="2493" y="972"/>
                    <a:pt x="2832" y="786"/>
                    <a:pt x="3173" y="611"/>
                  </a:cubicBezTo>
                  <a:cubicBezTo>
                    <a:pt x="3458" y="457"/>
                    <a:pt x="3731" y="314"/>
                    <a:pt x="4016" y="161"/>
                  </a:cubicBezTo>
                  <a:cubicBezTo>
                    <a:pt x="4063" y="133"/>
                    <a:pt x="4031" y="66"/>
                    <a:pt x="3986" y="66"/>
                  </a:cubicBezTo>
                  <a:cubicBezTo>
                    <a:pt x="3979" y="66"/>
                    <a:pt x="3970" y="68"/>
                    <a:pt x="3962" y="73"/>
                  </a:cubicBezTo>
                  <a:cubicBezTo>
                    <a:pt x="3380" y="380"/>
                    <a:pt x="2800" y="687"/>
                    <a:pt x="2230" y="994"/>
                  </a:cubicBezTo>
                  <a:cubicBezTo>
                    <a:pt x="2160" y="1024"/>
                    <a:pt x="2036" y="1063"/>
                    <a:pt x="1981" y="1119"/>
                  </a:cubicBezTo>
                  <a:lnTo>
                    <a:pt x="1981" y="1119"/>
                  </a:lnTo>
                  <a:cubicBezTo>
                    <a:pt x="1953" y="1098"/>
                    <a:pt x="1887" y="1070"/>
                    <a:pt x="1867" y="1060"/>
                  </a:cubicBezTo>
                  <a:cubicBezTo>
                    <a:pt x="1539" y="862"/>
                    <a:pt x="1210" y="676"/>
                    <a:pt x="892" y="479"/>
                  </a:cubicBezTo>
                  <a:cubicBezTo>
                    <a:pt x="629" y="326"/>
                    <a:pt x="366" y="172"/>
                    <a:pt x="103" y="7"/>
                  </a:cubicBezTo>
                  <a:cubicBezTo>
                    <a:pt x="94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7744942" y="3311453"/>
              <a:ext cx="8079" cy="120617"/>
            </a:xfrm>
            <a:custGeom>
              <a:avLst/>
              <a:gdLst/>
              <a:ahLst/>
              <a:cxnLst/>
              <a:rect l="l" t="t" r="r" b="b"/>
              <a:pathLst>
                <a:path w="155" h="2314" extrusionOk="0">
                  <a:moveTo>
                    <a:pt x="100" y="0"/>
                  </a:moveTo>
                  <a:cubicBezTo>
                    <a:pt x="72" y="0"/>
                    <a:pt x="45" y="17"/>
                    <a:pt x="45" y="50"/>
                  </a:cubicBezTo>
                  <a:cubicBezTo>
                    <a:pt x="33" y="795"/>
                    <a:pt x="23" y="1529"/>
                    <a:pt x="1" y="2265"/>
                  </a:cubicBezTo>
                  <a:cubicBezTo>
                    <a:pt x="1" y="2297"/>
                    <a:pt x="28" y="2314"/>
                    <a:pt x="56" y="2314"/>
                  </a:cubicBezTo>
                  <a:cubicBezTo>
                    <a:pt x="83" y="2314"/>
                    <a:pt x="111" y="2297"/>
                    <a:pt x="111" y="2265"/>
                  </a:cubicBezTo>
                  <a:cubicBezTo>
                    <a:pt x="121" y="1529"/>
                    <a:pt x="132" y="795"/>
                    <a:pt x="154" y="50"/>
                  </a:cubicBezTo>
                  <a:cubicBezTo>
                    <a:pt x="154" y="17"/>
                    <a:pt x="127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7820939" y="3352528"/>
              <a:ext cx="26949" cy="26479"/>
            </a:xfrm>
            <a:custGeom>
              <a:avLst/>
              <a:gdLst/>
              <a:ahLst/>
              <a:cxnLst/>
              <a:rect l="l" t="t" r="r" b="b"/>
              <a:pathLst>
                <a:path w="517" h="508" extrusionOk="0">
                  <a:moveTo>
                    <a:pt x="463" y="0"/>
                  </a:moveTo>
                  <a:cubicBezTo>
                    <a:pt x="455" y="0"/>
                    <a:pt x="447" y="2"/>
                    <a:pt x="439" y="7"/>
                  </a:cubicBezTo>
                  <a:lnTo>
                    <a:pt x="66" y="215"/>
                  </a:lnTo>
                  <a:cubicBezTo>
                    <a:pt x="34" y="237"/>
                    <a:pt x="12" y="270"/>
                    <a:pt x="12" y="314"/>
                  </a:cubicBezTo>
                  <a:lnTo>
                    <a:pt x="1" y="456"/>
                  </a:lnTo>
                  <a:cubicBezTo>
                    <a:pt x="1" y="482"/>
                    <a:pt x="27" y="507"/>
                    <a:pt x="54" y="507"/>
                  </a:cubicBezTo>
                  <a:cubicBezTo>
                    <a:pt x="62" y="507"/>
                    <a:pt x="70" y="505"/>
                    <a:pt x="78" y="500"/>
                  </a:cubicBezTo>
                  <a:lnTo>
                    <a:pt x="473" y="292"/>
                  </a:lnTo>
                  <a:cubicBezTo>
                    <a:pt x="494" y="270"/>
                    <a:pt x="505" y="249"/>
                    <a:pt x="516" y="215"/>
                  </a:cubicBezTo>
                  <a:lnTo>
                    <a:pt x="516" y="51"/>
                  </a:lnTo>
                  <a:cubicBezTo>
                    <a:pt x="516" y="25"/>
                    <a:pt x="490" y="0"/>
                    <a:pt x="463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7655235" y="3277624"/>
              <a:ext cx="31484" cy="42638"/>
            </a:xfrm>
            <a:custGeom>
              <a:avLst/>
              <a:gdLst/>
              <a:ahLst/>
              <a:cxnLst/>
              <a:rect l="l" t="t" r="r" b="b"/>
              <a:pathLst>
                <a:path w="604" h="818" extrusionOk="0">
                  <a:moveTo>
                    <a:pt x="65" y="1"/>
                  </a:moveTo>
                  <a:cubicBezTo>
                    <a:pt x="38" y="1"/>
                    <a:pt x="12" y="26"/>
                    <a:pt x="12" y="52"/>
                  </a:cubicBezTo>
                  <a:cubicBezTo>
                    <a:pt x="12" y="161"/>
                    <a:pt x="0" y="337"/>
                    <a:pt x="0" y="424"/>
                  </a:cubicBezTo>
                  <a:cubicBezTo>
                    <a:pt x="0" y="468"/>
                    <a:pt x="22" y="501"/>
                    <a:pt x="55" y="523"/>
                  </a:cubicBezTo>
                  <a:lnTo>
                    <a:pt x="504" y="808"/>
                  </a:lnTo>
                  <a:cubicBezTo>
                    <a:pt x="513" y="814"/>
                    <a:pt x="523" y="817"/>
                    <a:pt x="532" y="817"/>
                  </a:cubicBezTo>
                  <a:cubicBezTo>
                    <a:pt x="558" y="817"/>
                    <a:pt x="582" y="797"/>
                    <a:pt x="582" y="765"/>
                  </a:cubicBezTo>
                  <a:lnTo>
                    <a:pt x="604" y="392"/>
                  </a:lnTo>
                  <a:cubicBezTo>
                    <a:pt x="604" y="348"/>
                    <a:pt x="582" y="315"/>
                    <a:pt x="538" y="293"/>
                  </a:cubicBezTo>
                  <a:lnTo>
                    <a:pt x="88" y="8"/>
                  </a:lnTo>
                  <a:cubicBezTo>
                    <a:pt x="81" y="3"/>
                    <a:pt x="73" y="1"/>
                    <a:pt x="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7776946" y="3277155"/>
              <a:ext cx="214963" cy="234406"/>
            </a:xfrm>
            <a:custGeom>
              <a:avLst/>
              <a:gdLst/>
              <a:ahLst/>
              <a:cxnLst/>
              <a:rect l="l" t="t" r="r" b="b"/>
              <a:pathLst>
                <a:path w="4124" h="4497" extrusionOk="0">
                  <a:moveTo>
                    <a:pt x="2089" y="1"/>
                  </a:moveTo>
                  <a:cubicBezTo>
                    <a:pt x="2026" y="1"/>
                    <a:pt x="1963" y="17"/>
                    <a:pt x="1909" y="50"/>
                  </a:cubicBezTo>
                  <a:lnTo>
                    <a:pt x="220" y="1025"/>
                  </a:lnTo>
                  <a:cubicBezTo>
                    <a:pt x="111" y="1081"/>
                    <a:pt x="45" y="1201"/>
                    <a:pt x="45" y="1322"/>
                  </a:cubicBezTo>
                  <a:lnTo>
                    <a:pt x="1" y="3142"/>
                  </a:lnTo>
                  <a:cubicBezTo>
                    <a:pt x="1" y="3273"/>
                    <a:pt x="67" y="3394"/>
                    <a:pt x="176" y="3459"/>
                  </a:cubicBezTo>
                  <a:lnTo>
                    <a:pt x="1821" y="4446"/>
                  </a:lnTo>
                  <a:cubicBezTo>
                    <a:pt x="1878" y="4480"/>
                    <a:pt x="1942" y="4497"/>
                    <a:pt x="2005" y="4497"/>
                  </a:cubicBezTo>
                  <a:cubicBezTo>
                    <a:pt x="2062" y="4497"/>
                    <a:pt x="2119" y="4483"/>
                    <a:pt x="2172" y="4457"/>
                  </a:cubicBezTo>
                  <a:lnTo>
                    <a:pt x="3893" y="3515"/>
                  </a:lnTo>
                  <a:cubicBezTo>
                    <a:pt x="4014" y="3459"/>
                    <a:pt x="4079" y="3339"/>
                    <a:pt x="4079" y="3218"/>
                  </a:cubicBezTo>
                  <a:lnTo>
                    <a:pt x="4123" y="1388"/>
                  </a:lnTo>
                  <a:cubicBezTo>
                    <a:pt x="4123" y="1267"/>
                    <a:pt x="4057" y="1146"/>
                    <a:pt x="3948" y="1081"/>
                  </a:cubicBezTo>
                  <a:lnTo>
                    <a:pt x="2270" y="50"/>
                  </a:lnTo>
                  <a:cubicBezTo>
                    <a:pt x="2215" y="17"/>
                    <a:pt x="2152" y="1"/>
                    <a:pt x="2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7816353" y="3298005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61" y="1"/>
                  </a:moveTo>
                  <a:lnTo>
                    <a:pt x="1" y="308"/>
                  </a:lnTo>
                  <a:lnTo>
                    <a:pt x="1996" y="1568"/>
                  </a:lnTo>
                  <a:lnTo>
                    <a:pt x="2008" y="2259"/>
                  </a:lnTo>
                  <a:lnTo>
                    <a:pt x="2556" y="1952"/>
                  </a:lnTo>
                  <a:lnTo>
                    <a:pt x="2566" y="1251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7779188" y="3334753"/>
              <a:ext cx="212201" cy="63957"/>
            </a:xfrm>
            <a:custGeom>
              <a:avLst/>
              <a:gdLst/>
              <a:ahLst/>
              <a:cxnLst/>
              <a:rect l="l" t="t" r="r" b="b"/>
              <a:pathLst>
                <a:path w="4071" h="1227" extrusionOk="0">
                  <a:moveTo>
                    <a:pt x="76" y="1"/>
                  </a:moveTo>
                  <a:cubicBezTo>
                    <a:pt x="32" y="1"/>
                    <a:pt x="0" y="68"/>
                    <a:pt x="56" y="96"/>
                  </a:cubicBezTo>
                  <a:lnTo>
                    <a:pt x="1766" y="1116"/>
                  </a:lnTo>
                  <a:cubicBezTo>
                    <a:pt x="1822" y="1148"/>
                    <a:pt x="1898" y="1214"/>
                    <a:pt x="1964" y="1225"/>
                  </a:cubicBezTo>
                  <a:cubicBezTo>
                    <a:pt x="1969" y="1226"/>
                    <a:pt x="1975" y="1227"/>
                    <a:pt x="1981" y="1227"/>
                  </a:cubicBezTo>
                  <a:cubicBezTo>
                    <a:pt x="2041" y="1227"/>
                    <a:pt x="2100" y="1179"/>
                    <a:pt x="2151" y="1148"/>
                  </a:cubicBezTo>
                  <a:cubicBezTo>
                    <a:pt x="2490" y="973"/>
                    <a:pt x="2841" y="787"/>
                    <a:pt x="3181" y="600"/>
                  </a:cubicBezTo>
                  <a:cubicBezTo>
                    <a:pt x="3466" y="458"/>
                    <a:pt x="3740" y="304"/>
                    <a:pt x="4014" y="162"/>
                  </a:cubicBezTo>
                  <a:cubicBezTo>
                    <a:pt x="4070" y="134"/>
                    <a:pt x="4039" y="67"/>
                    <a:pt x="3995" y="67"/>
                  </a:cubicBezTo>
                  <a:cubicBezTo>
                    <a:pt x="3987" y="67"/>
                    <a:pt x="3979" y="69"/>
                    <a:pt x="3971" y="74"/>
                  </a:cubicBezTo>
                  <a:cubicBezTo>
                    <a:pt x="3389" y="381"/>
                    <a:pt x="2808" y="688"/>
                    <a:pt x="2238" y="995"/>
                  </a:cubicBezTo>
                  <a:cubicBezTo>
                    <a:pt x="2167" y="1026"/>
                    <a:pt x="2041" y="1065"/>
                    <a:pt x="1978" y="1114"/>
                  </a:cubicBezTo>
                  <a:lnTo>
                    <a:pt x="1978" y="1114"/>
                  </a:lnTo>
                  <a:cubicBezTo>
                    <a:pt x="1956" y="1088"/>
                    <a:pt x="1895" y="1069"/>
                    <a:pt x="1876" y="1050"/>
                  </a:cubicBezTo>
                  <a:cubicBezTo>
                    <a:pt x="1547" y="863"/>
                    <a:pt x="1218" y="666"/>
                    <a:pt x="901" y="480"/>
                  </a:cubicBezTo>
                  <a:cubicBezTo>
                    <a:pt x="626" y="326"/>
                    <a:pt x="363" y="162"/>
                    <a:pt x="100" y="8"/>
                  </a:cubicBezTo>
                  <a:cubicBezTo>
                    <a:pt x="92" y="3"/>
                    <a:pt x="83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7877547" y="3393758"/>
              <a:ext cx="8027" cy="120617"/>
            </a:xfrm>
            <a:custGeom>
              <a:avLst/>
              <a:gdLst/>
              <a:ahLst/>
              <a:cxnLst/>
              <a:rect l="l" t="t" r="r" b="b"/>
              <a:pathLst>
                <a:path w="154" h="2314" extrusionOk="0">
                  <a:moveTo>
                    <a:pt x="99" y="0"/>
                  </a:moveTo>
                  <a:cubicBezTo>
                    <a:pt x="72" y="0"/>
                    <a:pt x="44" y="17"/>
                    <a:pt x="44" y="50"/>
                  </a:cubicBezTo>
                  <a:cubicBezTo>
                    <a:pt x="33" y="784"/>
                    <a:pt x="11" y="1519"/>
                    <a:pt x="0" y="2264"/>
                  </a:cubicBezTo>
                  <a:cubicBezTo>
                    <a:pt x="0" y="2297"/>
                    <a:pt x="25" y="2314"/>
                    <a:pt x="50" y="2314"/>
                  </a:cubicBezTo>
                  <a:cubicBezTo>
                    <a:pt x="74" y="2314"/>
                    <a:pt x="99" y="2297"/>
                    <a:pt x="99" y="2264"/>
                  </a:cubicBezTo>
                  <a:cubicBezTo>
                    <a:pt x="121" y="1519"/>
                    <a:pt x="132" y="784"/>
                    <a:pt x="154" y="50"/>
                  </a:cubicBezTo>
                  <a:cubicBezTo>
                    <a:pt x="154" y="17"/>
                    <a:pt x="127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7953545" y="3434728"/>
              <a:ext cx="26896" cy="26375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467" y="1"/>
                  </a:moveTo>
                  <a:cubicBezTo>
                    <a:pt x="457" y="1"/>
                    <a:pt x="448" y="3"/>
                    <a:pt x="439" y="9"/>
                  </a:cubicBezTo>
                  <a:lnTo>
                    <a:pt x="56" y="217"/>
                  </a:lnTo>
                  <a:cubicBezTo>
                    <a:pt x="22" y="239"/>
                    <a:pt x="0" y="272"/>
                    <a:pt x="0" y="305"/>
                  </a:cubicBezTo>
                  <a:lnTo>
                    <a:pt x="0" y="448"/>
                  </a:lnTo>
                  <a:cubicBezTo>
                    <a:pt x="0" y="484"/>
                    <a:pt x="30" y="505"/>
                    <a:pt x="59" y="505"/>
                  </a:cubicBezTo>
                  <a:cubicBezTo>
                    <a:pt x="65" y="505"/>
                    <a:pt x="72" y="504"/>
                    <a:pt x="77" y="502"/>
                  </a:cubicBezTo>
                  <a:lnTo>
                    <a:pt x="461" y="283"/>
                  </a:lnTo>
                  <a:cubicBezTo>
                    <a:pt x="494" y="272"/>
                    <a:pt x="505" y="250"/>
                    <a:pt x="505" y="217"/>
                  </a:cubicBezTo>
                  <a:lnTo>
                    <a:pt x="516" y="53"/>
                  </a:lnTo>
                  <a:cubicBezTo>
                    <a:pt x="516" y="21"/>
                    <a:pt x="49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7787788" y="3359825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61" y="1"/>
                  </a:moveTo>
                  <a:cubicBezTo>
                    <a:pt x="36" y="1"/>
                    <a:pt x="12" y="21"/>
                    <a:pt x="12" y="53"/>
                  </a:cubicBezTo>
                  <a:cubicBezTo>
                    <a:pt x="1" y="152"/>
                    <a:pt x="1" y="328"/>
                    <a:pt x="1" y="426"/>
                  </a:cubicBezTo>
                  <a:cubicBezTo>
                    <a:pt x="1" y="459"/>
                    <a:pt x="23" y="503"/>
                    <a:pt x="56" y="525"/>
                  </a:cubicBezTo>
                  <a:lnTo>
                    <a:pt x="505" y="810"/>
                  </a:lnTo>
                  <a:cubicBezTo>
                    <a:pt x="514" y="816"/>
                    <a:pt x="524" y="819"/>
                    <a:pt x="533" y="819"/>
                  </a:cubicBezTo>
                  <a:cubicBezTo>
                    <a:pt x="559" y="819"/>
                    <a:pt x="582" y="798"/>
                    <a:pt x="582" y="766"/>
                  </a:cubicBezTo>
                  <a:lnTo>
                    <a:pt x="593" y="394"/>
                  </a:lnTo>
                  <a:cubicBezTo>
                    <a:pt x="593" y="350"/>
                    <a:pt x="571" y="306"/>
                    <a:pt x="538" y="284"/>
                  </a:cubicBezTo>
                  <a:lnTo>
                    <a:pt x="88" y="9"/>
                  </a:lnTo>
                  <a:cubicBezTo>
                    <a:pt x="80" y="4"/>
                    <a:pt x="70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7718097" y="3126567"/>
              <a:ext cx="214911" cy="234354"/>
            </a:xfrm>
            <a:custGeom>
              <a:avLst/>
              <a:gdLst/>
              <a:ahLst/>
              <a:cxnLst/>
              <a:rect l="l" t="t" r="r" b="b"/>
              <a:pathLst>
                <a:path w="4123" h="4496" extrusionOk="0">
                  <a:moveTo>
                    <a:pt x="2074" y="0"/>
                  </a:moveTo>
                  <a:cubicBezTo>
                    <a:pt x="2016" y="0"/>
                    <a:pt x="1958" y="14"/>
                    <a:pt x="1908" y="45"/>
                  </a:cubicBezTo>
                  <a:lnTo>
                    <a:pt x="219" y="1020"/>
                  </a:lnTo>
                  <a:cubicBezTo>
                    <a:pt x="110" y="1086"/>
                    <a:pt x="44" y="1195"/>
                    <a:pt x="44" y="1316"/>
                  </a:cubicBezTo>
                  <a:lnTo>
                    <a:pt x="12" y="3147"/>
                  </a:lnTo>
                  <a:cubicBezTo>
                    <a:pt x="0" y="3268"/>
                    <a:pt x="66" y="3388"/>
                    <a:pt x="176" y="3454"/>
                  </a:cubicBezTo>
                  <a:lnTo>
                    <a:pt x="1820" y="4441"/>
                  </a:lnTo>
                  <a:cubicBezTo>
                    <a:pt x="1880" y="4476"/>
                    <a:pt x="1946" y="4496"/>
                    <a:pt x="2011" y="4496"/>
                  </a:cubicBezTo>
                  <a:cubicBezTo>
                    <a:pt x="2066" y="4496"/>
                    <a:pt x="2121" y="4482"/>
                    <a:pt x="2171" y="4452"/>
                  </a:cubicBezTo>
                  <a:lnTo>
                    <a:pt x="3893" y="3520"/>
                  </a:lnTo>
                  <a:cubicBezTo>
                    <a:pt x="4013" y="3454"/>
                    <a:pt x="4079" y="3344"/>
                    <a:pt x="4079" y="3213"/>
                  </a:cubicBezTo>
                  <a:lnTo>
                    <a:pt x="4123" y="1382"/>
                  </a:lnTo>
                  <a:cubicBezTo>
                    <a:pt x="4123" y="1261"/>
                    <a:pt x="4057" y="1141"/>
                    <a:pt x="3947" y="1075"/>
                  </a:cubicBezTo>
                  <a:lnTo>
                    <a:pt x="2270" y="55"/>
                  </a:lnTo>
                  <a:cubicBezTo>
                    <a:pt x="2211" y="20"/>
                    <a:pt x="2142" y="0"/>
                    <a:pt x="2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7758077" y="3147156"/>
              <a:ext cx="133232" cy="117750"/>
            </a:xfrm>
            <a:custGeom>
              <a:avLst/>
              <a:gdLst/>
              <a:ahLst/>
              <a:cxnLst/>
              <a:rect l="l" t="t" r="r" b="b"/>
              <a:pathLst>
                <a:path w="2556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86" y="1568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56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7720339" y="3183904"/>
              <a:ext cx="212253" cy="64479"/>
            </a:xfrm>
            <a:custGeom>
              <a:avLst/>
              <a:gdLst/>
              <a:ahLst/>
              <a:cxnLst/>
              <a:rect l="l" t="t" r="r" b="b"/>
              <a:pathLst>
                <a:path w="4072" h="1237" extrusionOk="0">
                  <a:moveTo>
                    <a:pt x="76" y="1"/>
                  </a:moveTo>
                  <a:cubicBezTo>
                    <a:pt x="31" y="1"/>
                    <a:pt x="0" y="69"/>
                    <a:pt x="56" y="107"/>
                  </a:cubicBezTo>
                  <a:cubicBezTo>
                    <a:pt x="626" y="436"/>
                    <a:pt x="1197" y="775"/>
                    <a:pt x="1767" y="1115"/>
                  </a:cubicBezTo>
                  <a:cubicBezTo>
                    <a:pt x="1821" y="1148"/>
                    <a:pt x="1898" y="1225"/>
                    <a:pt x="1964" y="1236"/>
                  </a:cubicBezTo>
                  <a:cubicBezTo>
                    <a:pt x="1969" y="1236"/>
                    <a:pt x="1974" y="1237"/>
                    <a:pt x="1980" y="1237"/>
                  </a:cubicBezTo>
                  <a:cubicBezTo>
                    <a:pt x="2040" y="1237"/>
                    <a:pt x="2100" y="1179"/>
                    <a:pt x="2150" y="1159"/>
                  </a:cubicBezTo>
                  <a:cubicBezTo>
                    <a:pt x="2501" y="972"/>
                    <a:pt x="2841" y="786"/>
                    <a:pt x="3181" y="611"/>
                  </a:cubicBezTo>
                  <a:cubicBezTo>
                    <a:pt x="3466" y="458"/>
                    <a:pt x="3740" y="315"/>
                    <a:pt x="4025" y="161"/>
                  </a:cubicBezTo>
                  <a:cubicBezTo>
                    <a:pt x="4071" y="134"/>
                    <a:pt x="4039" y="66"/>
                    <a:pt x="3995" y="66"/>
                  </a:cubicBezTo>
                  <a:cubicBezTo>
                    <a:pt x="3987" y="66"/>
                    <a:pt x="3978" y="68"/>
                    <a:pt x="3970" y="73"/>
                  </a:cubicBezTo>
                  <a:cubicBezTo>
                    <a:pt x="3389" y="380"/>
                    <a:pt x="2808" y="687"/>
                    <a:pt x="2238" y="994"/>
                  </a:cubicBezTo>
                  <a:cubicBezTo>
                    <a:pt x="2168" y="1025"/>
                    <a:pt x="2044" y="1063"/>
                    <a:pt x="1981" y="1120"/>
                  </a:cubicBezTo>
                  <a:lnTo>
                    <a:pt x="1981" y="1120"/>
                  </a:lnTo>
                  <a:cubicBezTo>
                    <a:pt x="1961" y="1098"/>
                    <a:pt x="1896" y="1070"/>
                    <a:pt x="1876" y="1060"/>
                  </a:cubicBezTo>
                  <a:cubicBezTo>
                    <a:pt x="1547" y="863"/>
                    <a:pt x="1218" y="677"/>
                    <a:pt x="900" y="479"/>
                  </a:cubicBezTo>
                  <a:cubicBezTo>
                    <a:pt x="637" y="326"/>
                    <a:pt x="374" y="172"/>
                    <a:pt x="100" y="8"/>
                  </a:cubicBezTo>
                  <a:cubicBezTo>
                    <a:pt x="92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7818646" y="3242857"/>
              <a:ext cx="8079" cy="120669"/>
            </a:xfrm>
            <a:custGeom>
              <a:avLst/>
              <a:gdLst/>
              <a:ahLst/>
              <a:cxnLst/>
              <a:rect l="l" t="t" r="r" b="b"/>
              <a:pathLst>
                <a:path w="155" h="2315" extrusionOk="0">
                  <a:moveTo>
                    <a:pt x="99" y="1"/>
                  </a:moveTo>
                  <a:cubicBezTo>
                    <a:pt x="72" y="1"/>
                    <a:pt x="45" y="17"/>
                    <a:pt x="45" y="50"/>
                  </a:cubicBezTo>
                  <a:cubicBezTo>
                    <a:pt x="34" y="784"/>
                    <a:pt x="23" y="1530"/>
                    <a:pt x="1" y="2265"/>
                  </a:cubicBezTo>
                  <a:cubicBezTo>
                    <a:pt x="1" y="2298"/>
                    <a:pt x="26" y="2314"/>
                    <a:pt x="52" y="2314"/>
                  </a:cubicBezTo>
                  <a:cubicBezTo>
                    <a:pt x="78" y="2314"/>
                    <a:pt x="105" y="2298"/>
                    <a:pt x="110" y="2265"/>
                  </a:cubicBezTo>
                  <a:cubicBezTo>
                    <a:pt x="122" y="1530"/>
                    <a:pt x="132" y="784"/>
                    <a:pt x="154" y="50"/>
                  </a:cubicBezTo>
                  <a:cubicBezTo>
                    <a:pt x="154" y="17"/>
                    <a:pt x="127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7894696" y="3283879"/>
              <a:ext cx="26896" cy="26532"/>
            </a:xfrm>
            <a:custGeom>
              <a:avLst/>
              <a:gdLst/>
              <a:ahLst/>
              <a:cxnLst/>
              <a:rect l="l" t="t" r="r" b="b"/>
              <a:pathLst>
                <a:path w="516" h="509" extrusionOk="0">
                  <a:moveTo>
                    <a:pt x="466" y="0"/>
                  </a:moveTo>
                  <a:cubicBezTo>
                    <a:pt x="457" y="0"/>
                    <a:pt x="448" y="3"/>
                    <a:pt x="439" y="9"/>
                  </a:cubicBezTo>
                  <a:lnTo>
                    <a:pt x="66" y="217"/>
                  </a:lnTo>
                  <a:cubicBezTo>
                    <a:pt x="33" y="238"/>
                    <a:pt x="11" y="272"/>
                    <a:pt x="11" y="316"/>
                  </a:cubicBezTo>
                  <a:lnTo>
                    <a:pt x="0" y="458"/>
                  </a:lnTo>
                  <a:cubicBezTo>
                    <a:pt x="0" y="484"/>
                    <a:pt x="27" y="509"/>
                    <a:pt x="54" y="509"/>
                  </a:cubicBezTo>
                  <a:cubicBezTo>
                    <a:pt x="61" y="509"/>
                    <a:pt x="69" y="507"/>
                    <a:pt x="77" y="502"/>
                  </a:cubicBezTo>
                  <a:lnTo>
                    <a:pt x="461" y="294"/>
                  </a:lnTo>
                  <a:cubicBezTo>
                    <a:pt x="493" y="272"/>
                    <a:pt x="505" y="250"/>
                    <a:pt x="505" y="217"/>
                  </a:cubicBezTo>
                  <a:lnTo>
                    <a:pt x="515" y="53"/>
                  </a:lnTo>
                  <a:cubicBezTo>
                    <a:pt x="515" y="20"/>
                    <a:pt x="492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7728939" y="3208976"/>
              <a:ext cx="31484" cy="42690"/>
            </a:xfrm>
            <a:custGeom>
              <a:avLst/>
              <a:gdLst/>
              <a:ahLst/>
              <a:cxnLst/>
              <a:rect l="l" t="t" r="r" b="b"/>
              <a:pathLst>
                <a:path w="604" h="819" extrusionOk="0">
                  <a:moveTo>
                    <a:pt x="61" y="0"/>
                  </a:moveTo>
                  <a:cubicBezTo>
                    <a:pt x="35" y="0"/>
                    <a:pt x="11" y="21"/>
                    <a:pt x="11" y="53"/>
                  </a:cubicBezTo>
                  <a:cubicBezTo>
                    <a:pt x="11" y="162"/>
                    <a:pt x="1" y="327"/>
                    <a:pt x="1" y="426"/>
                  </a:cubicBezTo>
                  <a:cubicBezTo>
                    <a:pt x="1" y="469"/>
                    <a:pt x="23" y="503"/>
                    <a:pt x="55" y="525"/>
                  </a:cubicBezTo>
                  <a:lnTo>
                    <a:pt x="505" y="810"/>
                  </a:lnTo>
                  <a:cubicBezTo>
                    <a:pt x="514" y="816"/>
                    <a:pt x="523" y="818"/>
                    <a:pt x="533" y="818"/>
                  </a:cubicBezTo>
                  <a:cubicBezTo>
                    <a:pt x="558" y="818"/>
                    <a:pt x="582" y="798"/>
                    <a:pt x="582" y="766"/>
                  </a:cubicBezTo>
                  <a:lnTo>
                    <a:pt x="593" y="393"/>
                  </a:lnTo>
                  <a:cubicBezTo>
                    <a:pt x="603" y="349"/>
                    <a:pt x="582" y="316"/>
                    <a:pt x="538" y="294"/>
                  </a:cubicBezTo>
                  <a:lnTo>
                    <a:pt x="89" y="9"/>
                  </a:lnTo>
                  <a:cubicBezTo>
                    <a:pt x="80" y="3"/>
                    <a:pt x="70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7821565" y="2661354"/>
              <a:ext cx="82305" cy="80690"/>
            </a:xfrm>
            <a:custGeom>
              <a:avLst/>
              <a:gdLst/>
              <a:ahLst/>
              <a:cxnLst/>
              <a:rect l="l" t="t" r="r" b="b"/>
              <a:pathLst>
                <a:path w="1579" h="1548" extrusionOk="0">
                  <a:moveTo>
                    <a:pt x="795" y="0"/>
                  </a:moveTo>
                  <a:cubicBezTo>
                    <a:pt x="782" y="0"/>
                    <a:pt x="769" y="0"/>
                    <a:pt x="756" y="1"/>
                  </a:cubicBezTo>
                  <a:cubicBezTo>
                    <a:pt x="329" y="12"/>
                    <a:pt x="0" y="374"/>
                    <a:pt x="11" y="801"/>
                  </a:cubicBezTo>
                  <a:cubicBezTo>
                    <a:pt x="32" y="1216"/>
                    <a:pt x="373" y="1548"/>
                    <a:pt x="783" y="1548"/>
                  </a:cubicBezTo>
                  <a:cubicBezTo>
                    <a:pt x="796" y="1548"/>
                    <a:pt x="809" y="1547"/>
                    <a:pt x="822" y="1547"/>
                  </a:cubicBezTo>
                  <a:cubicBezTo>
                    <a:pt x="1250" y="1525"/>
                    <a:pt x="1579" y="1174"/>
                    <a:pt x="1567" y="747"/>
                  </a:cubicBezTo>
                  <a:cubicBezTo>
                    <a:pt x="1546" y="332"/>
                    <a:pt x="1206" y="0"/>
                    <a:pt x="7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8125557" y="3224562"/>
              <a:ext cx="108524" cy="132971"/>
            </a:xfrm>
            <a:custGeom>
              <a:avLst/>
              <a:gdLst/>
              <a:ahLst/>
              <a:cxnLst/>
              <a:rect l="l" t="t" r="r" b="b"/>
              <a:pathLst>
                <a:path w="2082" h="2551" extrusionOk="0">
                  <a:moveTo>
                    <a:pt x="1735" y="0"/>
                  </a:moveTo>
                  <a:cubicBezTo>
                    <a:pt x="1684" y="0"/>
                    <a:pt x="1630" y="12"/>
                    <a:pt x="1580" y="39"/>
                  </a:cubicBezTo>
                  <a:lnTo>
                    <a:pt x="253" y="741"/>
                  </a:lnTo>
                  <a:cubicBezTo>
                    <a:pt x="110" y="818"/>
                    <a:pt x="23" y="960"/>
                    <a:pt x="11" y="1125"/>
                  </a:cubicBezTo>
                  <a:lnTo>
                    <a:pt x="1" y="1300"/>
                  </a:lnTo>
                  <a:lnTo>
                    <a:pt x="1974" y="2550"/>
                  </a:lnTo>
                  <a:lnTo>
                    <a:pt x="2073" y="346"/>
                  </a:lnTo>
                  <a:cubicBezTo>
                    <a:pt x="2081" y="150"/>
                    <a:pt x="1917" y="0"/>
                    <a:pt x="1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7515749" y="1451539"/>
              <a:ext cx="288095" cy="157209"/>
            </a:xfrm>
            <a:custGeom>
              <a:avLst/>
              <a:gdLst/>
              <a:ahLst/>
              <a:cxnLst/>
              <a:rect l="l" t="t" r="r" b="b"/>
              <a:pathLst>
                <a:path w="5527" h="3016" extrusionOk="0">
                  <a:moveTo>
                    <a:pt x="2753" y="0"/>
                  </a:moveTo>
                  <a:cubicBezTo>
                    <a:pt x="1547" y="0"/>
                    <a:pt x="374" y="110"/>
                    <a:pt x="1" y="702"/>
                  </a:cubicBezTo>
                  <a:lnTo>
                    <a:pt x="1" y="1513"/>
                  </a:lnTo>
                  <a:cubicBezTo>
                    <a:pt x="1" y="2336"/>
                    <a:pt x="1229" y="3016"/>
                    <a:pt x="2753" y="3016"/>
                  </a:cubicBezTo>
                  <a:cubicBezTo>
                    <a:pt x="4266" y="3016"/>
                    <a:pt x="5505" y="2336"/>
                    <a:pt x="5505" y="1513"/>
                  </a:cubicBezTo>
                  <a:cubicBezTo>
                    <a:pt x="5505" y="1284"/>
                    <a:pt x="5527" y="670"/>
                    <a:pt x="5472" y="582"/>
                  </a:cubicBezTo>
                  <a:cubicBezTo>
                    <a:pt x="5143" y="0"/>
                    <a:pt x="3850" y="0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7515749" y="1413801"/>
              <a:ext cx="286948" cy="157261"/>
            </a:xfrm>
            <a:custGeom>
              <a:avLst/>
              <a:gdLst/>
              <a:ahLst/>
              <a:cxnLst/>
              <a:rect l="l" t="t" r="r" b="b"/>
              <a:pathLst>
                <a:path w="5505" h="3017" extrusionOk="0">
                  <a:moveTo>
                    <a:pt x="2753" y="1"/>
                  </a:moveTo>
                  <a:cubicBezTo>
                    <a:pt x="1229" y="1"/>
                    <a:pt x="1" y="680"/>
                    <a:pt x="1" y="1514"/>
                  </a:cubicBezTo>
                  <a:cubicBezTo>
                    <a:pt x="1" y="2347"/>
                    <a:pt x="1229" y="3016"/>
                    <a:pt x="2753" y="3016"/>
                  </a:cubicBezTo>
                  <a:cubicBezTo>
                    <a:pt x="4266" y="3016"/>
                    <a:pt x="5505" y="2347"/>
                    <a:pt x="5505" y="1514"/>
                  </a:cubicBezTo>
                  <a:cubicBezTo>
                    <a:pt x="5505" y="680"/>
                    <a:pt x="4266" y="1"/>
                    <a:pt x="27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7510067" y="1071342"/>
              <a:ext cx="539546" cy="437537"/>
            </a:xfrm>
            <a:custGeom>
              <a:avLst/>
              <a:gdLst/>
              <a:ahLst/>
              <a:cxnLst/>
              <a:rect l="l" t="t" r="r" b="b"/>
              <a:pathLst>
                <a:path w="10351" h="8394" extrusionOk="0">
                  <a:moveTo>
                    <a:pt x="8606" y="1"/>
                  </a:moveTo>
                  <a:cubicBezTo>
                    <a:pt x="7898" y="1"/>
                    <a:pt x="4638" y="1242"/>
                    <a:pt x="4638" y="1242"/>
                  </a:cubicBezTo>
                  <a:cubicBezTo>
                    <a:pt x="4614" y="982"/>
                    <a:pt x="4413" y="858"/>
                    <a:pt x="4088" y="858"/>
                  </a:cubicBezTo>
                  <a:cubicBezTo>
                    <a:pt x="3536" y="858"/>
                    <a:pt x="2626" y="1216"/>
                    <a:pt x="1612" y="1878"/>
                  </a:cubicBezTo>
                  <a:cubicBezTo>
                    <a:pt x="0" y="2931"/>
                    <a:pt x="965" y="5113"/>
                    <a:pt x="965" y="5113"/>
                  </a:cubicBezTo>
                  <a:lnTo>
                    <a:pt x="834" y="7240"/>
                  </a:lnTo>
                  <a:cubicBezTo>
                    <a:pt x="1218" y="8007"/>
                    <a:pt x="1722" y="8259"/>
                    <a:pt x="2270" y="8358"/>
                  </a:cubicBezTo>
                  <a:cubicBezTo>
                    <a:pt x="2404" y="8383"/>
                    <a:pt x="2539" y="8393"/>
                    <a:pt x="2674" y="8393"/>
                  </a:cubicBezTo>
                  <a:cubicBezTo>
                    <a:pt x="3748" y="8393"/>
                    <a:pt x="4770" y="7700"/>
                    <a:pt x="4770" y="7700"/>
                  </a:cubicBezTo>
                  <a:cubicBezTo>
                    <a:pt x="4770" y="7700"/>
                    <a:pt x="4649" y="6516"/>
                    <a:pt x="4704" y="6483"/>
                  </a:cubicBezTo>
                  <a:cubicBezTo>
                    <a:pt x="4759" y="6451"/>
                    <a:pt x="9561" y="2931"/>
                    <a:pt x="9955" y="2492"/>
                  </a:cubicBezTo>
                  <a:cubicBezTo>
                    <a:pt x="10350" y="2054"/>
                    <a:pt x="9989" y="1539"/>
                    <a:pt x="9989" y="1539"/>
                  </a:cubicBezTo>
                  <a:cubicBezTo>
                    <a:pt x="10298" y="731"/>
                    <a:pt x="9684" y="644"/>
                    <a:pt x="9405" y="644"/>
                  </a:cubicBezTo>
                  <a:cubicBezTo>
                    <a:pt x="9327" y="644"/>
                    <a:pt x="9276" y="650"/>
                    <a:pt x="9276" y="650"/>
                  </a:cubicBezTo>
                  <a:cubicBezTo>
                    <a:pt x="9276" y="650"/>
                    <a:pt x="9221" y="80"/>
                    <a:pt x="8662" y="4"/>
                  </a:cubicBezTo>
                  <a:cubicBezTo>
                    <a:pt x="8645" y="2"/>
                    <a:pt x="8627" y="1"/>
                    <a:pt x="8606" y="1"/>
                  </a:cubicBezTo>
                  <a:close/>
                </a:path>
              </a:pathLst>
            </a:custGeom>
            <a:solidFill>
              <a:srgbClr val="FF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7828550" y="1156201"/>
              <a:ext cx="100236" cy="80637"/>
            </a:xfrm>
            <a:custGeom>
              <a:avLst/>
              <a:gdLst/>
              <a:ahLst/>
              <a:cxnLst/>
              <a:rect l="l" t="t" r="r" b="b"/>
              <a:pathLst>
                <a:path w="1923" h="1547" extrusionOk="0">
                  <a:moveTo>
                    <a:pt x="146" y="1"/>
                  </a:moveTo>
                  <a:cubicBezTo>
                    <a:pt x="63" y="1"/>
                    <a:pt x="0" y="115"/>
                    <a:pt x="96" y="162"/>
                  </a:cubicBezTo>
                  <a:cubicBezTo>
                    <a:pt x="754" y="459"/>
                    <a:pt x="1269" y="996"/>
                    <a:pt x="1752" y="1522"/>
                  </a:cubicBezTo>
                  <a:cubicBezTo>
                    <a:pt x="1767" y="1539"/>
                    <a:pt x="1784" y="1547"/>
                    <a:pt x="1802" y="1547"/>
                  </a:cubicBezTo>
                  <a:cubicBezTo>
                    <a:pt x="1862" y="1547"/>
                    <a:pt x="1923" y="1461"/>
                    <a:pt x="1872" y="1402"/>
                  </a:cubicBezTo>
                  <a:cubicBezTo>
                    <a:pt x="1379" y="854"/>
                    <a:pt x="853" y="305"/>
                    <a:pt x="184" y="9"/>
                  </a:cubicBezTo>
                  <a:cubicBezTo>
                    <a:pt x="171" y="3"/>
                    <a:pt x="158" y="1"/>
                    <a:pt x="146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7680203" y="1190082"/>
              <a:ext cx="51656" cy="116239"/>
            </a:xfrm>
            <a:custGeom>
              <a:avLst/>
              <a:gdLst/>
              <a:ahLst/>
              <a:cxnLst/>
              <a:rect l="l" t="t" r="r" b="b"/>
              <a:pathLst>
                <a:path w="991" h="2230" extrusionOk="0">
                  <a:moveTo>
                    <a:pt x="838" y="0"/>
                  </a:moveTo>
                  <a:cubicBezTo>
                    <a:pt x="796" y="0"/>
                    <a:pt x="755" y="28"/>
                    <a:pt x="760" y="83"/>
                  </a:cubicBezTo>
                  <a:cubicBezTo>
                    <a:pt x="815" y="818"/>
                    <a:pt x="552" y="1541"/>
                    <a:pt x="59" y="2078"/>
                  </a:cubicBezTo>
                  <a:cubicBezTo>
                    <a:pt x="1" y="2144"/>
                    <a:pt x="55" y="2229"/>
                    <a:pt x="118" y="2229"/>
                  </a:cubicBezTo>
                  <a:cubicBezTo>
                    <a:pt x="139" y="2229"/>
                    <a:pt x="160" y="2221"/>
                    <a:pt x="179" y="2199"/>
                  </a:cubicBezTo>
                  <a:cubicBezTo>
                    <a:pt x="705" y="1639"/>
                    <a:pt x="990" y="861"/>
                    <a:pt x="925" y="83"/>
                  </a:cubicBezTo>
                  <a:cubicBezTo>
                    <a:pt x="925" y="28"/>
                    <a:pt x="881" y="0"/>
                    <a:pt x="838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7714344" y="1231729"/>
              <a:ext cx="87205" cy="21006"/>
            </a:xfrm>
            <a:custGeom>
              <a:avLst/>
              <a:gdLst/>
              <a:ahLst/>
              <a:cxnLst/>
              <a:rect l="l" t="t" r="r" b="b"/>
              <a:pathLst>
                <a:path w="1673" h="403" extrusionOk="0">
                  <a:moveTo>
                    <a:pt x="1207" y="0"/>
                  </a:moveTo>
                  <a:cubicBezTo>
                    <a:pt x="824" y="0"/>
                    <a:pt x="447" y="84"/>
                    <a:pt x="94" y="248"/>
                  </a:cubicBezTo>
                  <a:cubicBezTo>
                    <a:pt x="1" y="286"/>
                    <a:pt x="51" y="403"/>
                    <a:pt x="135" y="403"/>
                  </a:cubicBezTo>
                  <a:cubicBezTo>
                    <a:pt x="150" y="403"/>
                    <a:pt x="166" y="399"/>
                    <a:pt x="182" y="391"/>
                  </a:cubicBezTo>
                  <a:cubicBezTo>
                    <a:pt x="508" y="249"/>
                    <a:pt x="866" y="171"/>
                    <a:pt x="1222" y="171"/>
                  </a:cubicBezTo>
                  <a:cubicBezTo>
                    <a:pt x="1332" y="171"/>
                    <a:pt x="1443" y="178"/>
                    <a:pt x="1553" y="194"/>
                  </a:cubicBezTo>
                  <a:cubicBezTo>
                    <a:pt x="1560" y="196"/>
                    <a:pt x="1567" y="197"/>
                    <a:pt x="1574" y="197"/>
                  </a:cubicBezTo>
                  <a:cubicBezTo>
                    <a:pt x="1610" y="197"/>
                    <a:pt x="1644" y="174"/>
                    <a:pt x="1662" y="128"/>
                  </a:cubicBezTo>
                  <a:cubicBezTo>
                    <a:pt x="1673" y="95"/>
                    <a:pt x="1640" y="29"/>
                    <a:pt x="1597" y="29"/>
                  </a:cubicBezTo>
                  <a:cubicBezTo>
                    <a:pt x="1467" y="10"/>
                    <a:pt x="1337" y="0"/>
                    <a:pt x="1207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7648667" y="1134882"/>
              <a:ext cx="107586" cy="64374"/>
            </a:xfrm>
            <a:custGeom>
              <a:avLst/>
              <a:gdLst/>
              <a:ahLst/>
              <a:cxnLst/>
              <a:rect l="l" t="t" r="r" b="b"/>
              <a:pathLst>
                <a:path w="2064" h="1235" extrusionOk="0">
                  <a:moveTo>
                    <a:pt x="1934" y="1"/>
                  </a:moveTo>
                  <a:cubicBezTo>
                    <a:pt x="1921" y="1"/>
                    <a:pt x="1906" y="5"/>
                    <a:pt x="1892" y="13"/>
                  </a:cubicBezTo>
                  <a:cubicBezTo>
                    <a:pt x="1278" y="342"/>
                    <a:pt x="674" y="693"/>
                    <a:pt x="82" y="1076"/>
                  </a:cubicBezTo>
                  <a:cubicBezTo>
                    <a:pt x="1" y="1122"/>
                    <a:pt x="47" y="1235"/>
                    <a:pt x="121" y="1235"/>
                  </a:cubicBezTo>
                  <a:cubicBezTo>
                    <a:pt x="137" y="1235"/>
                    <a:pt x="153" y="1230"/>
                    <a:pt x="170" y="1219"/>
                  </a:cubicBezTo>
                  <a:cubicBezTo>
                    <a:pt x="762" y="846"/>
                    <a:pt x="1365" y="495"/>
                    <a:pt x="1979" y="166"/>
                  </a:cubicBezTo>
                  <a:cubicBezTo>
                    <a:pt x="2063" y="119"/>
                    <a:pt x="2012" y="1"/>
                    <a:pt x="1934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7841164" y="1098863"/>
              <a:ext cx="162943" cy="72193"/>
            </a:xfrm>
            <a:custGeom>
              <a:avLst/>
              <a:gdLst/>
              <a:ahLst/>
              <a:cxnLst/>
              <a:rect l="l" t="t" r="r" b="b"/>
              <a:pathLst>
                <a:path w="3126" h="1385" extrusionOk="0">
                  <a:moveTo>
                    <a:pt x="2999" y="0"/>
                  </a:moveTo>
                  <a:cubicBezTo>
                    <a:pt x="2992" y="0"/>
                    <a:pt x="2986" y="1"/>
                    <a:pt x="2979" y="2"/>
                  </a:cubicBezTo>
                  <a:cubicBezTo>
                    <a:pt x="1970" y="265"/>
                    <a:pt x="972" y="682"/>
                    <a:pt x="85" y="1230"/>
                  </a:cubicBezTo>
                  <a:cubicBezTo>
                    <a:pt x="1" y="1276"/>
                    <a:pt x="50" y="1385"/>
                    <a:pt x="127" y="1385"/>
                  </a:cubicBezTo>
                  <a:cubicBezTo>
                    <a:pt x="141" y="1385"/>
                    <a:pt x="157" y="1381"/>
                    <a:pt x="172" y="1372"/>
                  </a:cubicBezTo>
                  <a:cubicBezTo>
                    <a:pt x="1049" y="835"/>
                    <a:pt x="2025" y="429"/>
                    <a:pt x="3023" y="177"/>
                  </a:cubicBezTo>
                  <a:cubicBezTo>
                    <a:pt x="3126" y="146"/>
                    <a:pt x="3093" y="0"/>
                    <a:pt x="2999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7903557" y="1142700"/>
              <a:ext cx="135838" cy="70265"/>
            </a:xfrm>
            <a:custGeom>
              <a:avLst/>
              <a:gdLst/>
              <a:ahLst/>
              <a:cxnLst/>
              <a:rect l="l" t="t" r="r" b="b"/>
              <a:pathLst>
                <a:path w="2606" h="1348" extrusionOk="0">
                  <a:moveTo>
                    <a:pt x="2487" y="1"/>
                  </a:moveTo>
                  <a:cubicBezTo>
                    <a:pt x="2479" y="1"/>
                    <a:pt x="2470" y="2"/>
                    <a:pt x="2462" y="5"/>
                  </a:cubicBezTo>
                  <a:cubicBezTo>
                    <a:pt x="1617" y="279"/>
                    <a:pt x="817" y="685"/>
                    <a:pt x="82" y="1178"/>
                  </a:cubicBezTo>
                  <a:cubicBezTo>
                    <a:pt x="1" y="1233"/>
                    <a:pt x="47" y="1348"/>
                    <a:pt x="115" y="1348"/>
                  </a:cubicBezTo>
                  <a:cubicBezTo>
                    <a:pt x="129" y="1348"/>
                    <a:pt x="144" y="1343"/>
                    <a:pt x="159" y="1332"/>
                  </a:cubicBezTo>
                  <a:cubicBezTo>
                    <a:pt x="883" y="838"/>
                    <a:pt x="1672" y="443"/>
                    <a:pt x="2506" y="170"/>
                  </a:cubicBezTo>
                  <a:cubicBezTo>
                    <a:pt x="2605" y="139"/>
                    <a:pt x="2569" y="1"/>
                    <a:pt x="2487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7699228" y="1402177"/>
              <a:ext cx="63593" cy="16367"/>
            </a:xfrm>
            <a:custGeom>
              <a:avLst/>
              <a:gdLst/>
              <a:ahLst/>
              <a:cxnLst/>
              <a:rect l="l" t="t" r="r" b="b"/>
              <a:pathLst>
                <a:path w="1220" h="314" extrusionOk="0">
                  <a:moveTo>
                    <a:pt x="1103" y="0"/>
                  </a:moveTo>
                  <a:cubicBezTo>
                    <a:pt x="1094" y="0"/>
                    <a:pt x="1085" y="2"/>
                    <a:pt x="1075" y="4"/>
                  </a:cubicBezTo>
                  <a:cubicBezTo>
                    <a:pt x="768" y="104"/>
                    <a:pt x="439" y="147"/>
                    <a:pt x="110" y="147"/>
                  </a:cubicBezTo>
                  <a:cubicBezTo>
                    <a:pt x="107" y="147"/>
                    <a:pt x="104" y="147"/>
                    <a:pt x="100" y="147"/>
                  </a:cubicBezTo>
                  <a:cubicBezTo>
                    <a:pt x="1" y="147"/>
                    <a:pt x="4" y="311"/>
                    <a:pt x="110" y="311"/>
                  </a:cubicBezTo>
                  <a:cubicBezTo>
                    <a:pt x="145" y="313"/>
                    <a:pt x="180" y="313"/>
                    <a:pt x="215" y="313"/>
                  </a:cubicBezTo>
                  <a:cubicBezTo>
                    <a:pt x="521" y="313"/>
                    <a:pt x="834" y="268"/>
                    <a:pt x="1130" y="169"/>
                  </a:cubicBezTo>
                  <a:cubicBezTo>
                    <a:pt x="1220" y="139"/>
                    <a:pt x="1192" y="0"/>
                    <a:pt x="1103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7688386" y="874675"/>
              <a:ext cx="213191" cy="265316"/>
            </a:xfrm>
            <a:custGeom>
              <a:avLst/>
              <a:gdLst/>
              <a:ahLst/>
              <a:cxnLst/>
              <a:rect l="l" t="t" r="r" b="b"/>
              <a:pathLst>
                <a:path w="4090" h="5090" extrusionOk="0">
                  <a:moveTo>
                    <a:pt x="2073" y="1112"/>
                  </a:moveTo>
                  <a:cubicBezTo>
                    <a:pt x="2566" y="1112"/>
                    <a:pt x="2960" y="1518"/>
                    <a:pt x="2960" y="2001"/>
                  </a:cubicBezTo>
                  <a:cubicBezTo>
                    <a:pt x="2960" y="2494"/>
                    <a:pt x="2566" y="2888"/>
                    <a:pt x="2073" y="2888"/>
                  </a:cubicBezTo>
                  <a:cubicBezTo>
                    <a:pt x="1579" y="2888"/>
                    <a:pt x="1184" y="2494"/>
                    <a:pt x="1184" y="2001"/>
                  </a:cubicBezTo>
                  <a:cubicBezTo>
                    <a:pt x="1184" y="1518"/>
                    <a:pt x="1579" y="1112"/>
                    <a:pt x="2073" y="1112"/>
                  </a:cubicBezTo>
                  <a:close/>
                  <a:moveTo>
                    <a:pt x="2072" y="1"/>
                  </a:moveTo>
                  <a:cubicBezTo>
                    <a:pt x="1943" y="1"/>
                    <a:pt x="1812" y="13"/>
                    <a:pt x="1678" y="38"/>
                  </a:cubicBezTo>
                  <a:cubicBezTo>
                    <a:pt x="877" y="191"/>
                    <a:pt x="231" y="849"/>
                    <a:pt x="88" y="1660"/>
                  </a:cubicBezTo>
                  <a:cubicBezTo>
                    <a:pt x="0" y="2165"/>
                    <a:pt x="110" y="2637"/>
                    <a:pt x="340" y="3031"/>
                  </a:cubicBezTo>
                  <a:lnTo>
                    <a:pt x="340" y="3042"/>
                  </a:lnTo>
                  <a:cubicBezTo>
                    <a:pt x="417" y="3163"/>
                    <a:pt x="516" y="3261"/>
                    <a:pt x="614" y="3393"/>
                  </a:cubicBezTo>
                  <a:lnTo>
                    <a:pt x="1788" y="4950"/>
                  </a:lnTo>
                  <a:cubicBezTo>
                    <a:pt x="1859" y="5043"/>
                    <a:pt x="1965" y="5090"/>
                    <a:pt x="2074" y="5090"/>
                  </a:cubicBezTo>
                  <a:cubicBezTo>
                    <a:pt x="2182" y="5090"/>
                    <a:pt x="2291" y="5043"/>
                    <a:pt x="2368" y="4950"/>
                  </a:cubicBezTo>
                  <a:lnTo>
                    <a:pt x="3508" y="3426"/>
                  </a:lnTo>
                  <a:cubicBezTo>
                    <a:pt x="3508" y="3426"/>
                    <a:pt x="3728" y="3163"/>
                    <a:pt x="3805" y="3031"/>
                  </a:cubicBezTo>
                  <a:cubicBezTo>
                    <a:pt x="3980" y="2735"/>
                    <a:pt x="4090" y="2384"/>
                    <a:pt x="4090" y="2011"/>
                  </a:cubicBezTo>
                  <a:cubicBezTo>
                    <a:pt x="4090" y="901"/>
                    <a:pt x="3191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8688452" y="1363188"/>
              <a:ext cx="1331064" cy="812212"/>
            </a:xfrm>
            <a:custGeom>
              <a:avLst/>
              <a:gdLst/>
              <a:ahLst/>
              <a:cxnLst/>
              <a:rect l="l" t="t" r="r" b="b"/>
              <a:pathLst>
                <a:path w="25536" h="15582" extrusionOk="0">
                  <a:moveTo>
                    <a:pt x="13007" y="0"/>
                  </a:moveTo>
                  <a:cubicBezTo>
                    <a:pt x="12744" y="0"/>
                    <a:pt x="12481" y="69"/>
                    <a:pt x="12248" y="204"/>
                  </a:cubicBezTo>
                  <a:lnTo>
                    <a:pt x="1119" y="6202"/>
                  </a:lnTo>
                  <a:cubicBezTo>
                    <a:pt x="1094" y="6021"/>
                    <a:pt x="1022" y="5959"/>
                    <a:pt x="937" y="5959"/>
                  </a:cubicBezTo>
                  <a:cubicBezTo>
                    <a:pt x="763" y="5959"/>
                    <a:pt x="535" y="6213"/>
                    <a:pt x="527" y="6234"/>
                  </a:cubicBezTo>
                  <a:cubicBezTo>
                    <a:pt x="308" y="7386"/>
                    <a:pt x="1" y="8614"/>
                    <a:pt x="999" y="9359"/>
                  </a:cubicBezTo>
                  <a:lnTo>
                    <a:pt x="10701" y="15049"/>
                  </a:lnTo>
                  <a:cubicBezTo>
                    <a:pt x="11315" y="15403"/>
                    <a:pt x="12001" y="15581"/>
                    <a:pt x="12686" y="15581"/>
                  </a:cubicBezTo>
                  <a:cubicBezTo>
                    <a:pt x="13360" y="15581"/>
                    <a:pt x="14034" y="15409"/>
                    <a:pt x="14638" y="15061"/>
                  </a:cubicBezTo>
                  <a:lnTo>
                    <a:pt x="24340" y="9480"/>
                  </a:lnTo>
                  <a:cubicBezTo>
                    <a:pt x="25536" y="8690"/>
                    <a:pt x="25360" y="6838"/>
                    <a:pt x="24998" y="6048"/>
                  </a:cubicBezTo>
                  <a:lnTo>
                    <a:pt x="13783" y="216"/>
                  </a:lnTo>
                  <a:cubicBezTo>
                    <a:pt x="13544" y="72"/>
                    <a:pt x="13275" y="0"/>
                    <a:pt x="130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8697052" y="1273168"/>
              <a:ext cx="1316156" cy="812994"/>
            </a:xfrm>
            <a:custGeom>
              <a:avLst/>
              <a:gdLst/>
              <a:ahLst/>
              <a:cxnLst/>
              <a:rect l="l" t="t" r="r" b="b"/>
              <a:pathLst>
                <a:path w="25250" h="15597" extrusionOk="0">
                  <a:moveTo>
                    <a:pt x="12816" y="0"/>
                  </a:moveTo>
                  <a:cubicBezTo>
                    <a:pt x="12519" y="0"/>
                    <a:pt x="12224" y="77"/>
                    <a:pt x="11962" y="232"/>
                  </a:cubicBezTo>
                  <a:lnTo>
                    <a:pt x="1141" y="6547"/>
                  </a:lnTo>
                  <a:cubicBezTo>
                    <a:pt x="1" y="7205"/>
                    <a:pt x="1" y="8850"/>
                    <a:pt x="1141" y="9518"/>
                  </a:cubicBezTo>
                  <a:lnTo>
                    <a:pt x="10690" y="15110"/>
                  </a:lnTo>
                  <a:cubicBezTo>
                    <a:pt x="11252" y="15435"/>
                    <a:pt x="11880" y="15597"/>
                    <a:pt x="12507" y="15597"/>
                  </a:cubicBezTo>
                  <a:cubicBezTo>
                    <a:pt x="13129" y="15597"/>
                    <a:pt x="13751" y="15438"/>
                    <a:pt x="14308" y="15121"/>
                  </a:cubicBezTo>
                  <a:lnTo>
                    <a:pt x="24099" y="9486"/>
                  </a:lnTo>
                  <a:cubicBezTo>
                    <a:pt x="25228" y="8828"/>
                    <a:pt x="25250" y="7194"/>
                    <a:pt x="24121" y="6514"/>
                  </a:cubicBezTo>
                  <a:lnTo>
                    <a:pt x="13716" y="254"/>
                  </a:lnTo>
                  <a:cubicBezTo>
                    <a:pt x="13441" y="86"/>
                    <a:pt x="13128" y="0"/>
                    <a:pt x="12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9417104" y="1362354"/>
              <a:ext cx="78344" cy="103520"/>
            </a:xfrm>
            <a:custGeom>
              <a:avLst/>
              <a:gdLst/>
              <a:ahLst/>
              <a:cxnLst/>
              <a:rect l="l" t="t" r="r" b="b"/>
              <a:pathLst>
                <a:path w="1503" h="1986" extrusionOk="0">
                  <a:moveTo>
                    <a:pt x="397" y="0"/>
                  </a:moveTo>
                  <a:cubicBezTo>
                    <a:pt x="260" y="0"/>
                    <a:pt x="118" y="97"/>
                    <a:pt x="55" y="254"/>
                  </a:cubicBezTo>
                  <a:cubicBezTo>
                    <a:pt x="1" y="407"/>
                    <a:pt x="176" y="1986"/>
                    <a:pt x="176" y="1986"/>
                  </a:cubicBezTo>
                  <a:lnTo>
                    <a:pt x="1503" y="1382"/>
                  </a:lnTo>
                  <a:lnTo>
                    <a:pt x="1503" y="1339"/>
                  </a:lnTo>
                  <a:cubicBezTo>
                    <a:pt x="1503" y="1339"/>
                    <a:pt x="560" y="12"/>
                    <a:pt x="418" y="1"/>
                  </a:cubicBezTo>
                  <a:cubicBezTo>
                    <a:pt x="411" y="0"/>
                    <a:pt x="404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9237065" y="1728738"/>
              <a:ext cx="148660" cy="102790"/>
            </a:xfrm>
            <a:custGeom>
              <a:avLst/>
              <a:gdLst/>
              <a:ahLst/>
              <a:cxnLst/>
              <a:rect l="l" t="t" r="r" b="b"/>
              <a:pathLst>
                <a:path w="2852" h="1972" extrusionOk="0">
                  <a:moveTo>
                    <a:pt x="1404" y="0"/>
                  </a:moveTo>
                  <a:cubicBezTo>
                    <a:pt x="1119" y="154"/>
                    <a:pt x="440" y="515"/>
                    <a:pt x="254" y="768"/>
                  </a:cubicBezTo>
                  <a:cubicBezTo>
                    <a:pt x="56" y="1019"/>
                    <a:pt x="1" y="1392"/>
                    <a:pt x="176" y="1655"/>
                  </a:cubicBezTo>
                  <a:cubicBezTo>
                    <a:pt x="317" y="1866"/>
                    <a:pt x="577" y="1971"/>
                    <a:pt x="833" y="1971"/>
                  </a:cubicBezTo>
                  <a:cubicBezTo>
                    <a:pt x="896" y="1971"/>
                    <a:pt x="960" y="1965"/>
                    <a:pt x="1021" y="1952"/>
                  </a:cubicBezTo>
                  <a:cubicBezTo>
                    <a:pt x="1328" y="1896"/>
                    <a:pt x="1602" y="1711"/>
                    <a:pt x="1843" y="1524"/>
                  </a:cubicBezTo>
                  <a:cubicBezTo>
                    <a:pt x="2095" y="1326"/>
                    <a:pt x="2852" y="658"/>
                    <a:pt x="2852" y="658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9251399" y="1778830"/>
              <a:ext cx="44619" cy="42378"/>
            </a:xfrm>
            <a:custGeom>
              <a:avLst/>
              <a:gdLst/>
              <a:ahLst/>
              <a:cxnLst/>
              <a:rect l="l" t="t" r="r" b="b"/>
              <a:pathLst>
                <a:path w="856" h="813" extrusionOk="0">
                  <a:moveTo>
                    <a:pt x="328" y="0"/>
                  </a:moveTo>
                  <a:cubicBezTo>
                    <a:pt x="250" y="0"/>
                    <a:pt x="174" y="23"/>
                    <a:pt x="110" y="80"/>
                  </a:cubicBezTo>
                  <a:cubicBezTo>
                    <a:pt x="22" y="158"/>
                    <a:pt x="0" y="343"/>
                    <a:pt x="44" y="475"/>
                  </a:cubicBezTo>
                  <a:cubicBezTo>
                    <a:pt x="77" y="607"/>
                    <a:pt x="176" y="716"/>
                    <a:pt x="296" y="782"/>
                  </a:cubicBezTo>
                  <a:cubicBezTo>
                    <a:pt x="346" y="803"/>
                    <a:pt x="399" y="813"/>
                    <a:pt x="451" y="813"/>
                  </a:cubicBezTo>
                  <a:cubicBezTo>
                    <a:pt x="537" y="813"/>
                    <a:pt x="623" y="786"/>
                    <a:pt x="691" y="738"/>
                  </a:cubicBezTo>
                  <a:cubicBezTo>
                    <a:pt x="834" y="618"/>
                    <a:pt x="856" y="387"/>
                    <a:pt x="757" y="223"/>
                  </a:cubicBezTo>
                  <a:cubicBezTo>
                    <a:pt x="689" y="117"/>
                    <a:pt x="504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8929633" y="1548700"/>
              <a:ext cx="148087" cy="102791"/>
            </a:xfrm>
            <a:custGeom>
              <a:avLst/>
              <a:gdLst/>
              <a:ahLst/>
              <a:cxnLst/>
              <a:rect l="l" t="t" r="r" b="b"/>
              <a:pathLst>
                <a:path w="2841" h="1972" extrusionOk="0">
                  <a:moveTo>
                    <a:pt x="1404" y="0"/>
                  </a:moveTo>
                  <a:cubicBezTo>
                    <a:pt x="1119" y="154"/>
                    <a:pt x="439" y="516"/>
                    <a:pt x="242" y="768"/>
                  </a:cubicBezTo>
                  <a:cubicBezTo>
                    <a:pt x="56" y="1020"/>
                    <a:pt x="0" y="1393"/>
                    <a:pt x="176" y="1656"/>
                  </a:cubicBezTo>
                  <a:cubicBezTo>
                    <a:pt x="316" y="1867"/>
                    <a:pt x="569" y="1971"/>
                    <a:pt x="827" y="1971"/>
                  </a:cubicBezTo>
                  <a:cubicBezTo>
                    <a:pt x="892" y="1971"/>
                    <a:pt x="957" y="1965"/>
                    <a:pt x="1020" y="1952"/>
                  </a:cubicBezTo>
                  <a:cubicBezTo>
                    <a:pt x="1327" y="1897"/>
                    <a:pt x="1591" y="1711"/>
                    <a:pt x="1842" y="1525"/>
                  </a:cubicBezTo>
                  <a:cubicBezTo>
                    <a:pt x="2095" y="1327"/>
                    <a:pt x="2840" y="658"/>
                    <a:pt x="2840" y="658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8942195" y="1607340"/>
              <a:ext cx="36071" cy="35184"/>
            </a:xfrm>
            <a:custGeom>
              <a:avLst/>
              <a:gdLst/>
              <a:ahLst/>
              <a:cxnLst/>
              <a:rect l="l" t="t" r="r" b="b"/>
              <a:pathLst>
                <a:path w="692" h="675" extrusionOk="0">
                  <a:moveTo>
                    <a:pt x="245" y="0"/>
                  </a:moveTo>
                  <a:cubicBezTo>
                    <a:pt x="145" y="0"/>
                    <a:pt x="52" y="43"/>
                    <a:pt x="23" y="158"/>
                  </a:cubicBezTo>
                  <a:cubicBezTo>
                    <a:pt x="1" y="235"/>
                    <a:pt x="56" y="400"/>
                    <a:pt x="132" y="498"/>
                  </a:cubicBezTo>
                  <a:cubicBezTo>
                    <a:pt x="209" y="597"/>
                    <a:pt x="308" y="663"/>
                    <a:pt x="417" y="673"/>
                  </a:cubicBezTo>
                  <a:cubicBezTo>
                    <a:pt x="425" y="674"/>
                    <a:pt x="432" y="675"/>
                    <a:pt x="439" y="675"/>
                  </a:cubicBezTo>
                  <a:cubicBezTo>
                    <a:pt x="529" y="675"/>
                    <a:pt x="607" y="611"/>
                    <a:pt x="648" y="520"/>
                  </a:cubicBezTo>
                  <a:cubicBezTo>
                    <a:pt x="692" y="378"/>
                    <a:pt x="615" y="180"/>
                    <a:pt x="494" y="81"/>
                  </a:cubicBezTo>
                  <a:cubicBezTo>
                    <a:pt x="432" y="35"/>
                    <a:pt x="336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9142198" y="1648727"/>
              <a:ext cx="502641" cy="139747"/>
            </a:xfrm>
            <a:custGeom>
              <a:avLst/>
              <a:gdLst/>
              <a:ahLst/>
              <a:cxnLst/>
              <a:rect l="l" t="t" r="r" b="b"/>
              <a:pathLst>
                <a:path w="9643" h="2681" extrusionOk="0">
                  <a:moveTo>
                    <a:pt x="3093" y="0"/>
                  </a:moveTo>
                  <a:lnTo>
                    <a:pt x="418" y="1612"/>
                  </a:lnTo>
                  <a:cubicBezTo>
                    <a:pt x="418" y="1612"/>
                    <a:pt x="1" y="2072"/>
                    <a:pt x="4759" y="2532"/>
                  </a:cubicBezTo>
                  <a:cubicBezTo>
                    <a:pt x="5884" y="2639"/>
                    <a:pt x="6750" y="2681"/>
                    <a:pt x="7417" y="2681"/>
                  </a:cubicBezTo>
                  <a:cubicBezTo>
                    <a:pt x="9573" y="2681"/>
                    <a:pt x="9642" y="2242"/>
                    <a:pt x="9583" y="2116"/>
                  </a:cubicBezTo>
                  <a:cubicBezTo>
                    <a:pt x="9354" y="1633"/>
                    <a:pt x="3093" y="0"/>
                    <a:pt x="30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8962159" y="1408797"/>
              <a:ext cx="619037" cy="392605"/>
            </a:xfrm>
            <a:custGeom>
              <a:avLst/>
              <a:gdLst/>
              <a:ahLst/>
              <a:cxnLst/>
              <a:rect l="l" t="t" r="r" b="b"/>
              <a:pathLst>
                <a:path w="11876" h="7532" extrusionOk="0">
                  <a:moveTo>
                    <a:pt x="10911" y="1"/>
                  </a:moveTo>
                  <a:cubicBezTo>
                    <a:pt x="10776" y="1"/>
                    <a:pt x="10647" y="46"/>
                    <a:pt x="10549" y="108"/>
                  </a:cubicBezTo>
                  <a:lnTo>
                    <a:pt x="9409" y="776"/>
                  </a:lnTo>
                  <a:cubicBezTo>
                    <a:pt x="9409" y="776"/>
                    <a:pt x="5231" y="2794"/>
                    <a:pt x="4343" y="3364"/>
                  </a:cubicBezTo>
                  <a:cubicBezTo>
                    <a:pt x="3444" y="3924"/>
                    <a:pt x="923" y="5151"/>
                    <a:pt x="407" y="6248"/>
                  </a:cubicBezTo>
                  <a:cubicBezTo>
                    <a:pt x="0" y="7133"/>
                    <a:pt x="578" y="7532"/>
                    <a:pt x="1203" y="7532"/>
                  </a:cubicBezTo>
                  <a:cubicBezTo>
                    <a:pt x="1352" y="7532"/>
                    <a:pt x="1504" y="7509"/>
                    <a:pt x="1646" y="7464"/>
                  </a:cubicBezTo>
                  <a:cubicBezTo>
                    <a:pt x="2370" y="7245"/>
                    <a:pt x="8773" y="3726"/>
                    <a:pt x="9485" y="3112"/>
                  </a:cubicBezTo>
                  <a:cubicBezTo>
                    <a:pt x="9891" y="2772"/>
                    <a:pt x="10516" y="2125"/>
                    <a:pt x="10988" y="1621"/>
                  </a:cubicBezTo>
                  <a:cubicBezTo>
                    <a:pt x="11393" y="1193"/>
                    <a:pt x="11875" y="678"/>
                    <a:pt x="11360" y="206"/>
                  </a:cubicBezTo>
                  <a:cubicBezTo>
                    <a:pt x="11222" y="56"/>
                    <a:pt x="11062" y="1"/>
                    <a:pt x="10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9475952" y="1450393"/>
              <a:ext cx="190934" cy="69222"/>
            </a:xfrm>
            <a:custGeom>
              <a:avLst/>
              <a:gdLst/>
              <a:ahLst/>
              <a:cxnLst/>
              <a:rect l="l" t="t" r="r" b="b"/>
              <a:pathLst>
                <a:path w="3663" h="1328" extrusionOk="0">
                  <a:moveTo>
                    <a:pt x="867" y="0"/>
                  </a:moveTo>
                  <a:lnTo>
                    <a:pt x="1" y="1064"/>
                  </a:lnTo>
                  <a:cubicBezTo>
                    <a:pt x="1" y="1064"/>
                    <a:pt x="2470" y="1328"/>
                    <a:pt x="2999" y="1328"/>
                  </a:cubicBezTo>
                  <a:cubicBezTo>
                    <a:pt x="3009" y="1328"/>
                    <a:pt x="3018" y="1328"/>
                    <a:pt x="3027" y="1327"/>
                  </a:cubicBezTo>
                  <a:cubicBezTo>
                    <a:pt x="3477" y="1306"/>
                    <a:pt x="3663" y="845"/>
                    <a:pt x="3663" y="845"/>
                  </a:cubicBezTo>
                  <a:lnTo>
                    <a:pt x="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8942612" y="1457429"/>
              <a:ext cx="240244" cy="215120"/>
            </a:xfrm>
            <a:custGeom>
              <a:avLst/>
              <a:gdLst/>
              <a:ahLst/>
              <a:cxnLst/>
              <a:rect l="l" t="t" r="r" b="b"/>
              <a:pathLst>
                <a:path w="4609" h="4127" extrusionOk="0">
                  <a:moveTo>
                    <a:pt x="542" y="1"/>
                  </a:moveTo>
                  <a:cubicBezTo>
                    <a:pt x="348" y="1"/>
                    <a:pt x="143" y="132"/>
                    <a:pt x="136" y="238"/>
                  </a:cubicBezTo>
                  <a:cubicBezTo>
                    <a:pt x="1" y="1633"/>
                    <a:pt x="1472" y="4127"/>
                    <a:pt x="1891" y="4127"/>
                  </a:cubicBezTo>
                  <a:cubicBezTo>
                    <a:pt x="1917" y="4127"/>
                    <a:pt x="1938" y="4117"/>
                    <a:pt x="1956" y="4097"/>
                  </a:cubicBezTo>
                  <a:lnTo>
                    <a:pt x="4609" y="2771"/>
                  </a:lnTo>
                  <a:cubicBezTo>
                    <a:pt x="4609" y="2771"/>
                    <a:pt x="936" y="194"/>
                    <a:pt x="728" y="52"/>
                  </a:cubicBezTo>
                  <a:cubicBezTo>
                    <a:pt x="672" y="16"/>
                    <a:pt x="607" y="1"/>
                    <a:pt x="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9438840" y="1278954"/>
              <a:ext cx="98360" cy="202662"/>
            </a:xfrm>
            <a:custGeom>
              <a:avLst/>
              <a:gdLst/>
              <a:ahLst/>
              <a:cxnLst/>
              <a:rect l="l" t="t" r="r" b="b"/>
              <a:pathLst>
                <a:path w="1887" h="3888" extrusionOk="0">
                  <a:moveTo>
                    <a:pt x="1886" y="0"/>
                  </a:moveTo>
                  <a:cubicBezTo>
                    <a:pt x="1886" y="0"/>
                    <a:pt x="1151" y="209"/>
                    <a:pt x="987" y="538"/>
                  </a:cubicBezTo>
                  <a:cubicBezTo>
                    <a:pt x="559" y="1426"/>
                    <a:pt x="1" y="3783"/>
                    <a:pt x="88" y="3881"/>
                  </a:cubicBezTo>
                  <a:cubicBezTo>
                    <a:pt x="92" y="3886"/>
                    <a:pt x="98" y="3888"/>
                    <a:pt x="107" y="3888"/>
                  </a:cubicBezTo>
                  <a:cubicBezTo>
                    <a:pt x="299" y="3888"/>
                    <a:pt x="1712" y="2928"/>
                    <a:pt x="1872" y="2928"/>
                  </a:cubicBezTo>
                  <a:cubicBezTo>
                    <a:pt x="1873" y="2928"/>
                    <a:pt x="1874" y="2928"/>
                    <a:pt x="1875" y="2928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9160233" y="1735984"/>
              <a:ext cx="450464" cy="54575"/>
            </a:xfrm>
            <a:custGeom>
              <a:avLst/>
              <a:gdLst/>
              <a:ahLst/>
              <a:cxnLst/>
              <a:rect l="l" t="t" r="r" b="b"/>
              <a:pathLst>
                <a:path w="8642" h="1047" extrusionOk="0">
                  <a:moveTo>
                    <a:pt x="65" y="0"/>
                  </a:moveTo>
                  <a:cubicBezTo>
                    <a:pt x="14" y="0"/>
                    <a:pt x="1" y="83"/>
                    <a:pt x="50" y="102"/>
                  </a:cubicBezTo>
                  <a:cubicBezTo>
                    <a:pt x="1092" y="486"/>
                    <a:pt x="2232" y="651"/>
                    <a:pt x="3317" y="793"/>
                  </a:cubicBezTo>
                  <a:cubicBezTo>
                    <a:pt x="4506" y="950"/>
                    <a:pt x="5695" y="1046"/>
                    <a:pt x="6883" y="1046"/>
                  </a:cubicBezTo>
                  <a:cubicBezTo>
                    <a:pt x="6944" y="1046"/>
                    <a:pt x="7005" y="1046"/>
                    <a:pt x="7066" y="1045"/>
                  </a:cubicBezTo>
                  <a:cubicBezTo>
                    <a:pt x="7571" y="1045"/>
                    <a:pt x="8087" y="1034"/>
                    <a:pt x="8579" y="946"/>
                  </a:cubicBezTo>
                  <a:cubicBezTo>
                    <a:pt x="8642" y="936"/>
                    <a:pt x="8625" y="847"/>
                    <a:pt x="8568" y="847"/>
                  </a:cubicBezTo>
                  <a:cubicBezTo>
                    <a:pt x="8565" y="847"/>
                    <a:pt x="8561" y="847"/>
                    <a:pt x="8558" y="848"/>
                  </a:cubicBezTo>
                  <a:cubicBezTo>
                    <a:pt x="8076" y="932"/>
                    <a:pt x="7581" y="961"/>
                    <a:pt x="7086" y="961"/>
                  </a:cubicBezTo>
                  <a:cubicBezTo>
                    <a:pt x="6546" y="961"/>
                    <a:pt x="6004" y="926"/>
                    <a:pt x="5477" y="892"/>
                  </a:cubicBezTo>
                  <a:cubicBezTo>
                    <a:pt x="4205" y="815"/>
                    <a:pt x="2944" y="673"/>
                    <a:pt x="1694" y="431"/>
                  </a:cubicBezTo>
                  <a:cubicBezTo>
                    <a:pt x="1146" y="322"/>
                    <a:pt x="609" y="201"/>
                    <a:pt x="83" y="3"/>
                  </a:cubicBezTo>
                  <a:cubicBezTo>
                    <a:pt x="77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9457135" y="1279059"/>
              <a:ext cx="77771" cy="129687"/>
            </a:xfrm>
            <a:custGeom>
              <a:avLst/>
              <a:gdLst/>
              <a:ahLst/>
              <a:cxnLst/>
              <a:rect l="l" t="t" r="r" b="b"/>
              <a:pathLst>
                <a:path w="1492" h="2488" extrusionOk="0">
                  <a:moveTo>
                    <a:pt x="1443" y="1"/>
                  </a:moveTo>
                  <a:cubicBezTo>
                    <a:pt x="1192" y="1"/>
                    <a:pt x="593" y="525"/>
                    <a:pt x="593" y="525"/>
                  </a:cubicBezTo>
                  <a:lnTo>
                    <a:pt x="0" y="2487"/>
                  </a:lnTo>
                  <a:lnTo>
                    <a:pt x="1492" y="1599"/>
                  </a:lnTo>
                  <a:lnTo>
                    <a:pt x="1492" y="10"/>
                  </a:lnTo>
                  <a:cubicBezTo>
                    <a:pt x="1477" y="4"/>
                    <a:pt x="1461" y="1"/>
                    <a:pt x="14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8992495" y="1275931"/>
              <a:ext cx="547521" cy="434983"/>
            </a:xfrm>
            <a:custGeom>
              <a:avLst/>
              <a:gdLst/>
              <a:ahLst/>
              <a:cxnLst/>
              <a:rect l="l" t="t" r="r" b="b"/>
              <a:pathLst>
                <a:path w="10504" h="8345" extrusionOk="0">
                  <a:moveTo>
                    <a:pt x="10455" y="1"/>
                  </a:moveTo>
                  <a:cubicBezTo>
                    <a:pt x="10450" y="1"/>
                    <a:pt x="10444" y="2"/>
                    <a:pt x="10438" y="4"/>
                  </a:cubicBezTo>
                  <a:cubicBezTo>
                    <a:pt x="10131" y="80"/>
                    <a:pt x="9758" y="223"/>
                    <a:pt x="9561" y="475"/>
                  </a:cubicBezTo>
                  <a:cubicBezTo>
                    <a:pt x="9429" y="662"/>
                    <a:pt x="9364" y="913"/>
                    <a:pt x="9287" y="1122"/>
                  </a:cubicBezTo>
                  <a:cubicBezTo>
                    <a:pt x="9068" y="1780"/>
                    <a:pt x="8893" y="2460"/>
                    <a:pt x="8728" y="3128"/>
                  </a:cubicBezTo>
                  <a:cubicBezTo>
                    <a:pt x="8717" y="3172"/>
                    <a:pt x="8706" y="3282"/>
                    <a:pt x="8673" y="3325"/>
                  </a:cubicBezTo>
                  <a:cubicBezTo>
                    <a:pt x="8662" y="3337"/>
                    <a:pt x="8574" y="3369"/>
                    <a:pt x="8530" y="3391"/>
                  </a:cubicBezTo>
                  <a:cubicBezTo>
                    <a:pt x="8410" y="3457"/>
                    <a:pt x="8279" y="3512"/>
                    <a:pt x="8158" y="3578"/>
                  </a:cubicBezTo>
                  <a:cubicBezTo>
                    <a:pt x="7653" y="3841"/>
                    <a:pt x="7149" y="4104"/>
                    <a:pt x="6634" y="4356"/>
                  </a:cubicBezTo>
                  <a:cubicBezTo>
                    <a:pt x="5570" y="4904"/>
                    <a:pt x="4496" y="5464"/>
                    <a:pt x="3443" y="6034"/>
                  </a:cubicBezTo>
                  <a:cubicBezTo>
                    <a:pt x="2841" y="6363"/>
                    <a:pt x="2248" y="6680"/>
                    <a:pt x="1667" y="7031"/>
                  </a:cubicBezTo>
                  <a:cubicBezTo>
                    <a:pt x="1086" y="7382"/>
                    <a:pt x="505" y="7766"/>
                    <a:pt x="34" y="8259"/>
                  </a:cubicBezTo>
                  <a:cubicBezTo>
                    <a:pt x="1" y="8292"/>
                    <a:pt x="36" y="8344"/>
                    <a:pt x="74" y="8344"/>
                  </a:cubicBezTo>
                  <a:cubicBezTo>
                    <a:pt x="86" y="8344"/>
                    <a:pt x="99" y="8339"/>
                    <a:pt x="110" y="8325"/>
                  </a:cubicBezTo>
                  <a:cubicBezTo>
                    <a:pt x="955" y="7459"/>
                    <a:pt x="2095" y="6889"/>
                    <a:pt x="3147" y="6308"/>
                  </a:cubicBezTo>
                  <a:cubicBezTo>
                    <a:pt x="4178" y="5749"/>
                    <a:pt x="5219" y="5211"/>
                    <a:pt x="6261" y="4674"/>
                  </a:cubicBezTo>
                  <a:cubicBezTo>
                    <a:pt x="6766" y="4411"/>
                    <a:pt x="7280" y="4148"/>
                    <a:pt x="7796" y="3885"/>
                  </a:cubicBezTo>
                  <a:cubicBezTo>
                    <a:pt x="8026" y="3764"/>
                    <a:pt x="8267" y="3644"/>
                    <a:pt x="8498" y="3523"/>
                  </a:cubicBezTo>
                  <a:cubicBezTo>
                    <a:pt x="8596" y="3468"/>
                    <a:pt x="8739" y="3435"/>
                    <a:pt x="8783" y="3337"/>
                  </a:cubicBezTo>
                  <a:cubicBezTo>
                    <a:pt x="8859" y="3140"/>
                    <a:pt x="8893" y="2898"/>
                    <a:pt x="8947" y="2690"/>
                  </a:cubicBezTo>
                  <a:cubicBezTo>
                    <a:pt x="9035" y="2339"/>
                    <a:pt x="9134" y="1988"/>
                    <a:pt x="9243" y="1627"/>
                  </a:cubicBezTo>
                  <a:cubicBezTo>
                    <a:pt x="9342" y="1308"/>
                    <a:pt x="9429" y="957"/>
                    <a:pt x="9583" y="650"/>
                  </a:cubicBezTo>
                  <a:cubicBezTo>
                    <a:pt x="9726" y="364"/>
                    <a:pt x="10088" y="211"/>
                    <a:pt x="10394" y="121"/>
                  </a:cubicBezTo>
                  <a:lnTo>
                    <a:pt x="10394" y="121"/>
                  </a:lnTo>
                  <a:cubicBezTo>
                    <a:pt x="10394" y="1076"/>
                    <a:pt x="10384" y="2031"/>
                    <a:pt x="10384" y="2986"/>
                  </a:cubicBezTo>
                  <a:cubicBezTo>
                    <a:pt x="10384" y="3019"/>
                    <a:pt x="10408" y="3035"/>
                    <a:pt x="10433" y="3035"/>
                  </a:cubicBezTo>
                  <a:cubicBezTo>
                    <a:pt x="10457" y="3035"/>
                    <a:pt x="10482" y="3019"/>
                    <a:pt x="10482" y="2986"/>
                  </a:cubicBezTo>
                  <a:cubicBezTo>
                    <a:pt x="10493" y="2010"/>
                    <a:pt x="10493" y="1034"/>
                    <a:pt x="10504" y="58"/>
                  </a:cubicBezTo>
                  <a:cubicBezTo>
                    <a:pt x="10504" y="22"/>
                    <a:pt x="10482" y="1"/>
                    <a:pt x="10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9502171" y="1455501"/>
              <a:ext cx="46808" cy="52281"/>
            </a:xfrm>
            <a:custGeom>
              <a:avLst/>
              <a:gdLst/>
              <a:ahLst/>
              <a:cxnLst/>
              <a:rect l="l" t="t" r="r" b="b"/>
              <a:pathLst>
                <a:path w="898" h="1003" extrusionOk="0">
                  <a:moveTo>
                    <a:pt x="824" y="1"/>
                  </a:moveTo>
                  <a:cubicBezTo>
                    <a:pt x="820" y="1"/>
                    <a:pt x="817" y="1"/>
                    <a:pt x="813" y="1"/>
                  </a:cubicBezTo>
                  <a:cubicBezTo>
                    <a:pt x="342" y="67"/>
                    <a:pt x="145" y="550"/>
                    <a:pt x="14" y="944"/>
                  </a:cubicBezTo>
                  <a:cubicBezTo>
                    <a:pt x="0" y="977"/>
                    <a:pt x="31" y="1003"/>
                    <a:pt x="63" y="1003"/>
                  </a:cubicBezTo>
                  <a:cubicBezTo>
                    <a:pt x="83" y="1003"/>
                    <a:pt x="103" y="992"/>
                    <a:pt x="112" y="966"/>
                  </a:cubicBezTo>
                  <a:cubicBezTo>
                    <a:pt x="233" y="604"/>
                    <a:pt x="408" y="155"/>
                    <a:pt x="835" y="100"/>
                  </a:cubicBezTo>
                  <a:cubicBezTo>
                    <a:pt x="898" y="90"/>
                    <a:pt x="881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9159764" y="1642628"/>
              <a:ext cx="179310" cy="99038"/>
            </a:xfrm>
            <a:custGeom>
              <a:avLst/>
              <a:gdLst/>
              <a:ahLst/>
              <a:cxnLst/>
              <a:rect l="l" t="t" r="r" b="b"/>
              <a:pathLst>
                <a:path w="3440" h="1900" extrusionOk="0">
                  <a:moveTo>
                    <a:pt x="3364" y="1"/>
                  </a:moveTo>
                  <a:cubicBezTo>
                    <a:pt x="3355" y="1"/>
                    <a:pt x="3347" y="3"/>
                    <a:pt x="3337" y="8"/>
                  </a:cubicBezTo>
                  <a:cubicBezTo>
                    <a:pt x="2241" y="610"/>
                    <a:pt x="1145" y="1202"/>
                    <a:pt x="48" y="1794"/>
                  </a:cubicBezTo>
                  <a:cubicBezTo>
                    <a:pt x="1" y="1823"/>
                    <a:pt x="35" y="1900"/>
                    <a:pt x="80" y="1900"/>
                  </a:cubicBezTo>
                  <a:cubicBezTo>
                    <a:pt x="87" y="1900"/>
                    <a:pt x="95" y="1898"/>
                    <a:pt x="103" y="1893"/>
                  </a:cubicBezTo>
                  <a:cubicBezTo>
                    <a:pt x="1199" y="1290"/>
                    <a:pt x="2295" y="698"/>
                    <a:pt x="3392" y="106"/>
                  </a:cubicBezTo>
                  <a:cubicBezTo>
                    <a:pt x="3439" y="78"/>
                    <a:pt x="3413" y="1"/>
                    <a:pt x="3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9113112" y="1597280"/>
              <a:ext cx="218352" cy="139486"/>
            </a:xfrm>
            <a:custGeom>
              <a:avLst/>
              <a:gdLst/>
              <a:ahLst/>
              <a:cxnLst/>
              <a:rect l="l" t="t" r="r" b="b"/>
              <a:pathLst>
                <a:path w="4189" h="2676" extrusionOk="0">
                  <a:moveTo>
                    <a:pt x="4188" y="1"/>
                  </a:moveTo>
                  <a:lnTo>
                    <a:pt x="77" y="2292"/>
                  </a:lnTo>
                  <a:lnTo>
                    <a:pt x="0" y="2676"/>
                  </a:lnTo>
                  <a:cubicBezTo>
                    <a:pt x="1097" y="2084"/>
                    <a:pt x="3070" y="976"/>
                    <a:pt x="4166" y="373"/>
                  </a:cubicBezTo>
                  <a:lnTo>
                    <a:pt x="41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8979933" y="1720138"/>
              <a:ext cx="110922" cy="54419"/>
            </a:xfrm>
            <a:custGeom>
              <a:avLst/>
              <a:gdLst/>
              <a:ahLst/>
              <a:cxnLst/>
              <a:rect l="l" t="t" r="r" b="b"/>
              <a:pathLst>
                <a:path w="2128" h="1044" extrusionOk="0">
                  <a:moveTo>
                    <a:pt x="231" y="0"/>
                  </a:moveTo>
                  <a:cubicBezTo>
                    <a:pt x="143" y="110"/>
                    <a:pt x="55" y="263"/>
                    <a:pt x="12" y="428"/>
                  </a:cubicBezTo>
                  <a:cubicBezTo>
                    <a:pt x="0" y="548"/>
                    <a:pt x="44" y="658"/>
                    <a:pt x="99" y="746"/>
                  </a:cubicBezTo>
                  <a:cubicBezTo>
                    <a:pt x="231" y="921"/>
                    <a:pt x="450" y="1020"/>
                    <a:pt x="669" y="1042"/>
                  </a:cubicBezTo>
                  <a:cubicBezTo>
                    <a:pt x="690" y="1043"/>
                    <a:pt x="710" y="1044"/>
                    <a:pt x="730" y="1044"/>
                  </a:cubicBezTo>
                  <a:cubicBezTo>
                    <a:pt x="1371" y="1044"/>
                    <a:pt x="2061" y="560"/>
                    <a:pt x="2061" y="560"/>
                  </a:cubicBezTo>
                  <a:lnTo>
                    <a:pt x="2127" y="176"/>
                  </a:lnTo>
                  <a:lnTo>
                    <a:pt x="2127" y="176"/>
                  </a:lnTo>
                  <a:cubicBezTo>
                    <a:pt x="1668" y="538"/>
                    <a:pt x="1130" y="737"/>
                    <a:pt x="767" y="737"/>
                  </a:cubicBezTo>
                  <a:cubicBezTo>
                    <a:pt x="679" y="737"/>
                    <a:pt x="602" y="725"/>
                    <a:pt x="538" y="702"/>
                  </a:cubicBezTo>
                  <a:cubicBezTo>
                    <a:pt x="56" y="538"/>
                    <a:pt x="231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9289137" y="1973881"/>
              <a:ext cx="109775" cy="68075"/>
            </a:xfrm>
            <a:custGeom>
              <a:avLst/>
              <a:gdLst/>
              <a:ahLst/>
              <a:cxnLst/>
              <a:rect l="l" t="t" r="r" b="b"/>
              <a:pathLst>
                <a:path w="2106" h="1306" extrusionOk="0">
                  <a:moveTo>
                    <a:pt x="658" y="0"/>
                  </a:moveTo>
                  <a:lnTo>
                    <a:pt x="0" y="406"/>
                  </a:lnTo>
                  <a:lnTo>
                    <a:pt x="1425" y="1305"/>
                  </a:lnTo>
                  <a:lnTo>
                    <a:pt x="2105" y="877"/>
                  </a:lnTo>
                  <a:lnTo>
                    <a:pt x="1962" y="779"/>
                  </a:lnTo>
                  <a:lnTo>
                    <a:pt x="1425" y="1108"/>
                  </a:lnTo>
                  <a:lnTo>
                    <a:pt x="921" y="779"/>
                  </a:lnTo>
                  <a:lnTo>
                    <a:pt x="1392" y="494"/>
                  </a:lnTo>
                  <a:lnTo>
                    <a:pt x="1250" y="395"/>
                  </a:lnTo>
                  <a:lnTo>
                    <a:pt x="768" y="680"/>
                  </a:lnTo>
                  <a:lnTo>
                    <a:pt x="307" y="406"/>
                  </a:lnTo>
                  <a:lnTo>
                    <a:pt x="822" y="99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9351374" y="1957879"/>
              <a:ext cx="95545" cy="59475"/>
            </a:xfrm>
            <a:custGeom>
              <a:avLst/>
              <a:gdLst/>
              <a:ahLst/>
              <a:cxnLst/>
              <a:rect l="l" t="t" r="r" b="b"/>
              <a:pathLst>
                <a:path w="1833" h="1141" extrusionOk="0">
                  <a:moveTo>
                    <a:pt x="812" y="0"/>
                  </a:moveTo>
                  <a:lnTo>
                    <a:pt x="637" y="99"/>
                  </a:lnTo>
                  <a:lnTo>
                    <a:pt x="724" y="319"/>
                  </a:lnTo>
                  <a:cubicBezTo>
                    <a:pt x="746" y="373"/>
                    <a:pt x="768" y="428"/>
                    <a:pt x="802" y="483"/>
                  </a:cubicBezTo>
                  <a:lnTo>
                    <a:pt x="790" y="483"/>
                  </a:lnTo>
                  <a:cubicBezTo>
                    <a:pt x="702" y="461"/>
                    <a:pt x="626" y="450"/>
                    <a:pt x="538" y="428"/>
                  </a:cubicBezTo>
                  <a:lnTo>
                    <a:pt x="188" y="373"/>
                  </a:lnTo>
                  <a:lnTo>
                    <a:pt x="1" y="483"/>
                  </a:lnTo>
                  <a:lnTo>
                    <a:pt x="812" y="614"/>
                  </a:lnTo>
                  <a:lnTo>
                    <a:pt x="999" y="1140"/>
                  </a:lnTo>
                  <a:lnTo>
                    <a:pt x="1174" y="1031"/>
                  </a:lnTo>
                  <a:lnTo>
                    <a:pt x="1087" y="801"/>
                  </a:lnTo>
                  <a:cubicBezTo>
                    <a:pt x="1053" y="746"/>
                    <a:pt x="1031" y="691"/>
                    <a:pt x="1009" y="636"/>
                  </a:cubicBezTo>
                  <a:lnTo>
                    <a:pt x="1009" y="636"/>
                  </a:lnTo>
                  <a:cubicBezTo>
                    <a:pt x="1097" y="658"/>
                    <a:pt x="1185" y="669"/>
                    <a:pt x="1284" y="691"/>
                  </a:cubicBezTo>
                  <a:lnTo>
                    <a:pt x="1645" y="757"/>
                  </a:lnTo>
                  <a:lnTo>
                    <a:pt x="1832" y="648"/>
                  </a:lnTo>
                  <a:lnTo>
                    <a:pt x="987" y="494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9402248" y="1932181"/>
              <a:ext cx="91532" cy="68023"/>
            </a:xfrm>
            <a:custGeom>
              <a:avLst/>
              <a:gdLst/>
              <a:ahLst/>
              <a:cxnLst/>
              <a:rect l="l" t="t" r="r" b="b"/>
              <a:pathLst>
                <a:path w="1756" h="1305" extrusionOk="0">
                  <a:moveTo>
                    <a:pt x="808" y="150"/>
                  </a:moveTo>
                  <a:cubicBezTo>
                    <a:pt x="951" y="150"/>
                    <a:pt x="1108" y="202"/>
                    <a:pt x="1239" y="285"/>
                  </a:cubicBezTo>
                  <a:cubicBezTo>
                    <a:pt x="1459" y="439"/>
                    <a:pt x="1514" y="603"/>
                    <a:pt x="1327" y="702"/>
                  </a:cubicBezTo>
                  <a:cubicBezTo>
                    <a:pt x="1265" y="742"/>
                    <a:pt x="1185" y="761"/>
                    <a:pt x="1100" y="761"/>
                  </a:cubicBezTo>
                  <a:cubicBezTo>
                    <a:pt x="1022" y="761"/>
                    <a:pt x="941" y="744"/>
                    <a:pt x="867" y="713"/>
                  </a:cubicBezTo>
                  <a:cubicBezTo>
                    <a:pt x="834" y="702"/>
                    <a:pt x="812" y="691"/>
                    <a:pt x="779" y="669"/>
                  </a:cubicBezTo>
                  <a:lnTo>
                    <a:pt x="604" y="559"/>
                  </a:lnTo>
                  <a:cubicBezTo>
                    <a:pt x="582" y="549"/>
                    <a:pt x="560" y="527"/>
                    <a:pt x="549" y="505"/>
                  </a:cubicBezTo>
                  <a:cubicBezTo>
                    <a:pt x="439" y="395"/>
                    <a:pt x="461" y="274"/>
                    <a:pt x="582" y="208"/>
                  </a:cubicBezTo>
                  <a:cubicBezTo>
                    <a:pt x="646" y="168"/>
                    <a:pt x="725" y="150"/>
                    <a:pt x="808" y="150"/>
                  </a:cubicBezTo>
                  <a:close/>
                  <a:moveTo>
                    <a:pt x="829" y="0"/>
                  </a:moveTo>
                  <a:cubicBezTo>
                    <a:pt x="699" y="0"/>
                    <a:pt x="578" y="29"/>
                    <a:pt x="483" y="88"/>
                  </a:cubicBezTo>
                  <a:cubicBezTo>
                    <a:pt x="330" y="176"/>
                    <a:pt x="286" y="285"/>
                    <a:pt x="340" y="406"/>
                  </a:cubicBezTo>
                  <a:lnTo>
                    <a:pt x="154" y="307"/>
                  </a:lnTo>
                  <a:lnTo>
                    <a:pt x="1" y="395"/>
                  </a:lnTo>
                  <a:cubicBezTo>
                    <a:pt x="111" y="449"/>
                    <a:pt x="220" y="515"/>
                    <a:pt x="340" y="603"/>
                  </a:cubicBezTo>
                  <a:lnTo>
                    <a:pt x="1415" y="1305"/>
                  </a:lnTo>
                  <a:lnTo>
                    <a:pt x="1590" y="1206"/>
                  </a:lnTo>
                  <a:lnTo>
                    <a:pt x="1053" y="855"/>
                  </a:lnTo>
                  <a:lnTo>
                    <a:pt x="1053" y="855"/>
                  </a:lnTo>
                  <a:cubicBezTo>
                    <a:pt x="1091" y="861"/>
                    <a:pt x="1128" y="864"/>
                    <a:pt x="1166" y="864"/>
                  </a:cubicBezTo>
                  <a:cubicBezTo>
                    <a:pt x="1285" y="864"/>
                    <a:pt x="1403" y="837"/>
                    <a:pt x="1503" y="778"/>
                  </a:cubicBezTo>
                  <a:cubicBezTo>
                    <a:pt x="1722" y="658"/>
                    <a:pt x="1755" y="417"/>
                    <a:pt x="1404" y="176"/>
                  </a:cubicBezTo>
                  <a:cubicBezTo>
                    <a:pt x="1224" y="60"/>
                    <a:pt x="1016" y="0"/>
                    <a:pt x="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9466831" y="1899603"/>
              <a:ext cx="85746" cy="47173"/>
            </a:xfrm>
            <a:custGeom>
              <a:avLst/>
              <a:gdLst/>
              <a:ahLst/>
              <a:cxnLst/>
              <a:rect l="l" t="t" r="r" b="b"/>
              <a:pathLst>
                <a:path w="1645" h="905" extrusionOk="0">
                  <a:moveTo>
                    <a:pt x="660" y="140"/>
                  </a:moveTo>
                  <a:cubicBezTo>
                    <a:pt x="823" y="140"/>
                    <a:pt x="989" y="202"/>
                    <a:pt x="1097" y="274"/>
                  </a:cubicBezTo>
                  <a:cubicBezTo>
                    <a:pt x="1327" y="428"/>
                    <a:pt x="1360" y="603"/>
                    <a:pt x="1184" y="702"/>
                  </a:cubicBezTo>
                  <a:cubicBezTo>
                    <a:pt x="1116" y="740"/>
                    <a:pt x="1032" y="759"/>
                    <a:pt x="941" y="759"/>
                  </a:cubicBezTo>
                  <a:cubicBezTo>
                    <a:pt x="798" y="759"/>
                    <a:pt x="639" y="712"/>
                    <a:pt x="505" y="625"/>
                  </a:cubicBezTo>
                  <a:cubicBezTo>
                    <a:pt x="319" y="504"/>
                    <a:pt x="209" y="318"/>
                    <a:pt x="417" y="197"/>
                  </a:cubicBezTo>
                  <a:cubicBezTo>
                    <a:pt x="492" y="156"/>
                    <a:pt x="576" y="140"/>
                    <a:pt x="660" y="140"/>
                  </a:cubicBezTo>
                  <a:close/>
                  <a:moveTo>
                    <a:pt x="720" y="0"/>
                  </a:moveTo>
                  <a:cubicBezTo>
                    <a:pt x="564" y="0"/>
                    <a:pt x="413" y="36"/>
                    <a:pt x="285" y="110"/>
                  </a:cubicBezTo>
                  <a:cubicBezTo>
                    <a:pt x="12" y="263"/>
                    <a:pt x="0" y="516"/>
                    <a:pt x="341" y="735"/>
                  </a:cubicBezTo>
                  <a:cubicBezTo>
                    <a:pt x="511" y="850"/>
                    <a:pt x="708" y="905"/>
                    <a:pt x="896" y="905"/>
                  </a:cubicBezTo>
                  <a:cubicBezTo>
                    <a:pt x="1048" y="905"/>
                    <a:pt x="1194" y="869"/>
                    <a:pt x="1316" y="801"/>
                  </a:cubicBezTo>
                  <a:cubicBezTo>
                    <a:pt x="1547" y="669"/>
                    <a:pt x="1645" y="417"/>
                    <a:pt x="1284" y="165"/>
                  </a:cubicBezTo>
                  <a:cubicBezTo>
                    <a:pt x="1114" y="56"/>
                    <a:pt x="914" y="0"/>
                    <a:pt x="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9519424" y="1869319"/>
              <a:ext cx="61768" cy="49727"/>
            </a:xfrm>
            <a:custGeom>
              <a:avLst/>
              <a:gdLst/>
              <a:ahLst/>
              <a:cxnLst/>
              <a:rect l="l" t="t" r="r" b="b"/>
              <a:pathLst>
                <a:path w="1185" h="954" extrusionOk="0">
                  <a:moveTo>
                    <a:pt x="494" y="0"/>
                  </a:moveTo>
                  <a:cubicBezTo>
                    <a:pt x="472" y="11"/>
                    <a:pt x="461" y="22"/>
                    <a:pt x="439" y="33"/>
                  </a:cubicBezTo>
                  <a:cubicBezTo>
                    <a:pt x="318" y="99"/>
                    <a:pt x="285" y="220"/>
                    <a:pt x="373" y="329"/>
                  </a:cubicBezTo>
                  <a:lnTo>
                    <a:pt x="362" y="340"/>
                  </a:lnTo>
                  <a:lnTo>
                    <a:pt x="165" y="208"/>
                  </a:lnTo>
                  <a:lnTo>
                    <a:pt x="0" y="307"/>
                  </a:lnTo>
                  <a:cubicBezTo>
                    <a:pt x="99" y="362"/>
                    <a:pt x="209" y="427"/>
                    <a:pt x="318" y="505"/>
                  </a:cubicBezTo>
                  <a:lnTo>
                    <a:pt x="998" y="954"/>
                  </a:lnTo>
                  <a:lnTo>
                    <a:pt x="1184" y="855"/>
                  </a:lnTo>
                  <a:lnTo>
                    <a:pt x="658" y="505"/>
                  </a:lnTo>
                  <a:cubicBezTo>
                    <a:pt x="625" y="483"/>
                    <a:pt x="604" y="461"/>
                    <a:pt x="582" y="439"/>
                  </a:cubicBezTo>
                  <a:cubicBezTo>
                    <a:pt x="472" y="340"/>
                    <a:pt x="472" y="220"/>
                    <a:pt x="604" y="154"/>
                  </a:cubicBezTo>
                  <a:cubicBezTo>
                    <a:pt x="625" y="132"/>
                    <a:pt x="647" y="120"/>
                    <a:pt x="669" y="120"/>
                  </a:cubicBezTo>
                  <a:lnTo>
                    <a:pt x="4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9547989" y="1847009"/>
              <a:ext cx="86892" cy="45349"/>
            </a:xfrm>
            <a:custGeom>
              <a:avLst/>
              <a:gdLst/>
              <a:ahLst/>
              <a:cxnLst/>
              <a:rect l="l" t="t" r="r" b="b"/>
              <a:pathLst>
                <a:path w="1667" h="870" extrusionOk="0">
                  <a:moveTo>
                    <a:pt x="143" y="0"/>
                  </a:moveTo>
                  <a:lnTo>
                    <a:pt x="0" y="132"/>
                  </a:lnTo>
                  <a:lnTo>
                    <a:pt x="241" y="285"/>
                  </a:lnTo>
                  <a:lnTo>
                    <a:pt x="88" y="373"/>
                  </a:lnTo>
                  <a:lnTo>
                    <a:pt x="220" y="472"/>
                  </a:lnTo>
                  <a:lnTo>
                    <a:pt x="384" y="373"/>
                  </a:lnTo>
                  <a:lnTo>
                    <a:pt x="921" y="735"/>
                  </a:lnTo>
                  <a:cubicBezTo>
                    <a:pt x="1042" y="812"/>
                    <a:pt x="1140" y="855"/>
                    <a:pt x="1250" y="867"/>
                  </a:cubicBezTo>
                  <a:cubicBezTo>
                    <a:pt x="1264" y="869"/>
                    <a:pt x="1279" y="869"/>
                    <a:pt x="1294" y="869"/>
                  </a:cubicBezTo>
                  <a:cubicBezTo>
                    <a:pt x="1370" y="869"/>
                    <a:pt x="1451" y="847"/>
                    <a:pt x="1525" y="801"/>
                  </a:cubicBezTo>
                  <a:cubicBezTo>
                    <a:pt x="1601" y="768"/>
                    <a:pt x="1645" y="724"/>
                    <a:pt x="1667" y="691"/>
                  </a:cubicBezTo>
                  <a:lnTo>
                    <a:pt x="1525" y="604"/>
                  </a:lnTo>
                  <a:cubicBezTo>
                    <a:pt x="1513" y="626"/>
                    <a:pt x="1481" y="648"/>
                    <a:pt x="1426" y="680"/>
                  </a:cubicBezTo>
                  <a:cubicBezTo>
                    <a:pt x="1389" y="700"/>
                    <a:pt x="1352" y="710"/>
                    <a:pt x="1312" y="710"/>
                  </a:cubicBezTo>
                  <a:cubicBezTo>
                    <a:pt x="1245" y="710"/>
                    <a:pt x="1173" y="681"/>
                    <a:pt x="1097" y="626"/>
                  </a:cubicBezTo>
                  <a:lnTo>
                    <a:pt x="570" y="275"/>
                  </a:lnTo>
                  <a:lnTo>
                    <a:pt x="834" y="121"/>
                  </a:lnTo>
                  <a:lnTo>
                    <a:pt x="702" y="34"/>
                  </a:lnTo>
                  <a:lnTo>
                    <a:pt x="428" y="18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9667980" y="1548387"/>
              <a:ext cx="214963" cy="234406"/>
            </a:xfrm>
            <a:custGeom>
              <a:avLst/>
              <a:gdLst/>
              <a:ahLst/>
              <a:cxnLst/>
              <a:rect l="l" t="t" r="r" b="b"/>
              <a:pathLst>
                <a:path w="4124" h="4497" extrusionOk="0">
                  <a:moveTo>
                    <a:pt x="2084" y="1"/>
                  </a:moveTo>
                  <a:cubicBezTo>
                    <a:pt x="2023" y="1"/>
                    <a:pt x="1963" y="17"/>
                    <a:pt x="1908" y="50"/>
                  </a:cubicBezTo>
                  <a:lnTo>
                    <a:pt x="220" y="1015"/>
                  </a:lnTo>
                  <a:cubicBezTo>
                    <a:pt x="110" y="1081"/>
                    <a:pt x="45" y="1190"/>
                    <a:pt x="45" y="1322"/>
                  </a:cubicBezTo>
                  <a:lnTo>
                    <a:pt x="1" y="3142"/>
                  </a:lnTo>
                  <a:cubicBezTo>
                    <a:pt x="1" y="3263"/>
                    <a:pt x="66" y="3383"/>
                    <a:pt x="176" y="3449"/>
                  </a:cubicBezTo>
                  <a:lnTo>
                    <a:pt x="1821" y="4447"/>
                  </a:lnTo>
                  <a:cubicBezTo>
                    <a:pt x="1875" y="4480"/>
                    <a:pt x="1936" y="4496"/>
                    <a:pt x="1996" y="4496"/>
                  </a:cubicBezTo>
                  <a:cubicBezTo>
                    <a:pt x="2056" y="4496"/>
                    <a:pt x="2117" y="4480"/>
                    <a:pt x="2171" y="4447"/>
                  </a:cubicBezTo>
                  <a:lnTo>
                    <a:pt x="3893" y="3515"/>
                  </a:lnTo>
                  <a:cubicBezTo>
                    <a:pt x="4003" y="3449"/>
                    <a:pt x="4079" y="3339"/>
                    <a:pt x="4079" y="3208"/>
                  </a:cubicBezTo>
                  <a:lnTo>
                    <a:pt x="4113" y="1388"/>
                  </a:lnTo>
                  <a:cubicBezTo>
                    <a:pt x="4123" y="1256"/>
                    <a:pt x="4057" y="1136"/>
                    <a:pt x="3948" y="1070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9707438" y="1568716"/>
              <a:ext cx="133805" cy="117750"/>
            </a:xfrm>
            <a:custGeom>
              <a:avLst/>
              <a:gdLst/>
              <a:ahLst/>
              <a:cxnLst/>
              <a:rect l="l" t="t" r="r" b="b"/>
              <a:pathLst>
                <a:path w="2567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96" y="1568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66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9670169" y="1606037"/>
              <a:ext cx="212253" cy="63905"/>
            </a:xfrm>
            <a:custGeom>
              <a:avLst/>
              <a:gdLst/>
              <a:ahLst/>
              <a:cxnLst/>
              <a:rect l="l" t="t" r="r" b="b"/>
              <a:pathLst>
                <a:path w="4072" h="1226" extrusionOk="0">
                  <a:moveTo>
                    <a:pt x="76" y="1"/>
                  </a:moveTo>
                  <a:cubicBezTo>
                    <a:pt x="32" y="1"/>
                    <a:pt x="0" y="67"/>
                    <a:pt x="46" y="96"/>
                  </a:cubicBezTo>
                  <a:cubicBezTo>
                    <a:pt x="616" y="435"/>
                    <a:pt x="1198" y="764"/>
                    <a:pt x="1768" y="1104"/>
                  </a:cubicBezTo>
                  <a:cubicBezTo>
                    <a:pt x="1823" y="1137"/>
                    <a:pt x="1900" y="1214"/>
                    <a:pt x="1965" y="1224"/>
                  </a:cubicBezTo>
                  <a:cubicBezTo>
                    <a:pt x="1970" y="1225"/>
                    <a:pt x="1974" y="1226"/>
                    <a:pt x="1979" y="1226"/>
                  </a:cubicBezTo>
                  <a:cubicBezTo>
                    <a:pt x="2032" y="1226"/>
                    <a:pt x="2101" y="1168"/>
                    <a:pt x="2151" y="1148"/>
                  </a:cubicBezTo>
                  <a:cubicBezTo>
                    <a:pt x="2492" y="961"/>
                    <a:pt x="2831" y="786"/>
                    <a:pt x="3182" y="600"/>
                  </a:cubicBezTo>
                  <a:cubicBezTo>
                    <a:pt x="3457" y="446"/>
                    <a:pt x="3742" y="304"/>
                    <a:pt x="4015" y="150"/>
                  </a:cubicBezTo>
                  <a:cubicBezTo>
                    <a:pt x="4072" y="131"/>
                    <a:pt x="4040" y="56"/>
                    <a:pt x="3987" y="56"/>
                  </a:cubicBezTo>
                  <a:cubicBezTo>
                    <a:pt x="3979" y="56"/>
                    <a:pt x="3970" y="58"/>
                    <a:pt x="3961" y="62"/>
                  </a:cubicBezTo>
                  <a:cubicBezTo>
                    <a:pt x="3391" y="369"/>
                    <a:pt x="2809" y="676"/>
                    <a:pt x="2229" y="983"/>
                  </a:cubicBezTo>
                  <a:cubicBezTo>
                    <a:pt x="2169" y="1023"/>
                    <a:pt x="2046" y="1054"/>
                    <a:pt x="1983" y="1109"/>
                  </a:cubicBezTo>
                  <a:lnTo>
                    <a:pt x="1983" y="1109"/>
                  </a:lnTo>
                  <a:cubicBezTo>
                    <a:pt x="1963" y="1087"/>
                    <a:pt x="1897" y="1059"/>
                    <a:pt x="1866" y="1049"/>
                  </a:cubicBezTo>
                  <a:cubicBezTo>
                    <a:pt x="1549" y="852"/>
                    <a:pt x="1220" y="666"/>
                    <a:pt x="891" y="468"/>
                  </a:cubicBezTo>
                  <a:lnTo>
                    <a:pt x="102" y="8"/>
                  </a:lnTo>
                  <a:cubicBezTo>
                    <a:pt x="93" y="3"/>
                    <a:pt x="85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9768581" y="1664573"/>
              <a:ext cx="7506" cy="120513"/>
            </a:xfrm>
            <a:custGeom>
              <a:avLst/>
              <a:gdLst/>
              <a:ahLst/>
              <a:cxnLst/>
              <a:rect l="l" t="t" r="r" b="b"/>
              <a:pathLst>
                <a:path w="144" h="2312" extrusionOk="0">
                  <a:moveTo>
                    <a:pt x="94" y="0"/>
                  </a:moveTo>
                  <a:cubicBezTo>
                    <a:pt x="69" y="0"/>
                    <a:pt x="44" y="19"/>
                    <a:pt x="44" y="58"/>
                  </a:cubicBezTo>
                  <a:cubicBezTo>
                    <a:pt x="22" y="793"/>
                    <a:pt x="12" y="1527"/>
                    <a:pt x="0" y="2262"/>
                  </a:cubicBezTo>
                  <a:cubicBezTo>
                    <a:pt x="0" y="2295"/>
                    <a:pt x="25" y="2311"/>
                    <a:pt x="50" y="2311"/>
                  </a:cubicBezTo>
                  <a:cubicBezTo>
                    <a:pt x="75" y="2311"/>
                    <a:pt x="99" y="2295"/>
                    <a:pt x="99" y="2262"/>
                  </a:cubicBezTo>
                  <a:cubicBezTo>
                    <a:pt x="121" y="1527"/>
                    <a:pt x="132" y="793"/>
                    <a:pt x="143" y="58"/>
                  </a:cubicBezTo>
                  <a:cubicBezTo>
                    <a:pt x="143" y="19"/>
                    <a:pt x="118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9844579" y="1705491"/>
              <a:ext cx="26375" cy="26584"/>
            </a:xfrm>
            <a:custGeom>
              <a:avLst/>
              <a:gdLst/>
              <a:ahLst/>
              <a:cxnLst/>
              <a:rect l="l" t="t" r="r" b="b"/>
              <a:pathLst>
                <a:path w="506" h="510" extrusionOk="0">
                  <a:moveTo>
                    <a:pt x="456" y="0"/>
                  </a:moveTo>
                  <a:cubicBezTo>
                    <a:pt x="447" y="0"/>
                    <a:pt x="438" y="3"/>
                    <a:pt x="428" y="8"/>
                  </a:cubicBezTo>
                  <a:lnTo>
                    <a:pt x="55" y="216"/>
                  </a:lnTo>
                  <a:cubicBezTo>
                    <a:pt x="23" y="237"/>
                    <a:pt x="1" y="271"/>
                    <a:pt x="1" y="315"/>
                  </a:cubicBezTo>
                  <a:lnTo>
                    <a:pt x="1" y="457"/>
                  </a:lnTo>
                  <a:cubicBezTo>
                    <a:pt x="1" y="489"/>
                    <a:pt x="24" y="509"/>
                    <a:pt x="50" y="509"/>
                  </a:cubicBezTo>
                  <a:cubicBezTo>
                    <a:pt x="59" y="509"/>
                    <a:pt x="69" y="506"/>
                    <a:pt x="77" y="501"/>
                  </a:cubicBezTo>
                  <a:lnTo>
                    <a:pt x="461" y="293"/>
                  </a:lnTo>
                  <a:cubicBezTo>
                    <a:pt x="483" y="281"/>
                    <a:pt x="505" y="249"/>
                    <a:pt x="505" y="216"/>
                  </a:cubicBezTo>
                  <a:lnTo>
                    <a:pt x="505" y="52"/>
                  </a:lnTo>
                  <a:cubicBezTo>
                    <a:pt x="505" y="26"/>
                    <a:pt x="485" y="0"/>
                    <a:pt x="4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9678874" y="1630848"/>
              <a:ext cx="30910" cy="42378"/>
            </a:xfrm>
            <a:custGeom>
              <a:avLst/>
              <a:gdLst/>
              <a:ahLst/>
              <a:cxnLst/>
              <a:rect l="l" t="t" r="r" b="b"/>
              <a:pathLst>
                <a:path w="593" h="813" extrusionOk="0">
                  <a:moveTo>
                    <a:pt x="60" y="0"/>
                  </a:moveTo>
                  <a:cubicBezTo>
                    <a:pt x="33" y="0"/>
                    <a:pt x="9" y="20"/>
                    <a:pt x="0" y="47"/>
                  </a:cubicBezTo>
                  <a:lnTo>
                    <a:pt x="0" y="420"/>
                  </a:lnTo>
                  <a:cubicBezTo>
                    <a:pt x="0" y="463"/>
                    <a:pt x="22" y="497"/>
                    <a:pt x="55" y="519"/>
                  </a:cubicBezTo>
                  <a:lnTo>
                    <a:pt x="505" y="804"/>
                  </a:lnTo>
                  <a:cubicBezTo>
                    <a:pt x="514" y="810"/>
                    <a:pt x="524" y="813"/>
                    <a:pt x="533" y="813"/>
                  </a:cubicBezTo>
                  <a:cubicBezTo>
                    <a:pt x="558" y="813"/>
                    <a:pt x="581" y="794"/>
                    <a:pt x="581" y="770"/>
                  </a:cubicBezTo>
                  <a:lnTo>
                    <a:pt x="592" y="387"/>
                  </a:lnTo>
                  <a:cubicBezTo>
                    <a:pt x="592" y="354"/>
                    <a:pt x="571" y="310"/>
                    <a:pt x="537" y="288"/>
                  </a:cubicBezTo>
                  <a:lnTo>
                    <a:pt x="77" y="3"/>
                  </a:lnTo>
                  <a:cubicBezTo>
                    <a:pt x="71" y="1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8730777" y="3846201"/>
              <a:ext cx="108055" cy="126560"/>
            </a:xfrm>
            <a:custGeom>
              <a:avLst/>
              <a:gdLst/>
              <a:ahLst/>
              <a:cxnLst/>
              <a:rect l="l" t="t" r="r" b="b"/>
              <a:pathLst>
                <a:path w="2073" h="2428" extrusionOk="0">
                  <a:moveTo>
                    <a:pt x="1211" y="1"/>
                  </a:moveTo>
                  <a:cubicBezTo>
                    <a:pt x="1094" y="1"/>
                    <a:pt x="962" y="43"/>
                    <a:pt x="823" y="129"/>
                  </a:cubicBezTo>
                  <a:cubicBezTo>
                    <a:pt x="362" y="414"/>
                    <a:pt x="0" y="1084"/>
                    <a:pt x="22" y="1620"/>
                  </a:cubicBezTo>
                  <a:cubicBezTo>
                    <a:pt x="33" y="1883"/>
                    <a:pt x="121" y="2070"/>
                    <a:pt x="275" y="2147"/>
                  </a:cubicBezTo>
                  <a:cubicBezTo>
                    <a:pt x="275" y="2158"/>
                    <a:pt x="746" y="2410"/>
                    <a:pt x="757" y="2410"/>
                  </a:cubicBezTo>
                  <a:cubicBezTo>
                    <a:pt x="782" y="2422"/>
                    <a:pt x="800" y="2428"/>
                    <a:pt x="813" y="2428"/>
                  </a:cubicBezTo>
                  <a:cubicBezTo>
                    <a:pt x="884" y="2428"/>
                    <a:pt x="838" y="2277"/>
                    <a:pt x="1031" y="2158"/>
                  </a:cubicBezTo>
                  <a:cubicBezTo>
                    <a:pt x="1491" y="1873"/>
                    <a:pt x="1853" y="1204"/>
                    <a:pt x="1842" y="667"/>
                  </a:cubicBezTo>
                  <a:cubicBezTo>
                    <a:pt x="1831" y="404"/>
                    <a:pt x="2073" y="392"/>
                    <a:pt x="1919" y="305"/>
                  </a:cubicBezTo>
                  <a:lnTo>
                    <a:pt x="1415" y="53"/>
                  </a:lnTo>
                  <a:cubicBezTo>
                    <a:pt x="1355" y="19"/>
                    <a:pt x="1286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8757048" y="3859962"/>
              <a:ext cx="88665" cy="115092"/>
            </a:xfrm>
            <a:custGeom>
              <a:avLst/>
              <a:gdLst/>
              <a:ahLst/>
              <a:cxnLst/>
              <a:rect l="l" t="t" r="r" b="b"/>
              <a:pathLst>
                <a:path w="1701" h="2208" extrusionOk="0">
                  <a:moveTo>
                    <a:pt x="1214" y="1"/>
                  </a:moveTo>
                  <a:cubicBezTo>
                    <a:pt x="1096" y="1"/>
                    <a:pt x="963" y="42"/>
                    <a:pt x="823" y="128"/>
                  </a:cubicBezTo>
                  <a:cubicBezTo>
                    <a:pt x="363" y="413"/>
                    <a:pt x="0" y="1083"/>
                    <a:pt x="12" y="1619"/>
                  </a:cubicBezTo>
                  <a:cubicBezTo>
                    <a:pt x="27" y="1993"/>
                    <a:pt x="217" y="2208"/>
                    <a:pt x="486" y="2208"/>
                  </a:cubicBezTo>
                  <a:cubicBezTo>
                    <a:pt x="604" y="2208"/>
                    <a:pt x="737" y="2167"/>
                    <a:pt x="877" y="2080"/>
                  </a:cubicBezTo>
                  <a:cubicBezTo>
                    <a:pt x="1338" y="1795"/>
                    <a:pt x="1700" y="1127"/>
                    <a:pt x="1678" y="589"/>
                  </a:cubicBezTo>
                  <a:cubicBezTo>
                    <a:pt x="1670" y="215"/>
                    <a:pt x="1482" y="1"/>
                    <a:pt x="1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8773050" y="3882792"/>
              <a:ext cx="57181" cy="74018"/>
            </a:xfrm>
            <a:custGeom>
              <a:avLst/>
              <a:gdLst/>
              <a:ahLst/>
              <a:cxnLst/>
              <a:rect l="l" t="t" r="r" b="b"/>
              <a:pathLst>
                <a:path w="1097" h="1420" extrusionOk="0">
                  <a:moveTo>
                    <a:pt x="782" y="1"/>
                  </a:moveTo>
                  <a:cubicBezTo>
                    <a:pt x="705" y="1"/>
                    <a:pt x="618" y="28"/>
                    <a:pt x="527" y="85"/>
                  </a:cubicBezTo>
                  <a:cubicBezTo>
                    <a:pt x="231" y="260"/>
                    <a:pt x="0" y="699"/>
                    <a:pt x="12" y="1039"/>
                  </a:cubicBezTo>
                  <a:cubicBezTo>
                    <a:pt x="19" y="1282"/>
                    <a:pt x="142" y="1420"/>
                    <a:pt x="315" y="1420"/>
                  </a:cubicBezTo>
                  <a:cubicBezTo>
                    <a:pt x="392" y="1420"/>
                    <a:pt x="479" y="1393"/>
                    <a:pt x="570" y="1335"/>
                  </a:cubicBezTo>
                  <a:cubicBezTo>
                    <a:pt x="867" y="1149"/>
                    <a:pt x="1097" y="721"/>
                    <a:pt x="1086" y="382"/>
                  </a:cubicBezTo>
                  <a:cubicBezTo>
                    <a:pt x="1078" y="139"/>
                    <a:pt x="955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9007351" y="3662774"/>
              <a:ext cx="108107" cy="126560"/>
            </a:xfrm>
            <a:custGeom>
              <a:avLst/>
              <a:gdLst/>
              <a:ahLst/>
              <a:cxnLst/>
              <a:rect l="l" t="t" r="r" b="b"/>
              <a:pathLst>
                <a:path w="2074" h="2428" extrusionOk="0">
                  <a:moveTo>
                    <a:pt x="1203" y="0"/>
                  </a:moveTo>
                  <a:cubicBezTo>
                    <a:pt x="1086" y="0"/>
                    <a:pt x="957" y="42"/>
                    <a:pt x="823" y="129"/>
                  </a:cubicBezTo>
                  <a:cubicBezTo>
                    <a:pt x="363" y="414"/>
                    <a:pt x="1" y="1083"/>
                    <a:pt x="12" y="1620"/>
                  </a:cubicBezTo>
                  <a:cubicBezTo>
                    <a:pt x="22" y="1884"/>
                    <a:pt x="122" y="2069"/>
                    <a:pt x="275" y="2147"/>
                  </a:cubicBezTo>
                  <a:cubicBezTo>
                    <a:pt x="275" y="2157"/>
                    <a:pt x="746" y="2410"/>
                    <a:pt x="746" y="2410"/>
                  </a:cubicBezTo>
                  <a:cubicBezTo>
                    <a:pt x="771" y="2422"/>
                    <a:pt x="789" y="2428"/>
                    <a:pt x="803" y="2428"/>
                  </a:cubicBezTo>
                  <a:cubicBezTo>
                    <a:pt x="876" y="2428"/>
                    <a:pt x="838" y="2277"/>
                    <a:pt x="1031" y="2157"/>
                  </a:cubicBezTo>
                  <a:cubicBezTo>
                    <a:pt x="1492" y="1872"/>
                    <a:pt x="1854" y="1204"/>
                    <a:pt x="1832" y="666"/>
                  </a:cubicBezTo>
                  <a:cubicBezTo>
                    <a:pt x="1820" y="403"/>
                    <a:pt x="2073" y="392"/>
                    <a:pt x="1920" y="305"/>
                  </a:cubicBezTo>
                  <a:cubicBezTo>
                    <a:pt x="1908" y="305"/>
                    <a:pt x="1415" y="52"/>
                    <a:pt x="1415" y="52"/>
                  </a:cubicBezTo>
                  <a:cubicBezTo>
                    <a:pt x="1351" y="18"/>
                    <a:pt x="1279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9033622" y="3676535"/>
              <a:ext cx="88091" cy="115092"/>
            </a:xfrm>
            <a:custGeom>
              <a:avLst/>
              <a:gdLst/>
              <a:ahLst/>
              <a:cxnLst/>
              <a:rect l="l" t="t" r="r" b="b"/>
              <a:pathLst>
                <a:path w="1690" h="2208" extrusionOk="0">
                  <a:moveTo>
                    <a:pt x="1206" y="1"/>
                  </a:moveTo>
                  <a:cubicBezTo>
                    <a:pt x="1086" y="1"/>
                    <a:pt x="952" y="42"/>
                    <a:pt x="812" y="128"/>
                  </a:cubicBezTo>
                  <a:cubicBezTo>
                    <a:pt x="352" y="413"/>
                    <a:pt x="1" y="1082"/>
                    <a:pt x="12" y="1620"/>
                  </a:cubicBezTo>
                  <a:cubicBezTo>
                    <a:pt x="27" y="1993"/>
                    <a:pt x="218" y="2208"/>
                    <a:pt x="487" y="2208"/>
                  </a:cubicBezTo>
                  <a:cubicBezTo>
                    <a:pt x="605" y="2208"/>
                    <a:pt x="738" y="2167"/>
                    <a:pt x="878" y="2080"/>
                  </a:cubicBezTo>
                  <a:cubicBezTo>
                    <a:pt x="1338" y="1795"/>
                    <a:pt x="1689" y="1126"/>
                    <a:pt x="1679" y="589"/>
                  </a:cubicBezTo>
                  <a:cubicBezTo>
                    <a:pt x="1671" y="215"/>
                    <a:pt x="1477" y="1"/>
                    <a:pt x="1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9049624" y="3699366"/>
              <a:ext cx="57233" cy="74018"/>
            </a:xfrm>
            <a:custGeom>
              <a:avLst/>
              <a:gdLst/>
              <a:ahLst/>
              <a:cxnLst/>
              <a:rect l="l" t="t" r="r" b="b"/>
              <a:pathLst>
                <a:path w="1098" h="1420" extrusionOk="0">
                  <a:moveTo>
                    <a:pt x="783" y="0"/>
                  </a:moveTo>
                  <a:cubicBezTo>
                    <a:pt x="706" y="0"/>
                    <a:pt x="618" y="28"/>
                    <a:pt x="527" y="85"/>
                  </a:cubicBezTo>
                  <a:cubicBezTo>
                    <a:pt x="232" y="261"/>
                    <a:pt x="1" y="699"/>
                    <a:pt x="12" y="1039"/>
                  </a:cubicBezTo>
                  <a:cubicBezTo>
                    <a:pt x="20" y="1282"/>
                    <a:pt x="137" y="1419"/>
                    <a:pt x="308" y="1419"/>
                  </a:cubicBezTo>
                  <a:cubicBezTo>
                    <a:pt x="383" y="1419"/>
                    <a:pt x="469" y="1392"/>
                    <a:pt x="560" y="1335"/>
                  </a:cubicBezTo>
                  <a:cubicBezTo>
                    <a:pt x="867" y="1148"/>
                    <a:pt x="1097" y="721"/>
                    <a:pt x="1087" y="381"/>
                  </a:cubicBezTo>
                  <a:cubicBezTo>
                    <a:pt x="1079" y="138"/>
                    <a:pt x="956" y="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8483341" y="3830668"/>
              <a:ext cx="186347" cy="144595"/>
            </a:xfrm>
            <a:custGeom>
              <a:avLst/>
              <a:gdLst/>
              <a:ahLst/>
              <a:cxnLst/>
              <a:rect l="l" t="t" r="r" b="b"/>
              <a:pathLst>
                <a:path w="3575" h="2774" extrusionOk="0">
                  <a:moveTo>
                    <a:pt x="0" y="0"/>
                  </a:moveTo>
                  <a:lnTo>
                    <a:pt x="11" y="405"/>
                  </a:lnTo>
                  <a:lnTo>
                    <a:pt x="3574" y="2774"/>
                  </a:lnTo>
                  <a:lnTo>
                    <a:pt x="3552" y="18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8483341" y="3519535"/>
              <a:ext cx="684088" cy="455729"/>
            </a:xfrm>
            <a:custGeom>
              <a:avLst/>
              <a:gdLst/>
              <a:ahLst/>
              <a:cxnLst/>
              <a:rect l="l" t="t" r="r" b="b"/>
              <a:pathLst>
                <a:path w="13124" h="8743" extrusionOk="0">
                  <a:moveTo>
                    <a:pt x="9546" y="0"/>
                  </a:moveTo>
                  <a:cubicBezTo>
                    <a:pt x="9521" y="0"/>
                    <a:pt x="9497" y="8"/>
                    <a:pt x="9473" y="27"/>
                  </a:cubicBezTo>
                  <a:lnTo>
                    <a:pt x="0" y="5969"/>
                  </a:lnTo>
                  <a:lnTo>
                    <a:pt x="3552" y="7865"/>
                  </a:lnTo>
                  <a:lnTo>
                    <a:pt x="3574" y="8743"/>
                  </a:lnTo>
                  <a:lnTo>
                    <a:pt x="13058" y="2812"/>
                  </a:lnTo>
                  <a:cubicBezTo>
                    <a:pt x="13101" y="2790"/>
                    <a:pt x="13123" y="2746"/>
                    <a:pt x="13123" y="2690"/>
                  </a:cubicBezTo>
                  <a:lnTo>
                    <a:pt x="13101" y="1945"/>
                  </a:lnTo>
                  <a:cubicBezTo>
                    <a:pt x="13091" y="1901"/>
                    <a:pt x="13069" y="1857"/>
                    <a:pt x="13025" y="1835"/>
                  </a:cubicBezTo>
                  <a:lnTo>
                    <a:pt x="9604" y="15"/>
                  </a:lnTo>
                  <a:cubicBezTo>
                    <a:pt x="9585" y="5"/>
                    <a:pt x="9565" y="0"/>
                    <a:pt x="9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8485009" y="3418935"/>
              <a:ext cx="644682" cy="499775"/>
            </a:xfrm>
            <a:custGeom>
              <a:avLst/>
              <a:gdLst/>
              <a:ahLst/>
              <a:cxnLst/>
              <a:rect l="l" t="t" r="r" b="b"/>
              <a:pathLst>
                <a:path w="12368" h="9588" extrusionOk="0">
                  <a:moveTo>
                    <a:pt x="11654" y="0"/>
                  </a:moveTo>
                  <a:cubicBezTo>
                    <a:pt x="11621" y="0"/>
                    <a:pt x="11587" y="9"/>
                    <a:pt x="11556" y="27"/>
                  </a:cubicBezTo>
                  <a:lnTo>
                    <a:pt x="3465" y="5256"/>
                  </a:lnTo>
                  <a:cubicBezTo>
                    <a:pt x="3438" y="5273"/>
                    <a:pt x="3405" y="5281"/>
                    <a:pt x="3372" y="5281"/>
                  </a:cubicBezTo>
                  <a:cubicBezTo>
                    <a:pt x="3339" y="5281"/>
                    <a:pt x="3306" y="5273"/>
                    <a:pt x="3279" y="5256"/>
                  </a:cubicBezTo>
                  <a:lnTo>
                    <a:pt x="319" y="3557"/>
                  </a:lnTo>
                  <a:cubicBezTo>
                    <a:pt x="291" y="3541"/>
                    <a:pt x="261" y="3532"/>
                    <a:pt x="231" y="3532"/>
                  </a:cubicBezTo>
                  <a:cubicBezTo>
                    <a:pt x="201" y="3532"/>
                    <a:pt x="171" y="3541"/>
                    <a:pt x="144" y="3557"/>
                  </a:cubicBezTo>
                  <a:lnTo>
                    <a:pt x="78" y="3590"/>
                  </a:lnTo>
                  <a:cubicBezTo>
                    <a:pt x="34" y="3623"/>
                    <a:pt x="1" y="3689"/>
                    <a:pt x="1" y="3755"/>
                  </a:cubicBezTo>
                  <a:lnTo>
                    <a:pt x="122" y="7668"/>
                  </a:lnTo>
                  <a:cubicBezTo>
                    <a:pt x="122" y="7734"/>
                    <a:pt x="154" y="7789"/>
                    <a:pt x="209" y="7822"/>
                  </a:cubicBezTo>
                  <a:lnTo>
                    <a:pt x="3531" y="9588"/>
                  </a:lnTo>
                  <a:lnTo>
                    <a:pt x="12160" y="4435"/>
                  </a:lnTo>
                  <a:cubicBezTo>
                    <a:pt x="12214" y="4401"/>
                    <a:pt x="12248" y="4347"/>
                    <a:pt x="12248" y="4281"/>
                  </a:cubicBezTo>
                  <a:lnTo>
                    <a:pt x="12368" y="597"/>
                  </a:lnTo>
                  <a:cubicBezTo>
                    <a:pt x="12368" y="454"/>
                    <a:pt x="12291" y="312"/>
                    <a:pt x="12160" y="246"/>
                  </a:cubicBezTo>
                  <a:lnTo>
                    <a:pt x="11732" y="16"/>
                  </a:lnTo>
                  <a:cubicBezTo>
                    <a:pt x="11708" y="6"/>
                    <a:pt x="11681" y="0"/>
                    <a:pt x="1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8489022" y="3347002"/>
              <a:ext cx="636134" cy="356848"/>
            </a:xfrm>
            <a:custGeom>
              <a:avLst/>
              <a:gdLst/>
              <a:ahLst/>
              <a:cxnLst/>
              <a:rect l="l" t="t" r="r" b="b"/>
              <a:pathLst>
                <a:path w="12204" h="6846" extrusionOk="0">
                  <a:moveTo>
                    <a:pt x="8910" y="1"/>
                  </a:moveTo>
                  <a:cubicBezTo>
                    <a:pt x="8835" y="1"/>
                    <a:pt x="8760" y="20"/>
                    <a:pt x="8695" y="58"/>
                  </a:cubicBezTo>
                  <a:lnTo>
                    <a:pt x="67" y="4937"/>
                  </a:lnTo>
                  <a:cubicBezTo>
                    <a:pt x="1" y="4970"/>
                    <a:pt x="1" y="5069"/>
                    <a:pt x="67" y="5101"/>
                  </a:cubicBezTo>
                  <a:lnTo>
                    <a:pt x="3334" y="6845"/>
                  </a:lnTo>
                  <a:lnTo>
                    <a:pt x="12127" y="1834"/>
                  </a:lnTo>
                  <a:cubicBezTo>
                    <a:pt x="12203" y="1790"/>
                    <a:pt x="12193" y="1681"/>
                    <a:pt x="12127" y="1648"/>
                  </a:cubicBezTo>
                  <a:lnTo>
                    <a:pt x="9133" y="58"/>
                  </a:lnTo>
                  <a:cubicBezTo>
                    <a:pt x="9062" y="20"/>
                    <a:pt x="8985" y="1"/>
                    <a:pt x="89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8312424" y="3704057"/>
              <a:ext cx="340637" cy="400372"/>
            </a:xfrm>
            <a:custGeom>
              <a:avLst/>
              <a:gdLst/>
              <a:ahLst/>
              <a:cxnLst/>
              <a:rect l="l" t="t" r="r" b="b"/>
              <a:pathLst>
                <a:path w="6535" h="7681" extrusionOk="0">
                  <a:moveTo>
                    <a:pt x="3355" y="0"/>
                  </a:moveTo>
                  <a:cubicBezTo>
                    <a:pt x="3196" y="0"/>
                    <a:pt x="3037" y="39"/>
                    <a:pt x="2895" y="115"/>
                  </a:cubicBezTo>
                  <a:lnTo>
                    <a:pt x="1535" y="817"/>
                  </a:lnTo>
                  <a:cubicBezTo>
                    <a:pt x="1262" y="992"/>
                    <a:pt x="527" y="1442"/>
                    <a:pt x="319" y="2374"/>
                  </a:cubicBezTo>
                  <a:lnTo>
                    <a:pt x="154" y="3032"/>
                  </a:lnTo>
                  <a:cubicBezTo>
                    <a:pt x="66" y="3416"/>
                    <a:pt x="1" y="4052"/>
                    <a:pt x="12" y="4435"/>
                  </a:cubicBezTo>
                  <a:lnTo>
                    <a:pt x="66" y="5926"/>
                  </a:lnTo>
                  <a:lnTo>
                    <a:pt x="66" y="5938"/>
                  </a:lnTo>
                  <a:lnTo>
                    <a:pt x="3377" y="7680"/>
                  </a:lnTo>
                  <a:lnTo>
                    <a:pt x="3389" y="7670"/>
                  </a:lnTo>
                  <a:lnTo>
                    <a:pt x="3355" y="6365"/>
                  </a:lnTo>
                  <a:cubicBezTo>
                    <a:pt x="3334" y="5872"/>
                    <a:pt x="3399" y="5389"/>
                    <a:pt x="3531" y="4929"/>
                  </a:cubicBezTo>
                  <a:lnTo>
                    <a:pt x="3904" y="3591"/>
                  </a:lnTo>
                  <a:cubicBezTo>
                    <a:pt x="3991" y="3306"/>
                    <a:pt x="4178" y="3054"/>
                    <a:pt x="4430" y="2900"/>
                  </a:cubicBezTo>
                  <a:lnTo>
                    <a:pt x="6535" y="1596"/>
                  </a:lnTo>
                  <a:cubicBezTo>
                    <a:pt x="6535" y="1584"/>
                    <a:pt x="6524" y="1584"/>
                    <a:pt x="6524" y="1574"/>
                  </a:cubicBezTo>
                  <a:lnTo>
                    <a:pt x="3816" y="115"/>
                  </a:lnTo>
                  <a:cubicBezTo>
                    <a:pt x="3673" y="39"/>
                    <a:pt x="3514" y="0"/>
                    <a:pt x="3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8486156" y="3786622"/>
              <a:ext cx="172638" cy="317806"/>
            </a:xfrm>
            <a:custGeom>
              <a:avLst/>
              <a:gdLst/>
              <a:ahLst/>
              <a:cxnLst/>
              <a:rect l="l" t="t" r="r" b="b"/>
              <a:pathLst>
                <a:path w="3312" h="6097" extrusionOk="0">
                  <a:moveTo>
                    <a:pt x="3213" y="0"/>
                  </a:moveTo>
                  <a:lnTo>
                    <a:pt x="1097" y="1316"/>
                  </a:lnTo>
                  <a:cubicBezTo>
                    <a:pt x="834" y="1481"/>
                    <a:pt x="648" y="1722"/>
                    <a:pt x="571" y="2018"/>
                  </a:cubicBezTo>
                  <a:lnTo>
                    <a:pt x="187" y="3345"/>
                  </a:lnTo>
                  <a:cubicBezTo>
                    <a:pt x="66" y="3805"/>
                    <a:pt x="1" y="4288"/>
                    <a:pt x="22" y="4770"/>
                  </a:cubicBezTo>
                  <a:lnTo>
                    <a:pt x="56" y="6096"/>
                  </a:lnTo>
                  <a:lnTo>
                    <a:pt x="1777" y="5044"/>
                  </a:lnTo>
                  <a:lnTo>
                    <a:pt x="1898" y="4266"/>
                  </a:lnTo>
                  <a:lnTo>
                    <a:pt x="3312" y="3355"/>
                  </a:lnTo>
                  <a:lnTo>
                    <a:pt x="32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8337131" y="3924127"/>
              <a:ext cx="123640" cy="106491"/>
            </a:xfrm>
            <a:custGeom>
              <a:avLst/>
              <a:gdLst/>
              <a:ahLst/>
              <a:cxnLst/>
              <a:rect l="l" t="t" r="r" b="b"/>
              <a:pathLst>
                <a:path w="2372" h="2043" extrusionOk="0">
                  <a:moveTo>
                    <a:pt x="212" y="0"/>
                  </a:moveTo>
                  <a:cubicBezTo>
                    <a:pt x="101" y="0"/>
                    <a:pt x="1" y="88"/>
                    <a:pt x="9" y="213"/>
                  </a:cubicBezTo>
                  <a:lnTo>
                    <a:pt x="9" y="422"/>
                  </a:lnTo>
                  <a:cubicBezTo>
                    <a:pt x="31" y="1090"/>
                    <a:pt x="437" y="1584"/>
                    <a:pt x="1018" y="1901"/>
                  </a:cubicBezTo>
                  <a:lnTo>
                    <a:pt x="1061" y="1923"/>
                  </a:lnTo>
                  <a:cubicBezTo>
                    <a:pt x="1218" y="2005"/>
                    <a:pt x="1380" y="2042"/>
                    <a:pt x="1535" y="2042"/>
                  </a:cubicBezTo>
                  <a:cubicBezTo>
                    <a:pt x="1986" y="2042"/>
                    <a:pt x="2372" y="1720"/>
                    <a:pt x="2355" y="1222"/>
                  </a:cubicBezTo>
                  <a:cubicBezTo>
                    <a:pt x="2355" y="1145"/>
                    <a:pt x="2311" y="1068"/>
                    <a:pt x="2246" y="1036"/>
                  </a:cubicBezTo>
                  <a:lnTo>
                    <a:pt x="316" y="27"/>
                  </a:lnTo>
                  <a:cubicBezTo>
                    <a:pt x="282" y="9"/>
                    <a:pt x="247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8587903" y="3923919"/>
              <a:ext cx="17775" cy="16628"/>
            </a:xfrm>
            <a:custGeom>
              <a:avLst/>
              <a:gdLst/>
              <a:ahLst/>
              <a:cxnLst/>
              <a:rect l="l" t="t" r="r" b="b"/>
              <a:pathLst>
                <a:path w="341" h="319" extrusionOk="0">
                  <a:moveTo>
                    <a:pt x="284" y="1"/>
                  </a:moveTo>
                  <a:cubicBezTo>
                    <a:pt x="277" y="1"/>
                    <a:pt x="269" y="3"/>
                    <a:pt x="263" y="9"/>
                  </a:cubicBezTo>
                  <a:lnTo>
                    <a:pt x="66" y="129"/>
                  </a:lnTo>
                  <a:cubicBezTo>
                    <a:pt x="33" y="151"/>
                    <a:pt x="0" y="195"/>
                    <a:pt x="11" y="250"/>
                  </a:cubicBezTo>
                  <a:cubicBezTo>
                    <a:pt x="11" y="290"/>
                    <a:pt x="40" y="318"/>
                    <a:pt x="68" y="318"/>
                  </a:cubicBezTo>
                  <a:cubicBezTo>
                    <a:pt x="79" y="318"/>
                    <a:pt x="90" y="314"/>
                    <a:pt x="99" y="305"/>
                  </a:cubicBezTo>
                  <a:lnTo>
                    <a:pt x="275" y="207"/>
                  </a:lnTo>
                  <a:cubicBezTo>
                    <a:pt x="318" y="173"/>
                    <a:pt x="340" y="129"/>
                    <a:pt x="340" y="85"/>
                  </a:cubicBezTo>
                  <a:lnTo>
                    <a:pt x="329" y="53"/>
                  </a:lnTo>
                  <a:cubicBezTo>
                    <a:pt x="329" y="21"/>
                    <a:pt x="305" y="1"/>
                    <a:pt x="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8510133" y="3960927"/>
              <a:ext cx="101800" cy="141780"/>
            </a:xfrm>
            <a:custGeom>
              <a:avLst/>
              <a:gdLst/>
              <a:ahLst/>
              <a:cxnLst/>
              <a:rect l="l" t="t" r="r" b="b"/>
              <a:pathLst>
                <a:path w="1953" h="2720" extrusionOk="0">
                  <a:moveTo>
                    <a:pt x="1404" y="1"/>
                  </a:moveTo>
                  <a:lnTo>
                    <a:pt x="1097" y="176"/>
                  </a:lnTo>
                  <a:cubicBezTo>
                    <a:pt x="758" y="384"/>
                    <a:pt x="473" y="681"/>
                    <a:pt x="286" y="1031"/>
                  </a:cubicBezTo>
                  <a:cubicBezTo>
                    <a:pt x="100" y="1382"/>
                    <a:pt x="1" y="1777"/>
                    <a:pt x="12" y="2172"/>
                  </a:cubicBezTo>
                  <a:lnTo>
                    <a:pt x="23" y="2501"/>
                  </a:lnTo>
                  <a:lnTo>
                    <a:pt x="483" y="2720"/>
                  </a:lnTo>
                  <a:lnTo>
                    <a:pt x="549" y="2457"/>
                  </a:lnTo>
                  <a:cubicBezTo>
                    <a:pt x="539" y="2051"/>
                    <a:pt x="626" y="1656"/>
                    <a:pt x="824" y="1305"/>
                  </a:cubicBezTo>
                  <a:cubicBezTo>
                    <a:pt x="1010" y="954"/>
                    <a:pt x="1284" y="659"/>
                    <a:pt x="1624" y="450"/>
                  </a:cubicBezTo>
                  <a:lnTo>
                    <a:pt x="1953" y="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8302155" y="3996946"/>
              <a:ext cx="233207" cy="128905"/>
            </a:xfrm>
            <a:custGeom>
              <a:avLst/>
              <a:gdLst/>
              <a:ahLst/>
              <a:cxnLst/>
              <a:rect l="l" t="t" r="r" b="b"/>
              <a:pathLst>
                <a:path w="4474" h="2473" extrusionOk="0">
                  <a:moveTo>
                    <a:pt x="0" y="0"/>
                  </a:moveTo>
                  <a:lnTo>
                    <a:pt x="22" y="439"/>
                  </a:lnTo>
                  <a:cubicBezTo>
                    <a:pt x="22" y="560"/>
                    <a:pt x="88" y="669"/>
                    <a:pt x="198" y="724"/>
                  </a:cubicBezTo>
                  <a:lnTo>
                    <a:pt x="3345" y="2412"/>
                  </a:lnTo>
                  <a:cubicBezTo>
                    <a:pt x="3422" y="2453"/>
                    <a:pt x="3506" y="2473"/>
                    <a:pt x="3590" y="2473"/>
                  </a:cubicBezTo>
                  <a:cubicBezTo>
                    <a:pt x="3684" y="2473"/>
                    <a:pt x="3778" y="2448"/>
                    <a:pt x="3859" y="2402"/>
                  </a:cubicBezTo>
                  <a:lnTo>
                    <a:pt x="4473" y="2029"/>
                  </a:lnTo>
                  <a:lnTo>
                    <a:pt x="4451" y="1469"/>
                  </a:lnTo>
                  <a:lnTo>
                    <a:pt x="3859" y="1832"/>
                  </a:lnTo>
                  <a:cubicBezTo>
                    <a:pt x="3772" y="1884"/>
                    <a:pt x="3676" y="1908"/>
                    <a:pt x="3581" y="1908"/>
                  </a:cubicBezTo>
                  <a:cubicBezTo>
                    <a:pt x="3498" y="1908"/>
                    <a:pt x="3416" y="1889"/>
                    <a:pt x="3345" y="18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8301008" y="3985478"/>
              <a:ext cx="233207" cy="110974"/>
            </a:xfrm>
            <a:custGeom>
              <a:avLst/>
              <a:gdLst/>
              <a:ahLst/>
              <a:cxnLst/>
              <a:rect l="l" t="t" r="r" b="b"/>
              <a:pathLst>
                <a:path w="4474" h="2129" extrusionOk="0">
                  <a:moveTo>
                    <a:pt x="275" y="1"/>
                  </a:moveTo>
                  <a:lnTo>
                    <a:pt x="77" y="132"/>
                  </a:lnTo>
                  <a:cubicBezTo>
                    <a:pt x="0" y="176"/>
                    <a:pt x="12" y="286"/>
                    <a:pt x="88" y="330"/>
                  </a:cubicBezTo>
                  <a:lnTo>
                    <a:pt x="3367" y="2073"/>
                  </a:lnTo>
                  <a:cubicBezTo>
                    <a:pt x="3438" y="2109"/>
                    <a:pt x="3520" y="2128"/>
                    <a:pt x="3603" y="2128"/>
                  </a:cubicBezTo>
                  <a:cubicBezTo>
                    <a:pt x="3698" y="2128"/>
                    <a:pt x="3794" y="2104"/>
                    <a:pt x="3881" y="2052"/>
                  </a:cubicBezTo>
                  <a:lnTo>
                    <a:pt x="4473" y="1689"/>
                  </a:lnTo>
                  <a:lnTo>
                    <a:pt x="4309" y="1602"/>
                  </a:lnTo>
                  <a:lnTo>
                    <a:pt x="3871" y="1865"/>
                  </a:lnTo>
                  <a:cubicBezTo>
                    <a:pt x="3792" y="1916"/>
                    <a:pt x="3701" y="1941"/>
                    <a:pt x="3609" y="1941"/>
                  </a:cubicBezTo>
                  <a:cubicBezTo>
                    <a:pt x="3523" y="1941"/>
                    <a:pt x="3435" y="1919"/>
                    <a:pt x="3355" y="1876"/>
                  </a:cubicBezTo>
                  <a:lnTo>
                    <a:pt x="275" y="23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8660200" y="3700773"/>
              <a:ext cx="12041" cy="223356"/>
            </a:xfrm>
            <a:custGeom>
              <a:avLst/>
              <a:gdLst/>
              <a:ahLst/>
              <a:cxnLst/>
              <a:rect l="l" t="t" r="r" b="b"/>
              <a:pathLst>
                <a:path w="231" h="4285" extrusionOk="0">
                  <a:moveTo>
                    <a:pt x="51" y="0"/>
                  </a:moveTo>
                  <a:cubicBezTo>
                    <a:pt x="25" y="0"/>
                    <a:pt x="0" y="20"/>
                    <a:pt x="6" y="58"/>
                  </a:cubicBezTo>
                  <a:cubicBezTo>
                    <a:pt x="38" y="1450"/>
                    <a:pt x="82" y="2843"/>
                    <a:pt x="126" y="4235"/>
                  </a:cubicBezTo>
                  <a:cubicBezTo>
                    <a:pt x="126" y="4268"/>
                    <a:pt x="153" y="4284"/>
                    <a:pt x="180" y="4284"/>
                  </a:cubicBezTo>
                  <a:cubicBezTo>
                    <a:pt x="206" y="4284"/>
                    <a:pt x="230" y="4268"/>
                    <a:pt x="225" y="4235"/>
                  </a:cubicBezTo>
                  <a:cubicBezTo>
                    <a:pt x="192" y="2843"/>
                    <a:pt x="148" y="1450"/>
                    <a:pt x="104" y="58"/>
                  </a:cubicBezTo>
                  <a:cubicBezTo>
                    <a:pt x="104" y="20"/>
                    <a:pt x="77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8485582" y="3786257"/>
              <a:ext cx="169927" cy="309310"/>
            </a:xfrm>
            <a:custGeom>
              <a:avLst/>
              <a:gdLst/>
              <a:ahLst/>
              <a:cxnLst/>
              <a:rect l="l" t="t" r="r" b="b"/>
              <a:pathLst>
                <a:path w="3260" h="5934" extrusionOk="0">
                  <a:moveTo>
                    <a:pt x="3187" y="0"/>
                  </a:moveTo>
                  <a:cubicBezTo>
                    <a:pt x="3178" y="0"/>
                    <a:pt x="3169" y="3"/>
                    <a:pt x="3159" y="7"/>
                  </a:cubicBezTo>
                  <a:cubicBezTo>
                    <a:pt x="2424" y="380"/>
                    <a:pt x="1667" y="808"/>
                    <a:pt x="1032" y="1345"/>
                  </a:cubicBezTo>
                  <a:cubicBezTo>
                    <a:pt x="932" y="1433"/>
                    <a:pt x="823" y="1532"/>
                    <a:pt x="747" y="1641"/>
                  </a:cubicBezTo>
                  <a:cubicBezTo>
                    <a:pt x="637" y="1806"/>
                    <a:pt x="571" y="2025"/>
                    <a:pt x="505" y="2212"/>
                  </a:cubicBezTo>
                  <a:cubicBezTo>
                    <a:pt x="318" y="2748"/>
                    <a:pt x="198" y="3308"/>
                    <a:pt x="111" y="3878"/>
                  </a:cubicBezTo>
                  <a:cubicBezTo>
                    <a:pt x="23" y="4546"/>
                    <a:pt x="1" y="5216"/>
                    <a:pt x="55" y="5884"/>
                  </a:cubicBezTo>
                  <a:cubicBezTo>
                    <a:pt x="55" y="5917"/>
                    <a:pt x="83" y="5933"/>
                    <a:pt x="109" y="5933"/>
                  </a:cubicBezTo>
                  <a:cubicBezTo>
                    <a:pt x="135" y="5933"/>
                    <a:pt x="160" y="5917"/>
                    <a:pt x="154" y="5884"/>
                  </a:cubicBezTo>
                  <a:cubicBezTo>
                    <a:pt x="67" y="4744"/>
                    <a:pt x="187" y="3593"/>
                    <a:pt x="516" y="2497"/>
                  </a:cubicBezTo>
                  <a:cubicBezTo>
                    <a:pt x="637" y="2124"/>
                    <a:pt x="747" y="1751"/>
                    <a:pt x="1032" y="1488"/>
                  </a:cubicBezTo>
                  <a:cubicBezTo>
                    <a:pt x="1327" y="1213"/>
                    <a:pt x="1656" y="994"/>
                    <a:pt x="1985" y="786"/>
                  </a:cubicBezTo>
                  <a:cubicBezTo>
                    <a:pt x="2391" y="534"/>
                    <a:pt x="2796" y="304"/>
                    <a:pt x="3213" y="95"/>
                  </a:cubicBezTo>
                  <a:cubicBezTo>
                    <a:pt x="3260" y="68"/>
                    <a:pt x="3235" y="0"/>
                    <a:pt x="3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8528429" y="3851205"/>
              <a:ext cx="72662" cy="96848"/>
            </a:xfrm>
            <a:custGeom>
              <a:avLst/>
              <a:gdLst/>
              <a:ahLst/>
              <a:cxnLst/>
              <a:rect l="l" t="t" r="r" b="b"/>
              <a:pathLst>
                <a:path w="1394" h="1858" extrusionOk="0">
                  <a:moveTo>
                    <a:pt x="1163" y="1"/>
                  </a:moveTo>
                  <a:cubicBezTo>
                    <a:pt x="1145" y="1"/>
                    <a:pt x="1127" y="4"/>
                    <a:pt x="1109" y="11"/>
                  </a:cubicBezTo>
                  <a:cubicBezTo>
                    <a:pt x="977" y="67"/>
                    <a:pt x="845" y="143"/>
                    <a:pt x="736" y="209"/>
                  </a:cubicBezTo>
                  <a:cubicBezTo>
                    <a:pt x="593" y="296"/>
                    <a:pt x="439" y="362"/>
                    <a:pt x="352" y="505"/>
                  </a:cubicBezTo>
                  <a:cubicBezTo>
                    <a:pt x="275" y="603"/>
                    <a:pt x="242" y="735"/>
                    <a:pt x="220" y="856"/>
                  </a:cubicBezTo>
                  <a:cubicBezTo>
                    <a:pt x="144" y="1141"/>
                    <a:pt x="78" y="1426"/>
                    <a:pt x="12" y="1711"/>
                  </a:cubicBezTo>
                  <a:cubicBezTo>
                    <a:pt x="1" y="1744"/>
                    <a:pt x="1" y="1787"/>
                    <a:pt x="12" y="1821"/>
                  </a:cubicBezTo>
                  <a:cubicBezTo>
                    <a:pt x="29" y="1845"/>
                    <a:pt x="57" y="1858"/>
                    <a:pt x="84" y="1858"/>
                  </a:cubicBezTo>
                  <a:cubicBezTo>
                    <a:pt x="93" y="1858"/>
                    <a:pt x="102" y="1856"/>
                    <a:pt x="110" y="1853"/>
                  </a:cubicBezTo>
                  <a:cubicBezTo>
                    <a:pt x="154" y="1853"/>
                    <a:pt x="188" y="1831"/>
                    <a:pt x="220" y="1809"/>
                  </a:cubicBezTo>
                  <a:cubicBezTo>
                    <a:pt x="560" y="1602"/>
                    <a:pt x="889" y="1382"/>
                    <a:pt x="1229" y="1173"/>
                  </a:cubicBezTo>
                  <a:cubicBezTo>
                    <a:pt x="1273" y="1141"/>
                    <a:pt x="1328" y="1108"/>
                    <a:pt x="1360" y="1053"/>
                  </a:cubicBezTo>
                  <a:cubicBezTo>
                    <a:pt x="1394" y="998"/>
                    <a:pt x="1382" y="922"/>
                    <a:pt x="1372" y="845"/>
                  </a:cubicBezTo>
                  <a:cubicBezTo>
                    <a:pt x="1360" y="691"/>
                    <a:pt x="1350" y="395"/>
                    <a:pt x="1338" y="176"/>
                  </a:cubicBezTo>
                  <a:cubicBezTo>
                    <a:pt x="1330" y="85"/>
                    <a:pt x="1252" y="1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8326758" y="3800123"/>
              <a:ext cx="180040" cy="153821"/>
            </a:xfrm>
            <a:custGeom>
              <a:avLst/>
              <a:gdLst/>
              <a:ahLst/>
              <a:cxnLst/>
              <a:rect l="l" t="t" r="r" b="b"/>
              <a:pathLst>
                <a:path w="3454" h="2951" extrusionOk="0">
                  <a:moveTo>
                    <a:pt x="590" y="0"/>
                  </a:moveTo>
                  <a:cubicBezTo>
                    <a:pt x="501" y="0"/>
                    <a:pt x="418" y="59"/>
                    <a:pt x="395" y="148"/>
                  </a:cubicBezTo>
                  <a:cubicBezTo>
                    <a:pt x="252" y="575"/>
                    <a:pt x="0" y="1254"/>
                    <a:pt x="98" y="1496"/>
                  </a:cubicBezTo>
                  <a:cubicBezTo>
                    <a:pt x="142" y="1605"/>
                    <a:pt x="318" y="1726"/>
                    <a:pt x="439" y="1792"/>
                  </a:cubicBezTo>
                  <a:cubicBezTo>
                    <a:pt x="1096" y="2153"/>
                    <a:pt x="1688" y="2450"/>
                    <a:pt x="2269" y="2767"/>
                  </a:cubicBezTo>
                  <a:cubicBezTo>
                    <a:pt x="2368" y="2823"/>
                    <a:pt x="2456" y="2888"/>
                    <a:pt x="2566" y="2921"/>
                  </a:cubicBezTo>
                  <a:cubicBezTo>
                    <a:pt x="2618" y="2939"/>
                    <a:pt x="2677" y="2950"/>
                    <a:pt x="2735" y="2950"/>
                  </a:cubicBezTo>
                  <a:cubicBezTo>
                    <a:pt x="2787" y="2950"/>
                    <a:pt x="2837" y="2941"/>
                    <a:pt x="2883" y="2921"/>
                  </a:cubicBezTo>
                  <a:cubicBezTo>
                    <a:pt x="3004" y="2855"/>
                    <a:pt x="3080" y="2735"/>
                    <a:pt x="3136" y="2614"/>
                  </a:cubicBezTo>
                  <a:cubicBezTo>
                    <a:pt x="3245" y="2362"/>
                    <a:pt x="3344" y="2099"/>
                    <a:pt x="3409" y="1825"/>
                  </a:cubicBezTo>
                  <a:cubicBezTo>
                    <a:pt x="3431" y="1726"/>
                    <a:pt x="3453" y="1617"/>
                    <a:pt x="3421" y="1518"/>
                  </a:cubicBezTo>
                  <a:cubicBezTo>
                    <a:pt x="3365" y="1386"/>
                    <a:pt x="3223" y="1298"/>
                    <a:pt x="3092" y="1233"/>
                  </a:cubicBezTo>
                  <a:cubicBezTo>
                    <a:pt x="2346" y="849"/>
                    <a:pt x="1458" y="411"/>
                    <a:pt x="690" y="27"/>
                  </a:cubicBezTo>
                  <a:cubicBezTo>
                    <a:pt x="658" y="9"/>
                    <a:pt x="623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8333430" y="3930278"/>
              <a:ext cx="132345" cy="71099"/>
            </a:xfrm>
            <a:custGeom>
              <a:avLst/>
              <a:gdLst/>
              <a:ahLst/>
              <a:cxnLst/>
              <a:rect l="l" t="t" r="r" b="b"/>
              <a:pathLst>
                <a:path w="2539" h="1364" extrusionOk="0">
                  <a:moveTo>
                    <a:pt x="77" y="0"/>
                  </a:moveTo>
                  <a:cubicBezTo>
                    <a:pt x="33" y="0"/>
                    <a:pt x="1" y="68"/>
                    <a:pt x="47" y="95"/>
                  </a:cubicBezTo>
                  <a:cubicBezTo>
                    <a:pt x="749" y="457"/>
                    <a:pt x="1439" y="830"/>
                    <a:pt x="2141" y="1203"/>
                  </a:cubicBezTo>
                  <a:cubicBezTo>
                    <a:pt x="2240" y="1257"/>
                    <a:pt x="2338" y="1301"/>
                    <a:pt x="2438" y="1356"/>
                  </a:cubicBezTo>
                  <a:cubicBezTo>
                    <a:pt x="2446" y="1361"/>
                    <a:pt x="2454" y="1363"/>
                    <a:pt x="2462" y="1363"/>
                  </a:cubicBezTo>
                  <a:cubicBezTo>
                    <a:pt x="2506" y="1363"/>
                    <a:pt x="2539" y="1296"/>
                    <a:pt x="2492" y="1269"/>
                  </a:cubicBezTo>
                  <a:cubicBezTo>
                    <a:pt x="1790" y="896"/>
                    <a:pt x="1100" y="534"/>
                    <a:pt x="398" y="161"/>
                  </a:cubicBezTo>
                  <a:cubicBezTo>
                    <a:pt x="299" y="106"/>
                    <a:pt x="201" y="51"/>
                    <a:pt x="102" y="7"/>
                  </a:cubicBezTo>
                  <a:cubicBezTo>
                    <a:pt x="94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8334056" y="3950294"/>
              <a:ext cx="132398" cy="71463"/>
            </a:xfrm>
            <a:custGeom>
              <a:avLst/>
              <a:gdLst/>
              <a:ahLst/>
              <a:cxnLst/>
              <a:rect l="l" t="t" r="r" b="b"/>
              <a:pathLst>
                <a:path w="2540" h="1371" extrusionOk="0">
                  <a:moveTo>
                    <a:pt x="76" y="0"/>
                  </a:moveTo>
                  <a:cubicBezTo>
                    <a:pt x="32" y="0"/>
                    <a:pt x="0" y="67"/>
                    <a:pt x="46" y="95"/>
                  </a:cubicBezTo>
                  <a:cubicBezTo>
                    <a:pt x="748" y="468"/>
                    <a:pt x="1439" y="829"/>
                    <a:pt x="2141" y="1202"/>
                  </a:cubicBezTo>
                  <a:lnTo>
                    <a:pt x="2436" y="1367"/>
                  </a:lnTo>
                  <a:cubicBezTo>
                    <a:pt x="2442" y="1369"/>
                    <a:pt x="2448" y="1370"/>
                    <a:pt x="2454" y="1370"/>
                  </a:cubicBezTo>
                  <a:cubicBezTo>
                    <a:pt x="2502" y="1370"/>
                    <a:pt x="2540" y="1298"/>
                    <a:pt x="2491" y="1268"/>
                  </a:cubicBezTo>
                  <a:cubicBezTo>
                    <a:pt x="1790" y="907"/>
                    <a:pt x="1099" y="534"/>
                    <a:pt x="397" y="161"/>
                  </a:cubicBezTo>
                  <a:cubicBezTo>
                    <a:pt x="299" y="117"/>
                    <a:pt x="199" y="62"/>
                    <a:pt x="101" y="7"/>
                  </a:cubicBezTo>
                  <a:cubicBezTo>
                    <a:pt x="93" y="2"/>
                    <a:pt x="8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8334003" y="3972551"/>
              <a:ext cx="132241" cy="71099"/>
            </a:xfrm>
            <a:custGeom>
              <a:avLst/>
              <a:gdLst/>
              <a:ahLst/>
              <a:cxnLst/>
              <a:rect l="l" t="t" r="r" b="b"/>
              <a:pathLst>
                <a:path w="2537" h="1364" extrusionOk="0">
                  <a:moveTo>
                    <a:pt x="74" y="1"/>
                  </a:moveTo>
                  <a:cubicBezTo>
                    <a:pt x="25" y="1"/>
                    <a:pt x="1" y="68"/>
                    <a:pt x="47" y="95"/>
                  </a:cubicBezTo>
                  <a:cubicBezTo>
                    <a:pt x="738" y="468"/>
                    <a:pt x="1440" y="830"/>
                    <a:pt x="2142" y="1203"/>
                  </a:cubicBezTo>
                  <a:cubicBezTo>
                    <a:pt x="2240" y="1258"/>
                    <a:pt x="2339" y="1313"/>
                    <a:pt x="2437" y="1357"/>
                  </a:cubicBezTo>
                  <a:cubicBezTo>
                    <a:pt x="2445" y="1362"/>
                    <a:pt x="2454" y="1364"/>
                    <a:pt x="2462" y="1364"/>
                  </a:cubicBezTo>
                  <a:cubicBezTo>
                    <a:pt x="2506" y="1364"/>
                    <a:pt x="2537" y="1296"/>
                    <a:pt x="2481" y="1269"/>
                  </a:cubicBezTo>
                  <a:cubicBezTo>
                    <a:pt x="1791" y="907"/>
                    <a:pt x="1089" y="534"/>
                    <a:pt x="398" y="161"/>
                  </a:cubicBezTo>
                  <a:cubicBezTo>
                    <a:pt x="300" y="107"/>
                    <a:pt x="200" y="63"/>
                    <a:pt x="102" y="8"/>
                  </a:cubicBezTo>
                  <a:cubicBezTo>
                    <a:pt x="92" y="3"/>
                    <a:pt x="83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8454151" y="4040157"/>
              <a:ext cx="16628" cy="17410"/>
            </a:xfrm>
            <a:custGeom>
              <a:avLst/>
              <a:gdLst/>
              <a:ahLst/>
              <a:cxnLst/>
              <a:rect l="l" t="t" r="r" b="b"/>
              <a:pathLst>
                <a:path w="319" h="334" extrusionOk="0">
                  <a:moveTo>
                    <a:pt x="153" y="0"/>
                  </a:moveTo>
                  <a:cubicBezTo>
                    <a:pt x="134" y="0"/>
                    <a:pt x="114" y="6"/>
                    <a:pt x="100" y="16"/>
                  </a:cubicBezTo>
                  <a:cubicBezTo>
                    <a:pt x="66" y="26"/>
                    <a:pt x="44" y="60"/>
                    <a:pt x="34" y="92"/>
                  </a:cubicBezTo>
                  <a:cubicBezTo>
                    <a:pt x="12" y="125"/>
                    <a:pt x="1" y="169"/>
                    <a:pt x="12" y="213"/>
                  </a:cubicBezTo>
                  <a:cubicBezTo>
                    <a:pt x="22" y="279"/>
                    <a:pt x="88" y="333"/>
                    <a:pt x="154" y="333"/>
                  </a:cubicBezTo>
                  <a:cubicBezTo>
                    <a:pt x="220" y="323"/>
                    <a:pt x="286" y="279"/>
                    <a:pt x="297" y="213"/>
                  </a:cubicBezTo>
                  <a:cubicBezTo>
                    <a:pt x="319" y="147"/>
                    <a:pt x="275" y="60"/>
                    <a:pt x="220" y="26"/>
                  </a:cubicBezTo>
                  <a:cubicBezTo>
                    <a:pt x="202" y="8"/>
                    <a:pt x="177" y="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8320451" y="3975574"/>
              <a:ext cx="16628" cy="16836"/>
            </a:xfrm>
            <a:custGeom>
              <a:avLst/>
              <a:gdLst/>
              <a:ahLst/>
              <a:cxnLst/>
              <a:rect l="l" t="t" r="r" b="b"/>
              <a:pathLst>
                <a:path w="319" h="323" extrusionOk="0">
                  <a:moveTo>
                    <a:pt x="152" y="0"/>
                  </a:moveTo>
                  <a:cubicBezTo>
                    <a:pt x="133" y="0"/>
                    <a:pt x="114" y="6"/>
                    <a:pt x="99" y="15"/>
                  </a:cubicBezTo>
                  <a:cubicBezTo>
                    <a:pt x="66" y="27"/>
                    <a:pt x="44" y="59"/>
                    <a:pt x="33" y="93"/>
                  </a:cubicBezTo>
                  <a:cubicBezTo>
                    <a:pt x="11" y="125"/>
                    <a:pt x="0" y="169"/>
                    <a:pt x="11" y="213"/>
                  </a:cubicBezTo>
                  <a:cubicBezTo>
                    <a:pt x="22" y="279"/>
                    <a:pt x="88" y="322"/>
                    <a:pt x="153" y="322"/>
                  </a:cubicBezTo>
                  <a:cubicBezTo>
                    <a:pt x="219" y="322"/>
                    <a:pt x="285" y="279"/>
                    <a:pt x="296" y="213"/>
                  </a:cubicBezTo>
                  <a:cubicBezTo>
                    <a:pt x="318" y="147"/>
                    <a:pt x="275" y="59"/>
                    <a:pt x="219" y="27"/>
                  </a:cubicBezTo>
                  <a:cubicBezTo>
                    <a:pt x="201" y="8"/>
                    <a:pt x="176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8568460" y="3947792"/>
              <a:ext cx="107482" cy="62342"/>
            </a:xfrm>
            <a:custGeom>
              <a:avLst/>
              <a:gdLst/>
              <a:ahLst/>
              <a:cxnLst/>
              <a:rect l="l" t="t" r="r" b="b"/>
              <a:pathLst>
                <a:path w="2062" h="1196" extrusionOk="0">
                  <a:moveTo>
                    <a:pt x="1864" y="0"/>
                  </a:moveTo>
                  <a:cubicBezTo>
                    <a:pt x="1685" y="138"/>
                    <a:pt x="1484" y="286"/>
                    <a:pt x="1254" y="286"/>
                  </a:cubicBezTo>
                  <a:cubicBezTo>
                    <a:pt x="1245" y="286"/>
                    <a:pt x="1237" y="286"/>
                    <a:pt x="1228" y="285"/>
                  </a:cubicBezTo>
                  <a:cubicBezTo>
                    <a:pt x="1097" y="285"/>
                    <a:pt x="977" y="231"/>
                    <a:pt x="845" y="209"/>
                  </a:cubicBezTo>
                  <a:cubicBezTo>
                    <a:pt x="782" y="197"/>
                    <a:pt x="718" y="191"/>
                    <a:pt x="654" y="191"/>
                  </a:cubicBezTo>
                  <a:cubicBezTo>
                    <a:pt x="417" y="191"/>
                    <a:pt x="182" y="270"/>
                    <a:pt x="0" y="417"/>
                  </a:cubicBezTo>
                  <a:lnTo>
                    <a:pt x="88" y="867"/>
                  </a:lnTo>
                  <a:cubicBezTo>
                    <a:pt x="215" y="803"/>
                    <a:pt x="356" y="767"/>
                    <a:pt x="496" y="767"/>
                  </a:cubicBezTo>
                  <a:cubicBezTo>
                    <a:pt x="573" y="767"/>
                    <a:pt x="650" y="778"/>
                    <a:pt x="724" y="801"/>
                  </a:cubicBezTo>
                  <a:cubicBezTo>
                    <a:pt x="933" y="867"/>
                    <a:pt x="1108" y="1009"/>
                    <a:pt x="1218" y="1196"/>
                  </a:cubicBezTo>
                  <a:cubicBezTo>
                    <a:pt x="1426" y="1064"/>
                    <a:pt x="1645" y="933"/>
                    <a:pt x="1854" y="801"/>
                  </a:cubicBezTo>
                  <a:cubicBezTo>
                    <a:pt x="1908" y="768"/>
                    <a:pt x="1963" y="735"/>
                    <a:pt x="1996" y="691"/>
                  </a:cubicBezTo>
                  <a:cubicBezTo>
                    <a:pt x="2061" y="582"/>
                    <a:pt x="2029" y="450"/>
                    <a:pt x="1974" y="341"/>
                  </a:cubicBezTo>
                  <a:cubicBezTo>
                    <a:pt x="1930" y="231"/>
                    <a:pt x="1864" y="121"/>
                    <a:pt x="1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8527907" y="3980943"/>
              <a:ext cx="107482" cy="126143"/>
            </a:xfrm>
            <a:custGeom>
              <a:avLst/>
              <a:gdLst/>
              <a:ahLst/>
              <a:cxnLst/>
              <a:rect l="l" t="t" r="r" b="b"/>
              <a:pathLst>
                <a:path w="2062" h="2420" extrusionOk="0">
                  <a:moveTo>
                    <a:pt x="1207" y="0"/>
                  </a:moveTo>
                  <a:cubicBezTo>
                    <a:pt x="1088" y="0"/>
                    <a:pt x="954" y="40"/>
                    <a:pt x="812" y="121"/>
                  </a:cubicBezTo>
                  <a:cubicBezTo>
                    <a:pt x="351" y="406"/>
                    <a:pt x="0" y="1075"/>
                    <a:pt x="11" y="1612"/>
                  </a:cubicBezTo>
                  <a:cubicBezTo>
                    <a:pt x="22" y="1875"/>
                    <a:pt x="120" y="2061"/>
                    <a:pt x="263" y="2149"/>
                  </a:cubicBezTo>
                  <a:cubicBezTo>
                    <a:pt x="274" y="2149"/>
                    <a:pt x="734" y="2402"/>
                    <a:pt x="746" y="2402"/>
                  </a:cubicBezTo>
                  <a:cubicBezTo>
                    <a:pt x="770" y="2414"/>
                    <a:pt x="789" y="2419"/>
                    <a:pt x="803" y="2419"/>
                  </a:cubicBezTo>
                  <a:cubicBezTo>
                    <a:pt x="876" y="2419"/>
                    <a:pt x="835" y="2269"/>
                    <a:pt x="1020" y="2149"/>
                  </a:cubicBezTo>
                  <a:cubicBezTo>
                    <a:pt x="1480" y="1864"/>
                    <a:pt x="1842" y="1196"/>
                    <a:pt x="1831" y="658"/>
                  </a:cubicBezTo>
                  <a:cubicBezTo>
                    <a:pt x="1820" y="395"/>
                    <a:pt x="2062" y="384"/>
                    <a:pt x="1908" y="307"/>
                  </a:cubicBezTo>
                  <a:cubicBezTo>
                    <a:pt x="1908" y="297"/>
                    <a:pt x="1414" y="44"/>
                    <a:pt x="1404" y="44"/>
                  </a:cubicBezTo>
                  <a:cubicBezTo>
                    <a:pt x="1345" y="15"/>
                    <a:pt x="1279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8553605" y="3994287"/>
              <a:ext cx="88665" cy="115092"/>
            </a:xfrm>
            <a:custGeom>
              <a:avLst/>
              <a:gdLst/>
              <a:ahLst/>
              <a:cxnLst/>
              <a:rect l="l" t="t" r="r" b="b"/>
              <a:pathLst>
                <a:path w="1701" h="2208" extrusionOk="0">
                  <a:moveTo>
                    <a:pt x="1214" y="0"/>
                  </a:moveTo>
                  <a:cubicBezTo>
                    <a:pt x="1096" y="0"/>
                    <a:pt x="963" y="42"/>
                    <a:pt x="823" y="128"/>
                  </a:cubicBezTo>
                  <a:cubicBezTo>
                    <a:pt x="362" y="413"/>
                    <a:pt x="0" y="1082"/>
                    <a:pt x="22" y="1619"/>
                  </a:cubicBezTo>
                  <a:cubicBezTo>
                    <a:pt x="30" y="1993"/>
                    <a:pt x="218" y="2208"/>
                    <a:pt x="487" y="2208"/>
                  </a:cubicBezTo>
                  <a:cubicBezTo>
                    <a:pt x="604" y="2208"/>
                    <a:pt x="737" y="2167"/>
                    <a:pt x="877" y="2080"/>
                  </a:cubicBezTo>
                  <a:cubicBezTo>
                    <a:pt x="1338" y="1795"/>
                    <a:pt x="1700" y="1126"/>
                    <a:pt x="1689" y="589"/>
                  </a:cubicBezTo>
                  <a:cubicBezTo>
                    <a:pt x="1673" y="215"/>
                    <a:pt x="1483" y="0"/>
                    <a:pt x="1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8569607" y="4017118"/>
              <a:ext cx="57181" cy="74018"/>
            </a:xfrm>
            <a:custGeom>
              <a:avLst/>
              <a:gdLst/>
              <a:ahLst/>
              <a:cxnLst/>
              <a:rect l="l" t="t" r="r" b="b"/>
              <a:pathLst>
                <a:path w="1097" h="1420" extrusionOk="0">
                  <a:moveTo>
                    <a:pt x="791" y="0"/>
                  </a:moveTo>
                  <a:cubicBezTo>
                    <a:pt x="715" y="0"/>
                    <a:pt x="629" y="27"/>
                    <a:pt x="538" y="85"/>
                  </a:cubicBezTo>
                  <a:cubicBezTo>
                    <a:pt x="241" y="260"/>
                    <a:pt x="0" y="699"/>
                    <a:pt x="12" y="1038"/>
                  </a:cubicBezTo>
                  <a:cubicBezTo>
                    <a:pt x="19" y="1281"/>
                    <a:pt x="142" y="1419"/>
                    <a:pt x="316" y="1419"/>
                  </a:cubicBezTo>
                  <a:cubicBezTo>
                    <a:pt x="393" y="1419"/>
                    <a:pt x="479" y="1392"/>
                    <a:pt x="570" y="1335"/>
                  </a:cubicBezTo>
                  <a:cubicBezTo>
                    <a:pt x="867" y="1159"/>
                    <a:pt x="1097" y="721"/>
                    <a:pt x="1086" y="381"/>
                  </a:cubicBezTo>
                  <a:cubicBezTo>
                    <a:pt x="1078" y="138"/>
                    <a:pt x="960" y="0"/>
                    <a:pt x="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8672918" y="3657092"/>
              <a:ext cx="498107" cy="314001"/>
            </a:xfrm>
            <a:custGeom>
              <a:avLst/>
              <a:gdLst/>
              <a:ahLst/>
              <a:cxnLst/>
              <a:rect l="l" t="t" r="r" b="b"/>
              <a:pathLst>
                <a:path w="9556" h="6024" extrusionOk="0">
                  <a:moveTo>
                    <a:pt x="9478" y="1"/>
                  </a:moveTo>
                  <a:cubicBezTo>
                    <a:pt x="9470" y="1"/>
                    <a:pt x="9462" y="3"/>
                    <a:pt x="9454" y="8"/>
                  </a:cubicBezTo>
                  <a:cubicBezTo>
                    <a:pt x="8401" y="677"/>
                    <a:pt x="7337" y="1345"/>
                    <a:pt x="6285" y="2003"/>
                  </a:cubicBezTo>
                  <a:lnTo>
                    <a:pt x="1220" y="5194"/>
                  </a:lnTo>
                  <a:cubicBezTo>
                    <a:pt x="825" y="5435"/>
                    <a:pt x="442" y="5676"/>
                    <a:pt x="47" y="5928"/>
                  </a:cubicBezTo>
                  <a:cubicBezTo>
                    <a:pt x="0" y="5956"/>
                    <a:pt x="32" y="6023"/>
                    <a:pt x="76" y="6023"/>
                  </a:cubicBezTo>
                  <a:cubicBezTo>
                    <a:pt x="84" y="6023"/>
                    <a:pt x="93" y="6021"/>
                    <a:pt x="101" y="6016"/>
                  </a:cubicBezTo>
                  <a:cubicBezTo>
                    <a:pt x="1165" y="5347"/>
                    <a:pt x="2218" y="4678"/>
                    <a:pt x="3281" y="4020"/>
                  </a:cubicBezTo>
                  <a:lnTo>
                    <a:pt x="8346" y="830"/>
                  </a:lnTo>
                  <a:cubicBezTo>
                    <a:pt x="8730" y="589"/>
                    <a:pt x="9125" y="348"/>
                    <a:pt x="9508" y="95"/>
                  </a:cubicBezTo>
                  <a:cubicBezTo>
                    <a:pt x="9555" y="68"/>
                    <a:pt x="9523" y="1"/>
                    <a:pt x="9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8598745" y="3579739"/>
              <a:ext cx="110349" cy="68649"/>
            </a:xfrm>
            <a:custGeom>
              <a:avLst/>
              <a:gdLst/>
              <a:ahLst/>
              <a:cxnLst/>
              <a:rect l="l" t="t" r="r" b="b"/>
              <a:pathLst>
                <a:path w="2117" h="1317" extrusionOk="0">
                  <a:moveTo>
                    <a:pt x="669" y="1"/>
                  </a:moveTo>
                  <a:lnTo>
                    <a:pt x="1" y="407"/>
                  </a:lnTo>
                  <a:lnTo>
                    <a:pt x="1415" y="1316"/>
                  </a:lnTo>
                  <a:lnTo>
                    <a:pt x="2116" y="900"/>
                  </a:lnTo>
                  <a:lnTo>
                    <a:pt x="1963" y="801"/>
                  </a:lnTo>
                  <a:lnTo>
                    <a:pt x="1426" y="1119"/>
                  </a:lnTo>
                  <a:lnTo>
                    <a:pt x="922" y="790"/>
                  </a:lnTo>
                  <a:lnTo>
                    <a:pt x="1404" y="505"/>
                  </a:lnTo>
                  <a:lnTo>
                    <a:pt x="1251" y="407"/>
                  </a:lnTo>
                  <a:lnTo>
                    <a:pt x="768" y="692"/>
                  </a:lnTo>
                  <a:lnTo>
                    <a:pt x="318" y="407"/>
                  </a:lnTo>
                  <a:lnTo>
                    <a:pt x="823" y="100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8661607" y="3564310"/>
              <a:ext cx="95493" cy="59527"/>
            </a:xfrm>
            <a:custGeom>
              <a:avLst/>
              <a:gdLst/>
              <a:ahLst/>
              <a:cxnLst/>
              <a:rect l="l" t="t" r="r" b="b"/>
              <a:pathLst>
                <a:path w="1832" h="1142" extrusionOk="0">
                  <a:moveTo>
                    <a:pt x="823" y="1"/>
                  </a:moveTo>
                  <a:lnTo>
                    <a:pt x="637" y="111"/>
                  </a:lnTo>
                  <a:lnTo>
                    <a:pt x="724" y="318"/>
                  </a:lnTo>
                  <a:cubicBezTo>
                    <a:pt x="746" y="374"/>
                    <a:pt x="768" y="428"/>
                    <a:pt x="801" y="483"/>
                  </a:cubicBezTo>
                  <a:lnTo>
                    <a:pt x="790" y="483"/>
                  </a:lnTo>
                  <a:cubicBezTo>
                    <a:pt x="703" y="472"/>
                    <a:pt x="625" y="450"/>
                    <a:pt x="527" y="440"/>
                  </a:cubicBezTo>
                  <a:lnTo>
                    <a:pt x="187" y="374"/>
                  </a:lnTo>
                  <a:lnTo>
                    <a:pt x="1" y="483"/>
                  </a:lnTo>
                  <a:lnTo>
                    <a:pt x="801" y="615"/>
                  </a:lnTo>
                  <a:lnTo>
                    <a:pt x="988" y="1141"/>
                  </a:lnTo>
                  <a:lnTo>
                    <a:pt x="1174" y="1032"/>
                  </a:lnTo>
                  <a:lnTo>
                    <a:pt x="1075" y="812"/>
                  </a:lnTo>
                  <a:cubicBezTo>
                    <a:pt x="1053" y="746"/>
                    <a:pt x="1031" y="703"/>
                    <a:pt x="998" y="637"/>
                  </a:cubicBezTo>
                  <a:lnTo>
                    <a:pt x="1010" y="637"/>
                  </a:lnTo>
                  <a:cubicBezTo>
                    <a:pt x="1097" y="659"/>
                    <a:pt x="1185" y="681"/>
                    <a:pt x="1273" y="691"/>
                  </a:cubicBezTo>
                  <a:lnTo>
                    <a:pt x="1634" y="768"/>
                  </a:lnTo>
                  <a:lnTo>
                    <a:pt x="1831" y="647"/>
                  </a:lnTo>
                  <a:lnTo>
                    <a:pt x="988" y="505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8713055" y="3539082"/>
              <a:ext cx="91479" cy="68127"/>
            </a:xfrm>
            <a:custGeom>
              <a:avLst/>
              <a:gdLst/>
              <a:ahLst/>
              <a:cxnLst/>
              <a:rect l="l" t="t" r="r" b="b"/>
              <a:pathLst>
                <a:path w="1755" h="1307" extrusionOk="0">
                  <a:moveTo>
                    <a:pt x="804" y="152"/>
                  </a:moveTo>
                  <a:cubicBezTo>
                    <a:pt x="949" y="152"/>
                    <a:pt x="1104" y="205"/>
                    <a:pt x="1229" y="288"/>
                  </a:cubicBezTo>
                  <a:cubicBezTo>
                    <a:pt x="1458" y="441"/>
                    <a:pt x="1502" y="605"/>
                    <a:pt x="1327" y="715"/>
                  </a:cubicBezTo>
                  <a:cubicBezTo>
                    <a:pt x="1261" y="748"/>
                    <a:pt x="1182" y="764"/>
                    <a:pt x="1099" y="764"/>
                  </a:cubicBezTo>
                  <a:cubicBezTo>
                    <a:pt x="1017" y="764"/>
                    <a:pt x="933" y="748"/>
                    <a:pt x="856" y="715"/>
                  </a:cubicBezTo>
                  <a:cubicBezTo>
                    <a:pt x="822" y="704"/>
                    <a:pt x="800" y="693"/>
                    <a:pt x="768" y="671"/>
                  </a:cubicBezTo>
                  <a:lnTo>
                    <a:pt x="603" y="561"/>
                  </a:lnTo>
                  <a:cubicBezTo>
                    <a:pt x="571" y="551"/>
                    <a:pt x="559" y="529"/>
                    <a:pt x="537" y="507"/>
                  </a:cubicBezTo>
                  <a:cubicBezTo>
                    <a:pt x="439" y="397"/>
                    <a:pt x="450" y="276"/>
                    <a:pt x="571" y="210"/>
                  </a:cubicBezTo>
                  <a:cubicBezTo>
                    <a:pt x="639" y="170"/>
                    <a:pt x="720" y="152"/>
                    <a:pt x="804" y="152"/>
                  </a:cubicBezTo>
                  <a:close/>
                  <a:moveTo>
                    <a:pt x="813" y="1"/>
                  </a:moveTo>
                  <a:cubicBezTo>
                    <a:pt x="688" y="1"/>
                    <a:pt x="574" y="27"/>
                    <a:pt x="483" y="79"/>
                  </a:cubicBezTo>
                  <a:cubicBezTo>
                    <a:pt x="329" y="178"/>
                    <a:pt x="286" y="288"/>
                    <a:pt x="340" y="408"/>
                  </a:cubicBezTo>
                  <a:lnTo>
                    <a:pt x="329" y="408"/>
                  </a:lnTo>
                  <a:lnTo>
                    <a:pt x="154" y="298"/>
                  </a:lnTo>
                  <a:lnTo>
                    <a:pt x="1" y="386"/>
                  </a:lnTo>
                  <a:cubicBezTo>
                    <a:pt x="99" y="452"/>
                    <a:pt x="208" y="517"/>
                    <a:pt x="340" y="595"/>
                  </a:cubicBezTo>
                  <a:lnTo>
                    <a:pt x="1404" y="1307"/>
                  </a:lnTo>
                  <a:lnTo>
                    <a:pt x="1568" y="1219"/>
                  </a:lnTo>
                  <a:lnTo>
                    <a:pt x="1042" y="858"/>
                  </a:lnTo>
                  <a:lnTo>
                    <a:pt x="1042" y="846"/>
                  </a:lnTo>
                  <a:cubicBezTo>
                    <a:pt x="1090" y="857"/>
                    <a:pt x="1139" y="862"/>
                    <a:pt x="1189" y="862"/>
                  </a:cubicBezTo>
                  <a:cubicBezTo>
                    <a:pt x="1299" y="862"/>
                    <a:pt x="1408" y="837"/>
                    <a:pt x="1492" y="792"/>
                  </a:cubicBezTo>
                  <a:cubicBezTo>
                    <a:pt x="1711" y="660"/>
                    <a:pt x="1755" y="419"/>
                    <a:pt x="1404" y="188"/>
                  </a:cubicBezTo>
                  <a:cubicBezTo>
                    <a:pt x="1218" y="63"/>
                    <a:pt x="1004" y="1"/>
                    <a:pt x="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8777637" y="3506817"/>
              <a:ext cx="85746" cy="47069"/>
            </a:xfrm>
            <a:custGeom>
              <a:avLst/>
              <a:gdLst/>
              <a:ahLst/>
              <a:cxnLst/>
              <a:rect l="l" t="t" r="r" b="b"/>
              <a:pathLst>
                <a:path w="1645" h="903" extrusionOk="0">
                  <a:moveTo>
                    <a:pt x="654" y="138"/>
                  </a:moveTo>
                  <a:cubicBezTo>
                    <a:pt x="821" y="138"/>
                    <a:pt x="997" y="207"/>
                    <a:pt x="1108" y="281"/>
                  </a:cubicBezTo>
                  <a:cubicBezTo>
                    <a:pt x="1327" y="435"/>
                    <a:pt x="1360" y="610"/>
                    <a:pt x="1184" y="709"/>
                  </a:cubicBezTo>
                  <a:cubicBezTo>
                    <a:pt x="1120" y="745"/>
                    <a:pt x="1041" y="762"/>
                    <a:pt x="956" y="762"/>
                  </a:cubicBezTo>
                  <a:cubicBezTo>
                    <a:pt x="809" y="762"/>
                    <a:pt x="643" y="712"/>
                    <a:pt x="504" y="622"/>
                  </a:cubicBezTo>
                  <a:cubicBezTo>
                    <a:pt x="318" y="501"/>
                    <a:pt x="209" y="315"/>
                    <a:pt x="428" y="194"/>
                  </a:cubicBezTo>
                  <a:cubicBezTo>
                    <a:pt x="496" y="154"/>
                    <a:pt x="574" y="138"/>
                    <a:pt x="654" y="138"/>
                  </a:cubicBezTo>
                  <a:close/>
                  <a:moveTo>
                    <a:pt x="715" y="1"/>
                  </a:moveTo>
                  <a:cubicBezTo>
                    <a:pt x="566" y="1"/>
                    <a:pt x="420" y="35"/>
                    <a:pt x="297" y="106"/>
                  </a:cubicBezTo>
                  <a:cubicBezTo>
                    <a:pt x="22" y="259"/>
                    <a:pt x="0" y="512"/>
                    <a:pt x="329" y="731"/>
                  </a:cubicBezTo>
                  <a:cubicBezTo>
                    <a:pt x="508" y="848"/>
                    <a:pt x="712" y="903"/>
                    <a:pt x="902" y="903"/>
                  </a:cubicBezTo>
                  <a:cubicBezTo>
                    <a:pt x="1050" y="903"/>
                    <a:pt x="1190" y="870"/>
                    <a:pt x="1305" y="807"/>
                  </a:cubicBezTo>
                  <a:cubicBezTo>
                    <a:pt x="1546" y="665"/>
                    <a:pt x="1645" y="424"/>
                    <a:pt x="1283" y="172"/>
                  </a:cubicBezTo>
                  <a:cubicBezTo>
                    <a:pt x="1115" y="60"/>
                    <a:pt x="912" y="1"/>
                    <a:pt x="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8830804" y="3476897"/>
              <a:ext cx="61143" cy="49779"/>
            </a:xfrm>
            <a:custGeom>
              <a:avLst/>
              <a:gdLst/>
              <a:ahLst/>
              <a:cxnLst/>
              <a:rect l="l" t="t" r="r" b="b"/>
              <a:pathLst>
                <a:path w="1173" h="955" extrusionOk="0">
                  <a:moveTo>
                    <a:pt x="504" y="0"/>
                  </a:moveTo>
                  <a:lnTo>
                    <a:pt x="439" y="33"/>
                  </a:lnTo>
                  <a:cubicBezTo>
                    <a:pt x="318" y="99"/>
                    <a:pt x="285" y="219"/>
                    <a:pt x="373" y="329"/>
                  </a:cubicBezTo>
                  <a:lnTo>
                    <a:pt x="361" y="340"/>
                  </a:lnTo>
                  <a:lnTo>
                    <a:pt x="164" y="209"/>
                  </a:lnTo>
                  <a:lnTo>
                    <a:pt x="0" y="297"/>
                  </a:lnTo>
                  <a:cubicBezTo>
                    <a:pt x="98" y="362"/>
                    <a:pt x="208" y="428"/>
                    <a:pt x="318" y="504"/>
                  </a:cubicBezTo>
                  <a:lnTo>
                    <a:pt x="997" y="954"/>
                  </a:lnTo>
                  <a:lnTo>
                    <a:pt x="1173" y="855"/>
                  </a:lnTo>
                  <a:lnTo>
                    <a:pt x="658" y="504"/>
                  </a:lnTo>
                  <a:cubicBezTo>
                    <a:pt x="625" y="482"/>
                    <a:pt x="603" y="461"/>
                    <a:pt x="581" y="439"/>
                  </a:cubicBezTo>
                  <a:cubicBezTo>
                    <a:pt x="471" y="340"/>
                    <a:pt x="471" y="219"/>
                    <a:pt x="603" y="154"/>
                  </a:cubicBezTo>
                  <a:cubicBezTo>
                    <a:pt x="625" y="132"/>
                    <a:pt x="647" y="121"/>
                    <a:pt x="668" y="121"/>
                  </a:cubicBezTo>
                  <a:lnTo>
                    <a:pt x="5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8859890" y="3454588"/>
              <a:ext cx="86371" cy="45818"/>
            </a:xfrm>
            <a:custGeom>
              <a:avLst/>
              <a:gdLst/>
              <a:ahLst/>
              <a:cxnLst/>
              <a:rect l="l" t="t" r="r" b="b"/>
              <a:pathLst>
                <a:path w="1657" h="879" extrusionOk="0">
                  <a:moveTo>
                    <a:pt x="144" y="1"/>
                  </a:moveTo>
                  <a:lnTo>
                    <a:pt x="1" y="132"/>
                  </a:lnTo>
                  <a:lnTo>
                    <a:pt x="242" y="286"/>
                  </a:lnTo>
                  <a:lnTo>
                    <a:pt x="78" y="374"/>
                  </a:lnTo>
                  <a:lnTo>
                    <a:pt x="220" y="472"/>
                  </a:lnTo>
                  <a:lnTo>
                    <a:pt x="374" y="384"/>
                  </a:lnTo>
                  <a:lnTo>
                    <a:pt x="911" y="735"/>
                  </a:lnTo>
                  <a:cubicBezTo>
                    <a:pt x="1021" y="823"/>
                    <a:pt x="1131" y="867"/>
                    <a:pt x="1240" y="878"/>
                  </a:cubicBezTo>
                  <a:cubicBezTo>
                    <a:pt x="1328" y="878"/>
                    <a:pt x="1426" y="856"/>
                    <a:pt x="1514" y="812"/>
                  </a:cubicBezTo>
                  <a:cubicBezTo>
                    <a:pt x="1591" y="768"/>
                    <a:pt x="1635" y="735"/>
                    <a:pt x="1657" y="703"/>
                  </a:cubicBezTo>
                  <a:lnTo>
                    <a:pt x="1514" y="615"/>
                  </a:lnTo>
                  <a:cubicBezTo>
                    <a:pt x="1503" y="637"/>
                    <a:pt x="1470" y="659"/>
                    <a:pt x="1416" y="681"/>
                  </a:cubicBezTo>
                  <a:cubicBezTo>
                    <a:pt x="1379" y="705"/>
                    <a:pt x="1341" y="716"/>
                    <a:pt x="1301" y="716"/>
                  </a:cubicBezTo>
                  <a:cubicBezTo>
                    <a:pt x="1234" y="716"/>
                    <a:pt x="1162" y="685"/>
                    <a:pt x="1087" y="637"/>
                  </a:cubicBezTo>
                  <a:lnTo>
                    <a:pt x="560" y="275"/>
                  </a:lnTo>
                  <a:lnTo>
                    <a:pt x="834" y="132"/>
                  </a:lnTo>
                  <a:lnTo>
                    <a:pt x="703" y="33"/>
                  </a:lnTo>
                  <a:lnTo>
                    <a:pt x="429" y="187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8585610" y="1391075"/>
              <a:ext cx="108629" cy="125621"/>
            </a:xfrm>
            <a:custGeom>
              <a:avLst/>
              <a:gdLst/>
              <a:ahLst/>
              <a:cxnLst/>
              <a:rect l="l" t="t" r="r" b="b"/>
              <a:pathLst>
                <a:path w="2084" h="2410" extrusionOk="0">
                  <a:moveTo>
                    <a:pt x="1228" y="1"/>
                  </a:moveTo>
                  <a:cubicBezTo>
                    <a:pt x="1113" y="1"/>
                    <a:pt x="983" y="40"/>
                    <a:pt x="845" y="119"/>
                  </a:cubicBezTo>
                  <a:cubicBezTo>
                    <a:pt x="373" y="382"/>
                    <a:pt x="0" y="1040"/>
                    <a:pt x="0" y="1577"/>
                  </a:cubicBezTo>
                  <a:cubicBezTo>
                    <a:pt x="0" y="1840"/>
                    <a:pt x="88" y="2027"/>
                    <a:pt x="231" y="2115"/>
                  </a:cubicBezTo>
                  <a:cubicBezTo>
                    <a:pt x="241" y="2125"/>
                    <a:pt x="702" y="2388"/>
                    <a:pt x="702" y="2388"/>
                  </a:cubicBezTo>
                  <a:cubicBezTo>
                    <a:pt x="728" y="2403"/>
                    <a:pt x="747" y="2410"/>
                    <a:pt x="762" y="2410"/>
                  </a:cubicBezTo>
                  <a:cubicBezTo>
                    <a:pt x="832" y="2410"/>
                    <a:pt x="799" y="2256"/>
                    <a:pt x="998" y="2147"/>
                  </a:cubicBezTo>
                  <a:cubicBezTo>
                    <a:pt x="1459" y="1873"/>
                    <a:pt x="1842" y="1226"/>
                    <a:pt x="1842" y="689"/>
                  </a:cubicBezTo>
                  <a:cubicBezTo>
                    <a:pt x="1842" y="415"/>
                    <a:pt x="2083" y="415"/>
                    <a:pt x="1941" y="327"/>
                  </a:cubicBezTo>
                  <a:cubicBezTo>
                    <a:pt x="1930" y="327"/>
                    <a:pt x="1447" y="53"/>
                    <a:pt x="1437" y="53"/>
                  </a:cubicBezTo>
                  <a:cubicBezTo>
                    <a:pt x="1376" y="18"/>
                    <a:pt x="1305" y="1"/>
                    <a:pt x="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8611359" y="1405617"/>
              <a:ext cx="88039" cy="113580"/>
            </a:xfrm>
            <a:custGeom>
              <a:avLst/>
              <a:gdLst/>
              <a:ahLst/>
              <a:cxnLst/>
              <a:rect l="l" t="t" r="r" b="b"/>
              <a:pathLst>
                <a:path w="1689" h="2179" extrusionOk="0">
                  <a:moveTo>
                    <a:pt x="1225" y="0"/>
                  </a:moveTo>
                  <a:cubicBezTo>
                    <a:pt x="1111" y="0"/>
                    <a:pt x="981" y="37"/>
                    <a:pt x="844" y="114"/>
                  </a:cubicBezTo>
                  <a:cubicBezTo>
                    <a:pt x="373" y="388"/>
                    <a:pt x="0" y="1046"/>
                    <a:pt x="0" y="1583"/>
                  </a:cubicBezTo>
                  <a:cubicBezTo>
                    <a:pt x="0" y="1964"/>
                    <a:pt x="187" y="2179"/>
                    <a:pt x="463" y="2179"/>
                  </a:cubicBezTo>
                  <a:cubicBezTo>
                    <a:pt x="577" y="2179"/>
                    <a:pt x="706" y="2142"/>
                    <a:pt x="844" y="2065"/>
                  </a:cubicBezTo>
                  <a:cubicBezTo>
                    <a:pt x="1316" y="1792"/>
                    <a:pt x="1688" y="1134"/>
                    <a:pt x="1688" y="596"/>
                  </a:cubicBezTo>
                  <a:cubicBezTo>
                    <a:pt x="1688" y="216"/>
                    <a:pt x="1501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8627361" y="1427875"/>
              <a:ext cx="57181" cy="73340"/>
            </a:xfrm>
            <a:custGeom>
              <a:avLst/>
              <a:gdLst/>
              <a:ahLst/>
              <a:cxnLst/>
              <a:rect l="l" t="t" r="r" b="b"/>
              <a:pathLst>
                <a:path w="1097" h="1407" extrusionOk="0">
                  <a:moveTo>
                    <a:pt x="789" y="0"/>
                  </a:moveTo>
                  <a:cubicBezTo>
                    <a:pt x="715" y="0"/>
                    <a:pt x="634" y="23"/>
                    <a:pt x="548" y="71"/>
                  </a:cubicBezTo>
                  <a:cubicBezTo>
                    <a:pt x="241" y="246"/>
                    <a:pt x="0" y="674"/>
                    <a:pt x="0" y="1024"/>
                  </a:cubicBezTo>
                  <a:cubicBezTo>
                    <a:pt x="0" y="1265"/>
                    <a:pt x="121" y="1407"/>
                    <a:pt x="300" y="1407"/>
                  </a:cubicBezTo>
                  <a:cubicBezTo>
                    <a:pt x="374" y="1407"/>
                    <a:pt x="458" y="1383"/>
                    <a:pt x="548" y="1331"/>
                  </a:cubicBezTo>
                  <a:cubicBezTo>
                    <a:pt x="844" y="1156"/>
                    <a:pt x="1096" y="739"/>
                    <a:pt x="1096" y="389"/>
                  </a:cubicBezTo>
                  <a:cubicBezTo>
                    <a:pt x="1096" y="139"/>
                    <a:pt x="969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8867344" y="1216040"/>
              <a:ext cx="108629" cy="125830"/>
            </a:xfrm>
            <a:custGeom>
              <a:avLst/>
              <a:gdLst/>
              <a:ahLst/>
              <a:cxnLst/>
              <a:rect l="l" t="t" r="r" b="b"/>
              <a:pathLst>
                <a:path w="2084" h="2414" extrusionOk="0">
                  <a:moveTo>
                    <a:pt x="1219" y="0"/>
                  </a:moveTo>
                  <a:cubicBezTo>
                    <a:pt x="1106" y="0"/>
                    <a:pt x="979" y="39"/>
                    <a:pt x="845" y="122"/>
                  </a:cubicBezTo>
                  <a:cubicBezTo>
                    <a:pt x="374" y="385"/>
                    <a:pt x="1" y="1043"/>
                    <a:pt x="1" y="1580"/>
                  </a:cubicBezTo>
                  <a:cubicBezTo>
                    <a:pt x="1" y="1843"/>
                    <a:pt x="89" y="2030"/>
                    <a:pt x="242" y="2118"/>
                  </a:cubicBezTo>
                  <a:lnTo>
                    <a:pt x="702" y="2391"/>
                  </a:lnTo>
                  <a:cubicBezTo>
                    <a:pt x="729" y="2406"/>
                    <a:pt x="748" y="2413"/>
                    <a:pt x="762" y="2413"/>
                  </a:cubicBezTo>
                  <a:cubicBezTo>
                    <a:pt x="832" y="2413"/>
                    <a:pt x="798" y="2259"/>
                    <a:pt x="998" y="2150"/>
                  </a:cubicBezTo>
                  <a:cubicBezTo>
                    <a:pt x="1459" y="1876"/>
                    <a:pt x="1843" y="1219"/>
                    <a:pt x="1843" y="681"/>
                  </a:cubicBezTo>
                  <a:cubicBezTo>
                    <a:pt x="1843" y="418"/>
                    <a:pt x="2084" y="418"/>
                    <a:pt x="1941" y="330"/>
                  </a:cubicBezTo>
                  <a:cubicBezTo>
                    <a:pt x="1930" y="330"/>
                    <a:pt x="1448" y="56"/>
                    <a:pt x="1437" y="56"/>
                  </a:cubicBezTo>
                  <a:cubicBezTo>
                    <a:pt x="1373" y="20"/>
                    <a:pt x="1299" y="0"/>
                    <a:pt x="1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8893041" y="1230478"/>
              <a:ext cx="88091" cy="113737"/>
            </a:xfrm>
            <a:custGeom>
              <a:avLst/>
              <a:gdLst/>
              <a:ahLst/>
              <a:cxnLst/>
              <a:rect l="l" t="t" r="r" b="b"/>
              <a:pathLst>
                <a:path w="1690" h="2182" extrusionOk="0">
                  <a:moveTo>
                    <a:pt x="1227" y="1"/>
                  </a:moveTo>
                  <a:cubicBezTo>
                    <a:pt x="1113" y="1"/>
                    <a:pt x="983" y="39"/>
                    <a:pt x="845" y="119"/>
                  </a:cubicBezTo>
                  <a:cubicBezTo>
                    <a:pt x="374" y="393"/>
                    <a:pt x="1" y="1040"/>
                    <a:pt x="1" y="1578"/>
                  </a:cubicBezTo>
                  <a:cubicBezTo>
                    <a:pt x="1" y="1960"/>
                    <a:pt x="190" y="2182"/>
                    <a:pt x="470" y="2182"/>
                  </a:cubicBezTo>
                  <a:cubicBezTo>
                    <a:pt x="583" y="2182"/>
                    <a:pt x="710" y="2146"/>
                    <a:pt x="845" y="2070"/>
                  </a:cubicBezTo>
                  <a:cubicBezTo>
                    <a:pt x="1316" y="1797"/>
                    <a:pt x="1689" y="1139"/>
                    <a:pt x="1689" y="601"/>
                  </a:cubicBezTo>
                  <a:cubicBezTo>
                    <a:pt x="1689" y="222"/>
                    <a:pt x="1503" y="1"/>
                    <a:pt x="1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8909044" y="1252736"/>
              <a:ext cx="57233" cy="73600"/>
            </a:xfrm>
            <a:custGeom>
              <a:avLst/>
              <a:gdLst/>
              <a:ahLst/>
              <a:cxnLst/>
              <a:rect l="l" t="t" r="r" b="b"/>
              <a:pathLst>
                <a:path w="1098" h="1412" extrusionOk="0">
                  <a:moveTo>
                    <a:pt x="791" y="1"/>
                  </a:moveTo>
                  <a:cubicBezTo>
                    <a:pt x="718" y="1"/>
                    <a:pt x="635" y="25"/>
                    <a:pt x="549" y="76"/>
                  </a:cubicBezTo>
                  <a:cubicBezTo>
                    <a:pt x="242" y="252"/>
                    <a:pt x="1" y="679"/>
                    <a:pt x="1" y="1019"/>
                  </a:cubicBezTo>
                  <a:cubicBezTo>
                    <a:pt x="1" y="1268"/>
                    <a:pt x="122" y="1412"/>
                    <a:pt x="302" y="1412"/>
                  </a:cubicBezTo>
                  <a:cubicBezTo>
                    <a:pt x="376" y="1412"/>
                    <a:pt x="460" y="1387"/>
                    <a:pt x="549" y="1336"/>
                  </a:cubicBezTo>
                  <a:cubicBezTo>
                    <a:pt x="845" y="1161"/>
                    <a:pt x="1097" y="734"/>
                    <a:pt x="1097" y="394"/>
                  </a:cubicBezTo>
                  <a:cubicBezTo>
                    <a:pt x="1097" y="145"/>
                    <a:pt x="970" y="1"/>
                    <a:pt x="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8339841" y="1366420"/>
              <a:ext cx="182385" cy="149182"/>
            </a:xfrm>
            <a:custGeom>
              <a:avLst/>
              <a:gdLst/>
              <a:ahLst/>
              <a:cxnLst/>
              <a:rect l="l" t="t" r="r" b="b"/>
              <a:pathLst>
                <a:path w="3499" h="2862" extrusionOk="0">
                  <a:moveTo>
                    <a:pt x="1" y="0"/>
                  </a:moveTo>
                  <a:lnTo>
                    <a:pt x="1" y="395"/>
                  </a:lnTo>
                  <a:lnTo>
                    <a:pt x="3499" y="2861"/>
                  </a:lnTo>
                  <a:lnTo>
                    <a:pt x="3499" y="19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8339841" y="1070038"/>
              <a:ext cx="688728" cy="445564"/>
            </a:xfrm>
            <a:custGeom>
              <a:avLst/>
              <a:gdLst/>
              <a:ahLst/>
              <a:cxnLst/>
              <a:rect l="l" t="t" r="r" b="b"/>
              <a:pathLst>
                <a:path w="13213" h="8548" extrusionOk="0">
                  <a:moveTo>
                    <a:pt x="9722" y="1"/>
                  </a:moveTo>
                  <a:cubicBezTo>
                    <a:pt x="9698" y="1"/>
                    <a:pt x="9677" y="6"/>
                    <a:pt x="9660" y="17"/>
                  </a:cubicBezTo>
                  <a:lnTo>
                    <a:pt x="1" y="5686"/>
                  </a:lnTo>
                  <a:lnTo>
                    <a:pt x="3499" y="7682"/>
                  </a:lnTo>
                  <a:lnTo>
                    <a:pt x="3499" y="8547"/>
                  </a:lnTo>
                  <a:lnTo>
                    <a:pt x="13157" y="2912"/>
                  </a:lnTo>
                  <a:cubicBezTo>
                    <a:pt x="13191" y="2890"/>
                    <a:pt x="13213" y="2846"/>
                    <a:pt x="13213" y="2802"/>
                  </a:cubicBezTo>
                  <a:lnTo>
                    <a:pt x="13213" y="2046"/>
                  </a:lnTo>
                  <a:cubicBezTo>
                    <a:pt x="13213" y="2002"/>
                    <a:pt x="13191" y="1958"/>
                    <a:pt x="13147" y="1937"/>
                  </a:cubicBezTo>
                  <a:lnTo>
                    <a:pt x="9792" y="17"/>
                  </a:lnTo>
                  <a:cubicBezTo>
                    <a:pt x="9770" y="6"/>
                    <a:pt x="9745" y="1"/>
                    <a:pt x="97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8348442" y="972513"/>
              <a:ext cx="649269" cy="486535"/>
            </a:xfrm>
            <a:custGeom>
              <a:avLst/>
              <a:gdLst/>
              <a:ahLst/>
              <a:cxnLst/>
              <a:rect l="l" t="t" r="r" b="b"/>
              <a:pathLst>
                <a:path w="12456" h="9334" extrusionOk="0">
                  <a:moveTo>
                    <a:pt x="11754" y="0"/>
                  </a:moveTo>
                  <a:cubicBezTo>
                    <a:pt x="11723" y="0"/>
                    <a:pt x="11693" y="8"/>
                    <a:pt x="11666" y="25"/>
                  </a:cubicBezTo>
                  <a:lnTo>
                    <a:pt x="3410" y="5014"/>
                  </a:lnTo>
                  <a:cubicBezTo>
                    <a:pt x="3383" y="5030"/>
                    <a:pt x="3353" y="5038"/>
                    <a:pt x="3321" y="5038"/>
                  </a:cubicBezTo>
                  <a:cubicBezTo>
                    <a:pt x="3290" y="5038"/>
                    <a:pt x="3257" y="5030"/>
                    <a:pt x="3224" y="5014"/>
                  </a:cubicBezTo>
                  <a:lnTo>
                    <a:pt x="330" y="3215"/>
                  </a:lnTo>
                  <a:cubicBezTo>
                    <a:pt x="302" y="3199"/>
                    <a:pt x="269" y="3190"/>
                    <a:pt x="236" y="3190"/>
                  </a:cubicBezTo>
                  <a:cubicBezTo>
                    <a:pt x="203" y="3190"/>
                    <a:pt x="170" y="3199"/>
                    <a:pt x="143" y="3215"/>
                  </a:cubicBezTo>
                  <a:lnTo>
                    <a:pt x="88" y="3248"/>
                  </a:lnTo>
                  <a:cubicBezTo>
                    <a:pt x="33" y="3281"/>
                    <a:pt x="1" y="3336"/>
                    <a:pt x="1" y="3401"/>
                  </a:cubicBezTo>
                  <a:lnTo>
                    <a:pt x="1" y="7326"/>
                  </a:lnTo>
                  <a:cubicBezTo>
                    <a:pt x="1" y="7392"/>
                    <a:pt x="33" y="7448"/>
                    <a:pt x="88" y="7480"/>
                  </a:cubicBezTo>
                  <a:lnTo>
                    <a:pt x="3356" y="9333"/>
                  </a:lnTo>
                  <a:lnTo>
                    <a:pt x="12137" y="4454"/>
                  </a:lnTo>
                  <a:cubicBezTo>
                    <a:pt x="12192" y="4421"/>
                    <a:pt x="12225" y="4366"/>
                    <a:pt x="12225" y="4300"/>
                  </a:cubicBezTo>
                  <a:lnTo>
                    <a:pt x="12456" y="628"/>
                  </a:lnTo>
                  <a:cubicBezTo>
                    <a:pt x="12456" y="475"/>
                    <a:pt x="12390" y="343"/>
                    <a:pt x="12258" y="266"/>
                  </a:cubicBezTo>
                  <a:lnTo>
                    <a:pt x="11842" y="25"/>
                  </a:lnTo>
                  <a:cubicBezTo>
                    <a:pt x="11814" y="8"/>
                    <a:pt x="11784" y="0"/>
                    <a:pt x="11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8352403" y="896984"/>
              <a:ext cx="640721" cy="347726"/>
            </a:xfrm>
            <a:custGeom>
              <a:avLst/>
              <a:gdLst/>
              <a:ahLst/>
              <a:cxnLst/>
              <a:rect l="l" t="t" r="r" b="b"/>
              <a:pathLst>
                <a:path w="12292" h="6671" extrusionOk="0">
                  <a:moveTo>
                    <a:pt x="9054" y="0"/>
                  </a:moveTo>
                  <a:cubicBezTo>
                    <a:pt x="8983" y="0"/>
                    <a:pt x="8912" y="17"/>
                    <a:pt x="8849" y="48"/>
                  </a:cubicBezTo>
                  <a:lnTo>
                    <a:pt x="67" y="4664"/>
                  </a:lnTo>
                  <a:cubicBezTo>
                    <a:pt x="1" y="4697"/>
                    <a:pt x="1" y="4796"/>
                    <a:pt x="67" y="4828"/>
                  </a:cubicBezTo>
                  <a:lnTo>
                    <a:pt x="3280" y="6670"/>
                  </a:lnTo>
                  <a:lnTo>
                    <a:pt x="12215" y="1924"/>
                  </a:lnTo>
                  <a:cubicBezTo>
                    <a:pt x="12292" y="1880"/>
                    <a:pt x="12292" y="1781"/>
                    <a:pt x="12226" y="1737"/>
                  </a:cubicBezTo>
                  <a:lnTo>
                    <a:pt x="9276" y="60"/>
                  </a:lnTo>
                  <a:cubicBezTo>
                    <a:pt x="9208" y="20"/>
                    <a:pt x="9131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1"/>
            <p:cNvSpPr/>
            <p:nvPr/>
          </p:nvSpPr>
          <p:spPr>
            <a:xfrm>
              <a:off x="8166735" y="1239496"/>
              <a:ext cx="344077" cy="400112"/>
            </a:xfrm>
            <a:custGeom>
              <a:avLst/>
              <a:gdLst/>
              <a:ahLst/>
              <a:cxnLst/>
              <a:rect l="l" t="t" r="r" b="b"/>
              <a:pathLst>
                <a:path w="6601" h="7676" extrusionOk="0">
                  <a:moveTo>
                    <a:pt x="3446" y="0"/>
                  </a:moveTo>
                  <a:cubicBezTo>
                    <a:pt x="3299" y="0"/>
                    <a:pt x="3152" y="33"/>
                    <a:pt x="3015" y="99"/>
                  </a:cubicBezTo>
                  <a:lnTo>
                    <a:pt x="1633" y="769"/>
                  </a:lnTo>
                  <a:cubicBezTo>
                    <a:pt x="1348" y="922"/>
                    <a:pt x="603" y="1361"/>
                    <a:pt x="362" y="2292"/>
                  </a:cubicBezTo>
                  <a:lnTo>
                    <a:pt x="176" y="2939"/>
                  </a:lnTo>
                  <a:cubicBezTo>
                    <a:pt x="88" y="3312"/>
                    <a:pt x="0" y="3948"/>
                    <a:pt x="0" y="4343"/>
                  </a:cubicBezTo>
                  <a:lnTo>
                    <a:pt x="0" y="5823"/>
                  </a:lnTo>
                  <a:cubicBezTo>
                    <a:pt x="11" y="5823"/>
                    <a:pt x="11" y="5834"/>
                    <a:pt x="11" y="5834"/>
                  </a:cubicBezTo>
                  <a:lnTo>
                    <a:pt x="3267" y="7676"/>
                  </a:lnTo>
                  <a:cubicBezTo>
                    <a:pt x="3278" y="7676"/>
                    <a:pt x="3278" y="7676"/>
                    <a:pt x="3278" y="7664"/>
                  </a:cubicBezTo>
                  <a:lnTo>
                    <a:pt x="3278" y="6360"/>
                  </a:lnTo>
                  <a:cubicBezTo>
                    <a:pt x="3278" y="5878"/>
                    <a:pt x="3355" y="5395"/>
                    <a:pt x="3497" y="4923"/>
                  </a:cubicBezTo>
                  <a:lnTo>
                    <a:pt x="3914" y="3608"/>
                  </a:lnTo>
                  <a:cubicBezTo>
                    <a:pt x="4013" y="3323"/>
                    <a:pt x="4210" y="3082"/>
                    <a:pt x="4462" y="2928"/>
                  </a:cubicBezTo>
                  <a:lnTo>
                    <a:pt x="6600" y="1690"/>
                  </a:lnTo>
                  <a:lnTo>
                    <a:pt x="6600" y="1668"/>
                  </a:lnTo>
                  <a:lnTo>
                    <a:pt x="3936" y="133"/>
                  </a:lnTo>
                  <a:cubicBezTo>
                    <a:pt x="3783" y="44"/>
                    <a:pt x="3615" y="0"/>
                    <a:pt x="34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8337548" y="1326961"/>
              <a:ext cx="173785" cy="313219"/>
            </a:xfrm>
            <a:custGeom>
              <a:avLst/>
              <a:gdLst/>
              <a:ahLst/>
              <a:cxnLst/>
              <a:rect l="l" t="t" r="r" b="b"/>
              <a:pathLst>
                <a:path w="3334" h="6009" extrusionOk="0">
                  <a:moveTo>
                    <a:pt x="3334" y="0"/>
                  </a:moveTo>
                  <a:lnTo>
                    <a:pt x="1185" y="1261"/>
                  </a:lnTo>
                  <a:cubicBezTo>
                    <a:pt x="922" y="1404"/>
                    <a:pt x="725" y="1645"/>
                    <a:pt x="637" y="1941"/>
                  </a:cubicBezTo>
                  <a:lnTo>
                    <a:pt x="220" y="3257"/>
                  </a:lnTo>
                  <a:cubicBezTo>
                    <a:pt x="78" y="3717"/>
                    <a:pt x="1" y="4188"/>
                    <a:pt x="1" y="4671"/>
                  </a:cubicBezTo>
                  <a:lnTo>
                    <a:pt x="1" y="6008"/>
                  </a:lnTo>
                  <a:lnTo>
                    <a:pt x="1755" y="5000"/>
                  </a:lnTo>
                  <a:lnTo>
                    <a:pt x="1887" y="4222"/>
                  </a:lnTo>
                  <a:lnTo>
                    <a:pt x="3334" y="3367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8191286" y="1455084"/>
              <a:ext cx="120617" cy="108733"/>
            </a:xfrm>
            <a:custGeom>
              <a:avLst/>
              <a:gdLst/>
              <a:ahLst/>
              <a:cxnLst/>
              <a:rect l="l" t="t" r="r" b="b"/>
              <a:pathLst>
                <a:path w="2314" h="2086" extrusionOk="0">
                  <a:moveTo>
                    <a:pt x="210" y="0"/>
                  </a:moveTo>
                  <a:cubicBezTo>
                    <a:pt x="100" y="0"/>
                    <a:pt x="0" y="91"/>
                    <a:pt x="0" y="207"/>
                  </a:cubicBezTo>
                  <a:lnTo>
                    <a:pt x="0" y="426"/>
                  </a:lnTo>
                  <a:cubicBezTo>
                    <a:pt x="0" y="1084"/>
                    <a:pt x="384" y="1599"/>
                    <a:pt x="965" y="1928"/>
                  </a:cubicBezTo>
                  <a:lnTo>
                    <a:pt x="1009" y="1950"/>
                  </a:lnTo>
                  <a:cubicBezTo>
                    <a:pt x="1170" y="2042"/>
                    <a:pt x="1340" y="2085"/>
                    <a:pt x="1502" y="2085"/>
                  </a:cubicBezTo>
                  <a:cubicBezTo>
                    <a:pt x="1936" y="2085"/>
                    <a:pt x="2314" y="1776"/>
                    <a:pt x="2314" y="1281"/>
                  </a:cubicBezTo>
                  <a:cubicBezTo>
                    <a:pt x="2314" y="1216"/>
                    <a:pt x="2270" y="1138"/>
                    <a:pt x="2204" y="1106"/>
                  </a:cubicBezTo>
                  <a:lnTo>
                    <a:pt x="319" y="31"/>
                  </a:lnTo>
                  <a:cubicBezTo>
                    <a:pt x="283" y="10"/>
                    <a:pt x="246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8441589" y="1462798"/>
              <a:ext cx="17775" cy="16107"/>
            </a:xfrm>
            <a:custGeom>
              <a:avLst/>
              <a:gdLst/>
              <a:ahLst/>
              <a:cxnLst/>
              <a:rect l="l" t="t" r="r" b="b"/>
              <a:pathLst>
                <a:path w="341" h="309" extrusionOk="0">
                  <a:moveTo>
                    <a:pt x="281" y="1"/>
                  </a:moveTo>
                  <a:cubicBezTo>
                    <a:pt x="275" y="1"/>
                    <a:pt x="269" y="2"/>
                    <a:pt x="263" y="4"/>
                  </a:cubicBezTo>
                  <a:lnTo>
                    <a:pt x="78" y="113"/>
                  </a:lnTo>
                  <a:cubicBezTo>
                    <a:pt x="34" y="147"/>
                    <a:pt x="0" y="190"/>
                    <a:pt x="0" y="234"/>
                  </a:cubicBezTo>
                  <a:lnTo>
                    <a:pt x="0" y="245"/>
                  </a:lnTo>
                  <a:cubicBezTo>
                    <a:pt x="0" y="286"/>
                    <a:pt x="31" y="308"/>
                    <a:pt x="64" y="308"/>
                  </a:cubicBezTo>
                  <a:cubicBezTo>
                    <a:pt x="76" y="308"/>
                    <a:pt x="88" y="306"/>
                    <a:pt x="99" y="300"/>
                  </a:cubicBezTo>
                  <a:lnTo>
                    <a:pt x="275" y="201"/>
                  </a:lnTo>
                  <a:cubicBezTo>
                    <a:pt x="307" y="179"/>
                    <a:pt x="341" y="135"/>
                    <a:pt x="341" y="81"/>
                  </a:cubicBezTo>
                  <a:lnTo>
                    <a:pt x="341" y="47"/>
                  </a:lnTo>
                  <a:cubicBezTo>
                    <a:pt x="341" y="21"/>
                    <a:pt x="311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8360431" y="1499546"/>
              <a:ext cx="104041" cy="140060"/>
            </a:xfrm>
            <a:custGeom>
              <a:avLst/>
              <a:gdLst/>
              <a:ahLst/>
              <a:cxnLst/>
              <a:rect l="l" t="t" r="r" b="b"/>
              <a:pathLst>
                <a:path w="1996" h="2687" extrusionOk="0">
                  <a:moveTo>
                    <a:pt x="1459" y="0"/>
                  </a:moveTo>
                  <a:lnTo>
                    <a:pt x="1130" y="154"/>
                  </a:lnTo>
                  <a:cubicBezTo>
                    <a:pt x="790" y="351"/>
                    <a:pt x="505" y="636"/>
                    <a:pt x="307" y="987"/>
                  </a:cubicBezTo>
                  <a:cubicBezTo>
                    <a:pt x="100" y="1327"/>
                    <a:pt x="0" y="1722"/>
                    <a:pt x="0" y="2127"/>
                  </a:cubicBezTo>
                  <a:lnTo>
                    <a:pt x="0" y="2456"/>
                  </a:lnTo>
                  <a:lnTo>
                    <a:pt x="450" y="2687"/>
                  </a:lnTo>
                  <a:lnTo>
                    <a:pt x="516" y="2424"/>
                  </a:lnTo>
                  <a:cubicBezTo>
                    <a:pt x="516" y="2018"/>
                    <a:pt x="626" y="1623"/>
                    <a:pt x="823" y="1283"/>
                  </a:cubicBezTo>
                  <a:cubicBezTo>
                    <a:pt x="1031" y="933"/>
                    <a:pt x="1316" y="648"/>
                    <a:pt x="1656" y="450"/>
                  </a:cubicBezTo>
                  <a:lnTo>
                    <a:pt x="1996" y="253"/>
                  </a:lnTo>
                  <a:lnTo>
                    <a:pt x="14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8154121" y="1526964"/>
              <a:ext cx="229819" cy="134326"/>
            </a:xfrm>
            <a:custGeom>
              <a:avLst/>
              <a:gdLst/>
              <a:ahLst/>
              <a:cxnLst/>
              <a:rect l="l" t="t" r="r" b="b"/>
              <a:pathLst>
                <a:path w="4409" h="2577" extrusionOk="0">
                  <a:moveTo>
                    <a:pt x="1" y="1"/>
                  </a:moveTo>
                  <a:lnTo>
                    <a:pt x="1" y="429"/>
                  </a:lnTo>
                  <a:cubicBezTo>
                    <a:pt x="1" y="549"/>
                    <a:pt x="67" y="670"/>
                    <a:pt x="165" y="724"/>
                  </a:cubicBezTo>
                  <a:lnTo>
                    <a:pt x="3268" y="2500"/>
                  </a:lnTo>
                  <a:cubicBezTo>
                    <a:pt x="3353" y="2551"/>
                    <a:pt x="3446" y="2576"/>
                    <a:pt x="3538" y="2576"/>
                  </a:cubicBezTo>
                  <a:cubicBezTo>
                    <a:pt x="3624" y="2576"/>
                    <a:pt x="3709" y="2554"/>
                    <a:pt x="3783" y="2512"/>
                  </a:cubicBezTo>
                  <a:lnTo>
                    <a:pt x="4408" y="2161"/>
                  </a:lnTo>
                  <a:lnTo>
                    <a:pt x="4408" y="1601"/>
                  </a:lnTo>
                  <a:lnTo>
                    <a:pt x="3794" y="1942"/>
                  </a:lnTo>
                  <a:cubicBezTo>
                    <a:pt x="3712" y="1985"/>
                    <a:pt x="3624" y="2007"/>
                    <a:pt x="3537" y="2007"/>
                  </a:cubicBezTo>
                  <a:cubicBezTo>
                    <a:pt x="3449" y="2007"/>
                    <a:pt x="3361" y="1985"/>
                    <a:pt x="3279" y="19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8153026" y="1515548"/>
              <a:ext cx="230914" cy="116082"/>
            </a:xfrm>
            <a:custGeom>
              <a:avLst/>
              <a:gdLst/>
              <a:ahLst/>
              <a:cxnLst/>
              <a:rect l="l" t="t" r="r" b="b"/>
              <a:pathLst>
                <a:path w="4430" h="2227" extrusionOk="0">
                  <a:moveTo>
                    <a:pt x="274" y="0"/>
                  </a:moveTo>
                  <a:lnTo>
                    <a:pt x="76" y="121"/>
                  </a:lnTo>
                  <a:cubicBezTo>
                    <a:pt x="0" y="176"/>
                    <a:pt x="0" y="285"/>
                    <a:pt x="76" y="319"/>
                  </a:cubicBezTo>
                  <a:lnTo>
                    <a:pt x="3300" y="2161"/>
                  </a:lnTo>
                  <a:cubicBezTo>
                    <a:pt x="3382" y="2204"/>
                    <a:pt x="3470" y="2226"/>
                    <a:pt x="3558" y="2226"/>
                  </a:cubicBezTo>
                  <a:cubicBezTo>
                    <a:pt x="3645" y="2226"/>
                    <a:pt x="3733" y="2204"/>
                    <a:pt x="3815" y="2161"/>
                  </a:cubicBezTo>
                  <a:lnTo>
                    <a:pt x="4429" y="1820"/>
                  </a:lnTo>
                  <a:lnTo>
                    <a:pt x="4265" y="1722"/>
                  </a:lnTo>
                  <a:lnTo>
                    <a:pt x="3815" y="1974"/>
                  </a:lnTo>
                  <a:cubicBezTo>
                    <a:pt x="3739" y="2018"/>
                    <a:pt x="3648" y="2040"/>
                    <a:pt x="3558" y="2040"/>
                  </a:cubicBezTo>
                  <a:cubicBezTo>
                    <a:pt x="3467" y="2040"/>
                    <a:pt x="3376" y="2018"/>
                    <a:pt x="3300" y="1974"/>
                  </a:cubicBezTo>
                  <a:lnTo>
                    <a:pt x="274" y="2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8520454" y="1241529"/>
              <a:ext cx="5734" cy="223512"/>
            </a:xfrm>
            <a:custGeom>
              <a:avLst/>
              <a:gdLst/>
              <a:ahLst/>
              <a:cxnLst/>
              <a:rect l="l" t="t" r="r" b="b"/>
              <a:pathLst>
                <a:path w="110" h="4288" extrusionOk="0">
                  <a:moveTo>
                    <a:pt x="55" y="1"/>
                  </a:moveTo>
                  <a:cubicBezTo>
                    <a:pt x="28" y="1"/>
                    <a:pt x="0" y="17"/>
                    <a:pt x="0" y="50"/>
                  </a:cubicBezTo>
                  <a:lnTo>
                    <a:pt x="0" y="4238"/>
                  </a:lnTo>
                  <a:cubicBezTo>
                    <a:pt x="0" y="4271"/>
                    <a:pt x="28" y="4287"/>
                    <a:pt x="55" y="4287"/>
                  </a:cubicBezTo>
                  <a:cubicBezTo>
                    <a:pt x="83" y="4287"/>
                    <a:pt x="110" y="4271"/>
                    <a:pt x="110" y="4238"/>
                  </a:cubicBezTo>
                  <a:lnTo>
                    <a:pt x="110" y="50"/>
                  </a:lnTo>
                  <a:cubicBezTo>
                    <a:pt x="110" y="17"/>
                    <a:pt x="8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8335307" y="1326596"/>
              <a:ext cx="178476" cy="304149"/>
            </a:xfrm>
            <a:custGeom>
              <a:avLst/>
              <a:gdLst/>
              <a:ahLst/>
              <a:cxnLst/>
              <a:rect l="l" t="t" r="r" b="b"/>
              <a:pathLst>
                <a:path w="3424" h="5835" extrusionOk="0">
                  <a:moveTo>
                    <a:pt x="3347" y="0"/>
                  </a:moveTo>
                  <a:cubicBezTo>
                    <a:pt x="3339" y="0"/>
                    <a:pt x="3331" y="2"/>
                    <a:pt x="3323" y="7"/>
                  </a:cubicBezTo>
                  <a:cubicBezTo>
                    <a:pt x="2566" y="358"/>
                    <a:pt x="1798" y="764"/>
                    <a:pt x="1152" y="1290"/>
                  </a:cubicBezTo>
                  <a:cubicBezTo>
                    <a:pt x="1042" y="1367"/>
                    <a:pt x="943" y="1466"/>
                    <a:pt x="855" y="1575"/>
                  </a:cubicBezTo>
                  <a:cubicBezTo>
                    <a:pt x="735" y="1729"/>
                    <a:pt x="669" y="1948"/>
                    <a:pt x="604" y="2134"/>
                  </a:cubicBezTo>
                  <a:cubicBezTo>
                    <a:pt x="395" y="2660"/>
                    <a:pt x="253" y="3220"/>
                    <a:pt x="154" y="3790"/>
                  </a:cubicBezTo>
                  <a:cubicBezTo>
                    <a:pt x="44" y="4448"/>
                    <a:pt x="0" y="5116"/>
                    <a:pt x="33" y="5786"/>
                  </a:cubicBezTo>
                  <a:cubicBezTo>
                    <a:pt x="39" y="5818"/>
                    <a:pt x="66" y="5835"/>
                    <a:pt x="92" y="5835"/>
                  </a:cubicBezTo>
                  <a:cubicBezTo>
                    <a:pt x="118" y="5835"/>
                    <a:pt x="143" y="5818"/>
                    <a:pt x="143" y="5786"/>
                  </a:cubicBezTo>
                  <a:cubicBezTo>
                    <a:pt x="88" y="4645"/>
                    <a:pt x="241" y="3494"/>
                    <a:pt x="604" y="2419"/>
                  </a:cubicBezTo>
                  <a:cubicBezTo>
                    <a:pt x="735" y="2046"/>
                    <a:pt x="845" y="1674"/>
                    <a:pt x="1152" y="1422"/>
                  </a:cubicBezTo>
                  <a:cubicBezTo>
                    <a:pt x="1447" y="1159"/>
                    <a:pt x="1788" y="950"/>
                    <a:pt x="2127" y="753"/>
                  </a:cubicBezTo>
                  <a:cubicBezTo>
                    <a:pt x="2533" y="512"/>
                    <a:pt x="2950" y="292"/>
                    <a:pt x="3377" y="95"/>
                  </a:cubicBezTo>
                  <a:cubicBezTo>
                    <a:pt x="3424" y="67"/>
                    <a:pt x="3391" y="0"/>
                    <a:pt x="3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8381593" y="1389459"/>
              <a:ext cx="73757" cy="95441"/>
            </a:xfrm>
            <a:custGeom>
              <a:avLst/>
              <a:gdLst/>
              <a:ahLst/>
              <a:cxnLst/>
              <a:rect l="l" t="t" r="r" b="b"/>
              <a:pathLst>
                <a:path w="1415" h="1831" extrusionOk="0">
                  <a:moveTo>
                    <a:pt x="1213" y="1"/>
                  </a:moveTo>
                  <a:cubicBezTo>
                    <a:pt x="1200" y="1"/>
                    <a:pt x="1186" y="3"/>
                    <a:pt x="1173" y="7"/>
                  </a:cubicBezTo>
                  <a:cubicBezTo>
                    <a:pt x="1031" y="62"/>
                    <a:pt x="900" y="139"/>
                    <a:pt x="790" y="205"/>
                  </a:cubicBezTo>
                  <a:cubicBezTo>
                    <a:pt x="647" y="282"/>
                    <a:pt x="483" y="348"/>
                    <a:pt x="395" y="479"/>
                  </a:cubicBezTo>
                  <a:cubicBezTo>
                    <a:pt x="318" y="589"/>
                    <a:pt x="286" y="709"/>
                    <a:pt x="252" y="830"/>
                  </a:cubicBezTo>
                  <a:cubicBezTo>
                    <a:pt x="176" y="1115"/>
                    <a:pt x="99" y="1400"/>
                    <a:pt x="11" y="1685"/>
                  </a:cubicBezTo>
                  <a:cubicBezTo>
                    <a:pt x="11" y="1718"/>
                    <a:pt x="1" y="1751"/>
                    <a:pt x="11" y="1783"/>
                  </a:cubicBezTo>
                  <a:cubicBezTo>
                    <a:pt x="29" y="1811"/>
                    <a:pt x="62" y="1830"/>
                    <a:pt x="91" y="1830"/>
                  </a:cubicBezTo>
                  <a:cubicBezTo>
                    <a:pt x="98" y="1830"/>
                    <a:pt x="104" y="1829"/>
                    <a:pt x="110" y="1827"/>
                  </a:cubicBezTo>
                  <a:cubicBezTo>
                    <a:pt x="154" y="1827"/>
                    <a:pt x="187" y="1805"/>
                    <a:pt x="220" y="1783"/>
                  </a:cubicBezTo>
                  <a:cubicBezTo>
                    <a:pt x="559" y="1586"/>
                    <a:pt x="900" y="1378"/>
                    <a:pt x="1250" y="1181"/>
                  </a:cubicBezTo>
                  <a:cubicBezTo>
                    <a:pt x="1294" y="1147"/>
                    <a:pt x="1349" y="1115"/>
                    <a:pt x="1382" y="1060"/>
                  </a:cubicBezTo>
                  <a:cubicBezTo>
                    <a:pt x="1414" y="1005"/>
                    <a:pt x="1414" y="928"/>
                    <a:pt x="1404" y="862"/>
                  </a:cubicBezTo>
                  <a:cubicBezTo>
                    <a:pt x="1393" y="698"/>
                    <a:pt x="1393" y="402"/>
                    <a:pt x="1393" y="183"/>
                  </a:cubicBezTo>
                  <a:cubicBezTo>
                    <a:pt x="1383" y="87"/>
                    <a:pt x="1300" y="1"/>
                    <a:pt x="1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1"/>
            <p:cNvSpPr/>
            <p:nvPr/>
          </p:nvSpPr>
          <p:spPr>
            <a:xfrm>
              <a:off x="8182737" y="1331809"/>
              <a:ext cx="178893" cy="156740"/>
            </a:xfrm>
            <a:custGeom>
              <a:avLst/>
              <a:gdLst/>
              <a:ahLst/>
              <a:cxnLst/>
              <a:rect l="l" t="t" r="r" b="b"/>
              <a:pathLst>
                <a:path w="3432" h="3007" extrusionOk="0">
                  <a:moveTo>
                    <a:pt x="615" y="0"/>
                  </a:moveTo>
                  <a:cubicBezTo>
                    <a:pt x="528" y="0"/>
                    <a:pt x="448" y="52"/>
                    <a:pt x="417" y="138"/>
                  </a:cubicBezTo>
                  <a:cubicBezTo>
                    <a:pt x="274" y="565"/>
                    <a:pt x="0" y="1234"/>
                    <a:pt x="88" y="1475"/>
                  </a:cubicBezTo>
                  <a:cubicBezTo>
                    <a:pt x="120" y="1585"/>
                    <a:pt x="307" y="1705"/>
                    <a:pt x="417" y="1782"/>
                  </a:cubicBezTo>
                  <a:cubicBezTo>
                    <a:pt x="1063" y="2166"/>
                    <a:pt x="1645" y="2473"/>
                    <a:pt x="2225" y="2813"/>
                  </a:cubicBezTo>
                  <a:cubicBezTo>
                    <a:pt x="2313" y="2867"/>
                    <a:pt x="2401" y="2933"/>
                    <a:pt x="2510" y="2977"/>
                  </a:cubicBezTo>
                  <a:cubicBezTo>
                    <a:pt x="2563" y="2995"/>
                    <a:pt x="2622" y="3006"/>
                    <a:pt x="2681" y="3006"/>
                  </a:cubicBezTo>
                  <a:cubicBezTo>
                    <a:pt x="2732" y="3006"/>
                    <a:pt x="2783" y="2998"/>
                    <a:pt x="2829" y="2977"/>
                  </a:cubicBezTo>
                  <a:cubicBezTo>
                    <a:pt x="2949" y="2923"/>
                    <a:pt x="3026" y="2802"/>
                    <a:pt x="3092" y="2681"/>
                  </a:cubicBezTo>
                  <a:cubicBezTo>
                    <a:pt x="3212" y="2429"/>
                    <a:pt x="3311" y="2177"/>
                    <a:pt x="3388" y="1903"/>
                  </a:cubicBezTo>
                  <a:cubicBezTo>
                    <a:pt x="3409" y="1804"/>
                    <a:pt x="3431" y="1705"/>
                    <a:pt x="3399" y="1607"/>
                  </a:cubicBezTo>
                  <a:cubicBezTo>
                    <a:pt x="3355" y="1464"/>
                    <a:pt x="3212" y="1376"/>
                    <a:pt x="3092" y="1300"/>
                  </a:cubicBezTo>
                  <a:cubicBezTo>
                    <a:pt x="2357" y="894"/>
                    <a:pt x="1469" y="433"/>
                    <a:pt x="724" y="28"/>
                  </a:cubicBezTo>
                  <a:cubicBezTo>
                    <a:pt x="688" y="9"/>
                    <a:pt x="651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1"/>
            <p:cNvSpPr/>
            <p:nvPr/>
          </p:nvSpPr>
          <p:spPr>
            <a:xfrm>
              <a:off x="8187168" y="1460870"/>
              <a:ext cx="130052" cy="75112"/>
            </a:xfrm>
            <a:custGeom>
              <a:avLst/>
              <a:gdLst/>
              <a:ahLst/>
              <a:cxnLst/>
              <a:rect l="l" t="t" r="r" b="b"/>
              <a:pathLst>
                <a:path w="2495" h="1441" extrusionOk="0">
                  <a:moveTo>
                    <a:pt x="76" y="1"/>
                  </a:moveTo>
                  <a:cubicBezTo>
                    <a:pt x="32" y="1"/>
                    <a:pt x="0" y="68"/>
                    <a:pt x="47" y="96"/>
                  </a:cubicBezTo>
                  <a:cubicBezTo>
                    <a:pt x="737" y="491"/>
                    <a:pt x="1417" y="874"/>
                    <a:pt x="2108" y="1269"/>
                  </a:cubicBezTo>
                  <a:cubicBezTo>
                    <a:pt x="2206" y="1324"/>
                    <a:pt x="2305" y="1378"/>
                    <a:pt x="2393" y="1433"/>
                  </a:cubicBezTo>
                  <a:cubicBezTo>
                    <a:pt x="2403" y="1438"/>
                    <a:pt x="2412" y="1441"/>
                    <a:pt x="2421" y="1441"/>
                  </a:cubicBezTo>
                  <a:cubicBezTo>
                    <a:pt x="2470" y="1441"/>
                    <a:pt x="2494" y="1373"/>
                    <a:pt x="2447" y="1346"/>
                  </a:cubicBezTo>
                  <a:cubicBezTo>
                    <a:pt x="1768" y="951"/>
                    <a:pt x="1077" y="567"/>
                    <a:pt x="386" y="172"/>
                  </a:cubicBezTo>
                  <a:cubicBezTo>
                    <a:pt x="298" y="118"/>
                    <a:pt x="200" y="63"/>
                    <a:pt x="101" y="8"/>
                  </a:cubicBezTo>
                  <a:cubicBezTo>
                    <a:pt x="93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8187116" y="1480885"/>
              <a:ext cx="130104" cy="75112"/>
            </a:xfrm>
            <a:custGeom>
              <a:avLst/>
              <a:gdLst/>
              <a:ahLst/>
              <a:cxnLst/>
              <a:rect l="l" t="t" r="r" b="b"/>
              <a:pathLst>
                <a:path w="2496" h="1441" extrusionOk="0">
                  <a:moveTo>
                    <a:pt x="80" y="1"/>
                  </a:moveTo>
                  <a:cubicBezTo>
                    <a:pt x="35" y="1"/>
                    <a:pt x="0" y="78"/>
                    <a:pt x="48" y="107"/>
                  </a:cubicBezTo>
                  <a:cubicBezTo>
                    <a:pt x="738" y="490"/>
                    <a:pt x="1418" y="885"/>
                    <a:pt x="2109" y="1269"/>
                  </a:cubicBezTo>
                  <a:cubicBezTo>
                    <a:pt x="2207" y="1323"/>
                    <a:pt x="2306" y="1378"/>
                    <a:pt x="2394" y="1433"/>
                  </a:cubicBezTo>
                  <a:cubicBezTo>
                    <a:pt x="2404" y="1438"/>
                    <a:pt x="2414" y="1440"/>
                    <a:pt x="2423" y="1440"/>
                  </a:cubicBezTo>
                  <a:cubicBezTo>
                    <a:pt x="2471" y="1440"/>
                    <a:pt x="2495" y="1373"/>
                    <a:pt x="2448" y="1345"/>
                  </a:cubicBezTo>
                  <a:cubicBezTo>
                    <a:pt x="1769" y="962"/>
                    <a:pt x="1078" y="567"/>
                    <a:pt x="387" y="172"/>
                  </a:cubicBezTo>
                  <a:cubicBezTo>
                    <a:pt x="299" y="117"/>
                    <a:pt x="201" y="63"/>
                    <a:pt x="102" y="7"/>
                  </a:cubicBezTo>
                  <a:cubicBezTo>
                    <a:pt x="95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8186595" y="1503195"/>
              <a:ext cx="130000" cy="75060"/>
            </a:xfrm>
            <a:custGeom>
              <a:avLst/>
              <a:gdLst/>
              <a:ahLst/>
              <a:cxnLst/>
              <a:rect l="l" t="t" r="r" b="b"/>
              <a:pathLst>
                <a:path w="2494" h="1440" extrusionOk="0">
                  <a:moveTo>
                    <a:pt x="73" y="0"/>
                  </a:moveTo>
                  <a:cubicBezTo>
                    <a:pt x="25" y="0"/>
                    <a:pt x="0" y="67"/>
                    <a:pt x="46" y="95"/>
                  </a:cubicBezTo>
                  <a:cubicBezTo>
                    <a:pt x="726" y="490"/>
                    <a:pt x="1417" y="885"/>
                    <a:pt x="2097" y="1268"/>
                  </a:cubicBezTo>
                  <a:lnTo>
                    <a:pt x="2393" y="1433"/>
                  </a:lnTo>
                  <a:cubicBezTo>
                    <a:pt x="2401" y="1438"/>
                    <a:pt x="2409" y="1440"/>
                    <a:pt x="2417" y="1440"/>
                  </a:cubicBezTo>
                  <a:cubicBezTo>
                    <a:pt x="2462" y="1440"/>
                    <a:pt x="2494" y="1373"/>
                    <a:pt x="2448" y="1345"/>
                  </a:cubicBezTo>
                  <a:cubicBezTo>
                    <a:pt x="1757" y="950"/>
                    <a:pt x="1077" y="566"/>
                    <a:pt x="387" y="171"/>
                  </a:cubicBezTo>
                  <a:cubicBezTo>
                    <a:pt x="288" y="117"/>
                    <a:pt x="189" y="62"/>
                    <a:pt x="102" y="7"/>
                  </a:cubicBezTo>
                  <a:cubicBezTo>
                    <a:pt x="91" y="2"/>
                    <a:pt x="82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8304449" y="1574762"/>
              <a:ext cx="16628" cy="16941"/>
            </a:xfrm>
            <a:custGeom>
              <a:avLst/>
              <a:gdLst/>
              <a:ahLst/>
              <a:cxnLst/>
              <a:rect l="l" t="t" r="r" b="b"/>
              <a:pathLst>
                <a:path w="319" h="325" extrusionOk="0">
                  <a:moveTo>
                    <a:pt x="153" y="1"/>
                  </a:moveTo>
                  <a:cubicBezTo>
                    <a:pt x="133" y="1"/>
                    <a:pt x="114" y="6"/>
                    <a:pt x="99" y="16"/>
                  </a:cubicBezTo>
                  <a:cubicBezTo>
                    <a:pt x="66" y="26"/>
                    <a:pt x="44" y="60"/>
                    <a:pt x="33" y="92"/>
                  </a:cubicBezTo>
                  <a:cubicBezTo>
                    <a:pt x="11" y="126"/>
                    <a:pt x="0" y="169"/>
                    <a:pt x="11" y="202"/>
                  </a:cubicBezTo>
                  <a:cubicBezTo>
                    <a:pt x="22" y="268"/>
                    <a:pt x="77" y="323"/>
                    <a:pt x="143" y="323"/>
                  </a:cubicBezTo>
                  <a:cubicBezTo>
                    <a:pt x="149" y="324"/>
                    <a:pt x="154" y="324"/>
                    <a:pt x="160" y="324"/>
                  </a:cubicBezTo>
                  <a:cubicBezTo>
                    <a:pt x="220" y="324"/>
                    <a:pt x="276" y="274"/>
                    <a:pt x="296" y="213"/>
                  </a:cubicBezTo>
                  <a:cubicBezTo>
                    <a:pt x="318" y="158"/>
                    <a:pt x="275" y="70"/>
                    <a:pt x="219" y="26"/>
                  </a:cubicBezTo>
                  <a:cubicBezTo>
                    <a:pt x="201" y="9"/>
                    <a:pt x="177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8172990" y="1506062"/>
              <a:ext cx="16628" cy="16993"/>
            </a:xfrm>
            <a:custGeom>
              <a:avLst/>
              <a:gdLst/>
              <a:ahLst/>
              <a:cxnLst/>
              <a:rect l="l" t="t" r="r" b="b"/>
              <a:pathLst>
                <a:path w="319" h="326" extrusionOk="0">
                  <a:moveTo>
                    <a:pt x="142" y="1"/>
                  </a:moveTo>
                  <a:cubicBezTo>
                    <a:pt x="126" y="1"/>
                    <a:pt x="111" y="3"/>
                    <a:pt x="99" y="7"/>
                  </a:cubicBezTo>
                  <a:cubicBezTo>
                    <a:pt x="66" y="29"/>
                    <a:pt x="44" y="51"/>
                    <a:pt x="22" y="84"/>
                  </a:cubicBezTo>
                  <a:cubicBezTo>
                    <a:pt x="12" y="128"/>
                    <a:pt x="0" y="160"/>
                    <a:pt x="0" y="204"/>
                  </a:cubicBezTo>
                  <a:cubicBezTo>
                    <a:pt x="12" y="270"/>
                    <a:pt x="78" y="325"/>
                    <a:pt x="143" y="325"/>
                  </a:cubicBezTo>
                  <a:cubicBezTo>
                    <a:pt x="209" y="325"/>
                    <a:pt x="275" y="281"/>
                    <a:pt x="297" y="216"/>
                  </a:cubicBezTo>
                  <a:cubicBezTo>
                    <a:pt x="319" y="150"/>
                    <a:pt x="275" y="62"/>
                    <a:pt x="220" y="29"/>
                  </a:cubicBezTo>
                  <a:cubicBezTo>
                    <a:pt x="199" y="8"/>
                    <a:pt x="169" y="1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8421000" y="1488704"/>
              <a:ext cx="106960" cy="61195"/>
            </a:xfrm>
            <a:custGeom>
              <a:avLst/>
              <a:gdLst/>
              <a:ahLst/>
              <a:cxnLst/>
              <a:rect l="l" t="t" r="r" b="b"/>
              <a:pathLst>
                <a:path w="2052" h="1174" extrusionOk="0">
                  <a:moveTo>
                    <a:pt x="1876" y="0"/>
                  </a:moveTo>
                  <a:lnTo>
                    <a:pt x="1876" y="0"/>
                  </a:lnTo>
                  <a:cubicBezTo>
                    <a:pt x="1696" y="127"/>
                    <a:pt x="1485" y="264"/>
                    <a:pt x="1254" y="264"/>
                  </a:cubicBezTo>
                  <a:cubicBezTo>
                    <a:pt x="1246" y="264"/>
                    <a:pt x="1237" y="264"/>
                    <a:pt x="1229" y="264"/>
                  </a:cubicBezTo>
                  <a:cubicBezTo>
                    <a:pt x="1097" y="252"/>
                    <a:pt x="977" y="198"/>
                    <a:pt x="856" y="176"/>
                  </a:cubicBezTo>
                  <a:cubicBezTo>
                    <a:pt x="781" y="159"/>
                    <a:pt x="704" y="151"/>
                    <a:pt x="627" y="151"/>
                  </a:cubicBezTo>
                  <a:cubicBezTo>
                    <a:pt x="400" y="151"/>
                    <a:pt x="173" y="223"/>
                    <a:pt x="1" y="362"/>
                  </a:cubicBezTo>
                  <a:lnTo>
                    <a:pt x="78" y="812"/>
                  </a:lnTo>
                  <a:cubicBezTo>
                    <a:pt x="195" y="753"/>
                    <a:pt x="323" y="721"/>
                    <a:pt x="451" y="721"/>
                  </a:cubicBezTo>
                  <a:cubicBezTo>
                    <a:pt x="540" y="721"/>
                    <a:pt x="629" y="736"/>
                    <a:pt x="714" y="768"/>
                  </a:cubicBezTo>
                  <a:cubicBezTo>
                    <a:pt x="911" y="834"/>
                    <a:pt x="1086" y="976"/>
                    <a:pt x="1196" y="1173"/>
                  </a:cubicBezTo>
                  <a:cubicBezTo>
                    <a:pt x="1404" y="1042"/>
                    <a:pt x="1623" y="921"/>
                    <a:pt x="1843" y="800"/>
                  </a:cubicBezTo>
                  <a:cubicBezTo>
                    <a:pt x="1898" y="768"/>
                    <a:pt x="1952" y="735"/>
                    <a:pt x="1986" y="691"/>
                  </a:cubicBezTo>
                  <a:cubicBezTo>
                    <a:pt x="2051" y="592"/>
                    <a:pt x="2029" y="449"/>
                    <a:pt x="1974" y="340"/>
                  </a:cubicBezTo>
                  <a:cubicBezTo>
                    <a:pt x="1930" y="230"/>
                    <a:pt x="1864" y="121"/>
                    <a:pt x="1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1"/>
            <p:cNvSpPr/>
            <p:nvPr/>
          </p:nvSpPr>
          <p:spPr>
            <a:xfrm>
              <a:off x="8378153" y="1519093"/>
              <a:ext cx="109202" cy="125621"/>
            </a:xfrm>
            <a:custGeom>
              <a:avLst/>
              <a:gdLst/>
              <a:ahLst/>
              <a:cxnLst/>
              <a:rect l="l" t="t" r="r" b="b"/>
              <a:pathLst>
                <a:path w="2095" h="2410" extrusionOk="0">
                  <a:moveTo>
                    <a:pt x="1228" y="1"/>
                  </a:moveTo>
                  <a:cubicBezTo>
                    <a:pt x="1113" y="1"/>
                    <a:pt x="983" y="40"/>
                    <a:pt x="845" y="119"/>
                  </a:cubicBezTo>
                  <a:cubicBezTo>
                    <a:pt x="384" y="393"/>
                    <a:pt x="1" y="1040"/>
                    <a:pt x="1" y="1577"/>
                  </a:cubicBezTo>
                  <a:cubicBezTo>
                    <a:pt x="1" y="1840"/>
                    <a:pt x="88" y="2027"/>
                    <a:pt x="242" y="2125"/>
                  </a:cubicBezTo>
                  <a:cubicBezTo>
                    <a:pt x="242" y="2125"/>
                    <a:pt x="702" y="2388"/>
                    <a:pt x="713" y="2388"/>
                  </a:cubicBezTo>
                  <a:cubicBezTo>
                    <a:pt x="739" y="2403"/>
                    <a:pt x="758" y="2410"/>
                    <a:pt x="773" y="2410"/>
                  </a:cubicBezTo>
                  <a:cubicBezTo>
                    <a:pt x="842" y="2410"/>
                    <a:pt x="808" y="2256"/>
                    <a:pt x="998" y="2147"/>
                  </a:cubicBezTo>
                  <a:cubicBezTo>
                    <a:pt x="1470" y="1884"/>
                    <a:pt x="1843" y="1226"/>
                    <a:pt x="1843" y="689"/>
                  </a:cubicBezTo>
                  <a:cubicBezTo>
                    <a:pt x="1843" y="426"/>
                    <a:pt x="2094" y="415"/>
                    <a:pt x="1941" y="327"/>
                  </a:cubicBezTo>
                  <a:cubicBezTo>
                    <a:pt x="1941" y="327"/>
                    <a:pt x="1448" y="53"/>
                    <a:pt x="1437" y="53"/>
                  </a:cubicBezTo>
                  <a:cubicBezTo>
                    <a:pt x="1375" y="18"/>
                    <a:pt x="1305" y="1"/>
                    <a:pt x="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8403851" y="1533740"/>
              <a:ext cx="88665" cy="113737"/>
            </a:xfrm>
            <a:custGeom>
              <a:avLst/>
              <a:gdLst/>
              <a:ahLst/>
              <a:cxnLst/>
              <a:rect l="l" t="t" r="r" b="b"/>
              <a:pathLst>
                <a:path w="1701" h="2182" extrusionOk="0">
                  <a:moveTo>
                    <a:pt x="1222" y="1"/>
                  </a:moveTo>
                  <a:cubicBezTo>
                    <a:pt x="1108" y="1"/>
                    <a:pt x="980" y="36"/>
                    <a:pt x="845" y="112"/>
                  </a:cubicBezTo>
                  <a:cubicBezTo>
                    <a:pt x="373" y="386"/>
                    <a:pt x="1" y="1044"/>
                    <a:pt x="1" y="1581"/>
                  </a:cubicBezTo>
                  <a:cubicBezTo>
                    <a:pt x="1" y="1961"/>
                    <a:pt x="187" y="2182"/>
                    <a:pt x="463" y="2182"/>
                  </a:cubicBezTo>
                  <a:cubicBezTo>
                    <a:pt x="577" y="2182"/>
                    <a:pt x="707" y="2144"/>
                    <a:pt x="845" y="2063"/>
                  </a:cubicBezTo>
                  <a:cubicBezTo>
                    <a:pt x="1316" y="1790"/>
                    <a:pt x="1701" y="1142"/>
                    <a:pt x="1701" y="606"/>
                  </a:cubicBezTo>
                  <a:cubicBezTo>
                    <a:pt x="1701" y="222"/>
                    <a:pt x="1505" y="1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8419853" y="1556206"/>
              <a:ext cx="57233" cy="73131"/>
            </a:xfrm>
            <a:custGeom>
              <a:avLst/>
              <a:gdLst/>
              <a:ahLst/>
              <a:cxnLst/>
              <a:rect l="l" t="t" r="r" b="b"/>
              <a:pathLst>
                <a:path w="1098" h="1403" extrusionOk="0">
                  <a:moveTo>
                    <a:pt x="792" y="0"/>
                  </a:moveTo>
                  <a:cubicBezTo>
                    <a:pt x="718" y="0"/>
                    <a:pt x="635" y="24"/>
                    <a:pt x="549" y="75"/>
                  </a:cubicBezTo>
                  <a:cubicBezTo>
                    <a:pt x="242" y="251"/>
                    <a:pt x="1" y="667"/>
                    <a:pt x="1" y="1018"/>
                  </a:cubicBezTo>
                  <a:cubicBezTo>
                    <a:pt x="1" y="1264"/>
                    <a:pt x="119" y="1403"/>
                    <a:pt x="296" y="1403"/>
                  </a:cubicBezTo>
                  <a:cubicBezTo>
                    <a:pt x="372" y="1403"/>
                    <a:pt x="457" y="1378"/>
                    <a:pt x="549" y="1325"/>
                  </a:cubicBezTo>
                  <a:cubicBezTo>
                    <a:pt x="845" y="1161"/>
                    <a:pt x="1097" y="733"/>
                    <a:pt x="1097" y="382"/>
                  </a:cubicBezTo>
                  <a:cubicBezTo>
                    <a:pt x="1097" y="142"/>
                    <a:pt x="971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1"/>
            <p:cNvSpPr/>
            <p:nvPr/>
          </p:nvSpPr>
          <p:spPr>
            <a:xfrm>
              <a:off x="8525458" y="1213434"/>
              <a:ext cx="507228" cy="298572"/>
            </a:xfrm>
            <a:custGeom>
              <a:avLst/>
              <a:gdLst/>
              <a:ahLst/>
              <a:cxnLst/>
              <a:rect l="l" t="t" r="r" b="b"/>
              <a:pathLst>
                <a:path w="9731" h="5728" extrusionOk="0">
                  <a:moveTo>
                    <a:pt x="9654" y="0"/>
                  </a:moveTo>
                  <a:cubicBezTo>
                    <a:pt x="9646" y="0"/>
                    <a:pt x="9638" y="2"/>
                    <a:pt x="9630" y="7"/>
                  </a:cubicBezTo>
                  <a:cubicBezTo>
                    <a:pt x="8555" y="643"/>
                    <a:pt x="7469" y="1269"/>
                    <a:pt x="6395" y="1905"/>
                  </a:cubicBezTo>
                  <a:cubicBezTo>
                    <a:pt x="4674" y="2913"/>
                    <a:pt x="2952" y="3922"/>
                    <a:pt x="1242" y="4941"/>
                  </a:cubicBezTo>
                  <a:cubicBezTo>
                    <a:pt x="837" y="5172"/>
                    <a:pt x="442" y="5402"/>
                    <a:pt x="47" y="5632"/>
                  </a:cubicBezTo>
                  <a:cubicBezTo>
                    <a:pt x="0" y="5660"/>
                    <a:pt x="33" y="5727"/>
                    <a:pt x="77" y="5727"/>
                  </a:cubicBezTo>
                  <a:cubicBezTo>
                    <a:pt x="85" y="5727"/>
                    <a:pt x="93" y="5725"/>
                    <a:pt x="102" y="5720"/>
                  </a:cubicBezTo>
                  <a:cubicBezTo>
                    <a:pt x="1176" y="5084"/>
                    <a:pt x="2262" y="4459"/>
                    <a:pt x="3336" y="3823"/>
                  </a:cubicBezTo>
                  <a:lnTo>
                    <a:pt x="8500" y="797"/>
                  </a:lnTo>
                  <a:cubicBezTo>
                    <a:pt x="8895" y="556"/>
                    <a:pt x="9289" y="326"/>
                    <a:pt x="9684" y="95"/>
                  </a:cubicBezTo>
                  <a:cubicBezTo>
                    <a:pt x="9731" y="68"/>
                    <a:pt x="9698" y="0"/>
                    <a:pt x="9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1"/>
            <p:cNvSpPr/>
            <p:nvPr/>
          </p:nvSpPr>
          <p:spPr>
            <a:xfrm>
              <a:off x="8453004" y="1133214"/>
              <a:ext cx="81211" cy="52646"/>
            </a:xfrm>
            <a:custGeom>
              <a:avLst/>
              <a:gdLst/>
              <a:ahLst/>
              <a:cxnLst/>
              <a:rect l="l" t="t" r="r" b="b"/>
              <a:pathLst>
                <a:path w="1558" h="1010" extrusionOk="0">
                  <a:moveTo>
                    <a:pt x="166" y="1"/>
                  </a:moveTo>
                  <a:lnTo>
                    <a:pt x="1" y="89"/>
                  </a:lnTo>
                  <a:lnTo>
                    <a:pt x="1393" y="1010"/>
                  </a:lnTo>
                  <a:lnTo>
                    <a:pt x="1557" y="92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1"/>
            <p:cNvSpPr/>
            <p:nvPr/>
          </p:nvSpPr>
          <p:spPr>
            <a:xfrm>
              <a:off x="8497571" y="1104180"/>
              <a:ext cx="121243" cy="68492"/>
            </a:xfrm>
            <a:custGeom>
              <a:avLst/>
              <a:gdLst/>
              <a:ahLst/>
              <a:cxnLst/>
              <a:rect l="l" t="t" r="r" b="b"/>
              <a:pathLst>
                <a:path w="2326" h="1314" extrusionOk="0">
                  <a:moveTo>
                    <a:pt x="1245" y="1"/>
                  </a:moveTo>
                  <a:cubicBezTo>
                    <a:pt x="1142" y="1"/>
                    <a:pt x="1062" y="25"/>
                    <a:pt x="1009" y="54"/>
                  </a:cubicBezTo>
                  <a:cubicBezTo>
                    <a:pt x="922" y="108"/>
                    <a:pt x="878" y="163"/>
                    <a:pt x="867" y="218"/>
                  </a:cubicBezTo>
                  <a:cubicBezTo>
                    <a:pt x="856" y="261"/>
                    <a:pt x="867" y="317"/>
                    <a:pt x="889" y="361"/>
                  </a:cubicBezTo>
                  <a:lnTo>
                    <a:pt x="889" y="371"/>
                  </a:lnTo>
                  <a:cubicBezTo>
                    <a:pt x="813" y="344"/>
                    <a:pt x="727" y="327"/>
                    <a:pt x="647" y="327"/>
                  </a:cubicBezTo>
                  <a:cubicBezTo>
                    <a:pt x="566" y="327"/>
                    <a:pt x="489" y="344"/>
                    <a:pt x="429" y="382"/>
                  </a:cubicBezTo>
                  <a:cubicBezTo>
                    <a:pt x="275" y="470"/>
                    <a:pt x="275" y="568"/>
                    <a:pt x="319" y="668"/>
                  </a:cubicBezTo>
                  <a:lnTo>
                    <a:pt x="308" y="668"/>
                  </a:lnTo>
                  <a:lnTo>
                    <a:pt x="144" y="568"/>
                  </a:lnTo>
                  <a:lnTo>
                    <a:pt x="1" y="646"/>
                  </a:lnTo>
                  <a:cubicBezTo>
                    <a:pt x="88" y="700"/>
                    <a:pt x="176" y="755"/>
                    <a:pt x="275" y="821"/>
                  </a:cubicBezTo>
                  <a:lnTo>
                    <a:pt x="999" y="1314"/>
                  </a:lnTo>
                  <a:lnTo>
                    <a:pt x="1163" y="1216"/>
                  </a:lnTo>
                  <a:lnTo>
                    <a:pt x="560" y="821"/>
                  </a:lnTo>
                  <a:cubicBezTo>
                    <a:pt x="538" y="799"/>
                    <a:pt x="505" y="777"/>
                    <a:pt x="495" y="744"/>
                  </a:cubicBezTo>
                  <a:cubicBezTo>
                    <a:pt x="429" y="678"/>
                    <a:pt x="407" y="568"/>
                    <a:pt x="517" y="514"/>
                  </a:cubicBezTo>
                  <a:cubicBezTo>
                    <a:pt x="562" y="487"/>
                    <a:pt x="613" y="475"/>
                    <a:pt x="667" y="475"/>
                  </a:cubicBezTo>
                  <a:cubicBezTo>
                    <a:pt x="768" y="475"/>
                    <a:pt x="880" y="519"/>
                    <a:pt x="988" y="590"/>
                  </a:cubicBezTo>
                  <a:lnTo>
                    <a:pt x="1569" y="985"/>
                  </a:lnTo>
                  <a:lnTo>
                    <a:pt x="1733" y="897"/>
                  </a:lnTo>
                  <a:lnTo>
                    <a:pt x="1130" y="481"/>
                  </a:lnTo>
                  <a:cubicBezTo>
                    <a:pt x="1097" y="459"/>
                    <a:pt x="1075" y="437"/>
                    <a:pt x="1053" y="415"/>
                  </a:cubicBezTo>
                  <a:cubicBezTo>
                    <a:pt x="999" y="339"/>
                    <a:pt x="999" y="251"/>
                    <a:pt x="1097" y="196"/>
                  </a:cubicBezTo>
                  <a:cubicBezTo>
                    <a:pt x="1144" y="168"/>
                    <a:pt x="1198" y="155"/>
                    <a:pt x="1256" y="155"/>
                  </a:cubicBezTo>
                  <a:cubicBezTo>
                    <a:pt x="1362" y="155"/>
                    <a:pt x="1482" y="199"/>
                    <a:pt x="1602" y="283"/>
                  </a:cubicBezTo>
                  <a:lnTo>
                    <a:pt x="2161" y="668"/>
                  </a:lnTo>
                  <a:lnTo>
                    <a:pt x="2325" y="568"/>
                  </a:lnTo>
                  <a:lnTo>
                    <a:pt x="1755" y="174"/>
                  </a:lnTo>
                  <a:cubicBezTo>
                    <a:pt x="1556" y="43"/>
                    <a:pt x="1381" y="1"/>
                    <a:pt x="1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1"/>
            <p:cNvSpPr/>
            <p:nvPr/>
          </p:nvSpPr>
          <p:spPr>
            <a:xfrm>
              <a:off x="8582169" y="1071550"/>
              <a:ext cx="91479" cy="68597"/>
            </a:xfrm>
            <a:custGeom>
              <a:avLst/>
              <a:gdLst/>
              <a:ahLst/>
              <a:cxnLst/>
              <a:rect l="l" t="t" r="r" b="b"/>
              <a:pathLst>
                <a:path w="1755" h="1316" extrusionOk="0">
                  <a:moveTo>
                    <a:pt x="803" y="152"/>
                  </a:moveTo>
                  <a:cubicBezTo>
                    <a:pt x="951" y="152"/>
                    <a:pt x="1112" y="210"/>
                    <a:pt x="1240" y="295"/>
                  </a:cubicBezTo>
                  <a:cubicBezTo>
                    <a:pt x="1459" y="449"/>
                    <a:pt x="1503" y="614"/>
                    <a:pt x="1316" y="712"/>
                  </a:cubicBezTo>
                  <a:cubicBezTo>
                    <a:pt x="1250" y="751"/>
                    <a:pt x="1171" y="770"/>
                    <a:pt x="1089" y="770"/>
                  </a:cubicBezTo>
                  <a:cubicBezTo>
                    <a:pt x="1007" y="770"/>
                    <a:pt x="922" y="751"/>
                    <a:pt x="845" y="712"/>
                  </a:cubicBezTo>
                  <a:cubicBezTo>
                    <a:pt x="823" y="701"/>
                    <a:pt x="790" y="690"/>
                    <a:pt x="768" y="668"/>
                  </a:cubicBezTo>
                  <a:lnTo>
                    <a:pt x="592" y="559"/>
                  </a:lnTo>
                  <a:lnTo>
                    <a:pt x="538" y="504"/>
                  </a:lnTo>
                  <a:cubicBezTo>
                    <a:pt x="439" y="395"/>
                    <a:pt x="461" y="273"/>
                    <a:pt x="582" y="208"/>
                  </a:cubicBezTo>
                  <a:cubicBezTo>
                    <a:pt x="647" y="169"/>
                    <a:pt x="723" y="152"/>
                    <a:pt x="803" y="152"/>
                  </a:cubicBezTo>
                  <a:close/>
                  <a:moveTo>
                    <a:pt x="822" y="1"/>
                  </a:moveTo>
                  <a:cubicBezTo>
                    <a:pt x="701" y="1"/>
                    <a:pt x="587" y="26"/>
                    <a:pt x="494" y="76"/>
                  </a:cubicBezTo>
                  <a:cubicBezTo>
                    <a:pt x="329" y="164"/>
                    <a:pt x="285" y="273"/>
                    <a:pt x="341" y="395"/>
                  </a:cubicBezTo>
                  <a:lnTo>
                    <a:pt x="329" y="395"/>
                  </a:lnTo>
                  <a:lnTo>
                    <a:pt x="154" y="285"/>
                  </a:lnTo>
                  <a:lnTo>
                    <a:pt x="0" y="373"/>
                  </a:lnTo>
                  <a:lnTo>
                    <a:pt x="329" y="592"/>
                  </a:lnTo>
                  <a:lnTo>
                    <a:pt x="1371" y="1315"/>
                  </a:lnTo>
                  <a:lnTo>
                    <a:pt x="1547" y="1228"/>
                  </a:lnTo>
                  <a:lnTo>
                    <a:pt x="1031" y="855"/>
                  </a:lnTo>
                  <a:lnTo>
                    <a:pt x="1031" y="855"/>
                  </a:lnTo>
                  <a:cubicBezTo>
                    <a:pt x="1078" y="865"/>
                    <a:pt x="1127" y="870"/>
                    <a:pt x="1175" y="870"/>
                  </a:cubicBezTo>
                  <a:cubicBezTo>
                    <a:pt x="1283" y="870"/>
                    <a:pt x="1390" y="845"/>
                    <a:pt x="1481" y="800"/>
                  </a:cubicBezTo>
                  <a:cubicBezTo>
                    <a:pt x="1711" y="668"/>
                    <a:pt x="1755" y="438"/>
                    <a:pt x="1415" y="186"/>
                  </a:cubicBezTo>
                  <a:cubicBezTo>
                    <a:pt x="1233" y="64"/>
                    <a:pt x="1017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1"/>
            <p:cNvSpPr/>
            <p:nvPr/>
          </p:nvSpPr>
          <p:spPr>
            <a:xfrm>
              <a:off x="8647899" y="1040223"/>
              <a:ext cx="86319" cy="47330"/>
            </a:xfrm>
            <a:custGeom>
              <a:avLst/>
              <a:gdLst/>
              <a:ahLst/>
              <a:cxnLst/>
              <a:rect l="l" t="t" r="r" b="b"/>
              <a:pathLst>
                <a:path w="1656" h="908" extrusionOk="0">
                  <a:moveTo>
                    <a:pt x="667" y="140"/>
                  </a:moveTo>
                  <a:cubicBezTo>
                    <a:pt x="835" y="140"/>
                    <a:pt x="1007" y="212"/>
                    <a:pt x="1119" y="294"/>
                  </a:cubicBezTo>
                  <a:cubicBezTo>
                    <a:pt x="1338" y="436"/>
                    <a:pt x="1360" y="623"/>
                    <a:pt x="1185" y="710"/>
                  </a:cubicBezTo>
                  <a:cubicBezTo>
                    <a:pt x="1121" y="746"/>
                    <a:pt x="1042" y="763"/>
                    <a:pt x="956" y="763"/>
                  </a:cubicBezTo>
                  <a:cubicBezTo>
                    <a:pt x="809" y="763"/>
                    <a:pt x="644" y="713"/>
                    <a:pt x="505" y="623"/>
                  </a:cubicBezTo>
                  <a:cubicBezTo>
                    <a:pt x="330" y="491"/>
                    <a:pt x="220" y="304"/>
                    <a:pt x="439" y="195"/>
                  </a:cubicBezTo>
                  <a:cubicBezTo>
                    <a:pt x="510" y="156"/>
                    <a:pt x="588" y="140"/>
                    <a:pt x="667" y="140"/>
                  </a:cubicBezTo>
                  <a:close/>
                  <a:moveTo>
                    <a:pt x="719" y="1"/>
                  </a:moveTo>
                  <a:cubicBezTo>
                    <a:pt x="574" y="1"/>
                    <a:pt x="431" y="32"/>
                    <a:pt x="308" y="96"/>
                  </a:cubicBezTo>
                  <a:cubicBezTo>
                    <a:pt x="33" y="250"/>
                    <a:pt x="1" y="502"/>
                    <a:pt x="330" y="721"/>
                  </a:cubicBezTo>
                  <a:cubicBezTo>
                    <a:pt x="506" y="847"/>
                    <a:pt x="711" y="908"/>
                    <a:pt x="905" y="908"/>
                  </a:cubicBezTo>
                  <a:cubicBezTo>
                    <a:pt x="1050" y="908"/>
                    <a:pt x="1188" y="874"/>
                    <a:pt x="1305" y="809"/>
                  </a:cubicBezTo>
                  <a:cubicBezTo>
                    <a:pt x="1546" y="677"/>
                    <a:pt x="1656" y="436"/>
                    <a:pt x="1305" y="184"/>
                  </a:cubicBezTo>
                  <a:cubicBezTo>
                    <a:pt x="1133" y="63"/>
                    <a:pt x="923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1"/>
            <p:cNvSpPr/>
            <p:nvPr/>
          </p:nvSpPr>
          <p:spPr>
            <a:xfrm>
              <a:off x="8703307" y="1011502"/>
              <a:ext cx="60100" cy="49779"/>
            </a:xfrm>
            <a:custGeom>
              <a:avLst/>
              <a:gdLst/>
              <a:ahLst/>
              <a:cxnLst/>
              <a:rect l="l" t="t" r="r" b="b"/>
              <a:pathLst>
                <a:path w="1153" h="955" extrusionOk="0">
                  <a:moveTo>
                    <a:pt x="505" y="0"/>
                  </a:moveTo>
                  <a:cubicBezTo>
                    <a:pt x="483" y="0"/>
                    <a:pt x="461" y="12"/>
                    <a:pt x="439" y="22"/>
                  </a:cubicBezTo>
                  <a:cubicBezTo>
                    <a:pt x="319" y="88"/>
                    <a:pt x="286" y="209"/>
                    <a:pt x="363" y="319"/>
                  </a:cubicBezTo>
                  <a:lnTo>
                    <a:pt x="363" y="329"/>
                  </a:lnTo>
                  <a:lnTo>
                    <a:pt x="166" y="198"/>
                  </a:lnTo>
                  <a:lnTo>
                    <a:pt x="1" y="285"/>
                  </a:lnTo>
                  <a:cubicBezTo>
                    <a:pt x="88" y="340"/>
                    <a:pt x="188" y="406"/>
                    <a:pt x="308" y="483"/>
                  </a:cubicBezTo>
                  <a:lnTo>
                    <a:pt x="966" y="954"/>
                  </a:lnTo>
                  <a:lnTo>
                    <a:pt x="1152" y="855"/>
                  </a:lnTo>
                  <a:lnTo>
                    <a:pt x="648" y="494"/>
                  </a:lnTo>
                  <a:cubicBezTo>
                    <a:pt x="615" y="472"/>
                    <a:pt x="593" y="450"/>
                    <a:pt x="571" y="428"/>
                  </a:cubicBezTo>
                  <a:cubicBezTo>
                    <a:pt x="461" y="329"/>
                    <a:pt x="461" y="209"/>
                    <a:pt x="604" y="143"/>
                  </a:cubicBezTo>
                  <a:lnTo>
                    <a:pt x="670" y="11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1"/>
            <p:cNvSpPr/>
            <p:nvPr/>
          </p:nvSpPr>
          <p:spPr>
            <a:xfrm>
              <a:off x="8733644" y="988620"/>
              <a:ext cx="85172" cy="46913"/>
            </a:xfrm>
            <a:custGeom>
              <a:avLst/>
              <a:gdLst/>
              <a:ahLst/>
              <a:cxnLst/>
              <a:rect l="l" t="t" r="r" b="b"/>
              <a:pathLst>
                <a:path w="1634" h="900" extrusionOk="0">
                  <a:moveTo>
                    <a:pt x="142" y="1"/>
                  </a:moveTo>
                  <a:lnTo>
                    <a:pt x="0" y="132"/>
                  </a:lnTo>
                  <a:lnTo>
                    <a:pt x="230" y="297"/>
                  </a:lnTo>
                  <a:lnTo>
                    <a:pt x="66" y="385"/>
                  </a:lnTo>
                  <a:lnTo>
                    <a:pt x="198" y="473"/>
                  </a:lnTo>
                  <a:lnTo>
                    <a:pt x="362" y="385"/>
                  </a:lnTo>
                  <a:lnTo>
                    <a:pt x="888" y="758"/>
                  </a:lnTo>
                  <a:cubicBezTo>
                    <a:pt x="998" y="834"/>
                    <a:pt x="1097" y="889"/>
                    <a:pt x="1206" y="900"/>
                  </a:cubicBezTo>
                  <a:cubicBezTo>
                    <a:pt x="1294" y="900"/>
                    <a:pt x="1392" y="889"/>
                    <a:pt x="1480" y="834"/>
                  </a:cubicBezTo>
                  <a:cubicBezTo>
                    <a:pt x="1557" y="801"/>
                    <a:pt x="1612" y="758"/>
                    <a:pt x="1633" y="736"/>
                  </a:cubicBezTo>
                  <a:lnTo>
                    <a:pt x="1491" y="648"/>
                  </a:lnTo>
                  <a:cubicBezTo>
                    <a:pt x="1480" y="658"/>
                    <a:pt x="1447" y="680"/>
                    <a:pt x="1392" y="714"/>
                  </a:cubicBezTo>
                  <a:cubicBezTo>
                    <a:pt x="1355" y="732"/>
                    <a:pt x="1319" y="741"/>
                    <a:pt x="1283" y="741"/>
                  </a:cubicBezTo>
                  <a:cubicBezTo>
                    <a:pt x="1213" y="741"/>
                    <a:pt x="1143" y="709"/>
                    <a:pt x="1063" y="658"/>
                  </a:cubicBezTo>
                  <a:lnTo>
                    <a:pt x="548" y="286"/>
                  </a:lnTo>
                  <a:lnTo>
                    <a:pt x="834" y="144"/>
                  </a:lnTo>
                  <a:lnTo>
                    <a:pt x="702" y="56"/>
                  </a:lnTo>
                  <a:lnTo>
                    <a:pt x="417" y="198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1"/>
            <p:cNvSpPr/>
            <p:nvPr/>
          </p:nvSpPr>
          <p:spPr>
            <a:xfrm>
              <a:off x="9464016" y="3497330"/>
              <a:ext cx="276627" cy="344911"/>
            </a:xfrm>
            <a:custGeom>
              <a:avLst/>
              <a:gdLst/>
              <a:ahLst/>
              <a:cxnLst/>
              <a:rect l="l" t="t" r="r" b="b"/>
              <a:pathLst>
                <a:path w="5307" h="6617" extrusionOk="0">
                  <a:moveTo>
                    <a:pt x="2686" y="1450"/>
                  </a:moveTo>
                  <a:cubicBezTo>
                    <a:pt x="3322" y="1450"/>
                    <a:pt x="3837" y="1966"/>
                    <a:pt x="3837" y="2602"/>
                  </a:cubicBezTo>
                  <a:cubicBezTo>
                    <a:pt x="3837" y="3238"/>
                    <a:pt x="3322" y="3752"/>
                    <a:pt x="2686" y="3752"/>
                  </a:cubicBezTo>
                  <a:cubicBezTo>
                    <a:pt x="2050" y="3752"/>
                    <a:pt x="1535" y="3238"/>
                    <a:pt x="1535" y="2602"/>
                  </a:cubicBezTo>
                  <a:cubicBezTo>
                    <a:pt x="1535" y="1966"/>
                    <a:pt x="2050" y="1450"/>
                    <a:pt x="2686" y="1450"/>
                  </a:cubicBezTo>
                  <a:close/>
                  <a:moveTo>
                    <a:pt x="2683" y="0"/>
                  </a:moveTo>
                  <a:cubicBezTo>
                    <a:pt x="2519" y="0"/>
                    <a:pt x="2351" y="15"/>
                    <a:pt x="2181" y="47"/>
                  </a:cubicBezTo>
                  <a:cubicBezTo>
                    <a:pt x="1129" y="244"/>
                    <a:pt x="296" y="1099"/>
                    <a:pt x="110" y="2152"/>
                  </a:cubicBezTo>
                  <a:cubicBezTo>
                    <a:pt x="0" y="2809"/>
                    <a:pt x="132" y="3423"/>
                    <a:pt x="427" y="3939"/>
                  </a:cubicBezTo>
                  <a:lnTo>
                    <a:pt x="439" y="3950"/>
                  </a:lnTo>
                  <a:cubicBezTo>
                    <a:pt x="537" y="4115"/>
                    <a:pt x="668" y="4235"/>
                    <a:pt x="789" y="4422"/>
                  </a:cubicBezTo>
                  <a:lnTo>
                    <a:pt x="2313" y="6428"/>
                  </a:lnTo>
                  <a:cubicBezTo>
                    <a:pt x="2406" y="6554"/>
                    <a:pt x="2546" y="6617"/>
                    <a:pt x="2686" y="6617"/>
                  </a:cubicBezTo>
                  <a:cubicBezTo>
                    <a:pt x="2826" y="6617"/>
                    <a:pt x="2966" y="6554"/>
                    <a:pt x="3058" y="6428"/>
                  </a:cubicBezTo>
                  <a:lnTo>
                    <a:pt x="4561" y="4454"/>
                  </a:lnTo>
                  <a:cubicBezTo>
                    <a:pt x="4561" y="4454"/>
                    <a:pt x="4835" y="4115"/>
                    <a:pt x="4934" y="3950"/>
                  </a:cubicBezTo>
                  <a:lnTo>
                    <a:pt x="4944" y="3939"/>
                  </a:lnTo>
                  <a:cubicBezTo>
                    <a:pt x="5175" y="3555"/>
                    <a:pt x="5307" y="3095"/>
                    <a:pt x="5307" y="2612"/>
                  </a:cubicBezTo>
                  <a:cubicBezTo>
                    <a:pt x="5307" y="1165"/>
                    <a:pt x="4130" y="0"/>
                    <a:pt x="2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1"/>
            <p:cNvSpPr/>
            <p:nvPr/>
          </p:nvSpPr>
          <p:spPr>
            <a:xfrm>
              <a:off x="10001161" y="1274993"/>
              <a:ext cx="182333" cy="227004"/>
            </a:xfrm>
            <a:custGeom>
              <a:avLst/>
              <a:gdLst/>
              <a:ahLst/>
              <a:cxnLst/>
              <a:rect l="l" t="t" r="r" b="b"/>
              <a:pathLst>
                <a:path w="3498" h="4355" extrusionOk="0">
                  <a:moveTo>
                    <a:pt x="1777" y="953"/>
                  </a:moveTo>
                  <a:cubicBezTo>
                    <a:pt x="2194" y="953"/>
                    <a:pt x="2533" y="1294"/>
                    <a:pt x="2533" y="1710"/>
                  </a:cubicBezTo>
                  <a:cubicBezTo>
                    <a:pt x="2533" y="2127"/>
                    <a:pt x="2194" y="2466"/>
                    <a:pt x="1777" y="2466"/>
                  </a:cubicBezTo>
                  <a:cubicBezTo>
                    <a:pt x="1349" y="2466"/>
                    <a:pt x="1010" y="2127"/>
                    <a:pt x="1010" y="1710"/>
                  </a:cubicBezTo>
                  <a:cubicBezTo>
                    <a:pt x="1010" y="1294"/>
                    <a:pt x="1349" y="953"/>
                    <a:pt x="1777" y="953"/>
                  </a:cubicBezTo>
                  <a:close/>
                  <a:moveTo>
                    <a:pt x="1774" y="0"/>
                  </a:moveTo>
                  <a:cubicBezTo>
                    <a:pt x="1664" y="0"/>
                    <a:pt x="1551" y="11"/>
                    <a:pt x="1437" y="32"/>
                  </a:cubicBezTo>
                  <a:cubicBezTo>
                    <a:pt x="747" y="164"/>
                    <a:pt x="198" y="724"/>
                    <a:pt x="77" y="1414"/>
                  </a:cubicBezTo>
                  <a:cubicBezTo>
                    <a:pt x="1" y="1842"/>
                    <a:pt x="89" y="2258"/>
                    <a:pt x="286" y="2587"/>
                  </a:cubicBezTo>
                  <a:lnTo>
                    <a:pt x="297" y="2598"/>
                  </a:lnTo>
                  <a:cubicBezTo>
                    <a:pt x="362" y="2708"/>
                    <a:pt x="440" y="2785"/>
                    <a:pt x="527" y="2905"/>
                  </a:cubicBezTo>
                  <a:lnTo>
                    <a:pt x="1525" y="4232"/>
                  </a:lnTo>
                  <a:cubicBezTo>
                    <a:pt x="1585" y="4314"/>
                    <a:pt x="1678" y="4355"/>
                    <a:pt x="1771" y="4355"/>
                  </a:cubicBezTo>
                  <a:cubicBezTo>
                    <a:pt x="1865" y="4355"/>
                    <a:pt x="1958" y="4314"/>
                    <a:pt x="2018" y="4232"/>
                  </a:cubicBezTo>
                  <a:lnTo>
                    <a:pt x="3005" y="2927"/>
                  </a:lnTo>
                  <a:cubicBezTo>
                    <a:pt x="3005" y="2927"/>
                    <a:pt x="3191" y="2708"/>
                    <a:pt x="3257" y="2598"/>
                  </a:cubicBezTo>
                  <a:lnTo>
                    <a:pt x="3257" y="2587"/>
                  </a:lnTo>
                  <a:cubicBezTo>
                    <a:pt x="3410" y="2335"/>
                    <a:pt x="3498" y="2039"/>
                    <a:pt x="3498" y="1721"/>
                  </a:cubicBezTo>
                  <a:cubicBezTo>
                    <a:pt x="3498" y="768"/>
                    <a:pt x="2724" y="0"/>
                    <a:pt x="1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1"/>
            <p:cNvSpPr/>
            <p:nvPr/>
          </p:nvSpPr>
          <p:spPr>
            <a:xfrm>
              <a:off x="7295674" y="3872062"/>
              <a:ext cx="181812" cy="227057"/>
            </a:xfrm>
            <a:custGeom>
              <a:avLst/>
              <a:gdLst/>
              <a:ahLst/>
              <a:cxnLst/>
              <a:rect l="l" t="t" r="r" b="b"/>
              <a:pathLst>
                <a:path w="3488" h="4356" extrusionOk="0">
                  <a:moveTo>
                    <a:pt x="1766" y="964"/>
                  </a:moveTo>
                  <a:cubicBezTo>
                    <a:pt x="2182" y="964"/>
                    <a:pt x="2522" y="1304"/>
                    <a:pt x="2522" y="1721"/>
                  </a:cubicBezTo>
                  <a:cubicBezTo>
                    <a:pt x="2522" y="2138"/>
                    <a:pt x="2182" y="2477"/>
                    <a:pt x="1766" y="2477"/>
                  </a:cubicBezTo>
                  <a:cubicBezTo>
                    <a:pt x="1349" y="2477"/>
                    <a:pt x="1009" y="2138"/>
                    <a:pt x="1009" y="1721"/>
                  </a:cubicBezTo>
                  <a:cubicBezTo>
                    <a:pt x="1009" y="1304"/>
                    <a:pt x="1349" y="964"/>
                    <a:pt x="1766" y="964"/>
                  </a:cubicBezTo>
                  <a:close/>
                  <a:moveTo>
                    <a:pt x="1771" y="1"/>
                  </a:moveTo>
                  <a:cubicBezTo>
                    <a:pt x="1662" y="1"/>
                    <a:pt x="1550" y="11"/>
                    <a:pt x="1437" y="33"/>
                  </a:cubicBezTo>
                  <a:cubicBezTo>
                    <a:pt x="746" y="164"/>
                    <a:pt x="198" y="723"/>
                    <a:pt x="77" y="1425"/>
                  </a:cubicBezTo>
                  <a:cubicBezTo>
                    <a:pt x="1" y="1853"/>
                    <a:pt x="88" y="2258"/>
                    <a:pt x="286" y="2598"/>
                  </a:cubicBezTo>
                  <a:cubicBezTo>
                    <a:pt x="352" y="2708"/>
                    <a:pt x="439" y="2796"/>
                    <a:pt x="527" y="2905"/>
                  </a:cubicBezTo>
                  <a:lnTo>
                    <a:pt x="1524" y="4231"/>
                  </a:lnTo>
                  <a:cubicBezTo>
                    <a:pt x="1585" y="4314"/>
                    <a:pt x="1678" y="4355"/>
                    <a:pt x="1771" y="4355"/>
                  </a:cubicBezTo>
                  <a:cubicBezTo>
                    <a:pt x="1864" y="4355"/>
                    <a:pt x="1958" y="4314"/>
                    <a:pt x="2018" y="4231"/>
                  </a:cubicBezTo>
                  <a:lnTo>
                    <a:pt x="3005" y="2927"/>
                  </a:lnTo>
                  <a:cubicBezTo>
                    <a:pt x="3005" y="2927"/>
                    <a:pt x="3180" y="2708"/>
                    <a:pt x="3246" y="2598"/>
                  </a:cubicBezTo>
                  <a:lnTo>
                    <a:pt x="3257" y="2598"/>
                  </a:lnTo>
                  <a:cubicBezTo>
                    <a:pt x="3400" y="2335"/>
                    <a:pt x="3487" y="2039"/>
                    <a:pt x="3487" y="1721"/>
                  </a:cubicBezTo>
                  <a:cubicBezTo>
                    <a:pt x="3487" y="777"/>
                    <a:pt x="2720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1"/>
            <p:cNvSpPr/>
            <p:nvPr/>
          </p:nvSpPr>
          <p:spPr>
            <a:xfrm>
              <a:off x="8235018" y="1754697"/>
              <a:ext cx="1071117" cy="1673734"/>
            </a:xfrm>
            <a:custGeom>
              <a:avLst/>
              <a:gdLst/>
              <a:ahLst/>
              <a:cxnLst/>
              <a:rect l="l" t="t" r="r" b="b"/>
              <a:pathLst>
                <a:path w="20549" h="32110" extrusionOk="0">
                  <a:moveTo>
                    <a:pt x="121" y="1"/>
                  </a:moveTo>
                  <a:cubicBezTo>
                    <a:pt x="47" y="1"/>
                    <a:pt x="1" y="114"/>
                    <a:pt x="82" y="160"/>
                  </a:cubicBezTo>
                  <a:cubicBezTo>
                    <a:pt x="379" y="346"/>
                    <a:pt x="686" y="543"/>
                    <a:pt x="981" y="730"/>
                  </a:cubicBezTo>
                  <a:cubicBezTo>
                    <a:pt x="1760" y="1223"/>
                    <a:pt x="2549" y="1705"/>
                    <a:pt x="3327" y="2199"/>
                  </a:cubicBezTo>
                  <a:cubicBezTo>
                    <a:pt x="4413" y="2879"/>
                    <a:pt x="5488" y="3559"/>
                    <a:pt x="6573" y="4239"/>
                  </a:cubicBezTo>
                  <a:cubicBezTo>
                    <a:pt x="7768" y="4984"/>
                    <a:pt x="8963" y="5740"/>
                    <a:pt x="10158" y="6486"/>
                  </a:cubicBezTo>
                  <a:cubicBezTo>
                    <a:pt x="11287" y="7199"/>
                    <a:pt x="12417" y="7911"/>
                    <a:pt x="13546" y="8613"/>
                  </a:cubicBezTo>
                  <a:cubicBezTo>
                    <a:pt x="14423" y="9172"/>
                    <a:pt x="15311" y="9720"/>
                    <a:pt x="16188" y="10279"/>
                  </a:cubicBezTo>
                  <a:cubicBezTo>
                    <a:pt x="16637" y="10554"/>
                    <a:pt x="17087" y="10839"/>
                    <a:pt x="17537" y="11124"/>
                  </a:cubicBezTo>
                  <a:cubicBezTo>
                    <a:pt x="17558" y="11134"/>
                    <a:pt x="17580" y="11146"/>
                    <a:pt x="17614" y="11168"/>
                  </a:cubicBezTo>
                  <a:cubicBezTo>
                    <a:pt x="17986" y="11419"/>
                    <a:pt x="17986" y="11957"/>
                    <a:pt x="17602" y="12209"/>
                  </a:cubicBezTo>
                  <a:cubicBezTo>
                    <a:pt x="17504" y="12275"/>
                    <a:pt x="17394" y="12340"/>
                    <a:pt x="17295" y="12396"/>
                  </a:cubicBezTo>
                  <a:lnTo>
                    <a:pt x="15224" y="13646"/>
                  </a:lnTo>
                  <a:cubicBezTo>
                    <a:pt x="14127" y="14303"/>
                    <a:pt x="13031" y="14950"/>
                    <a:pt x="11934" y="15608"/>
                  </a:cubicBezTo>
                  <a:lnTo>
                    <a:pt x="8316" y="17778"/>
                  </a:lnTo>
                  <a:cubicBezTo>
                    <a:pt x="7308" y="18392"/>
                    <a:pt x="6288" y="18996"/>
                    <a:pt x="5268" y="19610"/>
                  </a:cubicBezTo>
                  <a:cubicBezTo>
                    <a:pt x="4731" y="19927"/>
                    <a:pt x="4194" y="20256"/>
                    <a:pt x="3656" y="20575"/>
                  </a:cubicBezTo>
                  <a:cubicBezTo>
                    <a:pt x="3273" y="20804"/>
                    <a:pt x="3076" y="21243"/>
                    <a:pt x="3295" y="21660"/>
                  </a:cubicBezTo>
                  <a:cubicBezTo>
                    <a:pt x="3405" y="21857"/>
                    <a:pt x="3580" y="21967"/>
                    <a:pt x="3755" y="22066"/>
                  </a:cubicBezTo>
                  <a:cubicBezTo>
                    <a:pt x="4304" y="22405"/>
                    <a:pt x="4862" y="22734"/>
                    <a:pt x="5411" y="23063"/>
                  </a:cubicBezTo>
                  <a:cubicBezTo>
                    <a:pt x="6375" y="23645"/>
                    <a:pt x="7340" y="24237"/>
                    <a:pt x="8305" y="24817"/>
                  </a:cubicBezTo>
                  <a:lnTo>
                    <a:pt x="11857" y="26956"/>
                  </a:lnTo>
                  <a:cubicBezTo>
                    <a:pt x="13041" y="27668"/>
                    <a:pt x="14225" y="28381"/>
                    <a:pt x="15421" y="29104"/>
                  </a:cubicBezTo>
                  <a:cubicBezTo>
                    <a:pt x="16408" y="29697"/>
                    <a:pt x="17394" y="30299"/>
                    <a:pt x="18392" y="30891"/>
                  </a:cubicBezTo>
                  <a:cubicBezTo>
                    <a:pt x="18973" y="31253"/>
                    <a:pt x="19554" y="31604"/>
                    <a:pt x="20146" y="31955"/>
                  </a:cubicBezTo>
                  <a:cubicBezTo>
                    <a:pt x="20223" y="31999"/>
                    <a:pt x="20299" y="32053"/>
                    <a:pt x="20387" y="32097"/>
                  </a:cubicBezTo>
                  <a:cubicBezTo>
                    <a:pt x="20401" y="32106"/>
                    <a:pt x="20415" y="32110"/>
                    <a:pt x="20428" y="32110"/>
                  </a:cubicBezTo>
                  <a:cubicBezTo>
                    <a:pt x="20498" y="32110"/>
                    <a:pt x="20549" y="31999"/>
                    <a:pt x="20475" y="31944"/>
                  </a:cubicBezTo>
                  <a:cubicBezTo>
                    <a:pt x="20146" y="31758"/>
                    <a:pt x="19828" y="31560"/>
                    <a:pt x="19510" y="31374"/>
                  </a:cubicBezTo>
                  <a:cubicBezTo>
                    <a:pt x="18688" y="30881"/>
                    <a:pt x="17865" y="30376"/>
                    <a:pt x="17044" y="29882"/>
                  </a:cubicBezTo>
                  <a:cubicBezTo>
                    <a:pt x="15925" y="29214"/>
                    <a:pt x="14807" y="28534"/>
                    <a:pt x="13689" y="27865"/>
                  </a:cubicBezTo>
                  <a:cubicBezTo>
                    <a:pt x="12483" y="27131"/>
                    <a:pt x="11277" y="26396"/>
                    <a:pt x="10059" y="25672"/>
                  </a:cubicBezTo>
                  <a:cubicBezTo>
                    <a:pt x="8963" y="25015"/>
                    <a:pt x="7866" y="24346"/>
                    <a:pt x="6770" y="23688"/>
                  </a:cubicBezTo>
                  <a:cubicBezTo>
                    <a:pt x="6003" y="23216"/>
                    <a:pt x="5225" y="22756"/>
                    <a:pt x="4446" y="22285"/>
                  </a:cubicBezTo>
                  <a:cubicBezTo>
                    <a:pt x="4238" y="22164"/>
                    <a:pt x="4041" y="22032"/>
                    <a:pt x="3832" y="21912"/>
                  </a:cubicBezTo>
                  <a:cubicBezTo>
                    <a:pt x="3591" y="21769"/>
                    <a:pt x="3383" y="21616"/>
                    <a:pt x="3383" y="21298"/>
                  </a:cubicBezTo>
                  <a:cubicBezTo>
                    <a:pt x="3371" y="20958"/>
                    <a:pt x="3612" y="20804"/>
                    <a:pt x="3854" y="20662"/>
                  </a:cubicBezTo>
                  <a:cubicBezTo>
                    <a:pt x="4095" y="20519"/>
                    <a:pt x="4336" y="20366"/>
                    <a:pt x="4577" y="20224"/>
                  </a:cubicBezTo>
                  <a:lnTo>
                    <a:pt x="7209" y="18645"/>
                  </a:lnTo>
                  <a:lnTo>
                    <a:pt x="10728" y="16540"/>
                  </a:lnTo>
                  <a:cubicBezTo>
                    <a:pt x="11891" y="15838"/>
                    <a:pt x="13063" y="15137"/>
                    <a:pt x="14237" y="14435"/>
                  </a:cubicBezTo>
                  <a:cubicBezTo>
                    <a:pt x="15103" y="13919"/>
                    <a:pt x="15969" y="13393"/>
                    <a:pt x="16846" y="12878"/>
                  </a:cubicBezTo>
                  <a:cubicBezTo>
                    <a:pt x="17076" y="12735"/>
                    <a:pt x="17307" y="12593"/>
                    <a:pt x="17537" y="12461"/>
                  </a:cubicBezTo>
                  <a:cubicBezTo>
                    <a:pt x="17778" y="12308"/>
                    <a:pt x="17997" y="12154"/>
                    <a:pt x="18052" y="11847"/>
                  </a:cubicBezTo>
                  <a:cubicBezTo>
                    <a:pt x="18129" y="11463"/>
                    <a:pt x="17921" y="11156"/>
                    <a:pt x="17614" y="10970"/>
                  </a:cubicBezTo>
                  <a:cubicBezTo>
                    <a:pt x="17449" y="10861"/>
                    <a:pt x="17285" y="10762"/>
                    <a:pt x="17120" y="10652"/>
                  </a:cubicBezTo>
                  <a:cubicBezTo>
                    <a:pt x="16430" y="10225"/>
                    <a:pt x="15728" y="9786"/>
                    <a:pt x="15037" y="9348"/>
                  </a:cubicBezTo>
                  <a:cubicBezTo>
                    <a:pt x="14006" y="8700"/>
                    <a:pt x="12965" y="8054"/>
                    <a:pt x="11934" y="7396"/>
                  </a:cubicBezTo>
                  <a:cubicBezTo>
                    <a:pt x="10750" y="6661"/>
                    <a:pt x="9566" y="5916"/>
                    <a:pt x="8371" y="5170"/>
                  </a:cubicBezTo>
                  <a:cubicBezTo>
                    <a:pt x="7220" y="4436"/>
                    <a:pt x="6058" y="3712"/>
                    <a:pt x="4896" y="2989"/>
                  </a:cubicBezTo>
                  <a:cubicBezTo>
                    <a:pt x="3953" y="2385"/>
                    <a:pt x="2999" y="1793"/>
                    <a:pt x="2056" y="1201"/>
                  </a:cubicBezTo>
                  <a:cubicBezTo>
                    <a:pt x="1497" y="850"/>
                    <a:pt x="949" y="499"/>
                    <a:pt x="389" y="149"/>
                  </a:cubicBezTo>
                  <a:cubicBezTo>
                    <a:pt x="313" y="105"/>
                    <a:pt x="236" y="61"/>
                    <a:pt x="170" y="17"/>
                  </a:cubicBezTo>
                  <a:cubicBezTo>
                    <a:pt x="153" y="6"/>
                    <a:pt x="137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1"/>
            <p:cNvSpPr/>
            <p:nvPr/>
          </p:nvSpPr>
          <p:spPr>
            <a:xfrm>
              <a:off x="8140985" y="1700174"/>
              <a:ext cx="140060" cy="77145"/>
            </a:xfrm>
            <a:custGeom>
              <a:avLst/>
              <a:gdLst/>
              <a:ahLst/>
              <a:cxnLst/>
              <a:rect l="l" t="t" r="r" b="b"/>
              <a:pathLst>
                <a:path w="2687" h="1480" extrusionOk="0">
                  <a:moveTo>
                    <a:pt x="1349" y="0"/>
                  </a:moveTo>
                  <a:cubicBezTo>
                    <a:pt x="604" y="0"/>
                    <a:pt x="0" y="329"/>
                    <a:pt x="0" y="746"/>
                  </a:cubicBezTo>
                  <a:cubicBezTo>
                    <a:pt x="0" y="1151"/>
                    <a:pt x="604" y="1480"/>
                    <a:pt x="1349" y="1480"/>
                  </a:cubicBezTo>
                  <a:cubicBezTo>
                    <a:pt x="2095" y="1480"/>
                    <a:pt x="2687" y="1151"/>
                    <a:pt x="2687" y="746"/>
                  </a:cubicBezTo>
                  <a:cubicBezTo>
                    <a:pt x="2687" y="329"/>
                    <a:pt x="2095" y="0"/>
                    <a:pt x="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1"/>
            <p:cNvSpPr/>
            <p:nvPr/>
          </p:nvSpPr>
          <p:spPr>
            <a:xfrm>
              <a:off x="8344428" y="2820803"/>
              <a:ext cx="140112" cy="77249"/>
            </a:xfrm>
            <a:custGeom>
              <a:avLst/>
              <a:gdLst/>
              <a:ahLst/>
              <a:cxnLst/>
              <a:rect l="l" t="t" r="r" b="b"/>
              <a:pathLst>
                <a:path w="2688" h="1482" extrusionOk="0">
                  <a:moveTo>
                    <a:pt x="1349" y="1"/>
                  </a:moveTo>
                  <a:cubicBezTo>
                    <a:pt x="604" y="1"/>
                    <a:pt x="0" y="330"/>
                    <a:pt x="0" y="736"/>
                  </a:cubicBezTo>
                  <a:cubicBezTo>
                    <a:pt x="0" y="1141"/>
                    <a:pt x="604" y="1481"/>
                    <a:pt x="1349" y="1481"/>
                  </a:cubicBezTo>
                  <a:cubicBezTo>
                    <a:pt x="2084" y="1481"/>
                    <a:pt x="2687" y="1141"/>
                    <a:pt x="2687" y="736"/>
                  </a:cubicBezTo>
                  <a:cubicBezTo>
                    <a:pt x="2687" y="330"/>
                    <a:pt x="2084" y="1"/>
                    <a:pt x="1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1"/>
            <p:cNvSpPr/>
            <p:nvPr/>
          </p:nvSpPr>
          <p:spPr>
            <a:xfrm>
              <a:off x="9089082" y="2312796"/>
              <a:ext cx="140060" cy="76624"/>
            </a:xfrm>
            <a:custGeom>
              <a:avLst/>
              <a:gdLst/>
              <a:ahLst/>
              <a:cxnLst/>
              <a:rect l="l" t="t" r="r" b="b"/>
              <a:pathLst>
                <a:path w="2687" h="1470" extrusionOk="0">
                  <a:moveTo>
                    <a:pt x="1338" y="0"/>
                  </a:moveTo>
                  <a:cubicBezTo>
                    <a:pt x="593" y="0"/>
                    <a:pt x="1" y="329"/>
                    <a:pt x="1" y="734"/>
                  </a:cubicBezTo>
                  <a:cubicBezTo>
                    <a:pt x="1" y="1140"/>
                    <a:pt x="593" y="1469"/>
                    <a:pt x="1338" y="1469"/>
                  </a:cubicBezTo>
                  <a:cubicBezTo>
                    <a:pt x="2084" y="1469"/>
                    <a:pt x="2686" y="1140"/>
                    <a:pt x="2686" y="734"/>
                  </a:cubicBezTo>
                  <a:cubicBezTo>
                    <a:pt x="2686" y="329"/>
                    <a:pt x="2084" y="0"/>
                    <a:pt x="1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1"/>
            <p:cNvSpPr/>
            <p:nvPr/>
          </p:nvSpPr>
          <p:spPr>
            <a:xfrm>
              <a:off x="9229663" y="3396312"/>
              <a:ext cx="140060" cy="76624"/>
            </a:xfrm>
            <a:custGeom>
              <a:avLst/>
              <a:gdLst/>
              <a:ahLst/>
              <a:cxnLst/>
              <a:rect l="l" t="t" r="r" b="b"/>
              <a:pathLst>
                <a:path w="2687" h="1470" extrusionOk="0">
                  <a:moveTo>
                    <a:pt x="1349" y="1"/>
                  </a:moveTo>
                  <a:cubicBezTo>
                    <a:pt x="603" y="1"/>
                    <a:pt x="1" y="330"/>
                    <a:pt x="1" y="735"/>
                  </a:cubicBezTo>
                  <a:cubicBezTo>
                    <a:pt x="1" y="1141"/>
                    <a:pt x="603" y="1470"/>
                    <a:pt x="1349" y="1470"/>
                  </a:cubicBezTo>
                  <a:cubicBezTo>
                    <a:pt x="2084" y="1470"/>
                    <a:pt x="2687" y="1141"/>
                    <a:pt x="2687" y="735"/>
                  </a:cubicBezTo>
                  <a:cubicBezTo>
                    <a:pt x="2687" y="330"/>
                    <a:pt x="2084" y="1"/>
                    <a:pt x="1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1"/>
            <p:cNvSpPr/>
            <p:nvPr/>
          </p:nvSpPr>
          <p:spPr>
            <a:xfrm>
              <a:off x="8855355" y="2507847"/>
              <a:ext cx="1331064" cy="812160"/>
            </a:xfrm>
            <a:custGeom>
              <a:avLst/>
              <a:gdLst/>
              <a:ahLst/>
              <a:cxnLst/>
              <a:rect l="l" t="t" r="r" b="b"/>
              <a:pathLst>
                <a:path w="25536" h="15581" extrusionOk="0">
                  <a:moveTo>
                    <a:pt x="13000" y="1"/>
                  </a:moveTo>
                  <a:cubicBezTo>
                    <a:pt x="12738" y="1"/>
                    <a:pt x="12475" y="69"/>
                    <a:pt x="12236" y="205"/>
                  </a:cubicBezTo>
                  <a:lnTo>
                    <a:pt x="1118" y="6202"/>
                  </a:lnTo>
                  <a:cubicBezTo>
                    <a:pt x="1093" y="6021"/>
                    <a:pt x="1021" y="5960"/>
                    <a:pt x="936" y="5960"/>
                  </a:cubicBezTo>
                  <a:cubicBezTo>
                    <a:pt x="763" y="5960"/>
                    <a:pt x="534" y="6213"/>
                    <a:pt x="526" y="6235"/>
                  </a:cubicBezTo>
                  <a:cubicBezTo>
                    <a:pt x="307" y="7386"/>
                    <a:pt x="0" y="8614"/>
                    <a:pt x="987" y="9360"/>
                  </a:cubicBezTo>
                  <a:lnTo>
                    <a:pt x="10701" y="15039"/>
                  </a:lnTo>
                  <a:cubicBezTo>
                    <a:pt x="11316" y="15399"/>
                    <a:pt x="12005" y="15580"/>
                    <a:pt x="12692" y="15580"/>
                  </a:cubicBezTo>
                  <a:cubicBezTo>
                    <a:pt x="13364" y="15580"/>
                    <a:pt x="14036" y="15408"/>
                    <a:pt x="14637" y="15061"/>
                  </a:cubicBezTo>
                  <a:lnTo>
                    <a:pt x="24340" y="9481"/>
                  </a:lnTo>
                  <a:cubicBezTo>
                    <a:pt x="25535" y="8691"/>
                    <a:pt x="25360" y="6838"/>
                    <a:pt x="24998" y="6048"/>
                  </a:cubicBezTo>
                  <a:lnTo>
                    <a:pt x="13771" y="216"/>
                  </a:lnTo>
                  <a:cubicBezTo>
                    <a:pt x="13533" y="72"/>
                    <a:pt x="13267" y="1"/>
                    <a:pt x="13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1"/>
            <p:cNvSpPr/>
            <p:nvPr/>
          </p:nvSpPr>
          <p:spPr>
            <a:xfrm>
              <a:off x="8863956" y="2417775"/>
              <a:ext cx="1315583" cy="812994"/>
            </a:xfrm>
            <a:custGeom>
              <a:avLst/>
              <a:gdLst/>
              <a:ahLst/>
              <a:cxnLst/>
              <a:rect l="l" t="t" r="r" b="b"/>
              <a:pathLst>
                <a:path w="25239" h="15597" extrusionOk="0">
                  <a:moveTo>
                    <a:pt x="12823" y="1"/>
                  </a:moveTo>
                  <a:cubicBezTo>
                    <a:pt x="12524" y="1"/>
                    <a:pt x="12225" y="77"/>
                    <a:pt x="11961" y="233"/>
                  </a:cubicBezTo>
                  <a:lnTo>
                    <a:pt x="1140" y="6549"/>
                  </a:lnTo>
                  <a:cubicBezTo>
                    <a:pt x="0" y="7206"/>
                    <a:pt x="0" y="8851"/>
                    <a:pt x="1140" y="9520"/>
                  </a:cubicBezTo>
                  <a:lnTo>
                    <a:pt x="10689" y="15100"/>
                  </a:lnTo>
                  <a:cubicBezTo>
                    <a:pt x="11253" y="15432"/>
                    <a:pt x="11881" y="15596"/>
                    <a:pt x="12509" y="15596"/>
                  </a:cubicBezTo>
                  <a:cubicBezTo>
                    <a:pt x="13126" y="15596"/>
                    <a:pt x="13742" y="15437"/>
                    <a:pt x="14297" y="15122"/>
                  </a:cubicBezTo>
                  <a:lnTo>
                    <a:pt x="24087" y="9487"/>
                  </a:lnTo>
                  <a:cubicBezTo>
                    <a:pt x="25227" y="8829"/>
                    <a:pt x="25239" y="7196"/>
                    <a:pt x="24120" y="6516"/>
                  </a:cubicBezTo>
                  <a:lnTo>
                    <a:pt x="13715" y="245"/>
                  </a:lnTo>
                  <a:cubicBezTo>
                    <a:pt x="13442" y="83"/>
                    <a:pt x="13132" y="1"/>
                    <a:pt x="1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1"/>
            <p:cNvSpPr/>
            <p:nvPr/>
          </p:nvSpPr>
          <p:spPr>
            <a:xfrm>
              <a:off x="9509104" y="2476468"/>
              <a:ext cx="214390" cy="234458"/>
            </a:xfrm>
            <a:custGeom>
              <a:avLst/>
              <a:gdLst/>
              <a:ahLst/>
              <a:cxnLst/>
              <a:rect l="l" t="t" r="r" b="b"/>
              <a:pathLst>
                <a:path w="4113" h="4498" extrusionOk="0">
                  <a:moveTo>
                    <a:pt x="2083" y="1"/>
                  </a:moveTo>
                  <a:cubicBezTo>
                    <a:pt x="2021" y="1"/>
                    <a:pt x="1958" y="17"/>
                    <a:pt x="1898" y="50"/>
                  </a:cubicBezTo>
                  <a:lnTo>
                    <a:pt x="220" y="1015"/>
                  </a:lnTo>
                  <a:cubicBezTo>
                    <a:pt x="110" y="1081"/>
                    <a:pt x="45" y="1190"/>
                    <a:pt x="34" y="1322"/>
                  </a:cubicBezTo>
                  <a:lnTo>
                    <a:pt x="1" y="3142"/>
                  </a:lnTo>
                  <a:cubicBezTo>
                    <a:pt x="1" y="3263"/>
                    <a:pt x="67" y="3383"/>
                    <a:pt x="176" y="3449"/>
                  </a:cubicBezTo>
                  <a:lnTo>
                    <a:pt x="1821" y="4447"/>
                  </a:lnTo>
                  <a:cubicBezTo>
                    <a:pt x="1872" y="4481"/>
                    <a:pt x="1936" y="4498"/>
                    <a:pt x="2000" y="4498"/>
                  </a:cubicBezTo>
                  <a:cubicBezTo>
                    <a:pt x="2059" y="4498"/>
                    <a:pt x="2119" y="4484"/>
                    <a:pt x="2172" y="4458"/>
                  </a:cubicBezTo>
                  <a:lnTo>
                    <a:pt x="3893" y="3515"/>
                  </a:lnTo>
                  <a:cubicBezTo>
                    <a:pt x="4003" y="3460"/>
                    <a:pt x="4079" y="3339"/>
                    <a:pt x="4079" y="3208"/>
                  </a:cubicBezTo>
                  <a:lnTo>
                    <a:pt x="4113" y="1388"/>
                  </a:lnTo>
                  <a:cubicBezTo>
                    <a:pt x="4113" y="1256"/>
                    <a:pt x="4057" y="1136"/>
                    <a:pt x="3948" y="1070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1"/>
            <p:cNvSpPr/>
            <p:nvPr/>
          </p:nvSpPr>
          <p:spPr>
            <a:xfrm>
              <a:off x="9548562" y="2496796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49" y="1"/>
                  </a:moveTo>
                  <a:lnTo>
                    <a:pt x="1" y="318"/>
                  </a:lnTo>
                  <a:lnTo>
                    <a:pt x="1985" y="1568"/>
                  </a:lnTo>
                  <a:lnTo>
                    <a:pt x="1996" y="2259"/>
                  </a:lnTo>
                  <a:lnTo>
                    <a:pt x="2544" y="1963"/>
                  </a:lnTo>
                  <a:lnTo>
                    <a:pt x="2566" y="1250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1"/>
            <p:cNvSpPr/>
            <p:nvPr/>
          </p:nvSpPr>
          <p:spPr>
            <a:xfrm>
              <a:off x="9511293" y="2534118"/>
              <a:ext cx="211888" cy="63957"/>
            </a:xfrm>
            <a:custGeom>
              <a:avLst/>
              <a:gdLst/>
              <a:ahLst/>
              <a:cxnLst/>
              <a:rect l="l" t="t" r="r" b="b"/>
              <a:pathLst>
                <a:path w="4065" h="1227" extrusionOk="0">
                  <a:moveTo>
                    <a:pt x="76" y="1"/>
                  </a:moveTo>
                  <a:cubicBezTo>
                    <a:pt x="32" y="1"/>
                    <a:pt x="0" y="68"/>
                    <a:pt x="46" y="96"/>
                  </a:cubicBezTo>
                  <a:cubicBezTo>
                    <a:pt x="617" y="435"/>
                    <a:pt x="1187" y="776"/>
                    <a:pt x="1768" y="1105"/>
                  </a:cubicBezTo>
                  <a:cubicBezTo>
                    <a:pt x="1812" y="1137"/>
                    <a:pt x="1900" y="1214"/>
                    <a:pt x="1966" y="1225"/>
                  </a:cubicBezTo>
                  <a:cubicBezTo>
                    <a:pt x="1970" y="1226"/>
                    <a:pt x="1974" y="1226"/>
                    <a:pt x="1979" y="1226"/>
                  </a:cubicBezTo>
                  <a:cubicBezTo>
                    <a:pt x="2032" y="1226"/>
                    <a:pt x="2101" y="1169"/>
                    <a:pt x="2151" y="1148"/>
                  </a:cubicBezTo>
                  <a:cubicBezTo>
                    <a:pt x="2492" y="962"/>
                    <a:pt x="2831" y="786"/>
                    <a:pt x="3182" y="600"/>
                  </a:cubicBezTo>
                  <a:cubicBezTo>
                    <a:pt x="3457" y="457"/>
                    <a:pt x="3742" y="304"/>
                    <a:pt x="4015" y="162"/>
                  </a:cubicBezTo>
                  <a:cubicBezTo>
                    <a:pt x="4065" y="132"/>
                    <a:pt x="4035" y="59"/>
                    <a:pt x="3982" y="59"/>
                  </a:cubicBezTo>
                  <a:cubicBezTo>
                    <a:pt x="3975" y="59"/>
                    <a:pt x="3968" y="60"/>
                    <a:pt x="3961" y="63"/>
                  </a:cubicBezTo>
                  <a:cubicBezTo>
                    <a:pt x="3391" y="370"/>
                    <a:pt x="2809" y="677"/>
                    <a:pt x="2229" y="984"/>
                  </a:cubicBezTo>
                  <a:cubicBezTo>
                    <a:pt x="2169" y="1023"/>
                    <a:pt x="2046" y="1063"/>
                    <a:pt x="1983" y="1111"/>
                  </a:cubicBezTo>
                  <a:lnTo>
                    <a:pt x="1983" y="1111"/>
                  </a:lnTo>
                  <a:cubicBezTo>
                    <a:pt x="1958" y="1091"/>
                    <a:pt x="1898" y="1070"/>
                    <a:pt x="1866" y="1049"/>
                  </a:cubicBezTo>
                  <a:cubicBezTo>
                    <a:pt x="1538" y="863"/>
                    <a:pt x="1220" y="666"/>
                    <a:pt x="891" y="469"/>
                  </a:cubicBezTo>
                  <a:lnTo>
                    <a:pt x="102" y="8"/>
                  </a:lnTo>
                  <a:cubicBezTo>
                    <a:pt x="93" y="3"/>
                    <a:pt x="85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1"/>
            <p:cNvSpPr/>
            <p:nvPr/>
          </p:nvSpPr>
          <p:spPr>
            <a:xfrm>
              <a:off x="9609444" y="2593071"/>
              <a:ext cx="7767" cy="120096"/>
            </a:xfrm>
            <a:custGeom>
              <a:avLst/>
              <a:gdLst/>
              <a:ahLst/>
              <a:cxnLst/>
              <a:rect l="l" t="t" r="r" b="b"/>
              <a:pathLst>
                <a:path w="149" h="2304" extrusionOk="0">
                  <a:moveTo>
                    <a:pt x="99" y="1"/>
                  </a:moveTo>
                  <a:cubicBezTo>
                    <a:pt x="74" y="1"/>
                    <a:pt x="49" y="17"/>
                    <a:pt x="49" y="50"/>
                  </a:cubicBezTo>
                  <a:cubicBezTo>
                    <a:pt x="27" y="785"/>
                    <a:pt x="17" y="1519"/>
                    <a:pt x="5" y="2254"/>
                  </a:cubicBezTo>
                  <a:cubicBezTo>
                    <a:pt x="0" y="2287"/>
                    <a:pt x="25" y="2303"/>
                    <a:pt x="51" y="2303"/>
                  </a:cubicBezTo>
                  <a:cubicBezTo>
                    <a:pt x="77" y="2303"/>
                    <a:pt x="104" y="2287"/>
                    <a:pt x="104" y="2254"/>
                  </a:cubicBezTo>
                  <a:cubicBezTo>
                    <a:pt x="115" y="1519"/>
                    <a:pt x="137" y="785"/>
                    <a:pt x="148" y="50"/>
                  </a:cubicBezTo>
                  <a:cubicBezTo>
                    <a:pt x="148" y="17"/>
                    <a:pt x="124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1"/>
            <p:cNvSpPr/>
            <p:nvPr/>
          </p:nvSpPr>
          <p:spPr>
            <a:xfrm>
              <a:off x="9685702" y="2633571"/>
              <a:ext cx="26375" cy="26584"/>
            </a:xfrm>
            <a:custGeom>
              <a:avLst/>
              <a:gdLst/>
              <a:ahLst/>
              <a:cxnLst/>
              <a:rect l="l" t="t" r="r" b="b"/>
              <a:pathLst>
                <a:path w="506" h="510" extrusionOk="0">
                  <a:moveTo>
                    <a:pt x="452" y="1"/>
                  </a:moveTo>
                  <a:cubicBezTo>
                    <a:pt x="444" y="1"/>
                    <a:pt x="436" y="3"/>
                    <a:pt x="428" y="8"/>
                  </a:cubicBezTo>
                  <a:lnTo>
                    <a:pt x="55" y="227"/>
                  </a:lnTo>
                  <a:cubicBezTo>
                    <a:pt x="23" y="238"/>
                    <a:pt x="1" y="271"/>
                    <a:pt x="1" y="315"/>
                  </a:cubicBezTo>
                  <a:lnTo>
                    <a:pt x="1" y="457"/>
                  </a:lnTo>
                  <a:cubicBezTo>
                    <a:pt x="1" y="489"/>
                    <a:pt x="18" y="509"/>
                    <a:pt x="45" y="509"/>
                  </a:cubicBezTo>
                  <a:cubicBezTo>
                    <a:pt x="55" y="509"/>
                    <a:pt x="66" y="507"/>
                    <a:pt x="77" y="501"/>
                  </a:cubicBezTo>
                  <a:lnTo>
                    <a:pt x="461" y="293"/>
                  </a:lnTo>
                  <a:cubicBezTo>
                    <a:pt x="483" y="282"/>
                    <a:pt x="505" y="249"/>
                    <a:pt x="505" y="227"/>
                  </a:cubicBezTo>
                  <a:lnTo>
                    <a:pt x="505" y="52"/>
                  </a:lnTo>
                  <a:cubicBezTo>
                    <a:pt x="505" y="26"/>
                    <a:pt x="479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9519998" y="2559189"/>
              <a:ext cx="30910" cy="42117"/>
            </a:xfrm>
            <a:custGeom>
              <a:avLst/>
              <a:gdLst/>
              <a:ahLst/>
              <a:cxnLst/>
              <a:rect l="l" t="t" r="r" b="b"/>
              <a:pathLst>
                <a:path w="593" h="808" extrusionOk="0">
                  <a:moveTo>
                    <a:pt x="48" y="1"/>
                  </a:moveTo>
                  <a:cubicBezTo>
                    <a:pt x="23" y="1"/>
                    <a:pt x="0" y="19"/>
                    <a:pt x="0" y="42"/>
                  </a:cubicBezTo>
                  <a:lnTo>
                    <a:pt x="0" y="415"/>
                  </a:lnTo>
                  <a:cubicBezTo>
                    <a:pt x="0" y="459"/>
                    <a:pt x="22" y="503"/>
                    <a:pt x="55" y="514"/>
                  </a:cubicBezTo>
                  <a:lnTo>
                    <a:pt x="493" y="799"/>
                  </a:lnTo>
                  <a:cubicBezTo>
                    <a:pt x="503" y="805"/>
                    <a:pt x="513" y="808"/>
                    <a:pt x="523" y="808"/>
                  </a:cubicBezTo>
                  <a:cubicBezTo>
                    <a:pt x="549" y="808"/>
                    <a:pt x="574" y="790"/>
                    <a:pt x="581" y="766"/>
                  </a:cubicBezTo>
                  <a:lnTo>
                    <a:pt x="593" y="393"/>
                  </a:lnTo>
                  <a:cubicBezTo>
                    <a:pt x="593" y="349"/>
                    <a:pt x="571" y="305"/>
                    <a:pt x="537" y="283"/>
                  </a:cubicBezTo>
                  <a:lnTo>
                    <a:pt x="77" y="10"/>
                  </a:lnTo>
                  <a:cubicBezTo>
                    <a:pt x="68" y="3"/>
                    <a:pt x="58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9227422" y="2587650"/>
              <a:ext cx="401206" cy="378949"/>
            </a:xfrm>
            <a:custGeom>
              <a:avLst/>
              <a:gdLst/>
              <a:ahLst/>
              <a:cxnLst/>
              <a:rect l="l" t="t" r="r" b="b"/>
              <a:pathLst>
                <a:path w="7697" h="7270" extrusionOk="0">
                  <a:moveTo>
                    <a:pt x="2741" y="0"/>
                  </a:moveTo>
                  <a:lnTo>
                    <a:pt x="0" y="1579"/>
                  </a:lnTo>
                  <a:lnTo>
                    <a:pt x="756" y="3257"/>
                  </a:lnTo>
                  <a:lnTo>
                    <a:pt x="5514" y="7270"/>
                  </a:lnTo>
                  <a:lnTo>
                    <a:pt x="7641" y="5472"/>
                  </a:lnTo>
                  <a:lnTo>
                    <a:pt x="7697" y="3871"/>
                  </a:lnTo>
                  <a:lnTo>
                    <a:pt x="6907" y="3476"/>
                  </a:lnTo>
                  <a:lnTo>
                    <a:pt x="5482" y="3662"/>
                  </a:lnTo>
                  <a:lnTo>
                    <a:pt x="3979" y="2819"/>
                  </a:lnTo>
                  <a:lnTo>
                    <a:pt x="3563" y="1513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9222209" y="2668182"/>
              <a:ext cx="292682" cy="298416"/>
            </a:xfrm>
            <a:custGeom>
              <a:avLst/>
              <a:gdLst/>
              <a:ahLst/>
              <a:cxnLst/>
              <a:rect l="l" t="t" r="r" b="b"/>
              <a:pathLst>
                <a:path w="5615" h="5725" extrusionOk="0">
                  <a:moveTo>
                    <a:pt x="182" y="1"/>
                  </a:moveTo>
                  <a:cubicBezTo>
                    <a:pt x="90" y="1"/>
                    <a:pt x="1" y="78"/>
                    <a:pt x="1" y="177"/>
                  </a:cubicBezTo>
                  <a:lnTo>
                    <a:pt x="1" y="1230"/>
                  </a:lnTo>
                  <a:lnTo>
                    <a:pt x="1" y="2282"/>
                  </a:lnTo>
                  <a:cubicBezTo>
                    <a:pt x="1" y="2392"/>
                    <a:pt x="78" y="2523"/>
                    <a:pt x="176" y="2578"/>
                  </a:cubicBezTo>
                  <a:lnTo>
                    <a:pt x="5614" y="5725"/>
                  </a:lnTo>
                  <a:lnTo>
                    <a:pt x="5614" y="4080"/>
                  </a:lnTo>
                  <a:cubicBezTo>
                    <a:pt x="5614" y="3993"/>
                    <a:pt x="5560" y="3893"/>
                    <a:pt x="5494" y="3850"/>
                  </a:cubicBezTo>
                  <a:lnTo>
                    <a:pt x="5012" y="3576"/>
                  </a:lnTo>
                  <a:lnTo>
                    <a:pt x="2052" y="1866"/>
                  </a:lnTo>
                  <a:cubicBezTo>
                    <a:pt x="1821" y="1734"/>
                    <a:pt x="1645" y="1427"/>
                    <a:pt x="1635" y="1164"/>
                  </a:cubicBezTo>
                  <a:lnTo>
                    <a:pt x="1635" y="1152"/>
                  </a:lnTo>
                  <a:lnTo>
                    <a:pt x="1635" y="845"/>
                  </a:lnTo>
                  <a:cubicBezTo>
                    <a:pt x="1635" y="780"/>
                    <a:pt x="1602" y="714"/>
                    <a:pt x="1547" y="681"/>
                  </a:cubicBezTo>
                  <a:lnTo>
                    <a:pt x="242" y="12"/>
                  </a:lnTo>
                  <a:cubicBezTo>
                    <a:pt x="223" y="4"/>
                    <a:pt x="202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9537147" y="2813402"/>
              <a:ext cx="98881" cy="138340"/>
            </a:xfrm>
            <a:custGeom>
              <a:avLst/>
              <a:gdLst/>
              <a:ahLst/>
              <a:cxnLst/>
              <a:rect l="l" t="t" r="r" b="b"/>
              <a:pathLst>
                <a:path w="1897" h="2654" extrusionOk="0">
                  <a:moveTo>
                    <a:pt x="1897" y="1"/>
                  </a:moveTo>
                  <a:lnTo>
                    <a:pt x="0" y="1097"/>
                  </a:lnTo>
                  <a:lnTo>
                    <a:pt x="0" y="2654"/>
                  </a:lnTo>
                  <a:lnTo>
                    <a:pt x="1897" y="1557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9537147" y="2870530"/>
              <a:ext cx="36018" cy="101800"/>
            </a:xfrm>
            <a:custGeom>
              <a:avLst/>
              <a:gdLst/>
              <a:ahLst/>
              <a:cxnLst/>
              <a:rect l="l" t="t" r="r" b="b"/>
              <a:pathLst>
                <a:path w="691" h="1953" extrusionOk="0">
                  <a:moveTo>
                    <a:pt x="0" y="1"/>
                  </a:moveTo>
                  <a:lnTo>
                    <a:pt x="0" y="1558"/>
                  </a:lnTo>
                  <a:lnTo>
                    <a:pt x="691" y="1952"/>
                  </a:lnTo>
                  <a:lnTo>
                    <a:pt x="691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9573113" y="2833991"/>
              <a:ext cx="98360" cy="138340"/>
            </a:xfrm>
            <a:custGeom>
              <a:avLst/>
              <a:gdLst/>
              <a:ahLst/>
              <a:cxnLst/>
              <a:rect l="l" t="t" r="r" b="b"/>
              <a:pathLst>
                <a:path w="1887" h="2654" extrusionOk="0">
                  <a:moveTo>
                    <a:pt x="1886" y="0"/>
                  </a:moveTo>
                  <a:lnTo>
                    <a:pt x="1" y="1097"/>
                  </a:lnTo>
                  <a:lnTo>
                    <a:pt x="1" y="2653"/>
                  </a:lnTo>
                  <a:lnTo>
                    <a:pt x="1886" y="1557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9537147" y="2813402"/>
              <a:ext cx="134326" cy="77771"/>
            </a:xfrm>
            <a:custGeom>
              <a:avLst/>
              <a:gdLst/>
              <a:ahLst/>
              <a:cxnLst/>
              <a:rect l="l" t="t" r="r" b="b"/>
              <a:pathLst>
                <a:path w="2577" h="1492" extrusionOk="0">
                  <a:moveTo>
                    <a:pt x="1897" y="1"/>
                  </a:moveTo>
                  <a:lnTo>
                    <a:pt x="0" y="1097"/>
                  </a:lnTo>
                  <a:lnTo>
                    <a:pt x="691" y="1492"/>
                  </a:lnTo>
                  <a:lnTo>
                    <a:pt x="2576" y="395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rgbClr val="E1E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9605117" y="2655099"/>
              <a:ext cx="12614" cy="305817"/>
            </a:xfrm>
            <a:custGeom>
              <a:avLst/>
              <a:gdLst/>
              <a:ahLst/>
              <a:cxnLst/>
              <a:rect l="l" t="t" r="r" b="b"/>
              <a:pathLst>
                <a:path w="242" h="5867" extrusionOk="0">
                  <a:moveTo>
                    <a:pt x="1" y="0"/>
                  </a:moveTo>
                  <a:lnTo>
                    <a:pt x="1" y="5723"/>
                  </a:lnTo>
                  <a:lnTo>
                    <a:pt x="242" y="5866"/>
                  </a:lnTo>
                  <a:lnTo>
                    <a:pt x="242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9617680" y="2641338"/>
              <a:ext cx="36644" cy="319578"/>
            </a:xfrm>
            <a:custGeom>
              <a:avLst/>
              <a:gdLst/>
              <a:ahLst/>
              <a:cxnLst/>
              <a:rect l="l" t="t" r="r" b="b"/>
              <a:pathLst>
                <a:path w="703" h="6131" extrusionOk="0">
                  <a:moveTo>
                    <a:pt x="703" y="1"/>
                  </a:moveTo>
                  <a:lnTo>
                    <a:pt x="1" y="407"/>
                  </a:lnTo>
                  <a:lnTo>
                    <a:pt x="1" y="6130"/>
                  </a:lnTo>
                  <a:lnTo>
                    <a:pt x="703" y="573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9605117" y="2633936"/>
              <a:ext cx="49206" cy="28669"/>
            </a:xfrm>
            <a:custGeom>
              <a:avLst/>
              <a:gdLst/>
              <a:ahLst/>
              <a:cxnLst/>
              <a:rect l="l" t="t" r="r" b="b"/>
              <a:pathLst>
                <a:path w="944" h="550" extrusionOk="0">
                  <a:moveTo>
                    <a:pt x="692" y="1"/>
                  </a:moveTo>
                  <a:lnTo>
                    <a:pt x="1" y="406"/>
                  </a:lnTo>
                  <a:lnTo>
                    <a:pt x="242" y="549"/>
                  </a:lnTo>
                  <a:lnTo>
                    <a:pt x="944" y="14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9575980" y="2817363"/>
              <a:ext cx="9747" cy="52073"/>
            </a:xfrm>
            <a:custGeom>
              <a:avLst/>
              <a:gdLst/>
              <a:ahLst/>
              <a:cxnLst/>
              <a:rect l="l" t="t" r="r" b="b"/>
              <a:pathLst>
                <a:path w="187" h="999" extrusionOk="0">
                  <a:moveTo>
                    <a:pt x="1" y="1"/>
                  </a:moveTo>
                  <a:lnTo>
                    <a:pt x="1" y="889"/>
                  </a:lnTo>
                  <a:lnTo>
                    <a:pt x="187" y="999"/>
                  </a:lnTo>
                  <a:lnTo>
                    <a:pt x="187" y="1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9585675" y="2756794"/>
              <a:ext cx="114988" cy="112642"/>
            </a:xfrm>
            <a:custGeom>
              <a:avLst/>
              <a:gdLst/>
              <a:ahLst/>
              <a:cxnLst/>
              <a:rect l="l" t="t" r="r" b="b"/>
              <a:pathLst>
                <a:path w="2206" h="2161" extrusionOk="0">
                  <a:moveTo>
                    <a:pt x="2205" y="1"/>
                  </a:moveTo>
                  <a:lnTo>
                    <a:pt x="1" y="1272"/>
                  </a:lnTo>
                  <a:lnTo>
                    <a:pt x="1" y="2161"/>
                  </a:lnTo>
                  <a:lnTo>
                    <a:pt x="2205" y="889"/>
                  </a:lnTo>
                  <a:lnTo>
                    <a:pt x="2205" y="1"/>
                  </a:ln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9575980" y="2751113"/>
              <a:ext cx="124683" cy="72037"/>
            </a:xfrm>
            <a:custGeom>
              <a:avLst/>
              <a:gdLst/>
              <a:ahLst/>
              <a:cxnLst/>
              <a:rect l="l" t="t" r="r" b="b"/>
              <a:pathLst>
                <a:path w="2392" h="1382" extrusionOk="0">
                  <a:moveTo>
                    <a:pt x="2194" y="0"/>
                  </a:moveTo>
                  <a:lnTo>
                    <a:pt x="1" y="1272"/>
                  </a:lnTo>
                  <a:lnTo>
                    <a:pt x="187" y="1381"/>
                  </a:lnTo>
                  <a:lnTo>
                    <a:pt x="2391" y="110"/>
                  </a:lnTo>
                  <a:lnTo>
                    <a:pt x="2194" y="0"/>
                  </a:lnTo>
                  <a:close/>
                </a:path>
              </a:pathLst>
            </a:custGeom>
            <a:solidFill>
              <a:srgbClr val="E1E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9255986" y="2766333"/>
              <a:ext cx="84599" cy="109254"/>
            </a:xfrm>
            <a:custGeom>
              <a:avLst/>
              <a:gdLst/>
              <a:ahLst/>
              <a:cxnLst/>
              <a:rect l="l" t="t" r="r" b="b"/>
              <a:pathLst>
                <a:path w="1623" h="2096" extrusionOk="0">
                  <a:moveTo>
                    <a:pt x="445" y="0"/>
                  </a:moveTo>
                  <a:cubicBezTo>
                    <a:pt x="181" y="0"/>
                    <a:pt x="0" y="213"/>
                    <a:pt x="0" y="585"/>
                  </a:cubicBezTo>
                  <a:cubicBezTo>
                    <a:pt x="0" y="1101"/>
                    <a:pt x="362" y="1725"/>
                    <a:pt x="812" y="1988"/>
                  </a:cubicBezTo>
                  <a:cubicBezTo>
                    <a:pt x="941" y="2061"/>
                    <a:pt x="1063" y="2096"/>
                    <a:pt x="1171" y="2096"/>
                  </a:cubicBezTo>
                  <a:cubicBezTo>
                    <a:pt x="1439" y="2096"/>
                    <a:pt x="1623" y="1884"/>
                    <a:pt x="1623" y="1517"/>
                  </a:cubicBezTo>
                  <a:cubicBezTo>
                    <a:pt x="1623" y="1002"/>
                    <a:pt x="1261" y="377"/>
                    <a:pt x="812" y="114"/>
                  </a:cubicBezTo>
                  <a:cubicBezTo>
                    <a:pt x="680" y="37"/>
                    <a:pt x="555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9240505" y="2769356"/>
              <a:ext cx="87518" cy="119523"/>
            </a:xfrm>
            <a:custGeom>
              <a:avLst/>
              <a:gdLst/>
              <a:ahLst/>
              <a:cxnLst/>
              <a:rect l="l" t="t" r="r" b="b"/>
              <a:pathLst>
                <a:path w="1679" h="2293" extrusionOk="0">
                  <a:moveTo>
                    <a:pt x="538" y="1"/>
                  </a:moveTo>
                  <a:lnTo>
                    <a:pt x="1" y="308"/>
                  </a:lnTo>
                  <a:lnTo>
                    <a:pt x="1152" y="2293"/>
                  </a:lnTo>
                  <a:lnTo>
                    <a:pt x="1679" y="1986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9243372" y="2802299"/>
              <a:ext cx="54366" cy="69691"/>
            </a:xfrm>
            <a:custGeom>
              <a:avLst/>
              <a:gdLst/>
              <a:ahLst/>
              <a:cxnLst/>
              <a:rect l="l" t="t" r="r" b="b"/>
              <a:pathLst>
                <a:path w="1043" h="1337" extrusionOk="0">
                  <a:moveTo>
                    <a:pt x="294" y="0"/>
                  </a:moveTo>
                  <a:cubicBezTo>
                    <a:pt x="122" y="0"/>
                    <a:pt x="1" y="134"/>
                    <a:pt x="1" y="367"/>
                  </a:cubicBezTo>
                  <a:cubicBezTo>
                    <a:pt x="1" y="696"/>
                    <a:pt x="242" y="1101"/>
                    <a:pt x="527" y="1266"/>
                  </a:cubicBezTo>
                  <a:cubicBezTo>
                    <a:pt x="610" y="1314"/>
                    <a:pt x="688" y="1336"/>
                    <a:pt x="757" y="1336"/>
                  </a:cubicBezTo>
                  <a:cubicBezTo>
                    <a:pt x="926" y="1336"/>
                    <a:pt x="1042" y="1200"/>
                    <a:pt x="1042" y="959"/>
                  </a:cubicBezTo>
                  <a:cubicBezTo>
                    <a:pt x="1042" y="630"/>
                    <a:pt x="812" y="235"/>
                    <a:pt x="527" y="71"/>
                  </a:cubicBezTo>
                  <a:cubicBezTo>
                    <a:pt x="444" y="23"/>
                    <a:pt x="365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9228516" y="2782335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582" y="405"/>
                  </a:moveTo>
                  <a:cubicBezTo>
                    <a:pt x="651" y="405"/>
                    <a:pt x="729" y="427"/>
                    <a:pt x="812" y="475"/>
                  </a:cubicBezTo>
                  <a:cubicBezTo>
                    <a:pt x="1086" y="629"/>
                    <a:pt x="1305" y="1024"/>
                    <a:pt x="1305" y="1342"/>
                  </a:cubicBezTo>
                  <a:cubicBezTo>
                    <a:pt x="1305" y="1567"/>
                    <a:pt x="1195" y="1693"/>
                    <a:pt x="1034" y="1693"/>
                  </a:cubicBezTo>
                  <a:cubicBezTo>
                    <a:pt x="967" y="1693"/>
                    <a:pt x="892" y="1672"/>
                    <a:pt x="812" y="1627"/>
                  </a:cubicBezTo>
                  <a:cubicBezTo>
                    <a:pt x="527" y="1462"/>
                    <a:pt x="308" y="1079"/>
                    <a:pt x="308" y="761"/>
                  </a:cubicBezTo>
                  <a:cubicBezTo>
                    <a:pt x="308" y="536"/>
                    <a:pt x="417" y="405"/>
                    <a:pt x="582" y="405"/>
                  </a:cubicBezTo>
                  <a:close/>
                  <a:moveTo>
                    <a:pt x="446" y="0"/>
                  </a:moveTo>
                  <a:cubicBezTo>
                    <a:pt x="181" y="0"/>
                    <a:pt x="1" y="213"/>
                    <a:pt x="1" y="585"/>
                  </a:cubicBezTo>
                  <a:cubicBezTo>
                    <a:pt x="1" y="1101"/>
                    <a:pt x="362" y="1725"/>
                    <a:pt x="801" y="1988"/>
                  </a:cubicBezTo>
                  <a:cubicBezTo>
                    <a:pt x="930" y="2061"/>
                    <a:pt x="1052" y="2096"/>
                    <a:pt x="1161" y="2096"/>
                  </a:cubicBezTo>
                  <a:cubicBezTo>
                    <a:pt x="1429" y="2096"/>
                    <a:pt x="1612" y="1884"/>
                    <a:pt x="1612" y="1517"/>
                  </a:cubicBezTo>
                  <a:cubicBezTo>
                    <a:pt x="1624" y="1002"/>
                    <a:pt x="1251" y="377"/>
                    <a:pt x="812" y="114"/>
                  </a:cubicBezTo>
                  <a:cubicBezTo>
                    <a:pt x="680" y="37"/>
                    <a:pt x="556" y="0"/>
                    <a:pt x="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9410796" y="2859271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453" y="0"/>
                  </a:moveTo>
                  <a:cubicBezTo>
                    <a:pt x="185" y="0"/>
                    <a:pt x="1" y="212"/>
                    <a:pt x="1" y="578"/>
                  </a:cubicBezTo>
                  <a:cubicBezTo>
                    <a:pt x="1" y="1094"/>
                    <a:pt x="363" y="1718"/>
                    <a:pt x="812" y="1982"/>
                  </a:cubicBezTo>
                  <a:cubicBezTo>
                    <a:pt x="945" y="2059"/>
                    <a:pt x="1069" y="2096"/>
                    <a:pt x="1180" y="2096"/>
                  </a:cubicBezTo>
                  <a:cubicBezTo>
                    <a:pt x="1444" y="2096"/>
                    <a:pt x="1624" y="1885"/>
                    <a:pt x="1624" y="1521"/>
                  </a:cubicBezTo>
                  <a:cubicBezTo>
                    <a:pt x="1624" y="995"/>
                    <a:pt x="1262" y="370"/>
                    <a:pt x="812" y="107"/>
                  </a:cubicBezTo>
                  <a:cubicBezTo>
                    <a:pt x="683" y="35"/>
                    <a:pt x="561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9395420" y="2861930"/>
              <a:ext cx="87466" cy="119523"/>
            </a:xfrm>
            <a:custGeom>
              <a:avLst/>
              <a:gdLst/>
              <a:ahLst/>
              <a:cxnLst/>
              <a:rect l="l" t="t" r="r" b="b"/>
              <a:pathLst>
                <a:path w="1678" h="2293" extrusionOk="0">
                  <a:moveTo>
                    <a:pt x="537" y="1"/>
                  </a:moveTo>
                  <a:lnTo>
                    <a:pt x="0" y="308"/>
                  </a:lnTo>
                  <a:lnTo>
                    <a:pt x="1151" y="2293"/>
                  </a:lnTo>
                  <a:lnTo>
                    <a:pt x="1677" y="1986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9398234" y="2894873"/>
              <a:ext cx="54366" cy="69691"/>
            </a:xfrm>
            <a:custGeom>
              <a:avLst/>
              <a:gdLst/>
              <a:ahLst/>
              <a:cxnLst/>
              <a:rect l="l" t="t" r="r" b="b"/>
              <a:pathLst>
                <a:path w="1043" h="1337" extrusionOk="0">
                  <a:moveTo>
                    <a:pt x="294" y="0"/>
                  </a:moveTo>
                  <a:cubicBezTo>
                    <a:pt x="122" y="0"/>
                    <a:pt x="1" y="134"/>
                    <a:pt x="1" y="367"/>
                  </a:cubicBezTo>
                  <a:cubicBezTo>
                    <a:pt x="1" y="707"/>
                    <a:pt x="242" y="1101"/>
                    <a:pt x="527" y="1266"/>
                  </a:cubicBezTo>
                  <a:cubicBezTo>
                    <a:pt x="610" y="1314"/>
                    <a:pt x="689" y="1337"/>
                    <a:pt x="758" y="1337"/>
                  </a:cubicBezTo>
                  <a:cubicBezTo>
                    <a:pt x="927" y="1337"/>
                    <a:pt x="1043" y="1203"/>
                    <a:pt x="1043" y="970"/>
                  </a:cubicBezTo>
                  <a:cubicBezTo>
                    <a:pt x="1043" y="641"/>
                    <a:pt x="812" y="236"/>
                    <a:pt x="527" y="71"/>
                  </a:cubicBezTo>
                  <a:cubicBezTo>
                    <a:pt x="444" y="23"/>
                    <a:pt x="365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9383379" y="2875274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588" y="402"/>
                  </a:moveTo>
                  <a:cubicBezTo>
                    <a:pt x="656" y="402"/>
                    <a:pt x="732" y="424"/>
                    <a:pt x="812" y="469"/>
                  </a:cubicBezTo>
                  <a:cubicBezTo>
                    <a:pt x="1087" y="634"/>
                    <a:pt x="1306" y="1017"/>
                    <a:pt x="1306" y="1335"/>
                  </a:cubicBezTo>
                  <a:cubicBezTo>
                    <a:pt x="1306" y="1560"/>
                    <a:pt x="1196" y="1691"/>
                    <a:pt x="1035" y="1691"/>
                  </a:cubicBezTo>
                  <a:cubicBezTo>
                    <a:pt x="968" y="1691"/>
                    <a:pt x="893" y="1668"/>
                    <a:pt x="812" y="1620"/>
                  </a:cubicBezTo>
                  <a:cubicBezTo>
                    <a:pt x="527" y="1467"/>
                    <a:pt x="308" y="1072"/>
                    <a:pt x="308" y="754"/>
                  </a:cubicBezTo>
                  <a:cubicBezTo>
                    <a:pt x="308" y="529"/>
                    <a:pt x="423" y="402"/>
                    <a:pt x="588" y="402"/>
                  </a:cubicBezTo>
                  <a:close/>
                  <a:moveTo>
                    <a:pt x="453" y="0"/>
                  </a:moveTo>
                  <a:cubicBezTo>
                    <a:pt x="184" y="0"/>
                    <a:pt x="1" y="212"/>
                    <a:pt x="1" y="578"/>
                  </a:cubicBezTo>
                  <a:cubicBezTo>
                    <a:pt x="1" y="1094"/>
                    <a:pt x="363" y="1718"/>
                    <a:pt x="812" y="1982"/>
                  </a:cubicBezTo>
                  <a:cubicBezTo>
                    <a:pt x="941" y="2059"/>
                    <a:pt x="1064" y="2095"/>
                    <a:pt x="1173" y="2095"/>
                  </a:cubicBezTo>
                  <a:cubicBezTo>
                    <a:pt x="1437" y="2095"/>
                    <a:pt x="1623" y="1883"/>
                    <a:pt x="1623" y="1511"/>
                  </a:cubicBezTo>
                  <a:cubicBezTo>
                    <a:pt x="1623" y="995"/>
                    <a:pt x="1262" y="370"/>
                    <a:pt x="812" y="107"/>
                  </a:cubicBezTo>
                  <a:cubicBezTo>
                    <a:pt x="683" y="35"/>
                    <a:pt x="561" y="0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9334851" y="2521503"/>
              <a:ext cx="253171" cy="308528"/>
            </a:xfrm>
            <a:custGeom>
              <a:avLst/>
              <a:gdLst/>
              <a:ahLst/>
              <a:cxnLst/>
              <a:rect l="l" t="t" r="r" b="b"/>
              <a:pathLst>
                <a:path w="4857" h="5919" extrusionOk="0">
                  <a:moveTo>
                    <a:pt x="2090" y="0"/>
                  </a:moveTo>
                  <a:cubicBezTo>
                    <a:pt x="1998" y="0"/>
                    <a:pt x="1907" y="25"/>
                    <a:pt x="1831" y="75"/>
                  </a:cubicBezTo>
                  <a:lnTo>
                    <a:pt x="0" y="1127"/>
                  </a:lnTo>
                  <a:lnTo>
                    <a:pt x="1930" y="2278"/>
                  </a:lnTo>
                  <a:lnTo>
                    <a:pt x="2105" y="2804"/>
                  </a:lnTo>
                  <a:lnTo>
                    <a:pt x="2763" y="5918"/>
                  </a:lnTo>
                  <a:lnTo>
                    <a:pt x="4857" y="4712"/>
                  </a:lnTo>
                  <a:lnTo>
                    <a:pt x="4265" y="1905"/>
                  </a:lnTo>
                  <a:cubicBezTo>
                    <a:pt x="4232" y="1708"/>
                    <a:pt x="4166" y="1511"/>
                    <a:pt x="4079" y="1325"/>
                  </a:cubicBezTo>
                  <a:cubicBezTo>
                    <a:pt x="3969" y="1105"/>
                    <a:pt x="3794" y="908"/>
                    <a:pt x="3585" y="787"/>
                  </a:cubicBezTo>
                  <a:lnTo>
                    <a:pt x="2357" y="75"/>
                  </a:lnTo>
                  <a:cubicBezTo>
                    <a:pt x="2275" y="25"/>
                    <a:pt x="2182" y="0"/>
                    <a:pt x="20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9331410" y="2579675"/>
              <a:ext cx="147514" cy="250356"/>
            </a:xfrm>
            <a:custGeom>
              <a:avLst/>
              <a:gdLst/>
              <a:ahLst/>
              <a:cxnLst/>
              <a:rect l="l" t="t" r="r" b="b"/>
              <a:pathLst>
                <a:path w="2830" h="4803" extrusionOk="0">
                  <a:moveTo>
                    <a:pt x="126" y="1"/>
                  </a:moveTo>
                  <a:cubicBezTo>
                    <a:pt x="50" y="1"/>
                    <a:pt x="0" y="63"/>
                    <a:pt x="0" y="165"/>
                  </a:cubicBezTo>
                  <a:lnTo>
                    <a:pt x="0" y="2774"/>
                  </a:lnTo>
                  <a:cubicBezTo>
                    <a:pt x="0" y="2993"/>
                    <a:pt x="154" y="3257"/>
                    <a:pt x="340" y="3366"/>
                  </a:cubicBezTo>
                  <a:lnTo>
                    <a:pt x="2829" y="4802"/>
                  </a:lnTo>
                  <a:lnTo>
                    <a:pt x="2116" y="1359"/>
                  </a:lnTo>
                  <a:cubicBezTo>
                    <a:pt x="2084" y="1206"/>
                    <a:pt x="1963" y="1030"/>
                    <a:pt x="1831" y="965"/>
                  </a:cubicBezTo>
                  <a:lnTo>
                    <a:pt x="230" y="33"/>
                  </a:lnTo>
                  <a:cubicBezTo>
                    <a:pt x="192" y="11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9356535" y="2621479"/>
              <a:ext cx="78761" cy="135473"/>
            </a:xfrm>
            <a:custGeom>
              <a:avLst/>
              <a:gdLst/>
              <a:ahLst/>
              <a:cxnLst/>
              <a:rect l="l" t="t" r="r" b="b"/>
              <a:pathLst>
                <a:path w="1511" h="2599" extrusionOk="0">
                  <a:moveTo>
                    <a:pt x="60" y="1"/>
                  </a:moveTo>
                  <a:cubicBezTo>
                    <a:pt x="25" y="1"/>
                    <a:pt x="1" y="23"/>
                    <a:pt x="1" y="64"/>
                  </a:cubicBezTo>
                  <a:lnTo>
                    <a:pt x="1" y="1632"/>
                  </a:lnTo>
                  <a:cubicBezTo>
                    <a:pt x="1" y="1709"/>
                    <a:pt x="55" y="1797"/>
                    <a:pt x="121" y="1841"/>
                  </a:cubicBezTo>
                  <a:lnTo>
                    <a:pt x="1426" y="2586"/>
                  </a:lnTo>
                  <a:cubicBezTo>
                    <a:pt x="1441" y="2595"/>
                    <a:pt x="1454" y="2599"/>
                    <a:pt x="1465" y="2599"/>
                  </a:cubicBezTo>
                  <a:cubicBezTo>
                    <a:pt x="1495" y="2599"/>
                    <a:pt x="1511" y="2569"/>
                    <a:pt x="1502" y="2520"/>
                  </a:cubicBezTo>
                  <a:lnTo>
                    <a:pt x="1119" y="700"/>
                  </a:lnTo>
                  <a:cubicBezTo>
                    <a:pt x="1108" y="635"/>
                    <a:pt x="1064" y="569"/>
                    <a:pt x="1009" y="535"/>
                  </a:cubicBezTo>
                  <a:lnTo>
                    <a:pt x="99" y="9"/>
                  </a:lnTo>
                  <a:cubicBezTo>
                    <a:pt x="85" y="4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9465684" y="2620332"/>
              <a:ext cx="94346" cy="137871"/>
            </a:xfrm>
            <a:custGeom>
              <a:avLst/>
              <a:gdLst/>
              <a:ahLst/>
              <a:cxnLst/>
              <a:rect l="l" t="t" r="r" b="b"/>
              <a:pathLst>
                <a:path w="1810" h="2645" extrusionOk="0">
                  <a:moveTo>
                    <a:pt x="1255" y="1"/>
                  </a:moveTo>
                  <a:cubicBezTo>
                    <a:pt x="1220" y="1"/>
                    <a:pt x="1185" y="10"/>
                    <a:pt x="1152" y="31"/>
                  </a:cubicBezTo>
                  <a:lnTo>
                    <a:pt x="122" y="623"/>
                  </a:lnTo>
                  <a:cubicBezTo>
                    <a:pt x="44" y="667"/>
                    <a:pt x="0" y="755"/>
                    <a:pt x="22" y="843"/>
                  </a:cubicBezTo>
                  <a:lnTo>
                    <a:pt x="363" y="2487"/>
                  </a:lnTo>
                  <a:cubicBezTo>
                    <a:pt x="386" y="2583"/>
                    <a:pt x="469" y="2644"/>
                    <a:pt x="559" y="2644"/>
                  </a:cubicBezTo>
                  <a:cubicBezTo>
                    <a:pt x="592" y="2644"/>
                    <a:pt x="626" y="2636"/>
                    <a:pt x="658" y="2619"/>
                  </a:cubicBezTo>
                  <a:lnTo>
                    <a:pt x="1700" y="2016"/>
                  </a:lnTo>
                  <a:cubicBezTo>
                    <a:pt x="1777" y="1972"/>
                    <a:pt x="1810" y="1885"/>
                    <a:pt x="1799" y="1807"/>
                  </a:cubicBezTo>
                  <a:lnTo>
                    <a:pt x="1459" y="163"/>
                  </a:lnTo>
                  <a:cubicBezTo>
                    <a:pt x="1435" y="67"/>
                    <a:pt x="1347" y="1"/>
                    <a:pt x="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9334225" y="2575869"/>
              <a:ext cx="147879" cy="257133"/>
            </a:xfrm>
            <a:custGeom>
              <a:avLst/>
              <a:gdLst/>
              <a:ahLst/>
              <a:cxnLst/>
              <a:rect l="l" t="t" r="r" b="b"/>
              <a:pathLst>
                <a:path w="2837" h="4933" extrusionOk="0">
                  <a:moveTo>
                    <a:pt x="75" y="0"/>
                  </a:moveTo>
                  <a:cubicBezTo>
                    <a:pt x="31" y="0"/>
                    <a:pt x="0" y="67"/>
                    <a:pt x="56" y="95"/>
                  </a:cubicBezTo>
                  <a:cubicBezTo>
                    <a:pt x="341" y="260"/>
                    <a:pt x="637" y="435"/>
                    <a:pt x="933" y="599"/>
                  </a:cubicBezTo>
                  <a:cubicBezTo>
                    <a:pt x="1207" y="764"/>
                    <a:pt x="1503" y="896"/>
                    <a:pt x="1755" y="1082"/>
                  </a:cubicBezTo>
                  <a:cubicBezTo>
                    <a:pt x="1942" y="1213"/>
                    <a:pt x="1996" y="1488"/>
                    <a:pt x="2040" y="1696"/>
                  </a:cubicBezTo>
                  <a:cubicBezTo>
                    <a:pt x="2073" y="1871"/>
                    <a:pt x="2117" y="2046"/>
                    <a:pt x="2150" y="2233"/>
                  </a:cubicBezTo>
                  <a:cubicBezTo>
                    <a:pt x="2259" y="2759"/>
                    <a:pt x="2380" y="3286"/>
                    <a:pt x="2490" y="3822"/>
                  </a:cubicBezTo>
                  <a:cubicBezTo>
                    <a:pt x="2566" y="4173"/>
                    <a:pt x="2644" y="4536"/>
                    <a:pt x="2731" y="4897"/>
                  </a:cubicBezTo>
                  <a:cubicBezTo>
                    <a:pt x="2735" y="4922"/>
                    <a:pt x="2752" y="4933"/>
                    <a:pt x="2771" y="4933"/>
                  </a:cubicBezTo>
                  <a:cubicBezTo>
                    <a:pt x="2802" y="4933"/>
                    <a:pt x="2836" y="4905"/>
                    <a:pt x="2829" y="4864"/>
                  </a:cubicBezTo>
                  <a:lnTo>
                    <a:pt x="2271" y="2299"/>
                  </a:lnTo>
                  <a:cubicBezTo>
                    <a:pt x="2227" y="2102"/>
                    <a:pt x="2194" y="1915"/>
                    <a:pt x="2150" y="1717"/>
                  </a:cubicBezTo>
                  <a:cubicBezTo>
                    <a:pt x="2106" y="1488"/>
                    <a:pt x="2051" y="1213"/>
                    <a:pt x="1876" y="1038"/>
                  </a:cubicBezTo>
                  <a:cubicBezTo>
                    <a:pt x="1832" y="994"/>
                    <a:pt x="1777" y="972"/>
                    <a:pt x="1723" y="939"/>
                  </a:cubicBezTo>
                  <a:cubicBezTo>
                    <a:pt x="1547" y="830"/>
                    <a:pt x="1372" y="731"/>
                    <a:pt x="1196" y="632"/>
                  </a:cubicBezTo>
                  <a:cubicBezTo>
                    <a:pt x="824" y="424"/>
                    <a:pt x="461" y="216"/>
                    <a:pt x="100" y="7"/>
                  </a:cubicBezTo>
                  <a:cubicBezTo>
                    <a:pt x="92" y="2"/>
                    <a:pt x="83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9725734" y="2716606"/>
              <a:ext cx="214338" cy="234354"/>
            </a:xfrm>
            <a:custGeom>
              <a:avLst/>
              <a:gdLst/>
              <a:ahLst/>
              <a:cxnLst/>
              <a:rect l="l" t="t" r="r" b="b"/>
              <a:pathLst>
                <a:path w="4112" h="4496" extrusionOk="0">
                  <a:moveTo>
                    <a:pt x="2070" y="0"/>
                  </a:moveTo>
                  <a:cubicBezTo>
                    <a:pt x="2010" y="0"/>
                    <a:pt x="1949" y="16"/>
                    <a:pt x="1897" y="48"/>
                  </a:cubicBezTo>
                  <a:lnTo>
                    <a:pt x="208" y="1024"/>
                  </a:lnTo>
                  <a:cubicBezTo>
                    <a:pt x="110" y="1079"/>
                    <a:pt x="44" y="1200"/>
                    <a:pt x="33" y="1320"/>
                  </a:cubicBezTo>
                  <a:lnTo>
                    <a:pt x="0" y="3140"/>
                  </a:lnTo>
                  <a:cubicBezTo>
                    <a:pt x="0" y="3271"/>
                    <a:pt x="66" y="3392"/>
                    <a:pt x="176" y="3458"/>
                  </a:cubicBezTo>
                  <a:lnTo>
                    <a:pt x="1809" y="4445"/>
                  </a:lnTo>
                  <a:cubicBezTo>
                    <a:pt x="1866" y="4479"/>
                    <a:pt x="1929" y="4496"/>
                    <a:pt x="1992" y="4496"/>
                  </a:cubicBezTo>
                  <a:cubicBezTo>
                    <a:pt x="2050" y="4496"/>
                    <a:pt x="2107" y="4482"/>
                    <a:pt x="2160" y="4455"/>
                  </a:cubicBezTo>
                  <a:lnTo>
                    <a:pt x="3892" y="3524"/>
                  </a:lnTo>
                  <a:cubicBezTo>
                    <a:pt x="4002" y="3458"/>
                    <a:pt x="4068" y="3337"/>
                    <a:pt x="4079" y="3217"/>
                  </a:cubicBezTo>
                  <a:lnTo>
                    <a:pt x="4111" y="1386"/>
                  </a:lnTo>
                  <a:cubicBezTo>
                    <a:pt x="4111" y="1265"/>
                    <a:pt x="4046" y="1144"/>
                    <a:pt x="3947" y="1079"/>
                  </a:cubicBezTo>
                  <a:lnTo>
                    <a:pt x="2259" y="59"/>
                  </a:lnTo>
                  <a:cubicBezTo>
                    <a:pt x="2202" y="19"/>
                    <a:pt x="2136" y="0"/>
                    <a:pt x="2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9765140" y="2737352"/>
              <a:ext cx="133232" cy="117803"/>
            </a:xfrm>
            <a:custGeom>
              <a:avLst/>
              <a:gdLst/>
              <a:ahLst/>
              <a:cxnLst/>
              <a:rect l="l" t="t" r="r" b="b"/>
              <a:pathLst>
                <a:path w="2556" h="2260" extrusionOk="0">
                  <a:moveTo>
                    <a:pt x="549" y="1"/>
                  </a:moveTo>
                  <a:lnTo>
                    <a:pt x="1" y="308"/>
                  </a:lnTo>
                  <a:lnTo>
                    <a:pt x="1985" y="1569"/>
                  </a:lnTo>
                  <a:lnTo>
                    <a:pt x="1996" y="2259"/>
                  </a:lnTo>
                  <a:lnTo>
                    <a:pt x="2544" y="1952"/>
                  </a:lnTo>
                  <a:lnTo>
                    <a:pt x="2556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9727871" y="2774152"/>
              <a:ext cx="211732" cy="63957"/>
            </a:xfrm>
            <a:custGeom>
              <a:avLst/>
              <a:gdLst/>
              <a:ahLst/>
              <a:cxnLst/>
              <a:rect l="l" t="t" r="r" b="b"/>
              <a:pathLst>
                <a:path w="4062" h="1227" extrusionOk="0">
                  <a:moveTo>
                    <a:pt x="73" y="1"/>
                  </a:moveTo>
                  <a:cubicBezTo>
                    <a:pt x="25" y="1"/>
                    <a:pt x="0" y="68"/>
                    <a:pt x="47" y="96"/>
                  </a:cubicBezTo>
                  <a:lnTo>
                    <a:pt x="1758" y="1115"/>
                  </a:lnTo>
                  <a:cubicBezTo>
                    <a:pt x="1812" y="1148"/>
                    <a:pt x="1900" y="1214"/>
                    <a:pt x="1955" y="1225"/>
                  </a:cubicBezTo>
                  <a:cubicBezTo>
                    <a:pt x="1961" y="1226"/>
                    <a:pt x="1967" y="1226"/>
                    <a:pt x="1973" y="1226"/>
                  </a:cubicBezTo>
                  <a:cubicBezTo>
                    <a:pt x="2034" y="1226"/>
                    <a:pt x="2101" y="1178"/>
                    <a:pt x="2141" y="1148"/>
                  </a:cubicBezTo>
                  <a:cubicBezTo>
                    <a:pt x="2492" y="973"/>
                    <a:pt x="2832" y="786"/>
                    <a:pt x="3171" y="600"/>
                  </a:cubicBezTo>
                  <a:cubicBezTo>
                    <a:pt x="3456" y="457"/>
                    <a:pt x="3731" y="304"/>
                    <a:pt x="4016" y="161"/>
                  </a:cubicBezTo>
                  <a:cubicBezTo>
                    <a:pt x="4062" y="133"/>
                    <a:pt x="4038" y="66"/>
                    <a:pt x="3990" y="66"/>
                  </a:cubicBezTo>
                  <a:cubicBezTo>
                    <a:pt x="3981" y="66"/>
                    <a:pt x="3971" y="69"/>
                    <a:pt x="3961" y="74"/>
                  </a:cubicBezTo>
                  <a:cubicBezTo>
                    <a:pt x="3380" y="381"/>
                    <a:pt x="2810" y="688"/>
                    <a:pt x="2229" y="995"/>
                  </a:cubicBezTo>
                  <a:cubicBezTo>
                    <a:pt x="2157" y="1025"/>
                    <a:pt x="2038" y="1065"/>
                    <a:pt x="1978" y="1115"/>
                  </a:cubicBezTo>
                  <a:lnTo>
                    <a:pt x="1978" y="1115"/>
                  </a:lnTo>
                  <a:cubicBezTo>
                    <a:pt x="1948" y="1088"/>
                    <a:pt x="1887" y="1068"/>
                    <a:pt x="1867" y="1049"/>
                  </a:cubicBezTo>
                  <a:cubicBezTo>
                    <a:pt x="1538" y="863"/>
                    <a:pt x="1220" y="666"/>
                    <a:pt x="891" y="479"/>
                  </a:cubicBezTo>
                  <a:cubicBezTo>
                    <a:pt x="628" y="325"/>
                    <a:pt x="365" y="161"/>
                    <a:pt x="102" y="8"/>
                  </a:cubicBezTo>
                  <a:cubicBezTo>
                    <a:pt x="91" y="3"/>
                    <a:pt x="82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9825709" y="2833105"/>
              <a:ext cx="8079" cy="120617"/>
            </a:xfrm>
            <a:custGeom>
              <a:avLst/>
              <a:gdLst/>
              <a:ahLst/>
              <a:cxnLst/>
              <a:rect l="l" t="t" r="r" b="b"/>
              <a:pathLst>
                <a:path w="155" h="2314" extrusionOk="0">
                  <a:moveTo>
                    <a:pt x="105" y="0"/>
                  </a:moveTo>
                  <a:cubicBezTo>
                    <a:pt x="80" y="0"/>
                    <a:pt x="56" y="17"/>
                    <a:pt x="56" y="50"/>
                  </a:cubicBezTo>
                  <a:cubicBezTo>
                    <a:pt x="34" y="785"/>
                    <a:pt x="23" y="1530"/>
                    <a:pt x="1" y="2264"/>
                  </a:cubicBezTo>
                  <a:cubicBezTo>
                    <a:pt x="1" y="2297"/>
                    <a:pt x="28" y="2314"/>
                    <a:pt x="55" y="2314"/>
                  </a:cubicBezTo>
                  <a:cubicBezTo>
                    <a:pt x="83" y="2314"/>
                    <a:pt x="110" y="2297"/>
                    <a:pt x="110" y="2264"/>
                  </a:cubicBezTo>
                  <a:cubicBezTo>
                    <a:pt x="122" y="1530"/>
                    <a:pt x="144" y="785"/>
                    <a:pt x="154" y="50"/>
                  </a:cubicBezTo>
                  <a:cubicBezTo>
                    <a:pt x="154" y="17"/>
                    <a:pt x="130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9901864" y="2874075"/>
              <a:ext cx="26792" cy="26375"/>
            </a:xfrm>
            <a:custGeom>
              <a:avLst/>
              <a:gdLst/>
              <a:ahLst/>
              <a:cxnLst/>
              <a:rect l="l" t="t" r="r" b="b"/>
              <a:pathLst>
                <a:path w="514" h="506" extrusionOk="0">
                  <a:moveTo>
                    <a:pt x="464" y="1"/>
                  </a:moveTo>
                  <a:cubicBezTo>
                    <a:pt x="455" y="1"/>
                    <a:pt x="446" y="3"/>
                    <a:pt x="437" y="9"/>
                  </a:cubicBezTo>
                  <a:lnTo>
                    <a:pt x="64" y="218"/>
                  </a:lnTo>
                  <a:cubicBezTo>
                    <a:pt x="31" y="240"/>
                    <a:pt x="9" y="272"/>
                    <a:pt x="9" y="306"/>
                  </a:cubicBezTo>
                  <a:lnTo>
                    <a:pt x="9" y="459"/>
                  </a:lnTo>
                  <a:cubicBezTo>
                    <a:pt x="0" y="486"/>
                    <a:pt x="29" y="506"/>
                    <a:pt x="64" y="506"/>
                  </a:cubicBezTo>
                  <a:cubicBezTo>
                    <a:pt x="71" y="506"/>
                    <a:pt x="78" y="505"/>
                    <a:pt x="86" y="503"/>
                  </a:cubicBezTo>
                  <a:lnTo>
                    <a:pt x="469" y="284"/>
                  </a:lnTo>
                  <a:cubicBezTo>
                    <a:pt x="491" y="272"/>
                    <a:pt x="513" y="250"/>
                    <a:pt x="513" y="218"/>
                  </a:cubicBezTo>
                  <a:lnTo>
                    <a:pt x="513" y="53"/>
                  </a:lnTo>
                  <a:cubicBezTo>
                    <a:pt x="513" y="21"/>
                    <a:pt x="49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9736576" y="2799224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58"/>
                    <a:pt x="12" y="502"/>
                    <a:pt x="56" y="524"/>
                  </a:cubicBezTo>
                  <a:lnTo>
                    <a:pt x="494" y="809"/>
                  </a:lnTo>
                  <a:cubicBezTo>
                    <a:pt x="503" y="815"/>
                    <a:pt x="512" y="818"/>
                    <a:pt x="522" y="818"/>
                  </a:cubicBezTo>
                  <a:cubicBezTo>
                    <a:pt x="547" y="818"/>
                    <a:pt x="570" y="798"/>
                    <a:pt x="570" y="765"/>
                  </a:cubicBezTo>
                  <a:lnTo>
                    <a:pt x="592" y="393"/>
                  </a:lnTo>
                  <a:cubicBezTo>
                    <a:pt x="592" y="349"/>
                    <a:pt x="570" y="305"/>
                    <a:pt x="538" y="283"/>
                  </a:cubicBezTo>
                  <a:lnTo>
                    <a:pt x="78" y="9"/>
                  </a:lnTo>
                  <a:cubicBezTo>
                    <a:pt x="69" y="4"/>
                    <a:pt x="59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9586300" y="2785671"/>
              <a:ext cx="214338" cy="234458"/>
            </a:xfrm>
            <a:custGeom>
              <a:avLst/>
              <a:gdLst/>
              <a:ahLst/>
              <a:cxnLst/>
              <a:rect l="l" t="t" r="r" b="b"/>
              <a:pathLst>
                <a:path w="4112" h="4498" extrusionOk="0">
                  <a:moveTo>
                    <a:pt x="2082" y="1"/>
                  </a:moveTo>
                  <a:cubicBezTo>
                    <a:pt x="2020" y="1"/>
                    <a:pt x="1957" y="17"/>
                    <a:pt x="1897" y="50"/>
                  </a:cubicBezTo>
                  <a:lnTo>
                    <a:pt x="220" y="1025"/>
                  </a:lnTo>
                  <a:cubicBezTo>
                    <a:pt x="110" y="1081"/>
                    <a:pt x="44" y="1201"/>
                    <a:pt x="33" y="1322"/>
                  </a:cubicBezTo>
                  <a:lnTo>
                    <a:pt x="0" y="3142"/>
                  </a:lnTo>
                  <a:cubicBezTo>
                    <a:pt x="0" y="3273"/>
                    <a:pt x="66" y="3394"/>
                    <a:pt x="176" y="3459"/>
                  </a:cubicBezTo>
                  <a:lnTo>
                    <a:pt x="1809" y="4446"/>
                  </a:lnTo>
                  <a:cubicBezTo>
                    <a:pt x="1866" y="4481"/>
                    <a:pt x="1933" y="4497"/>
                    <a:pt x="1999" y="4497"/>
                  </a:cubicBezTo>
                  <a:cubicBezTo>
                    <a:pt x="2059" y="4497"/>
                    <a:pt x="2119" y="4483"/>
                    <a:pt x="2171" y="4458"/>
                  </a:cubicBezTo>
                  <a:lnTo>
                    <a:pt x="3892" y="3515"/>
                  </a:lnTo>
                  <a:cubicBezTo>
                    <a:pt x="4002" y="3459"/>
                    <a:pt x="4079" y="3339"/>
                    <a:pt x="4079" y="3218"/>
                  </a:cubicBezTo>
                  <a:lnTo>
                    <a:pt x="4111" y="1388"/>
                  </a:lnTo>
                  <a:cubicBezTo>
                    <a:pt x="4111" y="1256"/>
                    <a:pt x="4045" y="1146"/>
                    <a:pt x="3947" y="1081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9625707" y="2806521"/>
              <a:ext cx="133232" cy="117229"/>
            </a:xfrm>
            <a:custGeom>
              <a:avLst/>
              <a:gdLst/>
              <a:ahLst/>
              <a:cxnLst/>
              <a:rect l="l" t="t" r="r" b="b"/>
              <a:pathLst>
                <a:path w="2556" h="2249" extrusionOk="0">
                  <a:moveTo>
                    <a:pt x="549" y="1"/>
                  </a:moveTo>
                  <a:lnTo>
                    <a:pt x="0" y="308"/>
                  </a:lnTo>
                  <a:lnTo>
                    <a:pt x="1985" y="1568"/>
                  </a:lnTo>
                  <a:lnTo>
                    <a:pt x="1996" y="2248"/>
                  </a:lnTo>
                  <a:lnTo>
                    <a:pt x="2544" y="1953"/>
                  </a:lnTo>
                  <a:lnTo>
                    <a:pt x="2555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588438" y="2843321"/>
              <a:ext cx="211732" cy="63905"/>
            </a:xfrm>
            <a:custGeom>
              <a:avLst/>
              <a:gdLst/>
              <a:ahLst/>
              <a:cxnLst/>
              <a:rect l="l" t="t" r="r" b="b"/>
              <a:pathLst>
                <a:path w="4062" h="1226" extrusionOk="0">
                  <a:moveTo>
                    <a:pt x="77" y="0"/>
                  </a:moveTo>
                  <a:cubicBezTo>
                    <a:pt x="33" y="0"/>
                    <a:pt x="0" y="67"/>
                    <a:pt x="47" y="95"/>
                  </a:cubicBezTo>
                  <a:cubicBezTo>
                    <a:pt x="617" y="435"/>
                    <a:pt x="1187" y="775"/>
                    <a:pt x="1768" y="1115"/>
                  </a:cubicBezTo>
                  <a:cubicBezTo>
                    <a:pt x="1812" y="1147"/>
                    <a:pt x="1899" y="1213"/>
                    <a:pt x="1965" y="1225"/>
                  </a:cubicBezTo>
                  <a:cubicBezTo>
                    <a:pt x="1970" y="1225"/>
                    <a:pt x="1975" y="1226"/>
                    <a:pt x="1980" y="1226"/>
                  </a:cubicBezTo>
                  <a:cubicBezTo>
                    <a:pt x="2033" y="1226"/>
                    <a:pt x="2102" y="1178"/>
                    <a:pt x="2152" y="1147"/>
                  </a:cubicBezTo>
                  <a:cubicBezTo>
                    <a:pt x="2491" y="972"/>
                    <a:pt x="2832" y="786"/>
                    <a:pt x="3183" y="599"/>
                  </a:cubicBezTo>
                  <a:cubicBezTo>
                    <a:pt x="3456" y="457"/>
                    <a:pt x="3741" y="304"/>
                    <a:pt x="4016" y="161"/>
                  </a:cubicBezTo>
                  <a:cubicBezTo>
                    <a:pt x="4062" y="133"/>
                    <a:pt x="4037" y="66"/>
                    <a:pt x="3989" y="66"/>
                  </a:cubicBezTo>
                  <a:cubicBezTo>
                    <a:pt x="3980" y="66"/>
                    <a:pt x="3971" y="68"/>
                    <a:pt x="3961" y="73"/>
                  </a:cubicBezTo>
                  <a:cubicBezTo>
                    <a:pt x="3391" y="380"/>
                    <a:pt x="2810" y="687"/>
                    <a:pt x="2228" y="994"/>
                  </a:cubicBezTo>
                  <a:cubicBezTo>
                    <a:pt x="2167" y="1025"/>
                    <a:pt x="2040" y="1065"/>
                    <a:pt x="1978" y="1114"/>
                  </a:cubicBezTo>
                  <a:lnTo>
                    <a:pt x="1978" y="1114"/>
                  </a:lnTo>
                  <a:cubicBezTo>
                    <a:pt x="1950" y="1088"/>
                    <a:pt x="1896" y="1069"/>
                    <a:pt x="1867" y="1049"/>
                  </a:cubicBezTo>
                  <a:cubicBezTo>
                    <a:pt x="1538" y="862"/>
                    <a:pt x="1220" y="665"/>
                    <a:pt x="891" y="479"/>
                  </a:cubicBezTo>
                  <a:cubicBezTo>
                    <a:pt x="628" y="314"/>
                    <a:pt x="364" y="161"/>
                    <a:pt x="101" y="7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9686588" y="2902274"/>
              <a:ext cx="7715" cy="120617"/>
            </a:xfrm>
            <a:custGeom>
              <a:avLst/>
              <a:gdLst/>
              <a:ahLst/>
              <a:cxnLst/>
              <a:rect l="l" t="t" r="r" b="b"/>
              <a:pathLst>
                <a:path w="148" h="2314" extrusionOk="0">
                  <a:moveTo>
                    <a:pt x="99" y="0"/>
                  </a:moveTo>
                  <a:cubicBezTo>
                    <a:pt x="74" y="0"/>
                    <a:pt x="50" y="17"/>
                    <a:pt x="50" y="50"/>
                  </a:cubicBezTo>
                  <a:cubicBezTo>
                    <a:pt x="28" y="784"/>
                    <a:pt x="16" y="1519"/>
                    <a:pt x="6" y="2264"/>
                  </a:cubicBezTo>
                  <a:cubicBezTo>
                    <a:pt x="0" y="2297"/>
                    <a:pt x="25" y="2314"/>
                    <a:pt x="51" y="2314"/>
                  </a:cubicBezTo>
                  <a:cubicBezTo>
                    <a:pt x="77" y="2314"/>
                    <a:pt x="104" y="2297"/>
                    <a:pt x="104" y="2264"/>
                  </a:cubicBezTo>
                  <a:cubicBezTo>
                    <a:pt x="116" y="1519"/>
                    <a:pt x="137" y="784"/>
                    <a:pt x="148" y="50"/>
                  </a:cubicBezTo>
                  <a:cubicBezTo>
                    <a:pt x="148" y="17"/>
                    <a:pt x="12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9762847" y="2943244"/>
              <a:ext cx="26323" cy="26375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456" y="1"/>
                  </a:moveTo>
                  <a:cubicBezTo>
                    <a:pt x="447" y="1"/>
                    <a:pt x="437" y="3"/>
                    <a:pt x="429" y="9"/>
                  </a:cubicBezTo>
                  <a:lnTo>
                    <a:pt x="56" y="217"/>
                  </a:lnTo>
                  <a:cubicBezTo>
                    <a:pt x="23" y="229"/>
                    <a:pt x="1" y="272"/>
                    <a:pt x="1" y="305"/>
                  </a:cubicBezTo>
                  <a:lnTo>
                    <a:pt x="1" y="448"/>
                  </a:lnTo>
                  <a:cubicBezTo>
                    <a:pt x="1" y="484"/>
                    <a:pt x="23" y="505"/>
                    <a:pt x="56" y="505"/>
                  </a:cubicBezTo>
                  <a:cubicBezTo>
                    <a:pt x="63" y="505"/>
                    <a:pt x="70" y="504"/>
                    <a:pt x="78" y="502"/>
                  </a:cubicBezTo>
                  <a:lnTo>
                    <a:pt x="461" y="283"/>
                  </a:lnTo>
                  <a:cubicBezTo>
                    <a:pt x="483" y="272"/>
                    <a:pt x="505" y="250"/>
                    <a:pt x="505" y="217"/>
                  </a:cubicBezTo>
                  <a:lnTo>
                    <a:pt x="505" y="53"/>
                  </a:lnTo>
                  <a:cubicBezTo>
                    <a:pt x="505" y="21"/>
                    <a:pt x="481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9597142" y="2868341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60"/>
                    <a:pt x="22" y="503"/>
                    <a:pt x="55" y="525"/>
                  </a:cubicBezTo>
                  <a:lnTo>
                    <a:pt x="494" y="810"/>
                  </a:lnTo>
                  <a:cubicBezTo>
                    <a:pt x="501" y="815"/>
                    <a:pt x="509" y="817"/>
                    <a:pt x="517" y="817"/>
                  </a:cubicBezTo>
                  <a:cubicBezTo>
                    <a:pt x="544" y="817"/>
                    <a:pt x="573" y="792"/>
                    <a:pt x="582" y="767"/>
                  </a:cubicBezTo>
                  <a:lnTo>
                    <a:pt x="592" y="394"/>
                  </a:lnTo>
                  <a:cubicBezTo>
                    <a:pt x="592" y="350"/>
                    <a:pt x="570" y="306"/>
                    <a:pt x="538" y="284"/>
                  </a:cubicBezTo>
                  <a:lnTo>
                    <a:pt x="77" y="10"/>
                  </a:lnTo>
                  <a:cubicBezTo>
                    <a:pt x="68" y="4"/>
                    <a:pt x="5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9461722" y="2852235"/>
              <a:ext cx="214338" cy="234145"/>
            </a:xfrm>
            <a:custGeom>
              <a:avLst/>
              <a:gdLst/>
              <a:ahLst/>
              <a:cxnLst/>
              <a:rect l="l" t="t" r="r" b="b"/>
              <a:pathLst>
                <a:path w="4112" h="4492" extrusionOk="0">
                  <a:moveTo>
                    <a:pt x="2063" y="1"/>
                  </a:moveTo>
                  <a:cubicBezTo>
                    <a:pt x="2004" y="1"/>
                    <a:pt x="1947" y="15"/>
                    <a:pt x="1896" y="45"/>
                  </a:cubicBezTo>
                  <a:lnTo>
                    <a:pt x="219" y="1020"/>
                  </a:lnTo>
                  <a:cubicBezTo>
                    <a:pt x="110" y="1086"/>
                    <a:pt x="44" y="1196"/>
                    <a:pt x="33" y="1317"/>
                  </a:cubicBezTo>
                  <a:lnTo>
                    <a:pt x="0" y="3137"/>
                  </a:lnTo>
                  <a:cubicBezTo>
                    <a:pt x="0" y="3268"/>
                    <a:pt x="66" y="3388"/>
                    <a:pt x="176" y="3454"/>
                  </a:cubicBezTo>
                  <a:lnTo>
                    <a:pt x="1809" y="4441"/>
                  </a:lnTo>
                  <a:cubicBezTo>
                    <a:pt x="1866" y="4475"/>
                    <a:pt x="1930" y="4492"/>
                    <a:pt x="1994" y="4492"/>
                  </a:cubicBezTo>
                  <a:cubicBezTo>
                    <a:pt x="2053" y="4492"/>
                    <a:pt x="2113" y="4478"/>
                    <a:pt x="2171" y="4452"/>
                  </a:cubicBezTo>
                  <a:lnTo>
                    <a:pt x="3892" y="3520"/>
                  </a:lnTo>
                  <a:cubicBezTo>
                    <a:pt x="4002" y="3454"/>
                    <a:pt x="4067" y="3345"/>
                    <a:pt x="4079" y="3213"/>
                  </a:cubicBezTo>
                  <a:lnTo>
                    <a:pt x="4111" y="1382"/>
                  </a:lnTo>
                  <a:cubicBezTo>
                    <a:pt x="4111" y="1261"/>
                    <a:pt x="4045" y="1141"/>
                    <a:pt x="3947" y="1076"/>
                  </a:cubicBezTo>
                  <a:lnTo>
                    <a:pt x="2259" y="55"/>
                  </a:lnTo>
                  <a:cubicBezTo>
                    <a:pt x="2200" y="20"/>
                    <a:pt x="2131" y="1"/>
                    <a:pt x="20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9501129" y="2872824"/>
              <a:ext cx="133232" cy="117803"/>
            </a:xfrm>
            <a:custGeom>
              <a:avLst/>
              <a:gdLst/>
              <a:ahLst/>
              <a:cxnLst/>
              <a:rect l="l" t="t" r="r" b="b"/>
              <a:pathLst>
                <a:path w="2556" h="2260" extrusionOk="0">
                  <a:moveTo>
                    <a:pt x="548" y="1"/>
                  </a:moveTo>
                  <a:lnTo>
                    <a:pt x="0" y="308"/>
                  </a:lnTo>
                  <a:lnTo>
                    <a:pt x="1985" y="1568"/>
                  </a:lnTo>
                  <a:lnTo>
                    <a:pt x="1996" y="2259"/>
                  </a:lnTo>
                  <a:lnTo>
                    <a:pt x="2544" y="1952"/>
                  </a:lnTo>
                  <a:lnTo>
                    <a:pt x="2555" y="1251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9463859" y="2909572"/>
              <a:ext cx="211732" cy="63957"/>
            </a:xfrm>
            <a:custGeom>
              <a:avLst/>
              <a:gdLst/>
              <a:ahLst/>
              <a:cxnLst/>
              <a:rect l="l" t="t" r="r" b="b"/>
              <a:pathLst>
                <a:path w="4062" h="1227" extrusionOk="0">
                  <a:moveTo>
                    <a:pt x="77" y="1"/>
                  </a:moveTo>
                  <a:cubicBezTo>
                    <a:pt x="33" y="1"/>
                    <a:pt x="0" y="68"/>
                    <a:pt x="47" y="96"/>
                  </a:cubicBezTo>
                  <a:cubicBezTo>
                    <a:pt x="617" y="436"/>
                    <a:pt x="1187" y="775"/>
                    <a:pt x="1768" y="1116"/>
                  </a:cubicBezTo>
                  <a:cubicBezTo>
                    <a:pt x="1812" y="1148"/>
                    <a:pt x="1899" y="1225"/>
                    <a:pt x="1955" y="1225"/>
                  </a:cubicBezTo>
                  <a:cubicBezTo>
                    <a:pt x="1960" y="1226"/>
                    <a:pt x="1966" y="1227"/>
                    <a:pt x="1972" y="1227"/>
                  </a:cubicBezTo>
                  <a:cubicBezTo>
                    <a:pt x="2033" y="1227"/>
                    <a:pt x="2100" y="1179"/>
                    <a:pt x="2141" y="1148"/>
                  </a:cubicBezTo>
                  <a:cubicBezTo>
                    <a:pt x="2491" y="973"/>
                    <a:pt x="2832" y="787"/>
                    <a:pt x="3183" y="611"/>
                  </a:cubicBezTo>
                  <a:cubicBezTo>
                    <a:pt x="3456" y="458"/>
                    <a:pt x="3731" y="315"/>
                    <a:pt x="4016" y="161"/>
                  </a:cubicBezTo>
                  <a:cubicBezTo>
                    <a:pt x="4062" y="134"/>
                    <a:pt x="4037" y="67"/>
                    <a:pt x="3989" y="67"/>
                  </a:cubicBezTo>
                  <a:cubicBezTo>
                    <a:pt x="3980" y="67"/>
                    <a:pt x="3971" y="69"/>
                    <a:pt x="3961" y="74"/>
                  </a:cubicBezTo>
                  <a:cubicBezTo>
                    <a:pt x="3380" y="381"/>
                    <a:pt x="2810" y="688"/>
                    <a:pt x="2228" y="995"/>
                  </a:cubicBezTo>
                  <a:cubicBezTo>
                    <a:pt x="2168" y="1025"/>
                    <a:pt x="2044" y="1064"/>
                    <a:pt x="1981" y="1121"/>
                  </a:cubicBezTo>
                  <a:lnTo>
                    <a:pt x="1981" y="1121"/>
                  </a:lnTo>
                  <a:cubicBezTo>
                    <a:pt x="1954" y="1100"/>
                    <a:pt x="1887" y="1071"/>
                    <a:pt x="1867" y="1060"/>
                  </a:cubicBezTo>
                  <a:cubicBezTo>
                    <a:pt x="1538" y="863"/>
                    <a:pt x="1220" y="677"/>
                    <a:pt x="891" y="480"/>
                  </a:cubicBezTo>
                  <a:cubicBezTo>
                    <a:pt x="628" y="326"/>
                    <a:pt x="364" y="161"/>
                    <a:pt x="101" y="8"/>
                  </a:cubicBezTo>
                  <a:cubicBezTo>
                    <a:pt x="93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9561698" y="2968577"/>
              <a:ext cx="8027" cy="120617"/>
            </a:xfrm>
            <a:custGeom>
              <a:avLst/>
              <a:gdLst/>
              <a:ahLst/>
              <a:cxnLst/>
              <a:rect l="l" t="t" r="r" b="b"/>
              <a:pathLst>
                <a:path w="154" h="2314" extrusionOk="0">
                  <a:moveTo>
                    <a:pt x="105" y="0"/>
                  </a:moveTo>
                  <a:cubicBezTo>
                    <a:pt x="80" y="0"/>
                    <a:pt x="56" y="17"/>
                    <a:pt x="56" y="50"/>
                  </a:cubicBezTo>
                  <a:cubicBezTo>
                    <a:pt x="34" y="784"/>
                    <a:pt x="22" y="1529"/>
                    <a:pt x="0" y="2264"/>
                  </a:cubicBezTo>
                  <a:cubicBezTo>
                    <a:pt x="0" y="2297"/>
                    <a:pt x="28" y="2314"/>
                    <a:pt x="55" y="2314"/>
                  </a:cubicBezTo>
                  <a:cubicBezTo>
                    <a:pt x="83" y="2314"/>
                    <a:pt x="110" y="2297"/>
                    <a:pt x="110" y="2264"/>
                  </a:cubicBezTo>
                  <a:cubicBezTo>
                    <a:pt x="121" y="1529"/>
                    <a:pt x="143" y="784"/>
                    <a:pt x="154" y="50"/>
                  </a:cubicBezTo>
                  <a:cubicBezTo>
                    <a:pt x="154" y="17"/>
                    <a:pt x="129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9637852" y="3009547"/>
              <a:ext cx="26740" cy="26584"/>
            </a:xfrm>
            <a:custGeom>
              <a:avLst/>
              <a:gdLst/>
              <a:ahLst/>
              <a:cxnLst/>
              <a:rect l="l" t="t" r="r" b="b"/>
              <a:pathLst>
                <a:path w="513" h="510" extrusionOk="0">
                  <a:moveTo>
                    <a:pt x="464" y="0"/>
                  </a:moveTo>
                  <a:cubicBezTo>
                    <a:pt x="455" y="0"/>
                    <a:pt x="445" y="3"/>
                    <a:pt x="437" y="9"/>
                  </a:cubicBezTo>
                  <a:lnTo>
                    <a:pt x="64" y="217"/>
                  </a:lnTo>
                  <a:cubicBezTo>
                    <a:pt x="30" y="239"/>
                    <a:pt x="9" y="272"/>
                    <a:pt x="9" y="305"/>
                  </a:cubicBezTo>
                  <a:lnTo>
                    <a:pt x="9" y="458"/>
                  </a:lnTo>
                  <a:cubicBezTo>
                    <a:pt x="0" y="484"/>
                    <a:pt x="25" y="509"/>
                    <a:pt x="57" y="509"/>
                  </a:cubicBezTo>
                  <a:cubicBezTo>
                    <a:pt x="66" y="509"/>
                    <a:pt x="76" y="507"/>
                    <a:pt x="86" y="502"/>
                  </a:cubicBezTo>
                  <a:lnTo>
                    <a:pt x="469" y="294"/>
                  </a:lnTo>
                  <a:cubicBezTo>
                    <a:pt x="491" y="272"/>
                    <a:pt x="513" y="250"/>
                    <a:pt x="513" y="217"/>
                  </a:cubicBezTo>
                  <a:lnTo>
                    <a:pt x="513" y="53"/>
                  </a:lnTo>
                  <a:cubicBezTo>
                    <a:pt x="513" y="21"/>
                    <a:pt x="489" y="0"/>
                    <a:pt x="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9472564" y="2934644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70"/>
                    <a:pt x="11" y="503"/>
                    <a:pt x="55" y="525"/>
                  </a:cubicBezTo>
                  <a:lnTo>
                    <a:pt x="494" y="810"/>
                  </a:lnTo>
                  <a:cubicBezTo>
                    <a:pt x="503" y="816"/>
                    <a:pt x="512" y="819"/>
                    <a:pt x="521" y="819"/>
                  </a:cubicBezTo>
                  <a:cubicBezTo>
                    <a:pt x="547" y="819"/>
                    <a:pt x="570" y="798"/>
                    <a:pt x="570" y="766"/>
                  </a:cubicBezTo>
                  <a:lnTo>
                    <a:pt x="592" y="394"/>
                  </a:lnTo>
                  <a:cubicBezTo>
                    <a:pt x="592" y="350"/>
                    <a:pt x="570" y="316"/>
                    <a:pt x="538" y="294"/>
                  </a:cubicBezTo>
                  <a:lnTo>
                    <a:pt x="77" y="9"/>
                  </a:lnTo>
                  <a:cubicBezTo>
                    <a:pt x="68" y="3"/>
                    <a:pt x="59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9536000" y="2683872"/>
              <a:ext cx="214338" cy="234146"/>
            </a:xfrm>
            <a:custGeom>
              <a:avLst/>
              <a:gdLst/>
              <a:ahLst/>
              <a:cxnLst/>
              <a:rect l="l" t="t" r="r" b="b"/>
              <a:pathLst>
                <a:path w="4112" h="4492" extrusionOk="0">
                  <a:moveTo>
                    <a:pt x="2073" y="1"/>
                  </a:moveTo>
                  <a:cubicBezTo>
                    <a:pt x="2014" y="1"/>
                    <a:pt x="1954" y="14"/>
                    <a:pt x="1897" y="40"/>
                  </a:cubicBezTo>
                  <a:lnTo>
                    <a:pt x="220" y="1016"/>
                  </a:lnTo>
                  <a:cubicBezTo>
                    <a:pt x="110" y="1082"/>
                    <a:pt x="44" y="1192"/>
                    <a:pt x="33" y="1312"/>
                  </a:cubicBezTo>
                  <a:lnTo>
                    <a:pt x="0" y="3143"/>
                  </a:lnTo>
                  <a:cubicBezTo>
                    <a:pt x="0" y="3264"/>
                    <a:pt x="66" y="3385"/>
                    <a:pt x="176" y="3450"/>
                  </a:cubicBezTo>
                  <a:lnTo>
                    <a:pt x="1820" y="4437"/>
                  </a:lnTo>
                  <a:cubicBezTo>
                    <a:pt x="1873" y="4473"/>
                    <a:pt x="1940" y="4492"/>
                    <a:pt x="2006" y="4492"/>
                  </a:cubicBezTo>
                  <a:cubicBezTo>
                    <a:pt x="2063" y="4492"/>
                    <a:pt x="2121" y="4478"/>
                    <a:pt x="2171" y="4448"/>
                  </a:cubicBezTo>
                  <a:lnTo>
                    <a:pt x="3892" y="3516"/>
                  </a:lnTo>
                  <a:cubicBezTo>
                    <a:pt x="4002" y="3450"/>
                    <a:pt x="4079" y="3341"/>
                    <a:pt x="4079" y="3209"/>
                  </a:cubicBezTo>
                  <a:lnTo>
                    <a:pt x="4111" y="1378"/>
                  </a:lnTo>
                  <a:cubicBezTo>
                    <a:pt x="4111" y="1258"/>
                    <a:pt x="4057" y="1137"/>
                    <a:pt x="3947" y="1071"/>
                  </a:cubicBezTo>
                  <a:lnTo>
                    <a:pt x="2259" y="52"/>
                  </a:lnTo>
                  <a:cubicBezTo>
                    <a:pt x="2202" y="17"/>
                    <a:pt x="2138" y="1"/>
                    <a:pt x="2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9575406" y="2704200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49" y="1"/>
                  </a:moveTo>
                  <a:lnTo>
                    <a:pt x="1" y="319"/>
                  </a:lnTo>
                  <a:lnTo>
                    <a:pt x="1985" y="1569"/>
                  </a:lnTo>
                  <a:lnTo>
                    <a:pt x="1996" y="2260"/>
                  </a:lnTo>
                  <a:lnTo>
                    <a:pt x="2544" y="1964"/>
                  </a:lnTo>
                  <a:lnTo>
                    <a:pt x="2566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9538137" y="2741001"/>
              <a:ext cx="211732" cy="64531"/>
            </a:xfrm>
            <a:custGeom>
              <a:avLst/>
              <a:gdLst/>
              <a:ahLst/>
              <a:cxnLst/>
              <a:rect l="l" t="t" r="r" b="b"/>
              <a:pathLst>
                <a:path w="4062" h="1238" extrusionOk="0">
                  <a:moveTo>
                    <a:pt x="77" y="1"/>
                  </a:moveTo>
                  <a:cubicBezTo>
                    <a:pt x="33" y="1"/>
                    <a:pt x="0" y="69"/>
                    <a:pt x="47" y="106"/>
                  </a:cubicBezTo>
                  <a:cubicBezTo>
                    <a:pt x="617" y="435"/>
                    <a:pt x="1187" y="776"/>
                    <a:pt x="1768" y="1115"/>
                  </a:cubicBezTo>
                  <a:cubicBezTo>
                    <a:pt x="1812" y="1148"/>
                    <a:pt x="1900" y="1225"/>
                    <a:pt x="1965" y="1236"/>
                  </a:cubicBezTo>
                  <a:cubicBezTo>
                    <a:pt x="1969" y="1237"/>
                    <a:pt x="1974" y="1237"/>
                    <a:pt x="1978" y="1237"/>
                  </a:cubicBezTo>
                  <a:cubicBezTo>
                    <a:pt x="2032" y="1237"/>
                    <a:pt x="2101" y="1179"/>
                    <a:pt x="2152" y="1159"/>
                  </a:cubicBezTo>
                  <a:cubicBezTo>
                    <a:pt x="2492" y="973"/>
                    <a:pt x="2832" y="786"/>
                    <a:pt x="3183" y="611"/>
                  </a:cubicBezTo>
                  <a:cubicBezTo>
                    <a:pt x="3456" y="457"/>
                    <a:pt x="3742" y="315"/>
                    <a:pt x="4016" y="162"/>
                  </a:cubicBezTo>
                  <a:cubicBezTo>
                    <a:pt x="4062" y="133"/>
                    <a:pt x="4038" y="66"/>
                    <a:pt x="3990" y="66"/>
                  </a:cubicBezTo>
                  <a:cubicBezTo>
                    <a:pt x="3981" y="66"/>
                    <a:pt x="3971" y="69"/>
                    <a:pt x="3961" y="74"/>
                  </a:cubicBezTo>
                  <a:cubicBezTo>
                    <a:pt x="3391" y="381"/>
                    <a:pt x="2810" y="688"/>
                    <a:pt x="2229" y="995"/>
                  </a:cubicBezTo>
                  <a:cubicBezTo>
                    <a:pt x="2168" y="1025"/>
                    <a:pt x="2044" y="1064"/>
                    <a:pt x="1981" y="1121"/>
                  </a:cubicBezTo>
                  <a:lnTo>
                    <a:pt x="1981" y="1121"/>
                  </a:lnTo>
                  <a:cubicBezTo>
                    <a:pt x="1955" y="1099"/>
                    <a:pt x="1897" y="1070"/>
                    <a:pt x="1867" y="1061"/>
                  </a:cubicBezTo>
                  <a:cubicBezTo>
                    <a:pt x="1538" y="863"/>
                    <a:pt x="1220" y="676"/>
                    <a:pt x="891" y="479"/>
                  </a:cubicBezTo>
                  <a:cubicBezTo>
                    <a:pt x="628" y="326"/>
                    <a:pt x="365" y="172"/>
                    <a:pt x="102" y="8"/>
                  </a:cubicBezTo>
                  <a:cubicBezTo>
                    <a:pt x="93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9636288" y="2799954"/>
              <a:ext cx="7767" cy="120617"/>
            </a:xfrm>
            <a:custGeom>
              <a:avLst/>
              <a:gdLst/>
              <a:ahLst/>
              <a:cxnLst/>
              <a:rect l="l" t="t" r="r" b="b"/>
              <a:pathLst>
                <a:path w="149" h="2314" extrusionOk="0">
                  <a:moveTo>
                    <a:pt x="99" y="0"/>
                  </a:moveTo>
                  <a:cubicBezTo>
                    <a:pt x="75" y="0"/>
                    <a:pt x="50" y="17"/>
                    <a:pt x="50" y="50"/>
                  </a:cubicBezTo>
                  <a:cubicBezTo>
                    <a:pt x="28" y="795"/>
                    <a:pt x="17" y="1530"/>
                    <a:pt x="6" y="2264"/>
                  </a:cubicBezTo>
                  <a:cubicBezTo>
                    <a:pt x="0" y="2297"/>
                    <a:pt x="25" y="2314"/>
                    <a:pt x="51" y="2314"/>
                  </a:cubicBezTo>
                  <a:cubicBezTo>
                    <a:pt x="77" y="2314"/>
                    <a:pt x="104" y="2297"/>
                    <a:pt x="104" y="2264"/>
                  </a:cubicBezTo>
                  <a:cubicBezTo>
                    <a:pt x="116" y="1530"/>
                    <a:pt x="138" y="795"/>
                    <a:pt x="148" y="50"/>
                  </a:cubicBezTo>
                  <a:cubicBezTo>
                    <a:pt x="148" y="17"/>
                    <a:pt x="12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9712547" y="2840924"/>
              <a:ext cx="26375" cy="26636"/>
            </a:xfrm>
            <a:custGeom>
              <a:avLst/>
              <a:gdLst/>
              <a:ahLst/>
              <a:cxnLst/>
              <a:rect l="l" t="t" r="r" b="b"/>
              <a:pathLst>
                <a:path w="506" h="511" extrusionOk="0">
                  <a:moveTo>
                    <a:pt x="456" y="1"/>
                  </a:moveTo>
                  <a:cubicBezTo>
                    <a:pt x="447" y="1"/>
                    <a:pt x="438" y="3"/>
                    <a:pt x="429" y="9"/>
                  </a:cubicBezTo>
                  <a:lnTo>
                    <a:pt x="56" y="218"/>
                  </a:lnTo>
                  <a:cubicBezTo>
                    <a:pt x="23" y="240"/>
                    <a:pt x="1" y="272"/>
                    <a:pt x="1" y="316"/>
                  </a:cubicBezTo>
                  <a:lnTo>
                    <a:pt x="1" y="459"/>
                  </a:lnTo>
                  <a:cubicBezTo>
                    <a:pt x="1" y="484"/>
                    <a:pt x="21" y="510"/>
                    <a:pt x="50" y="510"/>
                  </a:cubicBezTo>
                  <a:cubicBezTo>
                    <a:pt x="59" y="510"/>
                    <a:pt x="68" y="508"/>
                    <a:pt x="78" y="503"/>
                  </a:cubicBezTo>
                  <a:lnTo>
                    <a:pt x="461" y="294"/>
                  </a:lnTo>
                  <a:cubicBezTo>
                    <a:pt x="483" y="272"/>
                    <a:pt x="505" y="251"/>
                    <a:pt x="505" y="218"/>
                  </a:cubicBezTo>
                  <a:lnTo>
                    <a:pt x="505" y="53"/>
                  </a:lnTo>
                  <a:cubicBezTo>
                    <a:pt x="505" y="21"/>
                    <a:pt x="482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9546842" y="2766072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50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70"/>
                    <a:pt x="22" y="502"/>
                    <a:pt x="56" y="524"/>
                  </a:cubicBezTo>
                  <a:lnTo>
                    <a:pt x="494" y="809"/>
                  </a:lnTo>
                  <a:cubicBezTo>
                    <a:pt x="503" y="815"/>
                    <a:pt x="512" y="818"/>
                    <a:pt x="522" y="818"/>
                  </a:cubicBezTo>
                  <a:cubicBezTo>
                    <a:pt x="548" y="818"/>
                    <a:pt x="574" y="798"/>
                    <a:pt x="582" y="766"/>
                  </a:cubicBezTo>
                  <a:lnTo>
                    <a:pt x="592" y="393"/>
                  </a:lnTo>
                  <a:cubicBezTo>
                    <a:pt x="592" y="349"/>
                    <a:pt x="570" y="316"/>
                    <a:pt x="538" y="295"/>
                  </a:cubicBezTo>
                  <a:lnTo>
                    <a:pt x="78" y="9"/>
                  </a:ln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9011938" y="2682204"/>
              <a:ext cx="214911" cy="234406"/>
            </a:xfrm>
            <a:custGeom>
              <a:avLst/>
              <a:gdLst/>
              <a:ahLst/>
              <a:cxnLst/>
              <a:rect l="l" t="t" r="r" b="b"/>
              <a:pathLst>
                <a:path w="4123" h="4497" extrusionOk="0">
                  <a:moveTo>
                    <a:pt x="2089" y="1"/>
                  </a:moveTo>
                  <a:cubicBezTo>
                    <a:pt x="2026" y="1"/>
                    <a:pt x="1963" y="17"/>
                    <a:pt x="1908" y="50"/>
                  </a:cubicBezTo>
                  <a:lnTo>
                    <a:pt x="219" y="1015"/>
                  </a:lnTo>
                  <a:cubicBezTo>
                    <a:pt x="110" y="1081"/>
                    <a:pt x="44" y="1190"/>
                    <a:pt x="44" y="1322"/>
                  </a:cubicBezTo>
                  <a:lnTo>
                    <a:pt x="0" y="3142"/>
                  </a:lnTo>
                  <a:cubicBezTo>
                    <a:pt x="0" y="3263"/>
                    <a:pt x="66" y="3383"/>
                    <a:pt x="176" y="3449"/>
                  </a:cubicBezTo>
                  <a:lnTo>
                    <a:pt x="1820" y="4447"/>
                  </a:lnTo>
                  <a:cubicBezTo>
                    <a:pt x="1875" y="4480"/>
                    <a:pt x="1935" y="4496"/>
                    <a:pt x="1996" y="4496"/>
                  </a:cubicBezTo>
                  <a:cubicBezTo>
                    <a:pt x="2056" y="4496"/>
                    <a:pt x="2116" y="4480"/>
                    <a:pt x="2171" y="4447"/>
                  </a:cubicBezTo>
                  <a:lnTo>
                    <a:pt x="3893" y="3515"/>
                  </a:lnTo>
                  <a:cubicBezTo>
                    <a:pt x="4002" y="3449"/>
                    <a:pt x="4079" y="3339"/>
                    <a:pt x="4079" y="3208"/>
                  </a:cubicBezTo>
                  <a:lnTo>
                    <a:pt x="4123" y="1388"/>
                  </a:lnTo>
                  <a:cubicBezTo>
                    <a:pt x="4123" y="1256"/>
                    <a:pt x="4057" y="1136"/>
                    <a:pt x="3947" y="1070"/>
                  </a:cubicBezTo>
                  <a:lnTo>
                    <a:pt x="2270" y="50"/>
                  </a:lnTo>
                  <a:cubicBezTo>
                    <a:pt x="2215" y="17"/>
                    <a:pt x="2152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9051396" y="2702532"/>
              <a:ext cx="133753" cy="117803"/>
            </a:xfrm>
            <a:custGeom>
              <a:avLst/>
              <a:gdLst/>
              <a:ahLst/>
              <a:cxnLst/>
              <a:rect l="l" t="t" r="r" b="b"/>
              <a:pathLst>
                <a:path w="2566" h="2260" extrusionOk="0">
                  <a:moveTo>
                    <a:pt x="559" y="1"/>
                  </a:moveTo>
                  <a:lnTo>
                    <a:pt x="0" y="318"/>
                  </a:lnTo>
                  <a:lnTo>
                    <a:pt x="1996" y="1568"/>
                  </a:lnTo>
                  <a:lnTo>
                    <a:pt x="2006" y="2259"/>
                  </a:lnTo>
                  <a:lnTo>
                    <a:pt x="2554" y="1963"/>
                  </a:lnTo>
                  <a:lnTo>
                    <a:pt x="2566" y="1250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9014179" y="2739697"/>
              <a:ext cx="212201" cy="64114"/>
            </a:xfrm>
            <a:custGeom>
              <a:avLst/>
              <a:gdLst/>
              <a:ahLst/>
              <a:cxnLst/>
              <a:rect l="l" t="t" r="r" b="b"/>
              <a:pathLst>
                <a:path w="4071" h="1230" extrusionOk="0">
                  <a:moveTo>
                    <a:pt x="71" y="0"/>
                  </a:moveTo>
                  <a:cubicBezTo>
                    <a:pt x="29" y="0"/>
                    <a:pt x="0" y="71"/>
                    <a:pt x="45" y="99"/>
                  </a:cubicBezTo>
                  <a:cubicBezTo>
                    <a:pt x="626" y="438"/>
                    <a:pt x="1197" y="767"/>
                    <a:pt x="1767" y="1108"/>
                  </a:cubicBezTo>
                  <a:cubicBezTo>
                    <a:pt x="1821" y="1140"/>
                    <a:pt x="1898" y="1217"/>
                    <a:pt x="1964" y="1228"/>
                  </a:cubicBezTo>
                  <a:cubicBezTo>
                    <a:pt x="1968" y="1229"/>
                    <a:pt x="1973" y="1229"/>
                    <a:pt x="1977" y="1229"/>
                  </a:cubicBezTo>
                  <a:cubicBezTo>
                    <a:pt x="2030" y="1229"/>
                    <a:pt x="2100" y="1172"/>
                    <a:pt x="2150" y="1151"/>
                  </a:cubicBezTo>
                  <a:cubicBezTo>
                    <a:pt x="2490" y="965"/>
                    <a:pt x="2841" y="789"/>
                    <a:pt x="3181" y="603"/>
                  </a:cubicBezTo>
                  <a:cubicBezTo>
                    <a:pt x="3455" y="450"/>
                    <a:pt x="3740" y="307"/>
                    <a:pt x="4014" y="153"/>
                  </a:cubicBezTo>
                  <a:cubicBezTo>
                    <a:pt x="4070" y="134"/>
                    <a:pt x="4038" y="59"/>
                    <a:pt x="3993" y="59"/>
                  </a:cubicBezTo>
                  <a:cubicBezTo>
                    <a:pt x="3985" y="59"/>
                    <a:pt x="3978" y="61"/>
                    <a:pt x="3970" y="66"/>
                  </a:cubicBezTo>
                  <a:lnTo>
                    <a:pt x="2227" y="986"/>
                  </a:lnTo>
                  <a:cubicBezTo>
                    <a:pt x="2167" y="1026"/>
                    <a:pt x="2044" y="1057"/>
                    <a:pt x="1981" y="1112"/>
                  </a:cubicBezTo>
                  <a:lnTo>
                    <a:pt x="1981" y="1112"/>
                  </a:lnTo>
                  <a:cubicBezTo>
                    <a:pt x="1961" y="1090"/>
                    <a:pt x="1895" y="1063"/>
                    <a:pt x="1865" y="1052"/>
                  </a:cubicBezTo>
                  <a:cubicBezTo>
                    <a:pt x="1547" y="855"/>
                    <a:pt x="1218" y="669"/>
                    <a:pt x="890" y="472"/>
                  </a:cubicBezTo>
                  <a:lnTo>
                    <a:pt x="100" y="11"/>
                  </a:lnTo>
                  <a:cubicBezTo>
                    <a:pt x="90" y="3"/>
                    <a:pt x="81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9112486" y="2798233"/>
              <a:ext cx="7819" cy="120669"/>
            </a:xfrm>
            <a:custGeom>
              <a:avLst/>
              <a:gdLst/>
              <a:ahLst/>
              <a:cxnLst/>
              <a:rect l="l" t="t" r="r" b="b"/>
              <a:pathLst>
                <a:path w="150" h="2315" extrusionOk="0">
                  <a:moveTo>
                    <a:pt x="98" y="1"/>
                  </a:moveTo>
                  <a:cubicBezTo>
                    <a:pt x="72" y="1"/>
                    <a:pt x="45" y="17"/>
                    <a:pt x="45" y="50"/>
                  </a:cubicBezTo>
                  <a:cubicBezTo>
                    <a:pt x="34" y="796"/>
                    <a:pt x="12" y="1530"/>
                    <a:pt x="1" y="2265"/>
                  </a:cubicBezTo>
                  <a:cubicBezTo>
                    <a:pt x="1" y="2298"/>
                    <a:pt x="26" y="2314"/>
                    <a:pt x="50" y="2314"/>
                  </a:cubicBezTo>
                  <a:cubicBezTo>
                    <a:pt x="75" y="2314"/>
                    <a:pt x="100" y="2298"/>
                    <a:pt x="100" y="2265"/>
                  </a:cubicBezTo>
                  <a:cubicBezTo>
                    <a:pt x="122" y="1530"/>
                    <a:pt x="132" y="796"/>
                    <a:pt x="144" y="50"/>
                  </a:cubicBezTo>
                  <a:cubicBezTo>
                    <a:pt x="149" y="17"/>
                    <a:pt x="124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9188536" y="2839308"/>
              <a:ext cx="26740" cy="26584"/>
            </a:xfrm>
            <a:custGeom>
              <a:avLst/>
              <a:gdLst/>
              <a:ahLst/>
              <a:cxnLst/>
              <a:rect l="l" t="t" r="r" b="b"/>
              <a:pathLst>
                <a:path w="513" h="510" extrusionOk="0">
                  <a:moveTo>
                    <a:pt x="457" y="1"/>
                  </a:moveTo>
                  <a:cubicBezTo>
                    <a:pt x="448" y="1"/>
                    <a:pt x="438" y="3"/>
                    <a:pt x="428" y="8"/>
                  </a:cubicBezTo>
                  <a:lnTo>
                    <a:pt x="55" y="216"/>
                  </a:lnTo>
                  <a:cubicBezTo>
                    <a:pt x="22" y="238"/>
                    <a:pt x="0" y="271"/>
                    <a:pt x="0" y="315"/>
                  </a:cubicBezTo>
                  <a:lnTo>
                    <a:pt x="0" y="457"/>
                  </a:lnTo>
                  <a:cubicBezTo>
                    <a:pt x="0" y="489"/>
                    <a:pt x="24" y="509"/>
                    <a:pt x="49" y="509"/>
                  </a:cubicBezTo>
                  <a:cubicBezTo>
                    <a:pt x="59" y="509"/>
                    <a:pt x="68" y="507"/>
                    <a:pt x="77" y="501"/>
                  </a:cubicBezTo>
                  <a:lnTo>
                    <a:pt x="461" y="293"/>
                  </a:lnTo>
                  <a:cubicBezTo>
                    <a:pt x="493" y="282"/>
                    <a:pt x="505" y="249"/>
                    <a:pt x="505" y="216"/>
                  </a:cubicBezTo>
                  <a:lnTo>
                    <a:pt x="505" y="52"/>
                  </a:lnTo>
                  <a:cubicBezTo>
                    <a:pt x="513" y="26"/>
                    <a:pt x="489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9022780" y="2764665"/>
              <a:ext cx="30910" cy="42378"/>
            </a:xfrm>
            <a:custGeom>
              <a:avLst/>
              <a:gdLst/>
              <a:ahLst/>
              <a:cxnLst/>
              <a:rect l="l" t="t" r="r" b="b"/>
              <a:pathLst>
                <a:path w="593" h="813" extrusionOk="0">
                  <a:moveTo>
                    <a:pt x="71" y="0"/>
                  </a:moveTo>
                  <a:cubicBezTo>
                    <a:pt x="42" y="0"/>
                    <a:pt x="11" y="20"/>
                    <a:pt x="11" y="47"/>
                  </a:cubicBezTo>
                  <a:cubicBezTo>
                    <a:pt x="1" y="157"/>
                    <a:pt x="1" y="332"/>
                    <a:pt x="1" y="420"/>
                  </a:cubicBezTo>
                  <a:cubicBezTo>
                    <a:pt x="1" y="464"/>
                    <a:pt x="23" y="497"/>
                    <a:pt x="55" y="519"/>
                  </a:cubicBezTo>
                  <a:lnTo>
                    <a:pt x="505" y="804"/>
                  </a:lnTo>
                  <a:cubicBezTo>
                    <a:pt x="514" y="810"/>
                    <a:pt x="524" y="813"/>
                    <a:pt x="534" y="813"/>
                  </a:cubicBezTo>
                  <a:cubicBezTo>
                    <a:pt x="559" y="813"/>
                    <a:pt x="582" y="795"/>
                    <a:pt x="582" y="771"/>
                  </a:cubicBezTo>
                  <a:lnTo>
                    <a:pt x="593" y="387"/>
                  </a:lnTo>
                  <a:cubicBezTo>
                    <a:pt x="593" y="354"/>
                    <a:pt x="571" y="310"/>
                    <a:pt x="538" y="288"/>
                  </a:cubicBezTo>
                  <a:lnTo>
                    <a:pt x="89" y="3"/>
                  </a:ln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6"/>
          <p:cNvSpPr txBox="1">
            <a:spLocks noGrp="1"/>
          </p:cNvSpPr>
          <p:nvPr>
            <p:ph type="title"/>
          </p:nvPr>
        </p:nvSpPr>
        <p:spPr>
          <a:xfrm>
            <a:off x="32034" y="356889"/>
            <a:ext cx="3904786" cy="13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3751E5"/>
                </a:solidFill>
              </a:rPr>
              <a:t>O</a:t>
            </a:r>
            <a:r>
              <a:rPr lang="en" sz="4000" dirty="0" smtClean="0">
                <a:solidFill>
                  <a:srgbClr val="3751E5"/>
                </a:solidFill>
              </a:rPr>
              <a:t>bjectives</a:t>
            </a:r>
            <a:endParaRPr sz="4000" dirty="0">
              <a:solidFill>
                <a:srgbClr val="3751E5"/>
              </a:solidFill>
            </a:endParaRPr>
          </a:p>
        </p:txBody>
      </p:sp>
      <p:sp>
        <p:nvSpPr>
          <p:cNvPr id="1042" name="Google Shape;1042;p36"/>
          <p:cNvSpPr/>
          <p:nvPr/>
        </p:nvSpPr>
        <p:spPr>
          <a:xfrm rot="-598317">
            <a:off x="7084379" y="1604810"/>
            <a:ext cx="247390" cy="309208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36"/>
          <p:cNvGrpSpPr/>
          <p:nvPr/>
        </p:nvGrpSpPr>
        <p:grpSpPr>
          <a:xfrm>
            <a:off x="637025" y="1317758"/>
            <a:ext cx="3476328" cy="2668217"/>
            <a:chOff x="637025" y="1241558"/>
            <a:chExt cx="3476328" cy="2668217"/>
          </a:xfrm>
        </p:grpSpPr>
        <p:sp>
          <p:nvSpPr>
            <p:cNvPr id="1044" name="Google Shape;1044;p36"/>
            <p:cNvSpPr/>
            <p:nvPr/>
          </p:nvSpPr>
          <p:spPr>
            <a:xfrm>
              <a:off x="1021481" y="1985200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8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81"/>
                    <a:pt x="198" y="866"/>
                    <a:pt x="428" y="866"/>
                  </a:cubicBezTo>
                  <a:cubicBezTo>
                    <a:pt x="669" y="866"/>
                    <a:pt x="867" y="681"/>
                    <a:pt x="867" y="439"/>
                  </a:cubicBezTo>
                  <a:cubicBezTo>
                    <a:pt x="867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6"/>
            <p:cNvSpPr/>
            <p:nvPr/>
          </p:nvSpPr>
          <p:spPr>
            <a:xfrm>
              <a:off x="2757892" y="2024026"/>
              <a:ext cx="828842" cy="763869"/>
            </a:xfrm>
            <a:custGeom>
              <a:avLst/>
              <a:gdLst/>
              <a:ahLst/>
              <a:cxnLst/>
              <a:rect l="l" t="t" r="r" b="b"/>
              <a:pathLst>
                <a:path w="13235" h="12198" extrusionOk="0">
                  <a:moveTo>
                    <a:pt x="275" y="1"/>
                  </a:moveTo>
                  <a:cubicBezTo>
                    <a:pt x="217" y="1"/>
                    <a:pt x="158" y="2"/>
                    <a:pt x="100" y="5"/>
                  </a:cubicBezTo>
                  <a:cubicBezTo>
                    <a:pt x="100" y="9"/>
                    <a:pt x="99" y="10"/>
                    <a:pt x="97" y="10"/>
                  </a:cubicBezTo>
                  <a:cubicBezTo>
                    <a:pt x="92" y="10"/>
                    <a:pt x="85" y="5"/>
                    <a:pt x="78" y="5"/>
                  </a:cubicBezTo>
                  <a:cubicBezTo>
                    <a:pt x="1" y="5"/>
                    <a:pt x="1" y="137"/>
                    <a:pt x="78" y="137"/>
                  </a:cubicBezTo>
                  <a:lnTo>
                    <a:pt x="12950" y="137"/>
                  </a:lnTo>
                  <a:cubicBezTo>
                    <a:pt x="12986" y="137"/>
                    <a:pt x="13032" y="142"/>
                    <a:pt x="13075" y="142"/>
                  </a:cubicBezTo>
                  <a:cubicBezTo>
                    <a:pt x="13081" y="142"/>
                    <a:pt x="13086" y="142"/>
                    <a:pt x="13092" y="142"/>
                  </a:cubicBezTo>
                  <a:lnTo>
                    <a:pt x="13092" y="142"/>
                  </a:lnTo>
                  <a:lnTo>
                    <a:pt x="13092" y="1277"/>
                  </a:lnTo>
                  <a:lnTo>
                    <a:pt x="13092" y="4161"/>
                  </a:lnTo>
                  <a:lnTo>
                    <a:pt x="13092" y="7636"/>
                  </a:lnTo>
                  <a:lnTo>
                    <a:pt x="13092" y="10652"/>
                  </a:lnTo>
                  <a:lnTo>
                    <a:pt x="13092" y="11638"/>
                  </a:lnTo>
                  <a:cubicBezTo>
                    <a:pt x="13092" y="11802"/>
                    <a:pt x="13081" y="11956"/>
                    <a:pt x="13092" y="12109"/>
                  </a:cubicBezTo>
                  <a:lnTo>
                    <a:pt x="13092" y="12131"/>
                  </a:lnTo>
                  <a:cubicBezTo>
                    <a:pt x="13092" y="12175"/>
                    <a:pt x="13122" y="12197"/>
                    <a:pt x="13152" y="12197"/>
                  </a:cubicBezTo>
                  <a:cubicBezTo>
                    <a:pt x="13182" y="12197"/>
                    <a:pt x="13213" y="12175"/>
                    <a:pt x="13213" y="12131"/>
                  </a:cubicBezTo>
                  <a:lnTo>
                    <a:pt x="13213" y="10937"/>
                  </a:lnTo>
                  <a:lnTo>
                    <a:pt x="13213" y="8053"/>
                  </a:lnTo>
                  <a:lnTo>
                    <a:pt x="13213" y="4578"/>
                  </a:lnTo>
                  <a:lnTo>
                    <a:pt x="13213" y="1562"/>
                  </a:lnTo>
                  <a:lnTo>
                    <a:pt x="13213" y="565"/>
                  </a:lnTo>
                  <a:cubicBezTo>
                    <a:pt x="13213" y="411"/>
                    <a:pt x="13235" y="246"/>
                    <a:pt x="13213" y="93"/>
                  </a:cubicBezTo>
                  <a:lnTo>
                    <a:pt x="13213" y="71"/>
                  </a:lnTo>
                  <a:cubicBezTo>
                    <a:pt x="13213" y="39"/>
                    <a:pt x="13191" y="5"/>
                    <a:pt x="13157" y="5"/>
                  </a:cubicBezTo>
                  <a:lnTo>
                    <a:pt x="615" y="5"/>
                  </a:lnTo>
                  <a:cubicBezTo>
                    <a:pt x="505" y="5"/>
                    <a:pt x="391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6"/>
            <p:cNvSpPr/>
            <p:nvPr/>
          </p:nvSpPr>
          <p:spPr>
            <a:xfrm>
              <a:off x="1912013" y="1742538"/>
              <a:ext cx="40581" cy="45026"/>
            </a:xfrm>
            <a:custGeom>
              <a:avLst/>
              <a:gdLst/>
              <a:ahLst/>
              <a:cxnLst/>
              <a:rect l="l" t="t" r="r" b="b"/>
              <a:pathLst>
                <a:path w="648" h="719" extrusionOk="0">
                  <a:moveTo>
                    <a:pt x="471" y="1"/>
                  </a:moveTo>
                  <a:cubicBezTo>
                    <a:pt x="424" y="1"/>
                    <a:pt x="378" y="21"/>
                    <a:pt x="351" y="60"/>
                  </a:cubicBezTo>
                  <a:lnTo>
                    <a:pt x="44" y="477"/>
                  </a:lnTo>
                  <a:cubicBezTo>
                    <a:pt x="0" y="553"/>
                    <a:pt x="12" y="641"/>
                    <a:pt x="88" y="696"/>
                  </a:cubicBezTo>
                  <a:cubicBezTo>
                    <a:pt x="110" y="718"/>
                    <a:pt x="143" y="718"/>
                    <a:pt x="176" y="718"/>
                  </a:cubicBezTo>
                  <a:cubicBezTo>
                    <a:pt x="220" y="718"/>
                    <a:pt x="264" y="696"/>
                    <a:pt x="297" y="663"/>
                  </a:cubicBezTo>
                  <a:lnTo>
                    <a:pt x="592" y="246"/>
                  </a:lnTo>
                  <a:cubicBezTo>
                    <a:pt x="648" y="170"/>
                    <a:pt x="626" y="82"/>
                    <a:pt x="560" y="27"/>
                  </a:cubicBezTo>
                  <a:cubicBezTo>
                    <a:pt x="534" y="10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6"/>
            <p:cNvSpPr/>
            <p:nvPr/>
          </p:nvSpPr>
          <p:spPr>
            <a:xfrm>
              <a:off x="2004009" y="1514154"/>
              <a:ext cx="637961" cy="273410"/>
            </a:xfrm>
            <a:custGeom>
              <a:avLst/>
              <a:gdLst/>
              <a:ahLst/>
              <a:cxnLst/>
              <a:rect l="l" t="t" r="r" b="b"/>
              <a:pathLst>
                <a:path w="10187" h="4366" extrusionOk="0">
                  <a:moveTo>
                    <a:pt x="5189" y="0"/>
                  </a:moveTo>
                  <a:cubicBezTo>
                    <a:pt x="5119" y="0"/>
                    <a:pt x="5054" y="53"/>
                    <a:pt x="5044" y="133"/>
                  </a:cubicBezTo>
                  <a:cubicBezTo>
                    <a:pt x="5033" y="221"/>
                    <a:pt x="5088" y="297"/>
                    <a:pt x="5175" y="309"/>
                  </a:cubicBezTo>
                  <a:cubicBezTo>
                    <a:pt x="5482" y="341"/>
                    <a:pt x="5789" y="407"/>
                    <a:pt x="6086" y="495"/>
                  </a:cubicBezTo>
                  <a:lnTo>
                    <a:pt x="6130" y="495"/>
                  </a:lnTo>
                  <a:cubicBezTo>
                    <a:pt x="6196" y="495"/>
                    <a:pt x="6250" y="451"/>
                    <a:pt x="6272" y="385"/>
                  </a:cubicBezTo>
                  <a:cubicBezTo>
                    <a:pt x="6294" y="309"/>
                    <a:pt x="6250" y="221"/>
                    <a:pt x="6174" y="199"/>
                  </a:cubicBezTo>
                  <a:cubicBezTo>
                    <a:pt x="5855" y="111"/>
                    <a:pt x="5538" y="45"/>
                    <a:pt x="5209" y="2"/>
                  </a:cubicBezTo>
                  <a:cubicBezTo>
                    <a:pt x="5202" y="1"/>
                    <a:pt x="5195" y="0"/>
                    <a:pt x="5189" y="0"/>
                  </a:cubicBezTo>
                  <a:close/>
                  <a:moveTo>
                    <a:pt x="3287" y="77"/>
                  </a:moveTo>
                  <a:cubicBezTo>
                    <a:pt x="3281" y="77"/>
                    <a:pt x="3274" y="77"/>
                    <a:pt x="3268" y="78"/>
                  </a:cubicBezTo>
                  <a:lnTo>
                    <a:pt x="3202" y="100"/>
                  </a:lnTo>
                  <a:cubicBezTo>
                    <a:pt x="2906" y="166"/>
                    <a:pt x="2610" y="265"/>
                    <a:pt x="2325" y="385"/>
                  </a:cubicBezTo>
                  <a:cubicBezTo>
                    <a:pt x="2249" y="418"/>
                    <a:pt x="2215" y="516"/>
                    <a:pt x="2249" y="594"/>
                  </a:cubicBezTo>
                  <a:cubicBezTo>
                    <a:pt x="2281" y="648"/>
                    <a:pt x="2336" y="681"/>
                    <a:pt x="2391" y="681"/>
                  </a:cubicBezTo>
                  <a:cubicBezTo>
                    <a:pt x="2413" y="681"/>
                    <a:pt x="2435" y="681"/>
                    <a:pt x="2456" y="670"/>
                  </a:cubicBezTo>
                  <a:cubicBezTo>
                    <a:pt x="2720" y="550"/>
                    <a:pt x="2994" y="462"/>
                    <a:pt x="3268" y="396"/>
                  </a:cubicBezTo>
                  <a:lnTo>
                    <a:pt x="3334" y="385"/>
                  </a:lnTo>
                  <a:cubicBezTo>
                    <a:pt x="3411" y="363"/>
                    <a:pt x="3465" y="287"/>
                    <a:pt x="3443" y="199"/>
                  </a:cubicBezTo>
                  <a:cubicBezTo>
                    <a:pt x="3434" y="128"/>
                    <a:pt x="3359" y="77"/>
                    <a:pt x="3287" y="77"/>
                  </a:cubicBezTo>
                  <a:close/>
                  <a:moveTo>
                    <a:pt x="7841" y="1012"/>
                  </a:moveTo>
                  <a:cubicBezTo>
                    <a:pt x="7793" y="1012"/>
                    <a:pt x="7746" y="1036"/>
                    <a:pt x="7719" y="1076"/>
                  </a:cubicBezTo>
                  <a:cubicBezTo>
                    <a:pt x="7665" y="1142"/>
                    <a:pt x="7687" y="1240"/>
                    <a:pt x="7752" y="1295"/>
                  </a:cubicBezTo>
                  <a:cubicBezTo>
                    <a:pt x="7938" y="1415"/>
                    <a:pt x="8125" y="1569"/>
                    <a:pt x="8289" y="1712"/>
                  </a:cubicBezTo>
                  <a:lnTo>
                    <a:pt x="8465" y="1887"/>
                  </a:lnTo>
                  <a:cubicBezTo>
                    <a:pt x="8498" y="1920"/>
                    <a:pt x="8530" y="1931"/>
                    <a:pt x="8574" y="1931"/>
                  </a:cubicBezTo>
                  <a:cubicBezTo>
                    <a:pt x="8608" y="1931"/>
                    <a:pt x="8651" y="1920"/>
                    <a:pt x="8684" y="1887"/>
                  </a:cubicBezTo>
                  <a:cubicBezTo>
                    <a:pt x="8739" y="1822"/>
                    <a:pt x="8739" y="1734"/>
                    <a:pt x="8684" y="1668"/>
                  </a:cubicBezTo>
                  <a:cubicBezTo>
                    <a:pt x="8618" y="1613"/>
                    <a:pt x="8552" y="1547"/>
                    <a:pt x="8498" y="1493"/>
                  </a:cubicBezTo>
                  <a:cubicBezTo>
                    <a:pt x="8323" y="1328"/>
                    <a:pt x="8125" y="1174"/>
                    <a:pt x="7928" y="1043"/>
                  </a:cubicBezTo>
                  <a:cubicBezTo>
                    <a:pt x="7902" y="1022"/>
                    <a:pt x="7872" y="1012"/>
                    <a:pt x="7841" y="1012"/>
                  </a:cubicBezTo>
                  <a:close/>
                  <a:moveTo>
                    <a:pt x="830" y="1451"/>
                  </a:moveTo>
                  <a:cubicBezTo>
                    <a:pt x="790" y="1451"/>
                    <a:pt x="752" y="1465"/>
                    <a:pt x="724" y="1493"/>
                  </a:cubicBezTo>
                  <a:cubicBezTo>
                    <a:pt x="505" y="1701"/>
                    <a:pt x="286" y="1931"/>
                    <a:pt x="56" y="2194"/>
                  </a:cubicBezTo>
                  <a:cubicBezTo>
                    <a:pt x="1" y="2260"/>
                    <a:pt x="1" y="2348"/>
                    <a:pt x="66" y="2414"/>
                  </a:cubicBezTo>
                  <a:cubicBezTo>
                    <a:pt x="100" y="2436"/>
                    <a:pt x="132" y="2446"/>
                    <a:pt x="165" y="2446"/>
                  </a:cubicBezTo>
                  <a:cubicBezTo>
                    <a:pt x="209" y="2446"/>
                    <a:pt x="253" y="2424"/>
                    <a:pt x="286" y="2392"/>
                  </a:cubicBezTo>
                  <a:cubicBezTo>
                    <a:pt x="505" y="2139"/>
                    <a:pt x="714" y="1920"/>
                    <a:pt x="933" y="1712"/>
                  </a:cubicBezTo>
                  <a:cubicBezTo>
                    <a:pt x="999" y="1657"/>
                    <a:pt x="999" y="1558"/>
                    <a:pt x="943" y="1493"/>
                  </a:cubicBezTo>
                  <a:cubicBezTo>
                    <a:pt x="911" y="1465"/>
                    <a:pt x="870" y="1451"/>
                    <a:pt x="830" y="1451"/>
                  </a:cubicBezTo>
                  <a:close/>
                  <a:moveTo>
                    <a:pt x="9676" y="3172"/>
                  </a:moveTo>
                  <a:cubicBezTo>
                    <a:pt x="9653" y="3172"/>
                    <a:pt x="9628" y="3178"/>
                    <a:pt x="9605" y="3192"/>
                  </a:cubicBezTo>
                  <a:cubicBezTo>
                    <a:pt x="9529" y="3225"/>
                    <a:pt x="9495" y="3313"/>
                    <a:pt x="9529" y="3389"/>
                  </a:cubicBezTo>
                  <a:cubicBezTo>
                    <a:pt x="9660" y="3674"/>
                    <a:pt x="9780" y="3959"/>
                    <a:pt x="9868" y="4256"/>
                  </a:cubicBezTo>
                  <a:cubicBezTo>
                    <a:pt x="9890" y="4321"/>
                    <a:pt x="9945" y="4365"/>
                    <a:pt x="10011" y="4365"/>
                  </a:cubicBezTo>
                  <a:lnTo>
                    <a:pt x="10055" y="4365"/>
                  </a:lnTo>
                  <a:cubicBezTo>
                    <a:pt x="10143" y="4343"/>
                    <a:pt x="10186" y="4256"/>
                    <a:pt x="10164" y="4168"/>
                  </a:cubicBezTo>
                  <a:cubicBezTo>
                    <a:pt x="10065" y="3861"/>
                    <a:pt x="9945" y="3554"/>
                    <a:pt x="9802" y="3257"/>
                  </a:cubicBezTo>
                  <a:cubicBezTo>
                    <a:pt x="9780" y="3204"/>
                    <a:pt x="9730" y="3172"/>
                    <a:pt x="9676" y="31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6"/>
            <p:cNvSpPr/>
            <p:nvPr/>
          </p:nvSpPr>
          <p:spPr>
            <a:xfrm>
              <a:off x="2633644" y="1886319"/>
              <a:ext cx="22733" cy="51538"/>
            </a:xfrm>
            <a:custGeom>
              <a:avLst/>
              <a:gdLst/>
              <a:ahLst/>
              <a:cxnLst/>
              <a:rect l="l" t="t" r="r" b="b"/>
              <a:pathLst>
                <a:path w="363" h="823" extrusionOk="0">
                  <a:moveTo>
                    <a:pt x="209" y="1"/>
                  </a:moveTo>
                  <a:cubicBezTo>
                    <a:pt x="121" y="1"/>
                    <a:pt x="55" y="67"/>
                    <a:pt x="45" y="154"/>
                  </a:cubicBezTo>
                  <a:cubicBezTo>
                    <a:pt x="45" y="319"/>
                    <a:pt x="33" y="483"/>
                    <a:pt x="11" y="647"/>
                  </a:cubicBezTo>
                  <a:cubicBezTo>
                    <a:pt x="1" y="735"/>
                    <a:pt x="55" y="812"/>
                    <a:pt x="143" y="823"/>
                  </a:cubicBezTo>
                  <a:lnTo>
                    <a:pt x="154" y="823"/>
                  </a:lnTo>
                  <a:cubicBezTo>
                    <a:pt x="231" y="823"/>
                    <a:pt x="296" y="768"/>
                    <a:pt x="308" y="691"/>
                  </a:cubicBezTo>
                  <a:cubicBezTo>
                    <a:pt x="330" y="516"/>
                    <a:pt x="352" y="340"/>
                    <a:pt x="352" y="165"/>
                  </a:cubicBezTo>
                  <a:cubicBezTo>
                    <a:pt x="362" y="77"/>
                    <a:pt x="296" y="12"/>
                    <a:pt x="209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>
              <a:off x="1164956" y="1750303"/>
              <a:ext cx="602953" cy="797999"/>
            </a:xfrm>
            <a:custGeom>
              <a:avLst/>
              <a:gdLst/>
              <a:ahLst/>
              <a:cxnLst/>
              <a:rect l="l" t="t" r="r" b="b"/>
              <a:pathLst>
                <a:path w="9628" h="12743" extrusionOk="0">
                  <a:moveTo>
                    <a:pt x="8456" y="1"/>
                  </a:moveTo>
                  <a:cubicBezTo>
                    <a:pt x="8377" y="1"/>
                    <a:pt x="8311" y="62"/>
                    <a:pt x="8301" y="134"/>
                  </a:cubicBezTo>
                  <a:cubicBezTo>
                    <a:pt x="8301" y="221"/>
                    <a:pt x="8355" y="298"/>
                    <a:pt x="8443" y="309"/>
                  </a:cubicBezTo>
                  <a:cubicBezTo>
                    <a:pt x="8772" y="342"/>
                    <a:pt x="9101" y="407"/>
                    <a:pt x="9419" y="495"/>
                  </a:cubicBezTo>
                  <a:cubicBezTo>
                    <a:pt x="9430" y="506"/>
                    <a:pt x="9452" y="506"/>
                    <a:pt x="9463" y="506"/>
                  </a:cubicBezTo>
                  <a:cubicBezTo>
                    <a:pt x="9529" y="506"/>
                    <a:pt x="9583" y="463"/>
                    <a:pt x="9605" y="385"/>
                  </a:cubicBezTo>
                  <a:cubicBezTo>
                    <a:pt x="9627" y="309"/>
                    <a:pt x="9583" y="221"/>
                    <a:pt x="9495" y="200"/>
                  </a:cubicBezTo>
                  <a:cubicBezTo>
                    <a:pt x="9167" y="112"/>
                    <a:pt x="8827" y="46"/>
                    <a:pt x="8476" y="2"/>
                  </a:cubicBezTo>
                  <a:cubicBezTo>
                    <a:pt x="8470" y="1"/>
                    <a:pt x="8463" y="1"/>
                    <a:pt x="8456" y="1"/>
                  </a:cubicBezTo>
                  <a:close/>
                  <a:moveTo>
                    <a:pt x="6427" y="52"/>
                  </a:moveTo>
                  <a:cubicBezTo>
                    <a:pt x="6416" y="52"/>
                    <a:pt x="6405" y="54"/>
                    <a:pt x="6393" y="57"/>
                  </a:cubicBezTo>
                  <a:cubicBezTo>
                    <a:pt x="6053" y="112"/>
                    <a:pt x="5713" y="188"/>
                    <a:pt x="5384" y="287"/>
                  </a:cubicBezTo>
                  <a:cubicBezTo>
                    <a:pt x="5297" y="309"/>
                    <a:pt x="5253" y="397"/>
                    <a:pt x="5285" y="485"/>
                  </a:cubicBezTo>
                  <a:cubicBezTo>
                    <a:pt x="5297" y="550"/>
                    <a:pt x="5363" y="594"/>
                    <a:pt x="5428" y="594"/>
                  </a:cubicBezTo>
                  <a:cubicBezTo>
                    <a:pt x="5439" y="594"/>
                    <a:pt x="5461" y="583"/>
                    <a:pt x="5472" y="583"/>
                  </a:cubicBezTo>
                  <a:cubicBezTo>
                    <a:pt x="5790" y="485"/>
                    <a:pt x="6119" y="407"/>
                    <a:pt x="6448" y="353"/>
                  </a:cubicBezTo>
                  <a:cubicBezTo>
                    <a:pt x="6535" y="342"/>
                    <a:pt x="6590" y="265"/>
                    <a:pt x="6569" y="178"/>
                  </a:cubicBezTo>
                  <a:cubicBezTo>
                    <a:pt x="6559" y="111"/>
                    <a:pt x="6500" y="52"/>
                    <a:pt x="6427" y="52"/>
                  </a:cubicBezTo>
                  <a:close/>
                  <a:moveTo>
                    <a:pt x="3571" y="1120"/>
                  </a:moveTo>
                  <a:cubicBezTo>
                    <a:pt x="3543" y="1120"/>
                    <a:pt x="3515" y="1127"/>
                    <a:pt x="3487" y="1142"/>
                  </a:cubicBezTo>
                  <a:cubicBezTo>
                    <a:pt x="3192" y="1318"/>
                    <a:pt x="2907" y="1526"/>
                    <a:pt x="2644" y="1745"/>
                  </a:cubicBezTo>
                  <a:cubicBezTo>
                    <a:pt x="2578" y="1800"/>
                    <a:pt x="2566" y="1898"/>
                    <a:pt x="2622" y="1964"/>
                  </a:cubicBezTo>
                  <a:cubicBezTo>
                    <a:pt x="2644" y="1998"/>
                    <a:pt x="2687" y="2019"/>
                    <a:pt x="2742" y="2019"/>
                  </a:cubicBezTo>
                  <a:cubicBezTo>
                    <a:pt x="2775" y="2019"/>
                    <a:pt x="2808" y="2008"/>
                    <a:pt x="2829" y="1976"/>
                  </a:cubicBezTo>
                  <a:cubicBezTo>
                    <a:pt x="3093" y="1767"/>
                    <a:pt x="3367" y="1581"/>
                    <a:pt x="3652" y="1406"/>
                  </a:cubicBezTo>
                  <a:cubicBezTo>
                    <a:pt x="3718" y="1362"/>
                    <a:pt x="3740" y="1263"/>
                    <a:pt x="3696" y="1186"/>
                  </a:cubicBezTo>
                  <a:cubicBezTo>
                    <a:pt x="3668" y="1144"/>
                    <a:pt x="3621" y="1120"/>
                    <a:pt x="3571" y="1120"/>
                  </a:cubicBezTo>
                  <a:close/>
                  <a:moveTo>
                    <a:pt x="1357" y="3205"/>
                  </a:moveTo>
                  <a:cubicBezTo>
                    <a:pt x="1308" y="3205"/>
                    <a:pt x="1263" y="3229"/>
                    <a:pt x="1229" y="3269"/>
                  </a:cubicBezTo>
                  <a:cubicBezTo>
                    <a:pt x="1152" y="3379"/>
                    <a:pt x="1087" y="3499"/>
                    <a:pt x="1021" y="3609"/>
                  </a:cubicBezTo>
                  <a:cubicBezTo>
                    <a:pt x="911" y="3796"/>
                    <a:pt x="802" y="3982"/>
                    <a:pt x="714" y="4179"/>
                  </a:cubicBezTo>
                  <a:cubicBezTo>
                    <a:pt x="681" y="4256"/>
                    <a:pt x="714" y="4344"/>
                    <a:pt x="790" y="4388"/>
                  </a:cubicBezTo>
                  <a:cubicBezTo>
                    <a:pt x="802" y="4398"/>
                    <a:pt x="824" y="4398"/>
                    <a:pt x="856" y="4398"/>
                  </a:cubicBezTo>
                  <a:cubicBezTo>
                    <a:pt x="911" y="4398"/>
                    <a:pt x="966" y="4366"/>
                    <a:pt x="988" y="4310"/>
                  </a:cubicBezTo>
                  <a:cubicBezTo>
                    <a:pt x="1075" y="4125"/>
                    <a:pt x="1174" y="3938"/>
                    <a:pt x="1284" y="3762"/>
                  </a:cubicBezTo>
                  <a:cubicBezTo>
                    <a:pt x="1350" y="3664"/>
                    <a:pt x="1416" y="3554"/>
                    <a:pt x="1481" y="3445"/>
                  </a:cubicBezTo>
                  <a:cubicBezTo>
                    <a:pt x="1536" y="3379"/>
                    <a:pt x="1514" y="3280"/>
                    <a:pt x="1448" y="3236"/>
                  </a:cubicBezTo>
                  <a:cubicBezTo>
                    <a:pt x="1418" y="3215"/>
                    <a:pt x="1387" y="3205"/>
                    <a:pt x="1357" y="3205"/>
                  </a:cubicBezTo>
                  <a:close/>
                  <a:moveTo>
                    <a:pt x="254" y="6041"/>
                  </a:moveTo>
                  <a:cubicBezTo>
                    <a:pt x="175" y="6041"/>
                    <a:pt x="110" y="6093"/>
                    <a:pt x="100" y="6164"/>
                  </a:cubicBezTo>
                  <a:cubicBezTo>
                    <a:pt x="45" y="6503"/>
                    <a:pt x="12" y="6854"/>
                    <a:pt x="1" y="7205"/>
                  </a:cubicBezTo>
                  <a:cubicBezTo>
                    <a:pt x="1" y="7293"/>
                    <a:pt x="67" y="7358"/>
                    <a:pt x="154" y="7358"/>
                  </a:cubicBezTo>
                  <a:cubicBezTo>
                    <a:pt x="242" y="7358"/>
                    <a:pt x="308" y="7293"/>
                    <a:pt x="308" y="7216"/>
                  </a:cubicBezTo>
                  <a:cubicBezTo>
                    <a:pt x="319" y="6876"/>
                    <a:pt x="352" y="6547"/>
                    <a:pt x="396" y="6218"/>
                  </a:cubicBezTo>
                  <a:cubicBezTo>
                    <a:pt x="417" y="6130"/>
                    <a:pt x="363" y="6054"/>
                    <a:pt x="275" y="6043"/>
                  </a:cubicBezTo>
                  <a:cubicBezTo>
                    <a:pt x="268" y="6042"/>
                    <a:pt x="261" y="6041"/>
                    <a:pt x="254" y="6041"/>
                  </a:cubicBezTo>
                  <a:close/>
                  <a:moveTo>
                    <a:pt x="370" y="9085"/>
                  </a:moveTo>
                  <a:cubicBezTo>
                    <a:pt x="357" y="9085"/>
                    <a:pt x="343" y="9087"/>
                    <a:pt x="330" y="9091"/>
                  </a:cubicBezTo>
                  <a:cubicBezTo>
                    <a:pt x="242" y="9102"/>
                    <a:pt x="198" y="9190"/>
                    <a:pt x="210" y="9266"/>
                  </a:cubicBezTo>
                  <a:cubicBezTo>
                    <a:pt x="297" y="9606"/>
                    <a:pt x="396" y="9946"/>
                    <a:pt x="517" y="10264"/>
                  </a:cubicBezTo>
                  <a:cubicBezTo>
                    <a:pt x="538" y="10330"/>
                    <a:pt x="604" y="10363"/>
                    <a:pt x="659" y="10363"/>
                  </a:cubicBezTo>
                  <a:cubicBezTo>
                    <a:pt x="681" y="10363"/>
                    <a:pt x="702" y="10363"/>
                    <a:pt x="714" y="10352"/>
                  </a:cubicBezTo>
                  <a:cubicBezTo>
                    <a:pt x="790" y="10330"/>
                    <a:pt x="834" y="10231"/>
                    <a:pt x="802" y="10155"/>
                  </a:cubicBezTo>
                  <a:cubicBezTo>
                    <a:pt x="692" y="9848"/>
                    <a:pt x="593" y="9529"/>
                    <a:pt x="517" y="9200"/>
                  </a:cubicBezTo>
                  <a:cubicBezTo>
                    <a:pt x="498" y="9128"/>
                    <a:pt x="435" y="9085"/>
                    <a:pt x="370" y="9085"/>
                  </a:cubicBezTo>
                  <a:close/>
                  <a:moveTo>
                    <a:pt x="1641" y="11841"/>
                  </a:moveTo>
                  <a:cubicBezTo>
                    <a:pt x="1608" y="11841"/>
                    <a:pt x="1575" y="11853"/>
                    <a:pt x="1547" y="11876"/>
                  </a:cubicBezTo>
                  <a:cubicBezTo>
                    <a:pt x="1481" y="11919"/>
                    <a:pt x="1470" y="12018"/>
                    <a:pt x="1525" y="12084"/>
                  </a:cubicBezTo>
                  <a:cubicBezTo>
                    <a:pt x="1679" y="12304"/>
                    <a:pt x="1854" y="12501"/>
                    <a:pt x="2030" y="12698"/>
                  </a:cubicBezTo>
                  <a:cubicBezTo>
                    <a:pt x="2062" y="12720"/>
                    <a:pt x="2106" y="12742"/>
                    <a:pt x="2139" y="12742"/>
                  </a:cubicBezTo>
                  <a:cubicBezTo>
                    <a:pt x="2183" y="12742"/>
                    <a:pt x="2215" y="12731"/>
                    <a:pt x="2249" y="12698"/>
                  </a:cubicBezTo>
                  <a:cubicBezTo>
                    <a:pt x="2315" y="12643"/>
                    <a:pt x="2315" y="12545"/>
                    <a:pt x="2259" y="12479"/>
                  </a:cubicBezTo>
                  <a:cubicBezTo>
                    <a:pt x="2084" y="12304"/>
                    <a:pt x="1920" y="12106"/>
                    <a:pt x="1766" y="11909"/>
                  </a:cubicBezTo>
                  <a:cubicBezTo>
                    <a:pt x="1734" y="11864"/>
                    <a:pt x="1687" y="11841"/>
                    <a:pt x="1641" y="11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>
              <a:off x="2740796" y="1727258"/>
              <a:ext cx="207414" cy="168830"/>
            </a:xfrm>
            <a:custGeom>
              <a:avLst/>
              <a:gdLst/>
              <a:ahLst/>
              <a:cxnLst/>
              <a:rect l="l" t="t" r="r" b="b"/>
              <a:pathLst>
                <a:path w="3312" h="2696" extrusionOk="0">
                  <a:moveTo>
                    <a:pt x="1763" y="764"/>
                  </a:moveTo>
                  <a:cubicBezTo>
                    <a:pt x="1902" y="764"/>
                    <a:pt x="2042" y="814"/>
                    <a:pt x="2149" y="907"/>
                  </a:cubicBezTo>
                  <a:cubicBezTo>
                    <a:pt x="2467" y="1192"/>
                    <a:pt x="2357" y="1708"/>
                    <a:pt x="1952" y="1872"/>
                  </a:cubicBezTo>
                  <a:cubicBezTo>
                    <a:pt x="1874" y="1904"/>
                    <a:pt x="1793" y="1920"/>
                    <a:pt x="1712" y="1920"/>
                  </a:cubicBezTo>
                  <a:cubicBezTo>
                    <a:pt x="1576" y="1920"/>
                    <a:pt x="1445" y="1874"/>
                    <a:pt x="1348" y="1784"/>
                  </a:cubicBezTo>
                  <a:cubicBezTo>
                    <a:pt x="1031" y="1488"/>
                    <a:pt x="1129" y="984"/>
                    <a:pt x="1546" y="809"/>
                  </a:cubicBezTo>
                  <a:cubicBezTo>
                    <a:pt x="1614" y="778"/>
                    <a:pt x="1689" y="764"/>
                    <a:pt x="1763" y="764"/>
                  </a:cubicBezTo>
                  <a:close/>
                  <a:moveTo>
                    <a:pt x="1776" y="0"/>
                  </a:moveTo>
                  <a:cubicBezTo>
                    <a:pt x="1546" y="0"/>
                    <a:pt x="1312" y="57"/>
                    <a:pt x="1097" y="173"/>
                  </a:cubicBezTo>
                  <a:cubicBezTo>
                    <a:pt x="822" y="326"/>
                    <a:pt x="614" y="546"/>
                    <a:pt x="493" y="797"/>
                  </a:cubicBezTo>
                  <a:cubicBezTo>
                    <a:pt x="461" y="853"/>
                    <a:pt x="439" y="918"/>
                    <a:pt x="417" y="984"/>
                  </a:cubicBezTo>
                  <a:lnTo>
                    <a:pt x="55" y="2234"/>
                  </a:lnTo>
                  <a:cubicBezTo>
                    <a:pt x="0" y="2431"/>
                    <a:pt x="142" y="2629"/>
                    <a:pt x="340" y="2639"/>
                  </a:cubicBezTo>
                  <a:lnTo>
                    <a:pt x="1272" y="2694"/>
                  </a:lnTo>
                  <a:lnTo>
                    <a:pt x="1677" y="2694"/>
                  </a:lnTo>
                  <a:cubicBezTo>
                    <a:pt x="1694" y="2695"/>
                    <a:pt x="1712" y="2695"/>
                    <a:pt x="1729" y="2695"/>
                  </a:cubicBezTo>
                  <a:cubicBezTo>
                    <a:pt x="1997" y="2695"/>
                    <a:pt x="2262" y="2619"/>
                    <a:pt x="2489" y="2464"/>
                  </a:cubicBezTo>
                  <a:cubicBezTo>
                    <a:pt x="3168" y="1993"/>
                    <a:pt x="3311" y="1050"/>
                    <a:pt x="2774" y="446"/>
                  </a:cubicBezTo>
                  <a:cubicBezTo>
                    <a:pt x="2521" y="153"/>
                    <a:pt x="2155" y="0"/>
                    <a:pt x="1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6"/>
            <p:cNvSpPr/>
            <p:nvPr/>
          </p:nvSpPr>
          <p:spPr>
            <a:xfrm>
              <a:off x="1395667" y="1567759"/>
              <a:ext cx="1277174" cy="1277123"/>
            </a:xfrm>
            <a:custGeom>
              <a:avLst/>
              <a:gdLst/>
              <a:ahLst/>
              <a:cxnLst/>
              <a:rect l="l" t="t" r="r" b="b"/>
              <a:pathLst>
                <a:path w="20394" h="20394" extrusionOk="0">
                  <a:moveTo>
                    <a:pt x="10197" y="1"/>
                  </a:moveTo>
                  <a:cubicBezTo>
                    <a:pt x="4573" y="1"/>
                    <a:pt x="1" y="4562"/>
                    <a:pt x="1" y="10197"/>
                  </a:cubicBezTo>
                  <a:cubicBezTo>
                    <a:pt x="1" y="15821"/>
                    <a:pt x="4573" y="20393"/>
                    <a:pt x="10197" y="20393"/>
                  </a:cubicBezTo>
                  <a:cubicBezTo>
                    <a:pt x="15832" y="20393"/>
                    <a:pt x="20393" y="15821"/>
                    <a:pt x="20393" y="10197"/>
                  </a:cubicBezTo>
                  <a:cubicBezTo>
                    <a:pt x="20393" y="4562"/>
                    <a:pt x="15832" y="1"/>
                    <a:pt x="10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1509019" y="1567007"/>
              <a:ext cx="530747" cy="1276497"/>
            </a:xfrm>
            <a:custGeom>
              <a:avLst/>
              <a:gdLst/>
              <a:ahLst/>
              <a:cxnLst/>
              <a:rect l="l" t="t" r="r" b="b"/>
              <a:pathLst>
                <a:path w="8475" h="20384" extrusionOk="0">
                  <a:moveTo>
                    <a:pt x="8166" y="1"/>
                  </a:moveTo>
                  <a:cubicBezTo>
                    <a:pt x="8163" y="1"/>
                    <a:pt x="8160" y="1"/>
                    <a:pt x="8157" y="1"/>
                  </a:cubicBezTo>
                  <a:cubicBezTo>
                    <a:pt x="6414" y="166"/>
                    <a:pt x="4769" y="824"/>
                    <a:pt x="3453" y="1986"/>
                  </a:cubicBezTo>
                  <a:cubicBezTo>
                    <a:pt x="2368" y="2929"/>
                    <a:pt x="1546" y="4157"/>
                    <a:pt x="987" y="5473"/>
                  </a:cubicBezTo>
                  <a:cubicBezTo>
                    <a:pt x="142" y="7479"/>
                    <a:pt x="0" y="9727"/>
                    <a:pt x="329" y="11864"/>
                  </a:cubicBezTo>
                  <a:cubicBezTo>
                    <a:pt x="647" y="13893"/>
                    <a:pt x="1392" y="15899"/>
                    <a:pt x="2708" y="17500"/>
                  </a:cubicBezTo>
                  <a:cubicBezTo>
                    <a:pt x="3947" y="19002"/>
                    <a:pt x="5723" y="20098"/>
                    <a:pt x="7663" y="20340"/>
                  </a:cubicBezTo>
                  <a:cubicBezTo>
                    <a:pt x="7905" y="20362"/>
                    <a:pt x="8157" y="20384"/>
                    <a:pt x="8398" y="20384"/>
                  </a:cubicBezTo>
                  <a:cubicBezTo>
                    <a:pt x="8475" y="20384"/>
                    <a:pt x="8475" y="20252"/>
                    <a:pt x="8398" y="20252"/>
                  </a:cubicBezTo>
                  <a:cubicBezTo>
                    <a:pt x="6447" y="20241"/>
                    <a:pt x="4605" y="19309"/>
                    <a:pt x="3256" y="17928"/>
                  </a:cubicBezTo>
                  <a:cubicBezTo>
                    <a:pt x="1842" y="16469"/>
                    <a:pt x="997" y="14539"/>
                    <a:pt x="592" y="12566"/>
                  </a:cubicBezTo>
                  <a:cubicBezTo>
                    <a:pt x="154" y="10494"/>
                    <a:pt x="164" y="8290"/>
                    <a:pt x="822" y="6273"/>
                  </a:cubicBezTo>
                  <a:cubicBezTo>
                    <a:pt x="1282" y="4859"/>
                    <a:pt x="2072" y="3532"/>
                    <a:pt x="3114" y="2469"/>
                  </a:cubicBezTo>
                  <a:cubicBezTo>
                    <a:pt x="4287" y="1285"/>
                    <a:pt x="5789" y="517"/>
                    <a:pt x="7434" y="232"/>
                  </a:cubicBezTo>
                  <a:cubicBezTo>
                    <a:pt x="7675" y="188"/>
                    <a:pt x="7916" y="155"/>
                    <a:pt x="8157" y="133"/>
                  </a:cubicBezTo>
                  <a:cubicBezTo>
                    <a:pt x="8231" y="123"/>
                    <a:pt x="8233" y="1"/>
                    <a:pt x="8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1725264" y="1567132"/>
              <a:ext cx="321705" cy="1282008"/>
            </a:xfrm>
            <a:custGeom>
              <a:avLst/>
              <a:gdLst/>
              <a:ahLst/>
              <a:cxnLst/>
              <a:rect l="l" t="t" r="r" b="b"/>
              <a:pathLst>
                <a:path w="5137" h="20472" extrusionOk="0">
                  <a:moveTo>
                    <a:pt x="4702" y="1"/>
                  </a:moveTo>
                  <a:cubicBezTo>
                    <a:pt x="4692" y="1"/>
                    <a:pt x="4681" y="4"/>
                    <a:pt x="4671" y="11"/>
                  </a:cubicBezTo>
                  <a:cubicBezTo>
                    <a:pt x="3421" y="734"/>
                    <a:pt x="2424" y="1897"/>
                    <a:pt x="1656" y="3103"/>
                  </a:cubicBezTo>
                  <a:cubicBezTo>
                    <a:pt x="1272" y="3705"/>
                    <a:pt x="933" y="4352"/>
                    <a:pt x="691" y="5032"/>
                  </a:cubicBezTo>
                  <a:cubicBezTo>
                    <a:pt x="417" y="5832"/>
                    <a:pt x="253" y="6665"/>
                    <a:pt x="143" y="7510"/>
                  </a:cubicBezTo>
                  <a:cubicBezTo>
                    <a:pt x="34" y="8398"/>
                    <a:pt x="0" y="9297"/>
                    <a:pt x="12" y="10196"/>
                  </a:cubicBezTo>
                  <a:cubicBezTo>
                    <a:pt x="22" y="11084"/>
                    <a:pt x="56" y="11972"/>
                    <a:pt x="143" y="12860"/>
                  </a:cubicBezTo>
                  <a:cubicBezTo>
                    <a:pt x="220" y="13737"/>
                    <a:pt x="351" y="14615"/>
                    <a:pt x="570" y="15470"/>
                  </a:cubicBezTo>
                  <a:cubicBezTo>
                    <a:pt x="757" y="16237"/>
                    <a:pt x="1009" y="17015"/>
                    <a:pt x="1426" y="17695"/>
                  </a:cubicBezTo>
                  <a:cubicBezTo>
                    <a:pt x="2149" y="18879"/>
                    <a:pt x="3311" y="19712"/>
                    <a:pt x="4561" y="20272"/>
                  </a:cubicBezTo>
                  <a:cubicBezTo>
                    <a:pt x="4715" y="20338"/>
                    <a:pt x="4880" y="20403"/>
                    <a:pt x="5033" y="20469"/>
                  </a:cubicBezTo>
                  <a:cubicBezTo>
                    <a:pt x="5039" y="20471"/>
                    <a:pt x="5045" y="20472"/>
                    <a:pt x="5051" y="20472"/>
                  </a:cubicBezTo>
                  <a:cubicBezTo>
                    <a:pt x="5114" y="20472"/>
                    <a:pt x="5136" y="20367"/>
                    <a:pt x="5066" y="20338"/>
                  </a:cubicBezTo>
                  <a:cubicBezTo>
                    <a:pt x="3805" y="19844"/>
                    <a:pt x="2588" y="19098"/>
                    <a:pt x="1776" y="17980"/>
                  </a:cubicBezTo>
                  <a:cubicBezTo>
                    <a:pt x="1327" y="17366"/>
                    <a:pt x="1042" y="16664"/>
                    <a:pt x="823" y="15930"/>
                  </a:cubicBezTo>
                  <a:cubicBezTo>
                    <a:pt x="582" y="15097"/>
                    <a:pt x="417" y="14242"/>
                    <a:pt x="319" y="13375"/>
                  </a:cubicBezTo>
                  <a:cubicBezTo>
                    <a:pt x="220" y="12520"/>
                    <a:pt x="176" y="11654"/>
                    <a:pt x="154" y="10788"/>
                  </a:cubicBezTo>
                  <a:cubicBezTo>
                    <a:pt x="132" y="9933"/>
                    <a:pt x="132" y="9055"/>
                    <a:pt x="209" y="8200"/>
                  </a:cubicBezTo>
                  <a:cubicBezTo>
                    <a:pt x="275" y="7323"/>
                    <a:pt x="417" y="6446"/>
                    <a:pt x="648" y="5602"/>
                  </a:cubicBezTo>
                  <a:cubicBezTo>
                    <a:pt x="845" y="4923"/>
                    <a:pt x="1130" y="4275"/>
                    <a:pt x="1481" y="3651"/>
                  </a:cubicBezTo>
                  <a:cubicBezTo>
                    <a:pt x="2193" y="2401"/>
                    <a:pt x="3147" y="1195"/>
                    <a:pt x="4331" y="372"/>
                  </a:cubicBezTo>
                  <a:cubicBezTo>
                    <a:pt x="4463" y="284"/>
                    <a:pt x="4595" y="197"/>
                    <a:pt x="4737" y="120"/>
                  </a:cubicBezTo>
                  <a:cubicBezTo>
                    <a:pt x="4792" y="84"/>
                    <a:pt x="4754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6"/>
            <p:cNvSpPr/>
            <p:nvPr/>
          </p:nvSpPr>
          <p:spPr>
            <a:xfrm>
              <a:off x="2002632" y="1567320"/>
              <a:ext cx="43337" cy="1275620"/>
            </a:xfrm>
            <a:custGeom>
              <a:avLst/>
              <a:gdLst/>
              <a:ahLst/>
              <a:cxnLst/>
              <a:rect l="l" t="t" r="r" b="b"/>
              <a:pathLst>
                <a:path w="692" h="20370" extrusionOk="0">
                  <a:moveTo>
                    <a:pt x="279" y="1"/>
                  </a:moveTo>
                  <a:cubicBezTo>
                    <a:pt x="245" y="1"/>
                    <a:pt x="209" y="23"/>
                    <a:pt x="209" y="62"/>
                  </a:cubicBezTo>
                  <a:cubicBezTo>
                    <a:pt x="78" y="2683"/>
                    <a:pt x="12" y="5303"/>
                    <a:pt x="12" y="7934"/>
                  </a:cubicBezTo>
                  <a:cubicBezTo>
                    <a:pt x="1" y="10599"/>
                    <a:pt x="66" y="13274"/>
                    <a:pt x="220" y="15938"/>
                  </a:cubicBezTo>
                  <a:cubicBezTo>
                    <a:pt x="308" y="17396"/>
                    <a:pt x="417" y="18854"/>
                    <a:pt x="560" y="20313"/>
                  </a:cubicBezTo>
                  <a:cubicBezTo>
                    <a:pt x="566" y="20351"/>
                    <a:pt x="598" y="20370"/>
                    <a:pt x="630" y="20370"/>
                  </a:cubicBezTo>
                  <a:cubicBezTo>
                    <a:pt x="662" y="20370"/>
                    <a:pt x="692" y="20351"/>
                    <a:pt x="692" y="20313"/>
                  </a:cubicBezTo>
                  <a:cubicBezTo>
                    <a:pt x="429" y="17703"/>
                    <a:pt x="275" y="15083"/>
                    <a:pt x="198" y="12463"/>
                  </a:cubicBezTo>
                  <a:cubicBezTo>
                    <a:pt x="122" y="9788"/>
                    <a:pt x="122" y="7112"/>
                    <a:pt x="176" y="4448"/>
                  </a:cubicBezTo>
                  <a:cubicBezTo>
                    <a:pt x="209" y="2979"/>
                    <a:pt x="264" y="1521"/>
                    <a:pt x="341" y="62"/>
                  </a:cubicBezTo>
                  <a:cubicBezTo>
                    <a:pt x="341" y="20"/>
                    <a:pt x="310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2019666" y="1566757"/>
              <a:ext cx="355898" cy="1281883"/>
            </a:xfrm>
            <a:custGeom>
              <a:avLst/>
              <a:gdLst/>
              <a:ahLst/>
              <a:cxnLst/>
              <a:rect l="l" t="t" r="r" b="b"/>
              <a:pathLst>
                <a:path w="5683" h="20470" extrusionOk="0">
                  <a:moveTo>
                    <a:pt x="78" y="0"/>
                  </a:moveTo>
                  <a:cubicBezTo>
                    <a:pt x="19" y="0"/>
                    <a:pt x="0" y="108"/>
                    <a:pt x="69" y="137"/>
                  </a:cubicBezTo>
                  <a:cubicBezTo>
                    <a:pt x="1363" y="675"/>
                    <a:pt x="2481" y="1574"/>
                    <a:pt x="3314" y="2692"/>
                  </a:cubicBezTo>
                  <a:cubicBezTo>
                    <a:pt x="4191" y="3865"/>
                    <a:pt x="4750" y="5236"/>
                    <a:pt x="5090" y="6639"/>
                  </a:cubicBezTo>
                  <a:cubicBezTo>
                    <a:pt x="5288" y="7417"/>
                    <a:pt x="5408" y="8196"/>
                    <a:pt x="5474" y="8996"/>
                  </a:cubicBezTo>
                  <a:cubicBezTo>
                    <a:pt x="5539" y="9818"/>
                    <a:pt x="5561" y="10662"/>
                    <a:pt x="5496" y="11485"/>
                  </a:cubicBezTo>
                  <a:cubicBezTo>
                    <a:pt x="5342" y="13140"/>
                    <a:pt x="4805" y="14741"/>
                    <a:pt x="3983" y="16177"/>
                  </a:cubicBezTo>
                  <a:cubicBezTo>
                    <a:pt x="3161" y="17613"/>
                    <a:pt x="2053" y="18896"/>
                    <a:pt x="793" y="19971"/>
                  </a:cubicBezTo>
                  <a:cubicBezTo>
                    <a:pt x="628" y="20102"/>
                    <a:pt x="474" y="20234"/>
                    <a:pt x="310" y="20366"/>
                  </a:cubicBezTo>
                  <a:cubicBezTo>
                    <a:pt x="258" y="20400"/>
                    <a:pt x="302" y="20469"/>
                    <a:pt x="356" y="20469"/>
                  </a:cubicBezTo>
                  <a:cubicBezTo>
                    <a:pt x="370" y="20469"/>
                    <a:pt x="384" y="20465"/>
                    <a:pt x="398" y="20453"/>
                  </a:cubicBezTo>
                  <a:cubicBezTo>
                    <a:pt x="1735" y="19401"/>
                    <a:pt x="2908" y="18151"/>
                    <a:pt x="3807" y="16704"/>
                  </a:cubicBezTo>
                  <a:cubicBezTo>
                    <a:pt x="4696" y="15289"/>
                    <a:pt x="5320" y="13710"/>
                    <a:pt x="5551" y="12055"/>
                  </a:cubicBezTo>
                  <a:cubicBezTo>
                    <a:pt x="5671" y="11222"/>
                    <a:pt x="5682" y="10377"/>
                    <a:pt x="5639" y="9544"/>
                  </a:cubicBezTo>
                  <a:cubicBezTo>
                    <a:pt x="5595" y="8722"/>
                    <a:pt x="5496" y="7911"/>
                    <a:pt x="5332" y="7110"/>
                  </a:cubicBezTo>
                  <a:cubicBezTo>
                    <a:pt x="5035" y="5652"/>
                    <a:pt x="4509" y="4215"/>
                    <a:pt x="3676" y="2977"/>
                  </a:cubicBezTo>
                  <a:cubicBezTo>
                    <a:pt x="2898" y="1815"/>
                    <a:pt x="1834" y="850"/>
                    <a:pt x="573" y="225"/>
                  </a:cubicBezTo>
                  <a:cubicBezTo>
                    <a:pt x="420" y="148"/>
                    <a:pt x="266" y="71"/>
                    <a:pt x="101" y="5"/>
                  </a:cubicBezTo>
                  <a:cubicBezTo>
                    <a:pt x="93" y="2"/>
                    <a:pt x="8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6"/>
            <p:cNvSpPr/>
            <p:nvPr/>
          </p:nvSpPr>
          <p:spPr>
            <a:xfrm>
              <a:off x="2019853" y="1567070"/>
              <a:ext cx="541769" cy="1281945"/>
            </a:xfrm>
            <a:custGeom>
              <a:avLst/>
              <a:gdLst/>
              <a:ahLst/>
              <a:cxnLst/>
              <a:rect l="l" t="t" r="r" b="b"/>
              <a:pathLst>
                <a:path w="8651" h="20471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cubicBezTo>
                    <a:pt x="866" y="132"/>
                    <a:pt x="1655" y="341"/>
                    <a:pt x="2379" y="626"/>
                  </a:cubicBezTo>
                  <a:cubicBezTo>
                    <a:pt x="3202" y="943"/>
                    <a:pt x="3980" y="1382"/>
                    <a:pt x="4693" y="1886"/>
                  </a:cubicBezTo>
                  <a:cubicBezTo>
                    <a:pt x="5383" y="2369"/>
                    <a:pt x="6041" y="2928"/>
                    <a:pt x="6567" y="3586"/>
                  </a:cubicBezTo>
                  <a:cubicBezTo>
                    <a:pt x="7149" y="4288"/>
                    <a:pt x="7543" y="5131"/>
                    <a:pt x="7828" y="5998"/>
                  </a:cubicBezTo>
                  <a:cubicBezTo>
                    <a:pt x="8464" y="7950"/>
                    <a:pt x="8486" y="10087"/>
                    <a:pt x="8146" y="12094"/>
                  </a:cubicBezTo>
                  <a:cubicBezTo>
                    <a:pt x="7970" y="13113"/>
                    <a:pt x="7697" y="14111"/>
                    <a:pt x="7291" y="15054"/>
                  </a:cubicBezTo>
                  <a:cubicBezTo>
                    <a:pt x="6896" y="15964"/>
                    <a:pt x="6403" y="16841"/>
                    <a:pt x="5734" y="17564"/>
                  </a:cubicBezTo>
                  <a:cubicBezTo>
                    <a:pt x="5120" y="18256"/>
                    <a:pt x="4374" y="18814"/>
                    <a:pt x="3574" y="19264"/>
                  </a:cubicBezTo>
                  <a:cubicBezTo>
                    <a:pt x="2763" y="19713"/>
                    <a:pt x="1896" y="20064"/>
                    <a:pt x="987" y="20240"/>
                  </a:cubicBezTo>
                  <a:cubicBezTo>
                    <a:pt x="778" y="20283"/>
                    <a:pt x="559" y="20317"/>
                    <a:pt x="351" y="20339"/>
                  </a:cubicBezTo>
                  <a:cubicBezTo>
                    <a:pt x="263" y="20349"/>
                    <a:pt x="263" y="20470"/>
                    <a:pt x="351" y="20470"/>
                  </a:cubicBezTo>
                  <a:cubicBezTo>
                    <a:pt x="1261" y="20371"/>
                    <a:pt x="2138" y="20097"/>
                    <a:pt x="2971" y="19713"/>
                  </a:cubicBezTo>
                  <a:cubicBezTo>
                    <a:pt x="3838" y="19319"/>
                    <a:pt x="4649" y="18792"/>
                    <a:pt x="5339" y="18146"/>
                  </a:cubicBezTo>
                  <a:cubicBezTo>
                    <a:pt x="6830" y="16786"/>
                    <a:pt x="7675" y="14823"/>
                    <a:pt x="8113" y="12894"/>
                  </a:cubicBezTo>
                  <a:cubicBezTo>
                    <a:pt x="8574" y="10866"/>
                    <a:pt x="8650" y="8695"/>
                    <a:pt x="8157" y="6678"/>
                  </a:cubicBezTo>
                  <a:cubicBezTo>
                    <a:pt x="7916" y="5735"/>
                    <a:pt x="7565" y="4770"/>
                    <a:pt x="7017" y="3959"/>
                  </a:cubicBezTo>
                  <a:cubicBezTo>
                    <a:pt x="6545" y="3268"/>
                    <a:pt x="5943" y="2687"/>
                    <a:pt x="5295" y="2171"/>
                  </a:cubicBezTo>
                  <a:cubicBezTo>
                    <a:pt x="4583" y="1612"/>
                    <a:pt x="3816" y="1130"/>
                    <a:pt x="2993" y="746"/>
                  </a:cubicBezTo>
                  <a:cubicBezTo>
                    <a:pt x="2247" y="406"/>
                    <a:pt x="1458" y="132"/>
                    <a:pt x="636" y="34"/>
                  </a:cubicBezTo>
                  <a:cubicBezTo>
                    <a:pt x="449" y="12"/>
                    <a:pt x="26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6"/>
            <p:cNvSpPr/>
            <p:nvPr/>
          </p:nvSpPr>
          <p:spPr>
            <a:xfrm>
              <a:off x="1391534" y="2228237"/>
              <a:ext cx="1286819" cy="7640"/>
            </a:xfrm>
            <a:custGeom>
              <a:avLst/>
              <a:gdLst/>
              <a:ahLst/>
              <a:cxnLst/>
              <a:rect l="l" t="t" r="r" b="b"/>
              <a:pathLst>
                <a:path w="20548" h="122" extrusionOk="0">
                  <a:moveTo>
                    <a:pt x="78" y="1"/>
                  </a:moveTo>
                  <a:cubicBezTo>
                    <a:pt x="1" y="1"/>
                    <a:pt x="1" y="121"/>
                    <a:pt x="78" y="121"/>
                  </a:cubicBezTo>
                  <a:lnTo>
                    <a:pt x="20459" y="121"/>
                  </a:lnTo>
                  <a:cubicBezTo>
                    <a:pt x="20547" y="121"/>
                    <a:pt x="20547" y="1"/>
                    <a:pt x="20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6"/>
            <p:cNvSpPr/>
            <p:nvPr/>
          </p:nvSpPr>
          <p:spPr>
            <a:xfrm>
              <a:off x="1484908" y="1867470"/>
              <a:ext cx="1084915" cy="8579"/>
            </a:xfrm>
            <a:custGeom>
              <a:avLst/>
              <a:gdLst/>
              <a:ahLst/>
              <a:cxnLst/>
              <a:rect l="l" t="t" r="r" b="b"/>
              <a:pathLst>
                <a:path w="17324" h="137" extrusionOk="0">
                  <a:moveTo>
                    <a:pt x="333" y="1"/>
                  </a:moveTo>
                  <a:cubicBezTo>
                    <a:pt x="258" y="1"/>
                    <a:pt x="184" y="2"/>
                    <a:pt x="111" y="6"/>
                  </a:cubicBezTo>
                  <a:lnTo>
                    <a:pt x="89" y="6"/>
                  </a:lnTo>
                  <a:cubicBezTo>
                    <a:pt x="1" y="6"/>
                    <a:pt x="1" y="127"/>
                    <a:pt x="89" y="127"/>
                  </a:cubicBezTo>
                  <a:lnTo>
                    <a:pt x="16546" y="127"/>
                  </a:lnTo>
                  <a:cubicBezTo>
                    <a:pt x="16692" y="127"/>
                    <a:pt x="16843" y="136"/>
                    <a:pt x="16992" y="136"/>
                  </a:cubicBezTo>
                  <a:cubicBezTo>
                    <a:pt x="17067" y="136"/>
                    <a:pt x="17141" y="134"/>
                    <a:pt x="17214" y="127"/>
                  </a:cubicBezTo>
                  <a:lnTo>
                    <a:pt x="17236" y="127"/>
                  </a:lnTo>
                  <a:cubicBezTo>
                    <a:pt x="17324" y="127"/>
                    <a:pt x="17324" y="6"/>
                    <a:pt x="17236" y="6"/>
                  </a:cubicBezTo>
                  <a:lnTo>
                    <a:pt x="780" y="6"/>
                  </a:lnTo>
                  <a:cubicBezTo>
                    <a:pt x="634" y="6"/>
                    <a:pt x="482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6"/>
            <p:cNvSpPr/>
            <p:nvPr/>
          </p:nvSpPr>
          <p:spPr>
            <a:xfrm>
              <a:off x="1538516" y="2588692"/>
              <a:ext cx="992231" cy="7640"/>
            </a:xfrm>
            <a:custGeom>
              <a:avLst/>
              <a:gdLst/>
              <a:ahLst/>
              <a:cxnLst/>
              <a:rect l="l" t="t" r="r" b="b"/>
              <a:pathLst>
                <a:path w="15844" h="122" extrusionOk="0">
                  <a:moveTo>
                    <a:pt x="88" y="1"/>
                  </a:moveTo>
                  <a:cubicBezTo>
                    <a:pt x="0" y="1"/>
                    <a:pt x="0" y="122"/>
                    <a:pt x="88" y="122"/>
                  </a:cubicBezTo>
                  <a:lnTo>
                    <a:pt x="15756" y="122"/>
                  </a:lnTo>
                  <a:cubicBezTo>
                    <a:pt x="15843" y="122"/>
                    <a:pt x="15843" y="1"/>
                    <a:pt x="1575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736536" y="3340537"/>
              <a:ext cx="64566" cy="65253"/>
            </a:xfrm>
            <a:custGeom>
              <a:avLst/>
              <a:gdLst/>
              <a:ahLst/>
              <a:cxnLst/>
              <a:rect l="l" t="t" r="r" b="b"/>
              <a:pathLst>
                <a:path w="1031" h="1042" extrusionOk="0">
                  <a:moveTo>
                    <a:pt x="0" y="0"/>
                  </a:moveTo>
                  <a:lnTo>
                    <a:pt x="0" y="1041"/>
                  </a:lnTo>
                  <a:lnTo>
                    <a:pt x="1031" y="104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6"/>
            <p:cNvSpPr/>
            <p:nvPr/>
          </p:nvSpPr>
          <p:spPr>
            <a:xfrm>
              <a:off x="736536" y="3698926"/>
              <a:ext cx="64566" cy="64626"/>
            </a:xfrm>
            <a:custGeom>
              <a:avLst/>
              <a:gdLst/>
              <a:ahLst/>
              <a:cxnLst/>
              <a:rect l="l" t="t" r="r" b="b"/>
              <a:pathLst>
                <a:path w="1031" h="1032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6"/>
            <p:cNvSpPr/>
            <p:nvPr/>
          </p:nvSpPr>
          <p:spPr>
            <a:xfrm>
              <a:off x="732403" y="3780585"/>
              <a:ext cx="118862" cy="99632"/>
            </a:xfrm>
            <a:custGeom>
              <a:avLst/>
              <a:gdLst/>
              <a:ahLst/>
              <a:cxnLst/>
              <a:rect l="l" t="t" r="r" b="b"/>
              <a:pathLst>
                <a:path w="1898" h="1591" extrusionOk="0">
                  <a:moveTo>
                    <a:pt x="1" y="1"/>
                  </a:moveTo>
                  <a:lnTo>
                    <a:pt x="1" y="1591"/>
                  </a:lnTo>
                  <a:lnTo>
                    <a:pt x="1898" y="1591"/>
                  </a:lnTo>
                  <a:lnTo>
                    <a:pt x="18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1250126" y="3473422"/>
              <a:ext cx="383202" cy="433035"/>
            </a:xfrm>
            <a:custGeom>
              <a:avLst/>
              <a:gdLst/>
              <a:ahLst/>
              <a:cxnLst/>
              <a:rect l="l" t="t" r="r" b="b"/>
              <a:pathLst>
                <a:path w="6119" h="6915" extrusionOk="0">
                  <a:moveTo>
                    <a:pt x="4021" y="0"/>
                  </a:moveTo>
                  <a:cubicBezTo>
                    <a:pt x="3654" y="0"/>
                    <a:pt x="3147" y="5"/>
                    <a:pt x="3060" y="5"/>
                  </a:cubicBezTo>
                  <a:cubicBezTo>
                    <a:pt x="1371" y="5"/>
                    <a:pt x="0" y="1551"/>
                    <a:pt x="0" y="3458"/>
                  </a:cubicBezTo>
                  <a:cubicBezTo>
                    <a:pt x="0" y="5366"/>
                    <a:pt x="1371" y="6913"/>
                    <a:pt x="3060" y="6913"/>
                  </a:cubicBezTo>
                  <a:cubicBezTo>
                    <a:pt x="3210" y="6913"/>
                    <a:pt x="3369" y="6914"/>
                    <a:pt x="3531" y="6914"/>
                  </a:cubicBezTo>
                  <a:cubicBezTo>
                    <a:pt x="4137" y="6914"/>
                    <a:pt x="4769" y="6887"/>
                    <a:pt x="5011" y="6627"/>
                  </a:cubicBezTo>
                  <a:cubicBezTo>
                    <a:pt x="5669" y="5948"/>
                    <a:pt x="6118" y="4555"/>
                    <a:pt x="6118" y="3458"/>
                  </a:cubicBezTo>
                  <a:cubicBezTo>
                    <a:pt x="6118" y="1694"/>
                    <a:pt x="5899" y="213"/>
                    <a:pt x="4397" y="5"/>
                  </a:cubicBezTo>
                  <a:cubicBezTo>
                    <a:pt x="4353" y="2"/>
                    <a:pt x="4205" y="0"/>
                    <a:pt x="4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6"/>
            <p:cNvSpPr/>
            <p:nvPr/>
          </p:nvSpPr>
          <p:spPr>
            <a:xfrm>
              <a:off x="1333856" y="3473735"/>
              <a:ext cx="383202" cy="432596"/>
            </a:xfrm>
            <a:custGeom>
              <a:avLst/>
              <a:gdLst/>
              <a:ahLst/>
              <a:cxnLst/>
              <a:rect l="l" t="t" r="r" b="b"/>
              <a:pathLst>
                <a:path w="6119" h="6908" extrusionOk="0">
                  <a:moveTo>
                    <a:pt x="3060" y="0"/>
                  </a:moveTo>
                  <a:cubicBezTo>
                    <a:pt x="1372" y="0"/>
                    <a:pt x="1" y="1546"/>
                    <a:pt x="1" y="3453"/>
                  </a:cubicBezTo>
                  <a:cubicBezTo>
                    <a:pt x="1" y="5361"/>
                    <a:pt x="1372" y="6908"/>
                    <a:pt x="3060" y="6908"/>
                  </a:cubicBezTo>
                  <a:cubicBezTo>
                    <a:pt x="4749" y="6908"/>
                    <a:pt x="6119" y="5361"/>
                    <a:pt x="6119" y="3453"/>
                  </a:cubicBezTo>
                  <a:cubicBezTo>
                    <a:pt x="6119" y="1546"/>
                    <a:pt x="4749" y="0"/>
                    <a:pt x="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1441697" y="3593219"/>
              <a:ext cx="167584" cy="194318"/>
            </a:xfrm>
            <a:custGeom>
              <a:avLst/>
              <a:gdLst/>
              <a:ahLst/>
              <a:cxnLst/>
              <a:rect l="l" t="t" r="r" b="b"/>
              <a:pathLst>
                <a:path w="2676" h="3103" extrusionOk="0">
                  <a:moveTo>
                    <a:pt x="1338" y="0"/>
                  </a:moveTo>
                  <a:cubicBezTo>
                    <a:pt x="593" y="0"/>
                    <a:pt x="1" y="690"/>
                    <a:pt x="1" y="1545"/>
                  </a:cubicBezTo>
                  <a:cubicBezTo>
                    <a:pt x="1" y="2401"/>
                    <a:pt x="593" y="3102"/>
                    <a:pt x="1338" y="3102"/>
                  </a:cubicBezTo>
                  <a:cubicBezTo>
                    <a:pt x="2072" y="3102"/>
                    <a:pt x="2676" y="2401"/>
                    <a:pt x="2676" y="1545"/>
                  </a:cubicBezTo>
                  <a:cubicBezTo>
                    <a:pt x="2676" y="690"/>
                    <a:pt x="2072" y="0"/>
                    <a:pt x="1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996807" y="3692726"/>
              <a:ext cx="830094" cy="63938"/>
            </a:xfrm>
            <a:custGeom>
              <a:avLst/>
              <a:gdLst/>
              <a:ahLst/>
              <a:cxnLst/>
              <a:rect l="l" t="t" r="r" b="b"/>
              <a:pathLst>
                <a:path w="13255" h="1021" extrusionOk="0">
                  <a:moveTo>
                    <a:pt x="0" y="0"/>
                  </a:moveTo>
                  <a:lnTo>
                    <a:pt x="0" y="1020"/>
                  </a:lnTo>
                  <a:lnTo>
                    <a:pt x="13255" y="1020"/>
                  </a:lnTo>
                  <a:lnTo>
                    <a:pt x="1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6"/>
            <p:cNvSpPr/>
            <p:nvPr/>
          </p:nvSpPr>
          <p:spPr>
            <a:xfrm>
              <a:off x="838177" y="3324068"/>
              <a:ext cx="3043074" cy="382436"/>
            </a:xfrm>
            <a:custGeom>
              <a:avLst/>
              <a:gdLst/>
              <a:ahLst/>
              <a:cxnLst/>
              <a:rect l="l" t="t" r="r" b="b"/>
              <a:pathLst>
                <a:path w="48592" h="6107" extrusionOk="0">
                  <a:moveTo>
                    <a:pt x="0" y="0"/>
                  </a:moveTo>
                  <a:lnTo>
                    <a:pt x="0" y="6107"/>
                  </a:lnTo>
                  <a:lnTo>
                    <a:pt x="48592" y="6107"/>
                  </a:lnTo>
                  <a:lnTo>
                    <a:pt x="48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6"/>
            <p:cNvSpPr/>
            <p:nvPr/>
          </p:nvSpPr>
          <p:spPr>
            <a:xfrm>
              <a:off x="3371056" y="3476491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9" y="1"/>
                  </a:moveTo>
                  <a:cubicBezTo>
                    <a:pt x="3649" y="1"/>
                    <a:pt x="3140" y="11"/>
                    <a:pt x="3059" y="11"/>
                  </a:cubicBezTo>
                  <a:cubicBezTo>
                    <a:pt x="1371" y="11"/>
                    <a:pt x="1" y="1557"/>
                    <a:pt x="1" y="3465"/>
                  </a:cubicBezTo>
                  <a:cubicBezTo>
                    <a:pt x="1" y="5372"/>
                    <a:pt x="1371" y="6918"/>
                    <a:pt x="3059" y="6918"/>
                  </a:cubicBezTo>
                  <a:cubicBezTo>
                    <a:pt x="3183" y="6918"/>
                    <a:pt x="3313" y="6919"/>
                    <a:pt x="3445" y="6919"/>
                  </a:cubicBezTo>
                  <a:cubicBezTo>
                    <a:pt x="4076" y="6919"/>
                    <a:pt x="4757" y="6896"/>
                    <a:pt x="5011" y="6633"/>
                  </a:cubicBezTo>
                  <a:cubicBezTo>
                    <a:pt x="5669" y="5943"/>
                    <a:pt x="6119" y="4550"/>
                    <a:pt x="6119" y="3465"/>
                  </a:cubicBezTo>
                  <a:cubicBezTo>
                    <a:pt x="6119" y="1699"/>
                    <a:pt x="5899" y="219"/>
                    <a:pt x="4397" y="11"/>
                  </a:cubicBezTo>
                  <a:cubicBezTo>
                    <a:pt x="4353" y="3"/>
                    <a:pt x="4203" y="1"/>
                    <a:pt x="4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3454849" y="3477117"/>
              <a:ext cx="382451" cy="432596"/>
            </a:xfrm>
            <a:custGeom>
              <a:avLst/>
              <a:gdLst/>
              <a:ahLst/>
              <a:cxnLst/>
              <a:rect l="l" t="t" r="r" b="b"/>
              <a:pathLst>
                <a:path w="6107" h="6908" extrusionOk="0">
                  <a:moveTo>
                    <a:pt x="3059" y="1"/>
                  </a:moveTo>
                  <a:cubicBezTo>
                    <a:pt x="1371" y="1"/>
                    <a:pt x="1" y="1547"/>
                    <a:pt x="1" y="3455"/>
                  </a:cubicBezTo>
                  <a:cubicBezTo>
                    <a:pt x="1" y="5362"/>
                    <a:pt x="1371" y="6908"/>
                    <a:pt x="3059" y="6908"/>
                  </a:cubicBezTo>
                  <a:cubicBezTo>
                    <a:pt x="4747" y="6908"/>
                    <a:pt x="6107" y="5362"/>
                    <a:pt x="6107" y="3455"/>
                  </a:cubicBezTo>
                  <a:cubicBezTo>
                    <a:pt x="6107" y="1547"/>
                    <a:pt x="4747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6"/>
            <p:cNvSpPr/>
            <p:nvPr/>
          </p:nvSpPr>
          <p:spPr>
            <a:xfrm>
              <a:off x="3562627" y="3595912"/>
              <a:ext cx="167585" cy="194380"/>
            </a:xfrm>
            <a:custGeom>
              <a:avLst/>
              <a:gdLst/>
              <a:ahLst/>
              <a:cxnLst/>
              <a:rect l="l" t="t" r="r" b="b"/>
              <a:pathLst>
                <a:path w="2676" h="3104" extrusionOk="0">
                  <a:moveTo>
                    <a:pt x="1338" y="1"/>
                  </a:moveTo>
                  <a:cubicBezTo>
                    <a:pt x="592" y="1"/>
                    <a:pt x="0" y="703"/>
                    <a:pt x="0" y="1558"/>
                  </a:cubicBezTo>
                  <a:cubicBezTo>
                    <a:pt x="0" y="2413"/>
                    <a:pt x="592" y="3103"/>
                    <a:pt x="1338" y="3103"/>
                  </a:cubicBezTo>
                  <a:cubicBezTo>
                    <a:pt x="2073" y="3103"/>
                    <a:pt x="2676" y="2413"/>
                    <a:pt x="2676" y="1558"/>
                  </a:cubicBezTo>
                  <a:cubicBezTo>
                    <a:pt x="2676" y="703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6"/>
            <p:cNvSpPr/>
            <p:nvPr/>
          </p:nvSpPr>
          <p:spPr>
            <a:xfrm>
              <a:off x="3152056" y="2670602"/>
              <a:ext cx="812998" cy="987181"/>
            </a:xfrm>
            <a:custGeom>
              <a:avLst/>
              <a:gdLst/>
              <a:ahLst/>
              <a:cxnLst/>
              <a:rect l="l" t="t" r="r" b="b"/>
              <a:pathLst>
                <a:path w="12982" h="15764" extrusionOk="0">
                  <a:moveTo>
                    <a:pt x="921" y="0"/>
                  </a:moveTo>
                  <a:cubicBezTo>
                    <a:pt x="392" y="0"/>
                    <a:pt x="0" y="3"/>
                    <a:pt x="0" y="8"/>
                  </a:cubicBezTo>
                  <a:lnTo>
                    <a:pt x="0" y="2026"/>
                  </a:lnTo>
                  <a:lnTo>
                    <a:pt x="0" y="15764"/>
                  </a:lnTo>
                  <a:lnTo>
                    <a:pt x="3552" y="15764"/>
                  </a:lnTo>
                  <a:cubicBezTo>
                    <a:pt x="4035" y="15764"/>
                    <a:pt x="4309" y="14546"/>
                    <a:pt x="4397" y="14141"/>
                  </a:cubicBezTo>
                  <a:lnTo>
                    <a:pt x="4397" y="14097"/>
                  </a:lnTo>
                  <a:cubicBezTo>
                    <a:pt x="4408" y="14097"/>
                    <a:pt x="4408" y="14086"/>
                    <a:pt x="4408" y="14086"/>
                  </a:cubicBezTo>
                  <a:cubicBezTo>
                    <a:pt x="4726" y="12660"/>
                    <a:pt x="5164" y="12463"/>
                    <a:pt x="5416" y="12189"/>
                  </a:cubicBezTo>
                  <a:cubicBezTo>
                    <a:pt x="5921" y="11630"/>
                    <a:pt x="6863" y="11466"/>
                    <a:pt x="7555" y="11466"/>
                  </a:cubicBezTo>
                  <a:cubicBezTo>
                    <a:pt x="7654" y="11460"/>
                    <a:pt x="7750" y="11457"/>
                    <a:pt x="7844" y="11457"/>
                  </a:cubicBezTo>
                  <a:cubicBezTo>
                    <a:pt x="10563" y="11457"/>
                    <a:pt x="11107" y="13834"/>
                    <a:pt x="11107" y="13834"/>
                  </a:cubicBezTo>
                  <a:lnTo>
                    <a:pt x="11370" y="15270"/>
                  </a:lnTo>
                  <a:lnTo>
                    <a:pt x="12981" y="15270"/>
                  </a:lnTo>
                  <a:lnTo>
                    <a:pt x="12981" y="13264"/>
                  </a:lnTo>
                  <a:lnTo>
                    <a:pt x="12981" y="7892"/>
                  </a:lnTo>
                  <a:cubicBezTo>
                    <a:pt x="12981" y="7694"/>
                    <a:pt x="12949" y="7507"/>
                    <a:pt x="12894" y="7321"/>
                  </a:cubicBezTo>
                  <a:cubicBezTo>
                    <a:pt x="12674" y="6630"/>
                    <a:pt x="12038" y="6148"/>
                    <a:pt x="11315" y="6060"/>
                  </a:cubicBezTo>
                  <a:lnTo>
                    <a:pt x="7017" y="5578"/>
                  </a:lnTo>
                  <a:lnTo>
                    <a:pt x="4638" y="765"/>
                  </a:lnTo>
                  <a:cubicBezTo>
                    <a:pt x="4550" y="600"/>
                    <a:pt x="4441" y="458"/>
                    <a:pt x="4309" y="327"/>
                  </a:cubicBezTo>
                  <a:cubicBezTo>
                    <a:pt x="4002" y="46"/>
                    <a:pt x="3448" y="4"/>
                    <a:pt x="3042" y="4"/>
                  </a:cubicBezTo>
                  <a:cubicBezTo>
                    <a:pt x="2956" y="4"/>
                    <a:pt x="2876" y="6"/>
                    <a:pt x="2807" y="8"/>
                  </a:cubicBezTo>
                  <a:lnTo>
                    <a:pt x="2665" y="8"/>
                  </a:lnTo>
                  <a:cubicBezTo>
                    <a:pt x="2117" y="3"/>
                    <a:pt x="1450" y="0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6"/>
            <p:cNvSpPr/>
            <p:nvPr/>
          </p:nvSpPr>
          <p:spPr>
            <a:xfrm>
              <a:off x="3152056" y="3215543"/>
              <a:ext cx="812998" cy="94122"/>
            </a:xfrm>
            <a:custGeom>
              <a:avLst/>
              <a:gdLst/>
              <a:ahLst/>
              <a:cxnLst/>
              <a:rect l="l" t="t" r="r" b="b"/>
              <a:pathLst>
                <a:path w="12982" h="1503" extrusionOk="0">
                  <a:moveTo>
                    <a:pt x="0" y="1"/>
                  </a:moveTo>
                  <a:lnTo>
                    <a:pt x="0" y="1503"/>
                  </a:lnTo>
                  <a:lnTo>
                    <a:pt x="12981" y="1503"/>
                  </a:lnTo>
                  <a:lnTo>
                    <a:pt x="129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6"/>
            <p:cNvSpPr/>
            <p:nvPr/>
          </p:nvSpPr>
          <p:spPr>
            <a:xfrm>
              <a:off x="3146545" y="2711808"/>
              <a:ext cx="435369" cy="857365"/>
            </a:xfrm>
            <a:custGeom>
              <a:avLst/>
              <a:gdLst/>
              <a:ahLst/>
              <a:cxnLst/>
              <a:rect l="l" t="t" r="r" b="b"/>
              <a:pathLst>
                <a:path w="6952" h="13691" extrusionOk="0">
                  <a:moveTo>
                    <a:pt x="2663" y="1"/>
                  </a:moveTo>
                  <a:cubicBezTo>
                    <a:pt x="2464" y="1"/>
                    <a:pt x="2266" y="8"/>
                    <a:pt x="2073" y="8"/>
                  </a:cubicBezTo>
                  <a:lnTo>
                    <a:pt x="319" y="8"/>
                  </a:lnTo>
                  <a:cubicBezTo>
                    <a:pt x="231" y="8"/>
                    <a:pt x="231" y="129"/>
                    <a:pt x="319" y="129"/>
                  </a:cubicBezTo>
                  <a:lnTo>
                    <a:pt x="2873" y="129"/>
                  </a:lnTo>
                  <a:cubicBezTo>
                    <a:pt x="3542" y="140"/>
                    <a:pt x="4210" y="425"/>
                    <a:pt x="4517" y="1039"/>
                  </a:cubicBezTo>
                  <a:cubicBezTo>
                    <a:pt x="4693" y="1389"/>
                    <a:pt x="4868" y="1730"/>
                    <a:pt x="5033" y="2069"/>
                  </a:cubicBezTo>
                  <a:cubicBezTo>
                    <a:pt x="5548" y="3100"/>
                    <a:pt x="6064" y="4120"/>
                    <a:pt x="6579" y="5139"/>
                  </a:cubicBezTo>
                  <a:cubicBezTo>
                    <a:pt x="6644" y="5282"/>
                    <a:pt x="6710" y="5414"/>
                    <a:pt x="6776" y="5545"/>
                  </a:cubicBezTo>
                  <a:cubicBezTo>
                    <a:pt x="6785" y="5563"/>
                    <a:pt x="6794" y="5587"/>
                    <a:pt x="6808" y="5607"/>
                  </a:cubicBezTo>
                  <a:lnTo>
                    <a:pt x="6808" y="5607"/>
                  </a:lnTo>
                  <a:cubicBezTo>
                    <a:pt x="6809" y="5613"/>
                    <a:pt x="6809" y="5621"/>
                    <a:pt x="6809" y="5633"/>
                  </a:cubicBezTo>
                  <a:cubicBezTo>
                    <a:pt x="6798" y="5764"/>
                    <a:pt x="6809" y="5907"/>
                    <a:pt x="6809" y="6038"/>
                  </a:cubicBezTo>
                  <a:lnTo>
                    <a:pt x="6809" y="6795"/>
                  </a:lnTo>
                  <a:lnTo>
                    <a:pt x="6809" y="9865"/>
                  </a:lnTo>
                  <a:lnTo>
                    <a:pt x="6809" y="9867"/>
                  </a:lnTo>
                  <a:lnTo>
                    <a:pt x="6809" y="9867"/>
                  </a:lnTo>
                  <a:cubicBezTo>
                    <a:pt x="5780" y="9903"/>
                    <a:pt x="4789" y="10278"/>
                    <a:pt x="4167" y="11137"/>
                  </a:cubicBezTo>
                  <a:cubicBezTo>
                    <a:pt x="3739" y="11717"/>
                    <a:pt x="3509" y="12441"/>
                    <a:pt x="3432" y="13154"/>
                  </a:cubicBezTo>
                  <a:cubicBezTo>
                    <a:pt x="3423" y="13287"/>
                    <a:pt x="3405" y="13420"/>
                    <a:pt x="3408" y="13559"/>
                  </a:cubicBezTo>
                  <a:lnTo>
                    <a:pt x="88" y="13559"/>
                  </a:lnTo>
                  <a:cubicBezTo>
                    <a:pt x="0" y="13559"/>
                    <a:pt x="0" y="13691"/>
                    <a:pt x="88" y="13691"/>
                  </a:cubicBezTo>
                  <a:lnTo>
                    <a:pt x="3476" y="13691"/>
                  </a:lnTo>
                  <a:cubicBezTo>
                    <a:pt x="3509" y="13691"/>
                    <a:pt x="3542" y="13658"/>
                    <a:pt x="3531" y="13625"/>
                  </a:cubicBezTo>
                  <a:cubicBezTo>
                    <a:pt x="3520" y="13220"/>
                    <a:pt x="3596" y="12814"/>
                    <a:pt x="3706" y="12430"/>
                  </a:cubicBezTo>
                  <a:cubicBezTo>
                    <a:pt x="3915" y="11641"/>
                    <a:pt x="4364" y="10906"/>
                    <a:pt x="5066" y="10467"/>
                  </a:cubicBezTo>
                  <a:cubicBezTo>
                    <a:pt x="5614" y="10128"/>
                    <a:pt x="6250" y="10007"/>
                    <a:pt x="6875" y="9996"/>
                  </a:cubicBezTo>
                  <a:cubicBezTo>
                    <a:pt x="6908" y="9985"/>
                    <a:pt x="6941" y="9963"/>
                    <a:pt x="6941" y="9931"/>
                  </a:cubicBezTo>
                  <a:lnTo>
                    <a:pt x="6941" y="7168"/>
                  </a:lnTo>
                  <a:lnTo>
                    <a:pt x="6941" y="5753"/>
                  </a:lnTo>
                  <a:cubicBezTo>
                    <a:pt x="6941" y="5687"/>
                    <a:pt x="6951" y="5611"/>
                    <a:pt x="6929" y="5556"/>
                  </a:cubicBezTo>
                  <a:cubicBezTo>
                    <a:pt x="6897" y="5468"/>
                    <a:pt x="6842" y="5380"/>
                    <a:pt x="6798" y="5304"/>
                  </a:cubicBezTo>
                  <a:cubicBezTo>
                    <a:pt x="6294" y="4306"/>
                    <a:pt x="5801" y="3309"/>
                    <a:pt x="5296" y="2310"/>
                  </a:cubicBezTo>
                  <a:cubicBezTo>
                    <a:pt x="5088" y="1894"/>
                    <a:pt x="4890" y="1489"/>
                    <a:pt x="4682" y="1082"/>
                  </a:cubicBezTo>
                  <a:cubicBezTo>
                    <a:pt x="4649" y="1006"/>
                    <a:pt x="4605" y="929"/>
                    <a:pt x="4561" y="853"/>
                  </a:cubicBezTo>
                  <a:cubicBezTo>
                    <a:pt x="4342" y="480"/>
                    <a:pt x="3959" y="227"/>
                    <a:pt x="3542" y="96"/>
                  </a:cubicBezTo>
                  <a:cubicBezTo>
                    <a:pt x="3259" y="17"/>
                    <a:pt x="2960" y="1"/>
                    <a:pt x="2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6"/>
            <p:cNvSpPr/>
            <p:nvPr/>
          </p:nvSpPr>
          <p:spPr>
            <a:xfrm>
              <a:off x="3171282" y="2747315"/>
              <a:ext cx="368047" cy="331711"/>
            </a:xfrm>
            <a:custGeom>
              <a:avLst/>
              <a:gdLst/>
              <a:ahLst/>
              <a:cxnLst/>
              <a:rect l="l" t="t" r="r" b="b"/>
              <a:pathLst>
                <a:path w="5877" h="5297" extrusionOk="0">
                  <a:moveTo>
                    <a:pt x="735" y="1"/>
                  </a:moveTo>
                  <a:cubicBezTo>
                    <a:pt x="582" y="1"/>
                    <a:pt x="406" y="11"/>
                    <a:pt x="297" y="121"/>
                  </a:cubicBezTo>
                  <a:cubicBezTo>
                    <a:pt x="175" y="242"/>
                    <a:pt x="154" y="428"/>
                    <a:pt x="154" y="603"/>
                  </a:cubicBezTo>
                  <a:cubicBezTo>
                    <a:pt x="110" y="1799"/>
                    <a:pt x="66" y="2993"/>
                    <a:pt x="11" y="4189"/>
                  </a:cubicBezTo>
                  <a:cubicBezTo>
                    <a:pt x="0" y="4506"/>
                    <a:pt x="11" y="4879"/>
                    <a:pt x="241" y="5076"/>
                  </a:cubicBezTo>
                  <a:cubicBezTo>
                    <a:pt x="406" y="5230"/>
                    <a:pt x="636" y="5252"/>
                    <a:pt x="855" y="5263"/>
                  </a:cubicBezTo>
                  <a:cubicBezTo>
                    <a:pt x="1184" y="5288"/>
                    <a:pt x="1556" y="5297"/>
                    <a:pt x="1951" y="5297"/>
                  </a:cubicBezTo>
                  <a:cubicBezTo>
                    <a:pt x="2977" y="5297"/>
                    <a:pt x="4162" y="5235"/>
                    <a:pt x="5175" y="5219"/>
                  </a:cubicBezTo>
                  <a:cubicBezTo>
                    <a:pt x="5603" y="5219"/>
                    <a:pt x="5877" y="4737"/>
                    <a:pt x="5679" y="4342"/>
                  </a:cubicBezTo>
                  <a:cubicBezTo>
                    <a:pt x="5143" y="3234"/>
                    <a:pt x="4736" y="2357"/>
                    <a:pt x="4024" y="1086"/>
                  </a:cubicBezTo>
                  <a:cubicBezTo>
                    <a:pt x="3827" y="735"/>
                    <a:pt x="3586" y="395"/>
                    <a:pt x="3245" y="198"/>
                  </a:cubicBezTo>
                  <a:cubicBezTo>
                    <a:pt x="2906" y="11"/>
                    <a:pt x="2500" y="1"/>
                    <a:pt x="2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6"/>
            <p:cNvSpPr/>
            <p:nvPr/>
          </p:nvSpPr>
          <p:spPr>
            <a:xfrm>
              <a:off x="3189819" y="2937499"/>
              <a:ext cx="302166" cy="141464"/>
            </a:xfrm>
            <a:custGeom>
              <a:avLst/>
              <a:gdLst/>
              <a:ahLst/>
              <a:cxnLst/>
              <a:rect l="l" t="t" r="r" b="b"/>
              <a:pathLst>
                <a:path w="4825" h="2259" extrusionOk="0">
                  <a:moveTo>
                    <a:pt x="4747" y="0"/>
                  </a:moveTo>
                  <a:lnTo>
                    <a:pt x="4747" y="0"/>
                  </a:lnTo>
                  <a:cubicBezTo>
                    <a:pt x="4759" y="29"/>
                    <a:pt x="4773" y="54"/>
                    <a:pt x="4788" y="80"/>
                  </a:cubicBezTo>
                  <a:lnTo>
                    <a:pt x="4788" y="80"/>
                  </a:lnTo>
                  <a:lnTo>
                    <a:pt x="4747" y="0"/>
                  </a:lnTo>
                  <a:close/>
                  <a:moveTo>
                    <a:pt x="4788" y="80"/>
                  </a:moveTo>
                  <a:lnTo>
                    <a:pt x="4825" y="154"/>
                  </a:lnTo>
                  <a:cubicBezTo>
                    <a:pt x="4814" y="128"/>
                    <a:pt x="4801" y="104"/>
                    <a:pt x="4788" y="80"/>
                  </a:cubicBezTo>
                  <a:close/>
                  <a:moveTo>
                    <a:pt x="1" y="2095"/>
                  </a:moveTo>
                  <a:lnTo>
                    <a:pt x="1" y="2095"/>
                  </a:lnTo>
                  <a:cubicBezTo>
                    <a:pt x="27" y="2115"/>
                    <a:pt x="58" y="2131"/>
                    <a:pt x="98" y="2145"/>
                  </a:cubicBezTo>
                  <a:lnTo>
                    <a:pt x="98" y="2145"/>
                  </a:lnTo>
                  <a:cubicBezTo>
                    <a:pt x="64" y="2131"/>
                    <a:pt x="30" y="2112"/>
                    <a:pt x="1" y="2095"/>
                  </a:cubicBezTo>
                  <a:close/>
                  <a:moveTo>
                    <a:pt x="98" y="2145"/>
                  </a:moveTo>
                  <a:lnTo>
                    <a:pt x="98" y="2145"/>
                  </a:lnTo>
                  <a:cubicBezTo>
                    <a:pt x="127" y="2157"/>
                    <a:pt x="157" y="2166"/>
                    <a:pt x="186" y="2171"/>
                  </a:cubicBezTo>
                  <a:cubicBezTo>
                    <a:pt x="153" y="2163"/>
                    <a:pt x="124" y="2154"/>
                    <a:pt x="98" y="2145"/>
                  </a:cubicBezTo>
                  <a:close/>
                  <a:moveTo>
                    <a:pt x="384" y="2215"/>
                  </a:moveTo>
                  <a:lnTo>
                    <a:pt x="384" y="2215"/>
                  </a:lnTo>
                  <a:cubicBezTo>
                    <a:pt x="400" y="2218"/>
                    <a:pt x="415" y="2220"/>
                    <a:pt x="431" y="2222"/>
                  </a:cubicBezTo>
                  <a:lnTo>
                    <a:pt x="431" y="2222"/>
                  </a:lnTo>
                  <a:cubicBezTo>
                    <a:pt x="415" y="2220"/>
                    <a:pt x="399" y="2217"/>
                    <a:pt x="384" y="2215"/>
                  </a:cubicBezTo>
                  <a:close/>
                  <a:moveTo>
                    <a:pt x="431" y="2222"/>
                  </a:moveTo>
                  <a:cubicBezTo>
                    <a:pt x="621" y="2248"/>
                    <a:pt x="854" y="2249"/>
                    <a:pt x="1097" y="2259"/>
                  </a:cubicBezTo>
                  <a:cubicBezTo>
                    <a:pt x="910" y="2248"/>
                    <a:pt x="724" y="2237"/>
                    <a:pt x="559" y="2226"/>
                  </a:cubicBezTo>
                  <a:cubicBezTo>
                    <a:pt x="512" y="2226"/>
                    <a:pt x="471" y="2226"/>
                    <a:pt x="431" y="2222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6"/>
            <p:cNvSpPr/>
            <p:nvPr/>
          </p:nvSpPr>
          <p:spPr>
            <a:xfrm>
              <a:off x="3189819" y="2856466"/>
              <a:ext cx="302166" cy="222498"/>
            </a:xfrm>
            <a:custGeom>
              <a:avLst/>
              <a:gdLst/>
              <a:ahLst/>
              <a:cxnLst/>
              <a:rect l="l" t="t" r="r" b="b"/>
              <a:pathLst>
                <a:path w="4825" h="3553" extrusionOk="0">
                  <a:moveTo>
                    <a:pt x="4090" y="0"/>
                  </a:moveTo>
                  <a:lnTo>
                    <a:pt x="1" y="3389"/>
                  </a:lnTo>
                  <a:cubicBezTo>
                    <a:pt x="55" y="3421"/>
                    <a:pt x="121" y="3454"/>
                    <a:pt x="186" y="3465"/>
                  </a:cubicBezTo>
                  <a:cubicBezTo>
                    <a:pt x="242" y="3487"/>
                    <a:pt x="307" y="3498"/>
                    <a:pt x="384" y="3509"/>
                  </a:cubicBezTo>
                  <a:cubicBezTo>
                    <a:pt x="439" y="3520"/>
                    <a:pt x="493" y="3520"/>
                    <a:pt x="559" y="3520"/>
                  </a:cubicBezTo>
                  <a:cubicBezTo>
                    <a:pt x="724" y="3531"/>
                    <a:pt x="910" y="3542"/>
                    <a:pt x="1097" y="3553"/>
                  </a:cubicBezTo>
                  <a:lnTo>
                    <a:pt x="1141" y="3553"/>
                  </a:lnTo>
                  <a:cubicBezTo>
                    <a:pt x="1601" y="3553"/>
                    <a:pt x="2094" y="3520"/>
                    <a:pt x="2413" y="3520"/>
                  </a:cubicBezTo>
                  <a:lnTo>
                    <a:pt x="4825" y="1448"/>
                  </a:lnTo>
                  <a:cubicBezTo>
                    <a:pt x="4803" y="1393"/>
                    <a:pt x="4769" y="1349"/>
                    <a:pt x="4747" y="1294"/>
                  </a:cubicBezTo>
                  <a:lnTo>
                    <a:pt x="4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6"/>
            <p:cNvSpPr/>
            <p:nvPr/>
          </p:nvSpPr>
          <p:spPr>
            <a:xfrm>
              <a:off x="3171971" y="3025359"/>
              <a:ext cx="63" cy="2818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0" y="1"/>
                  </a:moveTo>
                  <a:lnTo>
                    <a:pt x="0" y="4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6"/>
            <p:cNvSpPr/>
            <p:nvPr/>
          </p:nvSpPr>
          <p:spPr>
            <a:xfrm>
              <a:off x="3171971" y="2780254"/>
              <a:ext cx="251377" cy="247234"/>
            </a:xfrm>
            <a:custGeom>
              <a:avLst/>
              <a:gdLst/>
              <a:ahLst/>
              <a:cxnLst/>
              <a:rect l="l" t="t" r="r" b="b"/>
              <a:pathLst>
                <a:path w="4014" h="3948" extrusionOk="0">
                  <a:moveTo>
                    <a:pt x="3629" y="1"/>
                  </a:moveTo>
                  <a:lnTo>
                    <a:pt x="33" y="2994"/>
                  </a:lnTo>
                  <a:lnTo>
                    <a:pt x="0" y="3915"/>
                  </a:lnTo>
                  <a:lnTo>
                    <a:pt x="0" y="3948"/>
                  </a:lnTo>
                  <a:lnTo>
                    <a:pt x="4013" y="560"/>
                  </a:lnTo>
                  <a:lnTo>
                    <a:pt x="36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6"/>
            <p:cNvSpPr/>
            <p:nvPr/>
          </p:nvSpPr>
          <p:spPr>
            <a:xfrm>
              <a:off x="3502194" y="2967057"/>
              <a:ext cx="28933" cy="107773"/>
            </a:xfrm>
            <a:custGeom>
              <a:avLst/>
              <a:gdLst/>
              <a:ahLst/>
              <a:cxnLst/>
              <a:rect l="l" t="t" r="r" b="b"/>
              <a:pathLst>
                <a:path w="462" h="1721" extrusionOk="0">
                  <a:moveTo>
                    <a:pt x="1" y="0"/>
                  </a:moveTo>
                  <a:lnTo>
                    <a:pt x="1" y="1721"/>
                  </a:lnTo>
                  <a:lnTo>
                    <a:pt x="297" y="1721"/>
                  </a:lnTo>
                  <a:cubicBezTo>
                    <a:pt x="385" y="1721"/>
                    <a:pt x="461" y="1645"/>
                    <a:pt x="461" y="1557"/>
                  </a:cubicBezTo>
                  <a:lnTo>
                    <a:pt x="461" y="987"/>
                  </a:lnTo>
                  <a:cubicBezTo>
                    <a:pt x="461" y="953"/>
                    <a:pt x="451" y="932"/>
                    <a:pt x="439" y="9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6"/>
            <p:cNvSpPr/>
            <p:nvPr/>
          </p:nvSpPr>
          <p:spPr>
            <a:xfrm>
              <a:off x="3432241" y="2959041"/>
              <a:ext cx="91933" cy="105206"/>
            </a:xfrm>
            <a:custGeom>
              <a:avLst/>
              <a:gdLst/>
              <a:ahLst/>
              <a:cxnLst/>
              <a:rect l="l" t="t" r="r" b="b"/>
              <a:pathLst>
                <a:path w="1468" h="1680" extrusionOk="0">
                  <a:moveTo>
                    <a:pt x="91" y="1"/>
                  </a:moveTo>
                  <a:cubicBezTo>
                    <a:pt x="44" y="1"/>
                    <a:pt x="1" y="63"/>
                    <a:pt x="43" y="106"/>
                  </a:cubicBezTo>
                  <a:cubicBezTo>
                    <a:pt x="208" y="282"/>
                    <a:pt x="350" y="467"/>
                    <a:pt x="493" y="643"/>
                  </a:cubicBezTo>
                  <a:lnTo>
                    <a:pt x="1183" y="1466"/>
                  </a:lnTo>
                  <a:cubicBezTo>
                    <a:pt x="1227" y="1531"/>
                    <a:pt x="1283" y="1597"/>
                    <a:pt x="1337" y="1663"/>
                  </a:cubicBezTo>
                  <a:cubicBezTo>
                    <a:pt x="1349" y="1675"/>
                    <a:pt x="1363" y="1680"/>
                    <a:pt x="1376" y="1680"/>
                  </a:cubicBezTo>
                  <a:cubicBezTo>
                    <a:pt x="1424" y="1680"/>
                    <a:pt x="1468" y="1615"/>
                    <a:pt x="1425" y="1564"/>
                  </a:cubicBezTo>
                  <a:cubicBezTo>
                    <a:pt x="1052" y="1115"/>
                    <a:pt x="679" y="676"/>
                    <a:pt x="306" y="226"/>
                  </a:cubicBezTo>
                  <a:cubicBezTo>
                    <a:pt x="252" y="160"/>
                    <a:pt x="197" y="84"/>
                    <a:pt x="131" y="18"/>
                  </a:cubicBezTo>
                  <a:cubicBezTo>
                    <a:pt x="119" y="6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6"/>
            <p:cNvSpPr/>
            <p:nvPr/>
          </p:nvSpPr>
          <p:spPr>
            <a:xfrm>
              <a:off x="3397171" y="2926478"/>
              <a:ext cx="65255" cy="127750"/>
            </a:xfrm>
            <a:custGeom>
              <a:avLst/>
              <a:gdLst/>
              <a:ahLst/>
              <a:cxnLst/>
              <a:rect l="l" t="t" r="r" b="b"/>
              <a:pathLst>
                <a:path w="1042" h="2040" extrusionOk="0">
                  <a:moveTo>
                    <a:pt x="296" y="1"/>
                  </a:moveTo>
                  <a:cubicBezTo>
                    <a:pt x="132" y="1"/>
                    <a:pt x="1" y="144"/>
                    <a:pt x="1" y="319"/>
                  </a:cubicBezTo>
                  <a:lnTo>
                    <a:pt x="1" y="1722"/>
                  </a:lnTo>
                  <a:cubicBezTo>
                    <a:pt x="1" y="1898"/>
                    <a:pt x="132" y="2040"/>
                    <a:pt x="286" y="2040"/>
                  </a:cubicBezTo>
                  <a:lnTo>
                    <a:pt x="768" y="2040"/>
                  </a:lnTo>
                  <a:cubicBezTo>
                    <a:pt x="922" y="2040"/>
                    <a:pt x="1042" y="1898"/>
                    <a:pt x="1042" y="1722"/>
                  </a:cubicBezTo>
                  <a:lnTo>
                    <a:pt x="1042" y="341"/>
                  </a:lnTo>
                  <a:cubicBezTo>
                    <a:pt x="1042" y="176"/>
                    <a:pt x="922" y="34"/>
                    <a:pt x="779" y="2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3857216" y="3052161"/>
              <a:ext cx="105085" cy="90803"/>
            </a:xfrm>
            <a:custGeom>
              <a:avLst/>
              <a:gdLst/>
              <a:ahLst/>
              <a:cxnLst/>
              <a:rect l="l" t="t" r="r" b="b"/>
              <a:pathLst>
                <a:path w="1678" h="1450" extrusionOk="0">
                  <a:moveTo>
                    <a:pt x="230" y="1"/>
                  </a:moveTo>
                  <a:cubicBezTo>
                    <a:pt x="230" y="1"/>
                    <a:pt x="0" y="1119"/>
                    <a:pt x="449" y="1327"/>
                  </a:cubicBezTo>
                  <a:cubicBezTo>
                    <a:pt x="658" y="1423"/>
                    <a:pt x="936" y="1449"/>
                    <a:pt x="1176" y="1449"/>
                  </a:cubicBezTo>
                  <a:cubicBezTo>
                    <a:pt x="1453" y="1449"/>
                    <a:pt x="1677" y="1414"/>
                    <a:pt x="1677" y="1414"/>
                  </a:cubicBezTo>
                  <a:cubicBezTo>
                    <a:pt x="1677" y="1414"/>
                    <a:pt x="1513" y="12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6"/>
            <p:cNvSpPr/>
            <p:nvPr/>
          </p:nvSpPr>
          <p:spPr>
            <a:xfrm>
              <a:off x="3815320" y="3470980"/>
              <a:ext cx="199147" cy="231390"/>
            </a:xfrm>
            <a:custGeom>
              <a:avLst/>
              <a:gdLst/>
              <a:ahLst/>
              <a:cxnLst/>
              <a:rect l="l" t="t" r="r" b="b"/>
              <a:pathLst>
                <a:path w="3180" h="3695" extrusionOk="0">
                  <a:moveTo>
                    <a:pt x="0" y="0"/>
                  </a:moveTo>
                  <a:lnTo>
                    <a:pt x="833" y="3695"/>
                  </a:lnTo>
                  <a:lnTo>
                    <a:pt x="2566" y="3695"/>
                  </a:lnTo>
                  <a:cubicBezTo>
                    <a:pt x="2906" y="3695"/>
                    <a:pt x="3180" y="3421"/>
                    <a:pt x="3180" y="3092"/>
                  </a:cubicBezTo>
                  <a:lnTo>
                    <a:pt x="3180" y="603"/>
                  </a:lnTo>
                  <a:cubicBezTo>
                    <a:pt x="3180" y="274"/>
                    <a:pt x="2906" y="0"/>
                    <a:pt x="2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6"/>
            <p:cNvSpPr/>
            <p:nvPr/>
          </p:nvSpPr>
          <p:spPr>
            <a:xfrm>
              <a:off x="3889468" y="3370033"/>
              <a:ext cx="75588" cy="56360"/>
            </a:xfrm>
            <a:custGeom>
              <a:avLst/>
              <a:gdLst/>
              <a:ahLst/>
              <a:cxnLst/>
              <a:rect l="l" t="t" r="r" b="b"/>
              <a:pathLst>
                <a:path w="1207" h="900" extrusionOk="0">
                  <a:moveTo>
                    <a:pt x="55" y="0"/>
                  </a:moveTo>
                  <a:cubicBezTo>
                    <a:pt x="22" y="0"/>
                    <a:pt x="0" y="22"/>
                    <a:pt x="0" y="66"/>
                  </a:cubicBezTo>
                  <a:lnTo>
                    <a:pt x="0" y="834"/>
                  </a:lnTo>
                  <a:cubicBezTo>
                    <a:pt x="0" y="867"/>
                    <a:pt x="22" y="899"/>
                    <a:pt x="55" y="899"/>
                  </a:cubicBezTo>
                  <a:lnTo>
                    <a:pt x="1206" y="899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6"/>
            <p:cNvSpPr/>
            <p:nvPr/>
          </p:nvSpPr>
          <p:spPr>
            <a:xfrm>
              <a:off x="690569" y="2423933"/>
              <a:ext cx="641969" cy="1253076"/>
            </a:xfrm>
            <a:custGeom>
              <a:avLst/>
              <a:gdLst/>
              <a:ahLst/>
              <a:cxnLst/>
              <a:rect l="l" t="t" r="r" b="b"/>
              <a:pathLst>
                <a:path w="10251" h="20010" extrusionOk="0">
                  <a:moveTo>
                    <a:pt x="0" y="0"/>
                  </a:moveTo>
                  <a:lnTo>
                    <a:pt x="0" y="20010"/>
                  </a:lnTo>
                  <a:lnTo>
                    <a:pt x="10251" y="20010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6"/>
            <p:cNvSpPr/>
            <p:nvPr/>
          </p:nvSpPr>
          <p:spPr>
            <a:xfrm>
              <a:off x="1332478" y="2423933"/>
              <a:ext cx="1828587" cy="1222141"/>
            </a:xfrm>
            <a:custGeom>
              <a:avLst/>
              <a:gdLst/>
              <a:ahLst/>
              <a:cxnLst/>
              <a:rect l="l" t="t" r="r" b="b"/>
              <a:pathLst>
                <a:path w="29199" h="19516" extrusionOk="0">
                  <a:moveTo>
                    <a:pt x="1" y="0"/>
                  </a:moveTo>
                  <a:lnTo>
                    <a:pt x="1" y="19516"/>
                  </a:lnTo>
                  <a:lnTo>
                    <a:pt x="6985" y="19516"/>
                  </a:lnTo>
                  <a:lnTo>
                    <a:pt x="7534" y="17883"/>
                  </a:lnTo>
                  <a:cubicBezTo>
                    <a:pt x="7709" y="16468"/>
                    <a:pt x="8542" y="15514"/>
                    <a:pt x="9968" y="15514"/>
                  </a:cubicBezTo>
                  <a:lnTo>
                    <a:pt x="12105" y="15514"/>
                  </a:lnTo>
                  <a:cubicBezTo>
                    <a:pt x="14068" y="15514"/>
                    <a:pt x="15657" y="17104"/>
                    <a:pt x="15657" y="19067"/>
                  </a:cubicBezTo>
                  <a:lnTo>
                    <a:pt x="15657" y="19516"/>
                  </a:lnTo>
                  <a:lnTo>
                    <a:pt x="29198" y="19516"/>
                  </a:lnTo>
                  <a:lnTo>
                    <a:pt x="29198" y="1283"/>
                  </a:lnTo>
                  <a:cubicBezTo>
                    <a:pt x="29198" y="570"/>
                    <a:pt x="28628" y="0"/>
                    <a:pt x="27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6"/>
            <p:cNvSpPr/>
            <p:nvPr/>
          </p:nvSpPr>
          <p:spPr>
            <a:xfrm>
              <a:off x="746118" y="2517992"/>
              <a:ext cx="539076" cy="393457"/>
            </a:xfrm>
            <a:custGeom>
              <a:avLst/>
              <a:gdLst/>
              <a:ahLst/>
              <a:cxnLst/>
              <a:rect l="l" t="t" r="r" b="b"/>
              <a:pathLst>
                <a:path w="8608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8608" y="6283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6"/>
            <p:cNvSpPr/>
            <p:nvPr/>
          </p:nvSpPr>
          <p:spPr>
            <a:xfrm>
              <a:off x="746118" y="2911386"/>
              <a:ext cx="539076" cy="688722"/>
            </a:xfrm>
            <a:custGeom>
              <a:avLst/>
              <a:gdLst/>
              <a:ahLst/>
              <a:cxnLst/>
              <a:rect l="l" t="t" r="r" b="b"/>
              <a:pathLst>
                <a:path w="8608" h="10998" extrusionOk="0">
                  <a:moveTo>
                    <a:pt x="1" y="1"/>
                  </a:moveTo>
                  <a:lnTo>
                    <a:pt x="1" y="10998"/>
                  </a:lnTo>
                  <a:lnTo>
                    <a:pt x="8608" y="10998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6"/>
            <p:cNvSpPr/>
            <p:nvPr/>
          </p:nvSpPr>
          <p:spPr>
            <a:xfrm>
              <a:off x="746118" y="2911386"/>
              <a:ext cx="539076" cy="184048"/>
            </a:xfrm>
            <a:custGeom>
              <a:avLst/>
              <a:gdLst/>
              <a:ahLst/>
              <a:cxnLst/>
              <a:rect l="l" t="t" r="r" b="b"/>
              <a:pathLst>
                <a:path w="8608" h="2939" extrusionOk="0">
                  <a:moveTo>
                    <a:pt x="1" y="1"/>
                  </a:moveTo>
                  <a:lnTo>
                    <a:pt x="8608" y="2939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6"/>
            <p:cNvSpPr/>
            <p:nvPr/>
          </p:nvSpPr>
          <p:spPr>
            <a:xfrm>
              <a:off x="1299538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8" y="1"/>
                  </a:moveTo>
                  <a:cubicBezTo>
                    <a:pt x="88" y="1"/>
                    <a:pt x="1" y="89"/>
                    <a:pt x="1" y="188"/>
                  </a:cubicBezTo>
                  <a:cubicBezTo>
                    <a:pt x="1" y="286"/>
                    <a:pt x="88" y="374"/>
                    <a:pt x="188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6"/>
            <p:cNvSpPr/>
            <p:nvPr/>
          </p:nvSpPr>
          <p:spPr>
            <a:xfrm>
              <a:off x="1299538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8" y="1"/>
                  </a:moveTo>
                  <a:cubicBezTo>
                    <a:pt x="88" y="1"/>
                    <a:pt x="1" y="78"/>
                    <a:pt x="1" y="176"/>
                  </a:cubicBezTo>
                  <a:cubicBezTo>
                    <a:pt x="1" y="276"/>
                    <a:pt x="88" y="363"/>
                    <a:pt x="188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6"/>
            <p:cNvSpPr/>
            <p:nvPr/>
          </p:nvSpPr>
          <p:spPr>
            <a:xfrm>
              <a:off x="1299538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8" y="1"/>
                  </a:moveTo>
                  <a:cubicBezTo>
                    <a:pt x="88" y="1"/>
                    <a:pt x="1" y="77"/>
                    <a:pt x="1" y="187"/>
                  </a:cubicBezTo>
                  <a:cubicBezTo>
                    <a:pt x="1" y="286"/>
                    <a:pt x="88" y="362"/>
                    <a:pt x="188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6"/>
            <p:cNvSpPr/>
            <p:nvPr/>
          </p:nvSpPr>
          <p:spPr>
            <a:xfrm>
              <a:off x="705662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6" y="1"/>
                  </a:moveTo>
                  <a:cubicBezTo>
                    <a:pt x="88" y="1"/>
                    <a:pt x="0" y="89"/>
                    <a:pt x="0" y="188"/>
                  </a:cubicBezTo>
                  <a:cubicBezTo>
                    <a:pt x="0" y="286"/>
                    <a:pt x="88" y="374"/>
                    <a:pt x="186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6"/>
            <p:cNvSpPr/>
            <p:nvPr/>
          </p:nvSpPr>
          <p:spPr>
            <a:xfrm>
              <a:off x="705662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6" y="1"/>
                  </a:moveTo>
                  <a:cubicBezTo>
                    <a:pt x="88" y="1"/>
                    <a:pt x="0" y="78"/>
                    <a:pt x="0" y="176"/>
                  </a:cubicBezTo>
                  <a:cubicBezTo>
                    <a:pt x="0" y="276"/>
                    <a:pt x="88" y="363"/>
                    <a:pt x="186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6"/>
            <p:cNvSpPr/>
            <p:nvPr/>
          </p:nvSpPr>
          <p:spPr>
            <a:xfrm>
              <a:off x="705662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6" y="1"/>
                  </a:moveTo>
                  <a:cubicBezTo>
                    <a:pt x="88" y="1"/>
                    <a:pt x="0" y="77"/>
                    <a:pt x="0" y="187"/>
                  </a:cubicBezTo>
                  <a:cubicBezTo>
                    <a:pt x="0" y="286"/>
                    <a:pt x="88" y="362"/>
                    <a:pt x="186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746118" y="2821460"/>
              <a:ext cx="541831" cy="8329"/>
            </a:xfrm>
            <a:custGeom>
              <a:avLst/>
              <a:gdLst/>
              <a:ahLst/>
              <a:cxnLst/>
              <a:rect l="l" t="t" r="r" b="b"/>
              <a:pathLst>
                <a:path w="8652" h="133" extrusionOk="0">
                  <a:moveTo>
                    <a:pt x="78" y="1"/>
                  </a:moveTo>
                  <a:cubicBezTo>
                    <a:pt x="1" y="1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6"/>
            <p:cNvSpPr/>
            <p:nvPr/>
          </p:nvSpPr>
          <p:spPr>
            <a:xfrm>
              <a:off x="746118" y="2730156"/>
              <a:ext cx="541831" cy="8266"/>
            </a:xfrm>
            <a:custGeom>
              <a:avLst/>
              <a:gdLst/>
              <a:ahLst/>
              <a:cxnLst/>
              <a:rect l="l" t="t" r="r" b="b"/>
              <a:pathLst>
                <a:path w="8652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0"/>
                    <a:pt x="8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6"/>
            <p:cNvSpPr/>
            <p:nvPr/>
          </p:nvSpPr>
          <p:spPr>
            <a:xfrm>
              <a:off x="746118" y="2639479"/>
              <a:ext cx="541831" cy="7640"/>
            </a:xfrm>
            <a:custGeom>
              <a:avLst/>
              <a:gdLst/>
              <a:ahLst/>
              <a:cxnLst/>
              <a:rect l="l" t="t" r="r" b="b"/>
              <a:pathLst>
                <a:path w="8652" h="122" extrusionOk="0">
                  <a:moveTo>
                    <a:pt x="78" y="1"/>
                  </a:moveTo>
                  <a:cubicBezTo>
                    <a:pt x="1" y="1"/>
                    <a:pt x="1" y="122"/>
                    <a:pt x="78" y="122"/>
                  </a:cubicBezTo>
                  <a:lnTo>
                    <a:pt x="8564" y="122"/>
                  </a:lnTo>
                  <a:cubicBezTo>
                    <a:pt x="8652" y="12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6"/>
            <p:cNvSpPr/>
            <p:nvPr/>
          </p:nvSpPr>
          <p:spPr>
            <a:xfrm>
              <a:off x="743425" y="2554375"/>
              <a:ext cx="541769" cy="8266"/>
            </a:xfrm>
            <a:custGeom>
              <a:avLst/>
              <a:gdLst/>
              <a:ahLst/>
              <a:cxnLst/>
              <a:rect l="l" t="t" r="r" b="b"/>
              <a:pathLst>
                <a:path w="8651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8574" y="132"/>
                  </a:lnTo>
                  <a:cubicBezTo>
                    <a:pt x="8651" y="132"/>
                    <a:pt x="8651" y="0"/>
                    <a:pt x="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6"/>
            <p:cNvSpPr/>
            <p:nvPr/>
          </p:nvSpPr>
          <p:spPr>
            <a:xfrm>
              <a:off x="728270" y="3600045"/>
              <a:ext cx="556924" cy="38513"/>
            </a:xfrm>
            <a:custGeom>
              <a:avLst/>
              <a:gdLst/>
              <a:ahLst/>
              <a:cxnLst/>
              <a:rect l="l" t="t" r="r" b="b"/>
              <a:pathLst>
                <a:path w="8893" h="615" extrusionOk="0">
                  <a:moveTo>
                    <a:pt x="1" y="1"/>
                  </a:moveTo>
                  <a:lnTo>
                    <a:pt x="1" y="615"/>
                  </a:lnTo>
                  <a:lnTo>
                    <a:pt x="8893" y="615"/>
                  </a:lnTo>
                  <a:lnTo>
                    <a:pt x="8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6"/>
            <p:cNvSpPr/>
            <p:nvPr/>
          </p:nvSpPr>
          <p:spPr>
            <a:xfrm>
              <a:off x="1808368" y="3469665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8" y="0"/>
                  </a:moveTo>
                  <a:cubicBezTo>
                    <a:pt x="3649" y="0"/>
                    <a:pt x="3139" y="10"/>
                    <a:pt x="3059" y="10"/>
                  </a:cubicBezTo>
                  <a:cubicBezTo>
                    <a:pt x="1370" y="10"/>
                    <a:pt x="0" y="1556"/>
                    <a:pt x="0" y="3464"/>
                  </a:cubicBezTo>
                  <a:cubicBezTo>
                    <a:pt x="0" y="5372"/>
                    <a:pt x="1370" y="6917"/>
                    <a:pt x="3059" y="6917"/>
                  </a:cubicBezTo>
                  <a:cubicBezTo>
                    <a:pt x="3182" y="6917"/>
                    <a:pt x="3312" y="6918"/>
                    <a:pt x="3444" y="6918"/>
                  </a:cubicBezTo>
                  <a:cubicBezTo>
                    <a:pt x="4076" y="6918"/>
                    <a:pt x="4757" y="6895"/>
                    <a:pt x="5010" y="6632"/>
                  </a:cubicBezTo>
                  <a:cubicBezTo>
                    <a:pt x="5668" y="5952"/>
                    <a:pt x="6118" y="4560"/>
                    <a:pt x="6118" y="3464"/>
                  </a:cubicBezTo>
                  <a:cubicBezTo>
                    <a:pt x="6118" y="1698"/>
                    <a:pt x="5899" y="219"/>
                    <a:pt x="4396" y="10"/>
                  </a:cubicBezTo>
                  <a:cubicBezTo>
                    <a:pt x="4353" y="3"/>
                    <a:pt x="4203" y="0"/>
                    <a:pt x="4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6"/>
            <p:cNvSpPr/>
            <p:nvPr/>
          </p:nvSpPr>
          <p:spPr>
            <a:xfrm>
              <a:off x="1892098" y="3470291"/>
              <a:ext cx="382513" cy="432596"/>
            </a:xfrm>
            <a:custGeom>
              <a:avLst/>
              <a:gdLst/>
              <a:ahLst/>
              <a:cxnLst/>
              <a:rect l="l" t="t" r="r" b="b"/>
              <a:pathLst>
                <a:path w="6108" h="6908" extrusionOk="0">
                  <a:moveTo>
                    <a:pt x="3059" y="0"/>
                  </a:moveTo>
                  <a:cubicBezTo>
                    <a:pt x="1371" y="0"/>
                    <a:pt x="1" y="1546"/>
                    <a:pt x="1" y="3454"/>
                  </a:cubicBezTo>
                  <a:cubicBezTo>
                    <a:pt x="1" y="5362"/>
                    <a:pt x="1371" y="6907"/>
                    <a:pt x="3059" y="6907"/>
                  </a:cubicBezTo>
                  <a:cubicBezTo>
                    <a:pt x="4748" y="6907"/>
                    <a:pt x="6107" y="5362"/>
                    <a:pt x="6107" y="3454"/>
                  </a:cubicBezTo>
                  <a:cubicBezTo>
                    <a:pt x="6107" y="1546"/>
                    <a:pt x="4748" y="0"/>
                    <a:pt x="3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6"/>
            <p:cNvSpPr/>
            <p:nvPr/>
          </p:nvSpPr>
          <p:spPr>
            <a:xfrm>
              <a:off x="1999876" y="3589712"/>
              <a:ext cx="166958" cy="193691"/>
            </a:xfrm>
            <a:custGeom>
              <a:avLst/>
              <a:gdLst/>
              <a:ahLst/>
              <a:cxnLst/>
              <a:rect l="l" t="t" r="r" b="b"/>
              <a:pathLst>
                <a:path w="2666" h="3093" extrusionOk="0">
                  <a:moveTo>
                    <a:pt x="1338" y="1"/>
                  </a:moveTo>
                  <a:cubicBezTo>
                    <a:pt x="593" y="1"/>
                    <a:pt x="1" y="692"/>
                    <a:pt x="1" y="1547"/>
                  </a:cubicBezTo>
                  <a:cubicBezTo>
                    <a:pt x="1" y="2402"/>
                    <a:pt x="593" y="3093"/>
                    <a:pt x="1338" y="3093"/>
                  </a:cubicBezTo>
                  <a:cubicBezTo>
                    <a:pt x="2073" y="3093"/>
                    <a:pt x="2665" y="2402"/>
                    <a:pt x="2665" y="1547"/>
                  </a:cubicBezTo>
                  <a:cubicBezTo>
                    <a:pt x="2665" y="692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6"/>
            <p:cNvSpPr/>
            <p:nvPr/>
          </p:nvSpPr>
          <p:spPr>
            <a:xfrm>
              <a:off x="778433" y="3247167"/>
              <a:ext cx="466243" cy="352252"/>
            </a:xfrm>
            <a:custGeom>
              <a:avLst/>
              <a:gdLst/>
              <a:ahLst/>
              <a:cxnLst/>
              <a:rect l="l" t="t" r="r" b="b"/>
              <a:pathLst>
                <a:path w="7445" h="5625" extrusionOk="0">
                  <a:moveTo>
                    <a:pt x="373" y="0"/>
                  </a:moveTo>
                  <a:cubicBezTo>
                    <a:pt x="165" y="0"/>
                    <a:pt x="1" y="164"/>
                    <a:pt x="1" y="362"/>
                  </a:cubicBezTo>
                  <a:lnTo>
                    <a:pt x="1" y="5405"/>
                  </a:lnTo>
                  <a:cubicBezTo>
                    <a:pt x="1" y="5526"/>
                    <a:pt x="99" y="5624"/>
                    <a:pt x="230" y="5624"/>
                  </a:cubicBezTo>
                  <a:lnTo>
                    <a:pt x="7225" y="5624"/>
                  </a:lnTo>
                  <a:cubicBezTo>
                    <a:pt x="7346" y="5624"/>
                    <a:pt x="7445" y="5526"/>
                    <a:pt x="7445" y="5405"/>
                  </a:cubicBezTo>
                  <a:lnTo>
                    <a:pt x="7445" y="220"/>
                  </a:lnTo>
                  <a:cubicBezTo>
                    <a:pt x="7445" y="98"/>
                    <a:pt x="7346" y="0"/>
                    <a:pt x="7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6"/>
            <p:cNvSpPr/>
            <p:nvPr/>
          </p:nvSpPr>
          <p:spPr>
            <a:xfrm>
              <a:off x="1090181" y="3245602"/>
              <a:ext cx="8267" cy="358389"/>
            </a:xfrm>
            <a:custGeom>
              <a:avLst/>
              <a:gdLst/>
              <a:ahLst/>
              <a:cxnLst/>
              <a:rect l="l" t="t" r="r" b="b"/>
              <a:pathLst>
                <a:path w="132" h="5723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661"/>
                  </a:lnTo>
                  <a:cubicBezTo>
                    <a:pt x="0" y="5700"/>
                    <a:pt x="35" y="5722"/>
                    <a:pt x="69" y="5722"/>
                  </a:cubicBezTo>
                  <a:cubicBezTo>
                    <a:pt x="101" y="5722"/>
                    <a:pt x="132" y="5703"/>
                    <a:pt x="132" y="5661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6"/>
            <p:cNvSpPr/>
            <p:nvPr/>
          </p:nvSpPr>
          <p:spPr>
            <a:xfrm>
              <a:off x="902055" y="3247167"/>
              <a:ext cx="64566" cy="64564"/>
            </a:xfrm>
            <a:custGeom>
              <a:avLst/>
              <a:gdLst/>
              <a:ahLst/>
              <a:cxnLst/>
              <a:rect l="l" t="t" r="r" b="b"/>
              <a:pathLst>
                <a:path w="1031" h="1031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6"/>
            <p:cNvSpPr/>
            <p:nvPr/>
          </p:nvSpPr>
          <p:spPr>
            <a:xfrm>
              <a:off x="1147108" y="3534792"/>
              <a:ext cx="64629" cy="64626"/>
            </a:xfrm>
            <a:custGeom>
              <a:avLst/>
              <a:gdLst/>
              <a:ahLst/>
              <a:cxnLst/>
              <a:rect l="l" t="t" r="r" b="b"/>
              <a:pathLst>
                <a:path w="1032" h="1032" extrusionOk="0">
                  <a:moveTo>
                    <a:pt x="1" y="1"/>
                  </a:moveTo>
                  <a:lnTo>
                    <a:pt x="1" y="1031"/>
                  </a:lnTo>
                  <a:lnTo>
                    <a:pt x="1031" y="1031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6"/>
            <p:cNvSpPr/>
            <p:nvPr/>
          </p:nvSpPr>
          <p:spPr>
            <a:xfrm>
              <a:off x="961737" y="2857844"/>
              <a:ext cx="110658" cy="21354"/>
            </a:xfrm>
            <a:custGeom>
              <a:avLst/>
              <a:gdLst/>
              <a:ahLst/>
              <a:cxnLst/>
              <a:rect l="l" t="t" r="r" b="b"/>
              <a:pathLst>
                <a:path w="1767" h="341" extrusionOk="0">
                  <a:moveTo>
                    <a:pt x="165" y="0"/>
                  </a:moveTo>
                  <a:cubicBezTo>
                    <a:pt x="78" y="0"/>
                    <a:pt x="1" y="78"/>
                    <a:pt x="1" y="165"/>
                  </a:cubicBezTo>
                  <a:cubicBezTo>
                    <a:pt x="1" y="263"/>
                    <a:pt x="78" y="341"/>
                    <a:pt x="165" y="341"/>
                  </a:cubicBezTo>
                  <a:lnTo>
                    <a:pt x="1591" y="341"/>
                  </a:lnTo>
                  <a:cubicBezTo>
                    <a:pt x="1689" y="341"/>
                    <a:pt x="1766" y="263"/>
                    <a:pt x="1766" y="165"/>
                  </a:cubicBezTo>
                  <a:cubicBezTo>
                    <a:pt x="1766" y="78"/>
                    <a:pt x="1689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6"/>
            <p:cNvSpPr/>
            <p:nvPr/>
          </p:nvSpPr>
          <p:spPr>
            <a:xfrm>
              <a:off x="1332478" y="2419612"/>
              <a:ext cx="579908" cy="463031"/>
            </a:xfrm>
            <a:custGeom>
              <a:avLst/>
              <a:gdLst/>
              <a:ahLst/>
              <a:cxnLst/>
              <a:rect l="l" t="t" r="r" b="b"/>
              <a:pathLst>
                <a:path w="9260" h="7394" extrusionOk="0">
                  <a:moveTo>
                    <a:pt x="9174" y="1"/>
                  </a:moveTo>
                  <a:cubicBezTo>
                    <a:pt x="9168" y="1"/>
                    <a:pt x="9162" y="2"/>
                    <a:pt x="9156" y="3"/>
                  </a:cubicBezTo>
                  <a:cubicBezTo>
                    <a:pt x="7719" y="530"/>
                    <a:pt x="6678" y="1747"/>
                    <a:pt x="5757" y="2898"/>
                  </a:cubicBezTo>
                  <a:cubicBezTo>
                    <a:pt x="4737" y="4181"/>
                    <a:pt x="3784" y="5519"/>
                    <a:pt x="2435" y="6462"/>
                  </a:cubicBezTo>
                  <a:cubicBezTo>
                    <a:pt x="1755" y="6947"/>
                    <a:pt x="980" y="7273"/>
                    <a:pt x="129" y="7273"/>
                  </a:cubicBezTo>
                  <a:cubicBezTo>
                    <a:pt x="116" y="7273"/>
                    <a:pt x="102" y="7273"/>
                    <a:pt x="89" y="7273"/>
                  </a:cubicBezTo>
                  <a:cubicBezTo>
                    <a:pt x="1" y="7273"/>
                    <a:pt x="1" y="7393"/>
                    <a:pt x="89" y="7393"/>
                  </a:cubicBezTo>
                  <a:cubicBezTo>
                    <a:pt x="113" y="7394"/>
                    <a:pt x="137" y="7394"/>
                    <a:pt x="161" y="7394"/>
                  </a:cubicBezTo>
                  <a:cubicBezTo>
                    <a:pt x="1654" y="7394"/>
                    <a:pt x="2911" y="6379"/>
                    <a:pt x="3904" y="5354"/>
                  </a:cubicBezTo>
                  <a:cubicBezTo>
                    <a:pt x="5034" y="4181"/>
                    <a:pt x="5900" y="2778"/>
                    <a:pt x="7040" y="1616"/>
                  </a:cubicBezTo>
                  <a:cubicBezTo>
                    <a:pt x="7654" y="990"/>
                    <a:pt x="8355" y="431"/>
                    <a:pt x="9189" y="124"/>
                  </a:cubicBezTo>
                  <a:cubicBezTo>
                    <a:pt x="9259" y="104"/>
                    <a:pt x="9237" y="1"/>
                    <a:pt x="9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6"/>
            <p:cNvSpPr/>
            <p:nvPr/>
          </p:nvSpPr>
          <p:spPr>
            <a:xfrm>
              <a:off x="1467060" y="2429694"/>
              <a:ext cx="1124119" cy="1013796"/>
            </a:xfrm>
            <a:custGeom>
              <a:avLst/>
              <a:gdLst/>
              <a:ahLst/>
              <a:cxnLst/>
              <a:rect l="l" t="t" r="r" b="b"/>
              <a:pathLst>
                <a:path w="17950" h="16189" extrusionOk="0">
                  <a:moveTo>
                    <a:pt x="9975" y="1"/>
                  </a:moveTo>
                  <a:cubicBezTo>
                    <a:pt x="9961" y="1"/>
                    <a:pt x="9946" y="6"/>
                    <a:pt x="9934" y="18"/>
                  </a:cubicBezTo>
                  <a:cubicBezTo>
                    <a:pt x="8652" y="1114"/>
                    <a:pt x="7412" y="2266"/>
                    <a:pt x="6228" y="3472"/>
                  </a:cubicBezTo>
                  <a:cubicBezTo>
                    <a:pt x="5066" y="4667"/>
                    <a:pt x="3948" y="5928"/>
                    <a:pt x="2929" y="7254"/>
                  </a:cubicBezTo>
                  <a:cubicBezTo>
                    <a:pt x="2424" y="7923"/>
                    <a:pt x="1931" y="8603"/>
                    <a:pt x="1470" y="9305"/>
                  </a:cubicBezTo>
                  <a:cubicBezTo>
                    <a:pt x="1021" y="9995"/>
                    <a:pt x="582" y="10708"/>
                    <a:pt x="319" y="11486"/>
                  </a:cubicBezTo>
                  <a:cubicBezTo>
                    <a:pt x="78" y="12177"/>
                    <a:pt x="1" y="12911"/>
                    <a:pt x="176" y="13624"/>
                  </a:cubicBezTo>
                  <a:cubicBezTo>
                    <a:pt x="330" y="14227"/>
                    <a:pt x="659" y="14808"/>
                    <a:pt x="1185" y="15181"/>
                  </a:cubicBezTo>
                  <a:cubicBezTo>
                    <a:pt x="1560" y="15437"/>
                    <a:pt x="2002" y="15548"/>
                    <a:pt x="2447" y="15548"/>
                  </a:cubicBezTo>
                  <a:cubicBezTo>
                    <a:pt x="2744" y="15548"/>
                    <a:pt x="3043" y="15499"/>
                    <a:pt x="3323" y="15411"/>
                  </a:cubicBezTo>
                  <a:cubicBezTo>
                    <a:pt x="4101" y="15170"/>
                    <a:pt x="4737" y="14644"/>
                    <a:pt x="5307" y="14095"/>
                  </a:cubicBezTo>
                  <a:cubicBezTo>
                    <a:pt x="6535" y="12889"/>
                    <a:pt x="7654" y="11574"/>
                    <a:pt x="8925" y="10423"/>
                  </a:cubicBezTo>
                  <a:cubicBezTo>
                    <a:pt x="10165" y="9293"/>
                    <a:pt x="11557" y="8306"/>
                    <a:pt x="13147" y="7736"/>
                  </a:cubicBezTo>
                  <a:cubicBezTo>
                    <a:pt x="13914" y="7463"/>
                    <a:pt x="14726" y="7298"/>
                    <a:pt x="15537" y="7276"/>
                  </a:cubicBezTo>
                  <a:cubicBezTo>
                    <a:pt x="15564" y="7275"/>
                    <a:pt x="15591" y="7275"/>
                    <a:pt x="15619" y="7275"/>
                  </a:cubicBezTo>
                  <a:cubicBezTo>
                    <a:pt x="16247" y="7275"/>
                    <a:pt x="16969" y="7396"/>
                    <a:pt x="17389" y="7890"/>
                  </a:cubicBezTo>
                  <a:cubicBezTo>
                    <a:pt x="17949" y="8537"/>
                    <a:pt x="17664" y="9447"/>
                    <a:pt x="17302" y="10105"/>
                  </a:cubicBezTo>
                  <a:cubicBezTo>
                    <a:pt x="16918" y="10818"/>
                    <a:pt x="16392" y="11464"/>
                    <a:pt x="15866" y="12068"/>
                  </a:cubicBezTo>
                  <a:cubicBezTo>
                    <a:pt x="14780" y="13284"/>
                    <a:pt x="13520" y="14326"/>
                    <a:pt x="12226" y="15323"/>
                  </a:cubicBezTo>
                  <a:cubicBezTo>
                    <a:pt x="11908" y="15576"/>
                    <a:pt x="11579" y="15817"/>
                    <a:pt x="11250" y="16069"/>
                  </a:cubicBezTo>
                  <a:cubicBezTo>
                    <a:pt x="11204" y="16106"/>
                    <a:pt x="11235" y="16189"/>
                    <a:pt x="11285" y="16189"/>
                  </a:cubicBezTo>
                  <a:cubicBezTo>
                    <a:pt x="11295" y="16189"/>
                    <a:pt x="11305" y="16186"/>
                    <a:pt x="11316" y="16179"/>
                  </a:cubicBezTo>
                  <a:cubicBezTo>
                    <a:pt x="12609" y="15192"/>
                    <a:pt x="13903" y="14205"/>
                    <a:pt x="15065" y="13076"/>
                  </a:cubicBezTo>
                  <a:cubicBezTo>
                    <a:pt x="15647" y="12517"/>
                    <a:pt x="16195" y="11914"/>
                    <a:pt x="16677" y="11278"/>
                  </a:cubicBezTo>
                  <a:cubicBezTo>
                    <a:pt x="17138" y="10664"/>
                    <a:pt x="17620" y="9984"/>
                    <a:pt x="17784" y="9217"/>
                  </a:cubicBezTo>
                  <a:cubicBezTo>
                    <a:pt x="17927" y="8537"/>
                    <a:pt x="17718" y="7857"/>
                    <a:pt x="17104" y="7485"/>
                  </a:cubicBezTo>
                  <a:cubicBezTo>
                    <a:pt x="16670" y="7222"/>
                    <a:pt x="16149" y="7144"/>
                    <a:pt x="15638" y="7144"/>
                  </a:cubicBezTo>
                  <a:cubicBezTo>
                    <a:pt x="15467" y="7144"/>
                    <a:pt x="15296" y="7153"/>
                    <a:pt x="15131" y="7166"/>
                  </a:cubicBezTo>
                  <a:cubicBezTo>
                    <a:pt x="13520" y="7309"/>
                    <a:pt x="11995" y="7978"/>
                    <a:pt x="10669" y="8866"/>
                  </a:cubicBezTo>
                  <a:cubicBezTo>
                    <a:pt x="9254" y="9831"/>
                    <a:pt x="8038" y="11047"/>
                    <a:pt x="6864" y="12287"/>
                  </a:cubicBezTo>
                  <a:cubicBezTo>
                    <a:pt x="6272" y="12901"/>
                    <a:pt x="5702" y="13537"/>
                    <a:pt x="5088" y="14129"/>
                  </a:cubicBezTo>
                  <a:cubicBezTo>
                    <a:pt x="4486" y="14699"/>
                    <a:pt x="3794" y="15214"/>
                    <a:pt x="2961" y="15379"/>
                  </a:cubicBezTo>
                  <a:cubicBezTo>
                    <a:pt x="2803" y="15408"/>
                    <a:pt x="2644" y="15423"/>
                    <a:pt x="2487" y="15423"/>
                  </a:cubicBezTo>
                  <a:cubicBezTo>
                    <a:pt x="1880" y="15423"/>
                    <a:pt x="1296" y="15201"/>
                    <a:pt x="878" y="14731"/>
                  </a:cubicBezTo>
                  <a:cubicBezTo>
                    <a:pt x="429" y="14227"/>
                    <a:pt x="210" y="13537"/>
                    <a:pt x="210" y="12857"/>
                  </a:cubicBezTo>
                  <a:cubicBezTo>
                    <a:pt x="188" y="12034"/>
                    <a:pt x="495" y="11234"/>
                    <a:pt x="878" y="10521"/>
                  </a:cubicBezTo>
                  <a:cubicBezTo>
                    <a:pt x="1273" y="9787"/>
                    <a:pt x="1755" y="9085"/>
                    <a:pt x="2238" y="8406"/>
                  </a:cubicBezTo>
                  <a:cubicBezTo>
                    <a:pt x="3224" y="7013"/>
                    <a:pt x="4310" y="5709"/>
                    <a:pt x="5461" y="4459"/>
                  </a:cubicBezTo>
                  <a:cubicBezTo>
                    <a:pt x="6612" y="3219"/>
                    <a:pt x="7829" y="2047"/>
                    <a:pt x="9090" y="928"/>
                  </a:cubicBezTo>
                  <a:cubicBezTo>
                    <a:pt x="9397" y="654"/>
                    <a:pt x="9704" y="380"/>
                    <a:pt x="10022" y="106"/>
                  </a:cubicBezTo>
                  <a:cubicBezTo>
                    <a:pt x="10073" y="63"/>
                    <a:pt x="10025" y="1"/>
                    <a:pt x="99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6"/>
            <p:cNvSpPr/>
            <p:nvPr/>
          </p:nvSpPr>
          <p:spPr>
            <a:xfrm>
              <a:off x="2379761" y="2967370"/>
              <a:ext cx="781122" cy="660980"/>
            </a:xfrm>
            <a:custGeom>
              <a:avLst/>
              <a:gdLst/>
              <a:ahLst/>
              <a:cxnLst/>
              <a:rect l="l" t="t" r="r" b="b"/>
              <a:pathLst>
                <a:path w="12473" h="10555" extrusionOk="0">
                  <a:moveTo>
                    <a:pt x="12382" y="0"/>
                  </a:moveTo>
                  <a:cubicBezTo>
                    <a:pt x="12363" y="0"/>
                    <a:pt x="12345" y="8"/>
                    <a:pt x="12332" y="27"/>
                  </a:cubicBezTo>
                  <a:cubicBezTo>
                    <a:pt x="12025" y="565"/>
                    <a:pt x="11740" y="1102"/>
                    <a:pt x="11444" y="1640"/>
                  </a:cubicBezTo>
                  <a:cubicBezTo>
                    <a:pt x="11159" y="2166"/>
                    <a:pt x="10885" y="2692"/>
                    <a:pt x="10556" y="3175"/>
                  </a:cubicBezTo>
                  <a:cubicBezTo>
                    <a:pt x="10249" y="3624"/>
                    <a:pt x="9888" y="4040"/>
                    <a:pt x="9460" y="4391"/>
                  </a:cubicBezTo>
                  <a:cubicBezTo>
                    <a:pt x="9010" y="4753"/>
                    <a:pt x="8495" y="5027"/>
                    <a:pt x="7947" y="5224"/>
                  </a:cubicBezTo>
                  <a:cubicBezTo>
                    <a:pt x="6927" y="5597"/>
                    <a:pt x="5841" y="5794"/>
                    <a:pt x="4833" y="6233"/>
                  </a:cubicBezTo>
                  <a:cubicBezTo>
                    <a:pt x="3912" y="6628"/>
                    <a:pt x="3057" y="7176"/>
                    <a:pt x="2279" y="7823"/>
                  </a:cubicBezTo>
                  <a:cubicBezTo>
                    <a:pt x="1390" y="8579"/>
                    <a:pt x="634" y="9468"/>
                    <a:pt x="31" y="10465"/>
                  </a:cubicBezTo>
                  <a:cubicBezTo>
                    <a:pt x="1" y="10510"/>
                    <a:pt x="42" y="10555"/>
                    <a:pt x="85" y="10555"/>
                  </a:cubicBezTo>
                  <a:cubicBezTo>
                    <a:pt x="106" y="10555"/>
                    <a:pt x="126" y="10545"/>
                    <a:pt x="140" y="10520"/>
                  </a:cubicBezTo>
                  <a:cubicBezTo>
                    <a:pt x="1226" y="8744"/>
                    <a:pt x="2827" y="7286"/>
                    <a:pt x="4723" y="6420"/>
                  </a:cubicBezTo>
                  <a:cubicBezTo>
                    <a:pt x="5195" y="6201"/>
                    <a:pt x="5688" y="6025"/>
                    <a:pt x="6192" y="5882"/>
                  </a:cubicBezTo>
                  <a:cubicBezTo>
                    <a:pt x="6752" y="5718"/>
                    <a:pt x="7311" y="5587"/>
                    <a:pt x="7859" y="5389"/>
                  </a:cubicBezTo>
                  <a:cubicBezTo>
                    <a:pt x="8385" y="5214"/>
                    <a:pt x="8889" y="4983"/>
                    <a:pt x="9328" y="4654"/>
                  </a:cubicBezTo>
                  <a:cubicBezTo>
                    <a:pt x="9745" y="4347"/>
                    <a:pt x="10107" y="3974"/>
                    <a:pt x="10424" y="3558"/>
                  </a:cubicBezTo>
                  <a:cubicBezTo>
                    <a:pt x="10819" y="3053"/>
                    <a:pt x="11126" y="2483"/>
                    <a:pt x="11444" y="1925"/>
                  </a:cubicBezTo>
                  <a:cubicBezTo>
                    <a:pt x="11773" y="1311"/>
                    <a:pt x="12102" y="697"/>
                    <a:pt x="12442" y="93"/>
                  </a:cubicBezTo>
                  <a:cubicBezTo>
                    <a:pt x="12473" y="47"/>
                    <a:pt x="12427" y="0"/>
                    <a:pt x="123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6"/>
            <p:cNvSpPr/>
            <p:nvPr/>
          </p:nvSpPr>
          <p:spPr>
            <a:xfrm>
              <a:off x="2266284" y="2431072"/>
              <a:ext cx="894222" cy="366342"/>
            </a:xfrm>
            <a:custGeom>
              <a:avLst/>
              <a:gdLst/>
              <a:ahLst/>
              <a:cxnLst/>
              <a:rect l="l" t="t" r="r" b="b"/>
              <a:pathLst>
                <a:path w="14279" h="5850" extrusionOk="0">
                  <a:moveTo>
                    <a:pt x="1904" y="1"/>
                  </a:moveTo>
                  <a:cubicBezTo>
                    <a:pt x="1891" y="1"/>
                    <a:pt x="1877" y="6"/>
                    <a:pt x="1865" y="18"/>
                  </a:cubicBezTo>
                  <a:cubicBezTo>
                    <a:pt x="1021" y="807"/>
                    <a:pt x="1" y="1871"/>
                    <a:pt x="385" y="3143"/>
                  </a:cubicBezTo>
                  <a:cubicBezTo>
                    <a:pt x="549" y="3702"/>
                    <a:pt x="999" y="4086"/>
                    <a:pt x="1503" y="4349"/>
                  </a:cubicBezTo>
                  <a:cubicBezTo>
                    <a:pt x="2051" y="4634"/>
                    <a:pt x="2654" y="4820"/>
                    <a:pt x="3257" y="4908"/>
                  </a:cubicBezTo>
                  <a:cubicBezTo>
                    <a:pt x="3655" y="4971"/>
                    <a:pt x="4055" y="4999"/>
                    <a:pt x="4455" y="4999"/>
                  </a:cubicBezTo>
                  <a:cubicBezTo>
                    <a:pt x="5367" y="4999"/>
                    <a:pt x="6280" y="4854"/>
                    <a:pt x="7171" y="4656"/>
                  </a:cubicBezTo>
                  <a:cubicBezTo>
                    <a:pt x="8553" y="4359"/>
                    <a:pt x="9934" y="3921"/>
                    <a:pt x="11349" y="3789"/>
                  </a:cubicBezTo>
                  <a:cubicBezTo>
                    <a:pt x="11510" y="3776"/>
                    <a:pt x="11681" y="3767"/>
                    <a:pt x="11855" y="3767"/>
                  </a:cubicBezTo>
                  <a:cubicBezTo>
                    <a:pt x="12401" y="3767"/>
                    <a:pt x="12977" y="3859"/>
                    <a:pt x="13377" y="4217"/>
                  </a:cubicBezTo>
                  <a:cubicBezTo>
                    <a:pt x="13837" y="4612"/>
                    <a:pt x="13980" y="5248"/>
                    <a:pt x="14134" y="5807"/>
                  </a:cubicBezTo>
                  <a:cubicBezTo>
                    <a:pt x="14146" y="5837"/>
                    <a:pt x="14172" y="5850"/>
                    <a:pt x="14198" y="5850"/>
                  </a:cubicBezTo>
                  <a:cubicBezTo>
                    <a:pt x="14238" y="5850"/>
                    <a:pt x="14279" y="5817"/>
                    <a:pt x="14265" y="5763"/>
                  </a:cubicBezTo>
                  <a:cubicBezTo>
                    <a:pt x="14122" y="5292"/>
                    <a:pt x="13991" y="4766"/>
                    <a:pt x="13684" y="4359"/>
                  </a:cubicBezTo>
                  <a:cubicBezTo>
                    <a:pt x="13366" y="3932"/>
                    <a:pt x="12862" y="3745"/>
                    <a:pt x="12346" y="3680"/>
                  </a:cubicBezTo>
                  <a:cubicBezTo>
                    <a:pt x="12167" y="3655"/>
                    <a:pt x="11986" y="3644"/>
                    <a:pt x="11806" y="3644"/>
                  </a:cubicBezTo>
                  <a:cubicBezTo>
                    <a:pt x="11347" y="3644"/>
                    <a:pt x="10887" y="3714"/>
                    <a:pt x="10438" y="3801"/>
                  </a:cubicBezTo>
                  <a:cubicBezTo>
                    <a:pt x="9737" y="3921"/>
                    <a:pt x="9057" y="4086"/>
                    <a:pt x="8377" y="4250"/>
                  </a:cubicBezTo>
                  <a:cubicBezTo>
                    <a:pt x="7061" y="4568"/>
                    <a:pt x="5735" y="4875"/>
                    <a:pt x="4376" y="4875"/>
                  </a:cubicBezTo>
                  <a:cubicBezTo>
                    <a:pt x="3740" y="4864"/>
                    <a:pt x="3093" y="4787"/>
                    <a:pt x="2479" y="4601"/>
                  </a:cubicBezTo>
                  <a:cubicBezTo>
                    <a:pt x="1898" y="4437"/>
                    <a:pt x="1294" y="4174"/>
                    <a:pt x="867" y="3735"/>
                  </a:cubicBezTo>
                  <a:cubicBezTo>
                    <a:pt x="363" y="3197"/>
                    <a:pt x="341" y="2441"/>
                    <a:pt x="604" y="1794"/>
                  </a:cubicBezTo>
                  <a:cubicBezTo>
                    <a:pt x="878" y="1114"/>
                    <a:pt x="1426" y="599"/>
                    <a:pt x="1952" y="105"/>
                  </a:cubicBezTo>
                  <a:cubicBezTo>
                    <a:pt x="1995" y="6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6"/>
            <p:cNvSpPr/>
            <p:nvPr/>
          </p:nvSpPr>
          <p:spPr>
            <a:xfrm>
              <a:off x="1328095" y="3444553"/>
              <a:ext cx="393348" cy="198200"/>
            </a:xfrm>
            <a:custGeom>
              <a:avLst/>
              <a:gdLst/>
              <a:ahLst/>
              <a:cxnLst/>
              <a:rect l="l" t="t" r="r" b="b"/>
              <a:pathLst>
                <a:path w="6281" h="3165" extrusionOk="0">
                  <a:moveTo>
                    <a:pt x="2604" y="1"/>
                  </a:moveTo>
                  <a:cubicBezTo>
                    <a:pt x="2428" y="1"/>
                    <a:pt x="2251" y="11"/>
                    <a:pt x="2078" y="28"/>
                  </a:cubicBezTo>
                  <a:cubicBezTo>
                    <a:pt x="1398" y="94"/>
                    <a:pt x="729" y="236"/>
                    <a:pt x="71" y="433"/>
                  </a:cubicBezTo>
                  <a:cubicBezTo>
                    <a:pt x="1" y="453"/>
                    <a:pt x="23" y="557"/>
                    <a:pt x="86" y="557"/>
                  </a:cubicBezTo>
                  <a:cubicBezTo>
                    <a:pt x="92" y="557"/>
                    <a:pt x="98" y="556"/>
                    <a:pt x="104" y="554"/>
                  </a:cubicBezTo>
                  <a:cubicBezTo>
                    <a:pt x="674" y="389"/>
                    <a:pt x="1255" y="247"/>
                    <a:pt x="1847" y="181"/>
                  </a:cubicBezTo>
                  <a:cubicBezTo>
                    <a:pt x="2108" y="144"/>
                    <a:pt x="2368" y="122"/>
                    <a:pt x="2627" y="122"/>
                  </a:cubicBezTo>
                  <a:cubicBezTo>
                    <a:pt x="2903" y="122"/>
                    <a:pt x="3177" y="147"/>
                    <a:pt x="3448" y="203"/>
                  </a:cubicBezTo>
                  <a:cubicBezTo>
                    <a:pt x="3930" y="313"/>
                    <a:pt x="4391" y="532"/>
                    <a:pt x="4731" y="893"/>
                  </a:cubicBezTo>
                  <a:cubicBezTo>
                    <a:pt x="5027" y="1200"/>
                    <a:pt x="5279" y="1563"/>
                    <a:pt x="5509" y="1924"/>
                  </a:cubicBezTo>
                  <a:cubicBezTo>
                    <a:pt x="5740" y="2308"/>
                    <a:pt x="5970" y="2713"/>
                    <a:pt x="6145" y="3130"/>
                  </a:cubicBezTo>
                  <a:cubicBezTo>
                    <a:pt x="6155" y="3154"/>
                    <a:pt x="6174" y="3165"/>
                    <a:pt x="6193" y="3165"/>
                  </a:cubicBezTo>
                  <a:cubicBezTo>
                    <a:pt x="6234" y="3165"/>
                    <a:pt x="6281" y="3117"/>
                    <a:pt x="6266" y="3064"/>
                  </a:cubicBezTo>
                  <a:cubicBezTo>
                    <a:pt x="6091" y="2670"/>
                    <a:pt x="5882" y="2297"/>
                    <a:pt x="5663" y="1946"/>
                  </a:cubicBezTo>
                  <a:cubicBezTo>
                    <a:pt x="5433" y="1563"/>
                    <a:pt x="5180" y="1190"/>
                    <a:pt x="4885" y="861"/>
                  </a:cubicBezTo>
                  <a:cubicBezTo>
                    <a:pt x="4295" y="218"/>
                    <a:pt x="3445" y="1"/>
                    <a:pt x="2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6"/>
            <p:cNvSpPr/>
            <p:nvPr/>
          </p:nvSpPr>
          <p:spPr>
            <a:xfrm>
              <a:off x="2631640" y="3460960"/>
              <a:ext cx="535632" cy="202020"/>
            </a:xfrm>
            <a:custGeom>
              <a:avLst/>
              <a:gdLst/>
              <a:ahLst/>
              <a:cxnLst/>
              <a:rect l="l" t="t" r="r" b="b"/>
              <a:pathLst>
                <a:path w="8553" h="3226" extrusionOk="0">
                  <a:moveTo>
                    <a:pt x="8449" y="1"/>
                  </a:moveTo>
                  <a:cubicBezTo>
                    <a:pt x="8439" y="1"/>
                    <a:pt x="8430" y="3"/>
                    <a:pt x="8420" y="7"/>
                  </a:cubicBezTo>
                  <a:cubicBezTo>
                    <a:pt x="7313" y="500"/>
                    <a:pt x="6063" y="467"/>
                    <a:pt x="4889" y="665"/>
                  </a:cubicBezTo>
                  <a:cubicBezTo>
                    <a:pt x="3739" y="862"/>
                    <a:pt x="2620" y="1289"/>
                    <a:pt x="1622" y="1893"/>
                  </a:cubicBezTo>
                  <a:cubicBezTo>
                    <a:pt x="1052" y="2244"/>
                    <a:pt x="526" y="2649"/>
                    <a:pt x="43" y="3109"/>
                  </a:cubicBezTo>
                  <a:cubicBezTo>
                    <a:pt x="1" y="3161"/>
                    <a:pt x="45" y="3225"/>
                    <a:pt x="92" y="3225"/>
                  </a:cubicBezTo>
                  <a:cubicBezTo>
                    <a:pt x="106" y="3225"/>
                    <a:pt x="119" y="3220"/>
                    <a:pt x="131" y="3208"/>
                  </a:cubicBezTo>
                  <a:cubicBezTo>
                    <a:pt x="998" y="2375"/>
                    <a:pt x="2028" y="1717"/>
                    <a:pt x="3147" y="1289"/>
                  </a:cubicBezTo>
                  <a:cubicBezTo>
                    <a:pt x="3695" y="1070"/>
                    <a:pt x="4265" y="906"/>
                    <a:pt x="4846" y="807"/>
                  </a:cubicBezTo>
                  <a:cubicBezTo>
                    <a:pt x="5427" y="697"/>
                    <a:pt x="6030" y="653"/>
                    <a:pt x="6622" y="577"/>
                  </a:cubicBezTo>
                  <a:cubicBezTo>
                    <a:pt x="7258" y="500"/>
                    <a:pt x="7893" y="380"/>
                    <a:pt x="8485" y="117"/>
                  </a:cubicBezTo>
                  <a:cubicBezTo>
                    <a:pt x="8553" y="88"/>
                    <a:pt x="8512" y="1"/>
                    <a:pt x="8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6"/>
            <p:cNvSpPr/>
            <p:nvPr/>
          </p:nvSpPr>
          <p:spPr>
            <a:xfrm>
              <a:off x="637025" y="3369845"/>
              <a:ext cx="2541135" cy="323132"/>
            </a:xfrm>
            <a:custGeom>
              <a:avLst/>
              <a:gdLst/>
              <a:ahLst/>
              <a:cxnLst/>
              <a:rect l="l" t="t" r="r" b="b"/>
              <a:pathLst>
                <a:path w="40577" h="5160" extrusionOk="0">
                  <a:moveTo>
                    <a:pt x="22723" y="1"/>
                  </a:moveTo>
                  <a:cubicBezTo>
                    <a:pt x="22622" y="1"/>
                    <a:pt x="22521" y="2"/>
                    <a:pt x="22421" y="3"/>
                  </a:cubicBezTo>
                  <a:cubicBezTo>
                    <a:pt x="21719" y="15"/>
                    <a:pt x="20985" y="25"/>
                    <a:pt x="20316" y="266"/>
                  </a:cubicBezTo>
                  <a:cubicBezTo>
                    <a:pt x="19669" y="508"/>
                    <a:pt x="19165" y="936"/>
                    <a:pt x="18814" y="1528"/>
                  </a:cubicBezTo>
                  <a:cubicBezTo>
                    <a:pt x="18496" y="2054"/>
                    <a:pt x="18375" y="2646"/>
                    <a:pt x="18145" y="3216"/>
                  </a:cubicBezTo>
                  <a:cubicBezTo>
                    <a:pt x="18047" y="3435"/>
                    <a:pt x="17904" y="3677"/>
                    <a:pt x="17706" y="3830"/>
                  </a:cubicBezTo>
                  <a:cubicBezTo>
                    <a:pt x="17487" y="4006"/>
                    <a:pt x="17224" y="4093"/>
                    <a:pt x="16961" y="4148"/>
                  </a:cubicBezTo>
                  <a:cubicBezTo>
                    <a:pt x="16643" y="4213"/>
                    <a:pt x="16325" y="4235"/>
                    <a:pt x="16007" y="4235"/>
                  </a:cubicBezTo>
                  <a:cubicBezTo>
                    <a:pt x="15130" y="4235"/>
                    <a:pt x="14242" y="4225"/>
                    <a:pt x="13365" y="4213"/>
                  </a:cubicBezTo>
                  <a:cubicBezTo>
                    <a:pt x="11808" y="4203"/>
                    <a:pt x="10240" y="4192"/>
                    <a:pt x="8683" y="4181"/>
                  </a:cubicBezTo>
                  <a:cubicBezTo>
                    <a:pt x="7083" y="4170"/>
                    <a:pt x="5471" y="4159"/>
                    <a:pt x="3870" y="4148"/>
                  </a:cubicBezTo>
                  <a:cubicBezTo>
                    <a:pt x="2861" y="4148"/>
                    <a:pt x="1864" y="4137"/>
                    <a:pt x="855" y="4137"/>
                  </a:cubicBezTo>
                  <a:cubicBezTo>
                    <a:pt x="768" y="4137"/>
                    <a:pt x="690" y="4137"/>
                    <a:pt x="603" y="4148"/>
                  </a:cubicBezTo>
                  <a:cubicBezTo>
                    <a:pt x="3" y="4159"/>
                    <a:pt x="0" y="5080"/>
                    <a:pt x="593" y="5080"/>
                  </a:cubicBezTo>
                  <a:cubicBezTo>
                    <a:pt x="596" y="5080"/>
                    <a:pt x="599" y="5080"/>
                    <a:pt x="603" y="5080"/>
                  </a:cubicBezTo>
                  <a:cubicBezTo>
                    <a:pt x="905" y="5067"/>
                    <a:pt x="1207" y="5062"/>
                    <a:pt x="1510" y="5062"/>
                  </a:cubicBezTo>
                  <a:cubicBezTo>
                    <a:pt x="1975" y="5062"/>
                    <a:pt x="2440" y="5073"/>
                    <a:pt x="2905" y="5080"/>
                  </a:cubicBezTo>
                  <a:cubicBezTo>
                    <a:pt x="4429" y="5080"/>
                    <a:pt x="5942" y="5091"/>
                    <a:pt x="7466" y="5102"/>
                  </a:cubicBezTo>
                  <a:lnTo>
                    <a:pt x="12334" y="5134"/>
                  </a:lnTo>
                  <a:cubicBezTo>
                    <a:pt x="13442" y="5146"/>
                    <a:pt x="14549" y="5156"/>
                    <a:pt x="15656" y="5156"/>
                  </a:cubicBezTo>
                  <a:cubicBezTo>
                    <a:pt x="15755" y="5159"/>
                    <a:pt x="15854" y="5160"/>
                    <a:pt x="15952" y="5160"/>
                  </a:cubicBezTo>
                  <a:cubicBezTo>
                    <a:pt x="16354" y="5160"/>
                    <a:pt x="16750" y="5137"/>
                    <a:pt x="17147" y="5058"/>
                  </a:cubicBezTo>
                  <a:cubicBezTo>
                    <a:pt x="17816" y="4927"/>
                    <a:pt x="18419" y="4576"/>
                    <a:pt x="18781" y="3984"/>
                  </a:cubicBezTo>
                  <a:cubicBezTo>
                    <a:pt x="19088" y="3490"/>
                    <a:pt x="19197" y="2865"/>
                    <a:pt x="19417" y="2372"/>
                  </a:cubicBezTo>
                  <a:cubicBezTo>
                    <a:pt x="19647" y="1857"/>
                    <a:pt x="19987" y="1407"/>
                    <a:pt x="20524" y="1177"/>
                  </a:cubicBezTo>
                  <a:cubicBezTo>
                    <a:pt x="21138" y="924"/>
                    <a:pt x="21840" y="946"/>
                    <a:pt x="22498" y="936"/>
                  </a:cubicBezTo>
                  <a:cubicBezTo>
                    <a:pt x="22602" y="934"/>
                    <a:pt x="22708" y="932"/>
                    <a:pt x="22815" y="932"/>
                  </a:cubicBezTo>
                  <a:cubicBezTo>
                    <a:pt x="23368" y="932"/>
                    <a:pt x="23942" y="974"/>
                    <a:pt x="24438" y="1231"/>
                  </a:cubicBezTo>
                  <a:cubicBezTo>
                    <a:pt x="24691" y="1363"/>
                    <a:pt x="24920" y="1528"/>
                    <a:pt x="25118" y="1736"/>
                  </a:cubicBezTo>
                  <a:cubicBezTo>
                    <a:pt x="25305" y="1944"/>
                    <a:pt x="25436" y="2196"/>
                    <a:pt x="25546" y="2471"/>
                  </a:cubicBezTo>
                  <a:cubicBezTo>
                    <a:pt x="25553" y="2471"/>
                    <a:pt x="25573" y="2517"/>
                    <a:pt x="25570" y="2517"/>
                  </a:cubicBezTo>
                  <a:cubicBezTo>
                    <a:pt x="25569" y="2517"/>
                    <a:pt x="25565" y="2511"/>
                    <a:pt x="25556" y="2493"/>
                  </a:cubicBezTo>
                  <a:lnTo>
                    <a:pt x="25556" y="2493"/>
                  </a:lnTo>
                  <a:lnTo>
                    <a:pt x="25590" y="2558"/>
                  </a:lnTo>
                  <a:cubicBezTo>
                    <a:pt x="25600" y="2591"/>
                    <a:pt x="25622" y="2635"/>
                    <a:pt x="25633" y="2679"/>
                  </a:cubicBezTo>
                  <a:cubicBezTo>
                    <a:pt x="25677" y="2788"/>
                    <a:pt x="25710" y="2898"/>
                    <a:pt x="25743" y="3007"/>
                  </a:cubicBezTo>
                  <a:cubicBezTo>
                    <a:pt x="25797" y="3150"/>
                    <a:pt x="25853" y="3292"/>
                    <a:pt x="25907" y="3446"/>
                  </a:cubicBezTo>
                  <a:cubicBezTo>
                    <a:pt x="26061" y="3797"/>
                    <a:pt x="26258" y="4137"/>
                    <a:pt x="26521" y="4411"/>
                  </a:cubicBezTo>
                  <a:cubicBezTo>
                    <a:pt x="26850" y="4751"/>
                    <a:pt x="27267" y="4959"/>
                    <a:pt x="27727" y="4959"/>
                  </a:cubicBezTo>
                  <a:lnTo>
                    <a:pt x="28122" y="4959"/>
                  </a:lnTo>
                  <a:cubicBezTo>
                    <a:pt x="29361" y="4948"/>
                    <a:pt x="30589" y="4937"/>
                    <a:pt x="31828" y="4927"/>
                  </a:cubicBezTo>
                  <a:cubicBezTo>
                    <a:pt x="33462" y="4915"/>
                    <a:pt x="35084" y="4905"/>
                    <a:pt x="36717" y="4893"/>
                  </a:cubicBezTo>
                  <a:cubicBezTo>
                    <a:pt x="37759" y="4883"/>
                    <a:pt x="38790" y="4883"/>
                    <a:pt x="39821" y="4871"/>
                  </a:cubicBezTo>
                  <a:lnTo>
                    <a:pt x="39985" y="4871"/>
                  </a:lnTo>
                  <a:cubicBezTo>
                    <a:pt x="40577" y="4871"/>
                    <a:pt x="40577" y="3940"/>
                    <a:pt x="39985" y="3940"/>
                  </a:cubicBezTo>
                  <a:cubicBezTo>
                    <a:pt x="39239" y="3950"/>
                    <a:pt x="38494" y="3950"/>
                    <a:pt x="37738" y="3962"/>
                  </a:cubicBezTo>
                  <a:cubicBezTo>
                    <a:pt x="36169" y="3972"/>
                    <a:pt x="34590" y="3984"/>
                    <a:pt x="33012" y="3994"/>
                  </a:cubicBezTo>
                  <a:cubicBezTo>
                    <a:pt x="31586" y="4006"/>
                    <a:pt x="30172" y="4006"/>
                    <a:pt x="28758" y="4016"/>
                  </a:cubicBezTo>
                  <a:cubicBezTo>
                    <a:pt x="28418" y="4028"/>
                    <a:pt x="28067" y="4028"/>
                    <a:pt x="27727" y="4028"/>
                  </a:cubicBezTo>
                  <a:lnTo>
                    <a:pt x="27629" y="4028"/>
                  </a:lnTo>
                  <a:cubicBezTo>
                    <a:pt x="27574" y="4016"/>
                    <a:pt x="27530" y="4006"/>
                    <a:pt x="27486" y="3984"/>
                  </a:cubicBezTo>
                  <a:lnTo>
                    <a:pt x="27486" y="3984"/>
                  </a:lnTo>
                  <a:cubicBezTo>
                    <a:pt x="27501" y="3990"/>
                    <a:pt x="27507" y="3992"/>
                    <a:pt x="27508" y="3992"/>
                  </a:cubicBezTo>
                  <a:cubicBezTo>
                    <a:pt x="27512" y="3992"/>
                    <a:pt x="27414" y="3946"/>
                    <a:pt x="27388" y="3928"/>
                  </a:cubicBezTo>
                  <a:cubicBezTo>
                    <a:pt x="27371" y="3921"/>
                    <a:pt x="27313" y="3876"/>
                    <a:pt x="27310" y="3876"/>
                  </a:cubicBezTo>
                  <a:lnTo>
                    <a:pt x="27310" y="3876"/>
                  </a:lnTo>
                  <a:cubicBezTo>
                    <a:pt x="27309" y="3876"/>
                    <a:pt x="27315" y="3882"/>
                    <a:pt x="27332" y="3896"/>
                  </a:cubicBezTo>
                  <a:cubicBezTo>
                    <a:pt x="27289" y="3863"/>
                    <a:pt x="27256" y="3819"/>
                    <a:pt x="27212" y="3786"/>
                  </a:cubicBezTo>
                  <a:cubicBezTo>
                    <a:pt x="27179" y="3753"/>
                    <a:pt x="27146" y="3709"/>
                    <a:pt x="27113" y="3677"/>
                  </a:cubicBezTo>
                  <a:cubicBezTo>
                    <a:pt x="27104" y="3667"/>
                    <a:pt x="27095" y="3651"/>
                    <a:pt x="27080" y="3639"/>
                  </a:cubicBezTo>
                  <a:lnTo>
                    <a:pt x="27080" y="3639"/>
                  </a:lnTo>
                  <a:cubicBezTo>
                    <a:pt x="27068" y="3623"/>
                    <a:pt x="27052" y="3604"/>
                    <a:pt x="27047" y="3599"/>
                  </a:cubicBezTo>
                  <a:cubicBezTo>
                    <a:pt x="26949" y="3457"/>
                    <a:pt x="26872" y="3304"/>
                    <a:pt x="26796" y="3150"/>
                  </a:cubicBezTo>
                  <a:cubicBezTo>
                    <a:pt x="26781" y="3135"/>
                    <a:pt x="26770" y="3115"/>
                    <a:pt x="26762" y="3093"/>
                  </a:cubicBezTo>
                  <a:lnTo>
                    <a:pt x="26762" y="3093"/>
                  </a:lnTo>
                  <a:cubicBezTo>
                    <a:pt x="26761" y="3071"/>
                    <a:pt x="26740" y="3040"/>
                    <a:pt x="26730" y="3007"/>
                  </a:cubicBezTo>
                  <a:cubicBezTo>
                    <a:pt x="26554" y="2503"/>
                    <a:pt x="26401" y="1977"/>
                    <a:pt x="26116" y="1516"/>
                  </a:cubicBezTo>
                  <a:cubicBezTo>
                    <a:pt x="25754" y="936"/>
                    <a:pt x="25195" y="530"/>
                    <a:pt x="24570" y="278"/>
                  </a:cubicBezTo>
                  <a:cubicBezTo>
                    <a:pt x="23984" y="41"/>
                    <a:pt x="23350" y="1"/>
                    <a:pt x="22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6"/>
            <p:cNvSpPr/>
            <p:nvPr/>
          </p:nvSpPr>
          <p:spPr>
            <a:xfrm>
              <a:off x="3553734" y="2756959"/>
              <a:ext cx="54296" cy="54231"/>
            </a:xfrm>
            <a:custGeom>
              <a:avLst/>
              <a:gdLst/>
              <a:ahLst/>
              <a:cxnLst/>
              <a:rect l="l" t="t" r="r" b="b"/>
              <a:pathLst>
                <a:path w="867" h="866" extrusionOk="0">
                  <a:moveTo>
                    <a:pt x="439" y="0"/>
                  </a:moveTo>
                  <a:cubicBezTo>
                    <a:pt x="198" y="0"/>
                    <a:pt x="0" y="186"/>
                    <a:pt x="0" y="427"/>
                  </a:cubicBezTo>
                  <a:cubicBezTo>
                    <a:pt x="0" y="668"/>
                    <a:pt x="198" y="866"/>
                    <a:pt x="439" y="866"/>
                  </a:cubicBezTo>
                  <a:cubicBezTo>
                    <a:pt x="669" y="866"/>
                    <a:pt x="866" y="668"/>
                    <a:pt x="866" y="427"/>
                  </a:cubicBezTo>
                  <a:cubicBezTo>
                    <a:pt x="866" y="186"/>
                    <a:pt x="669" y="0"/>
                    <a:pt x="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2724325" y="2001669"/>
              <a:ext cx="54233" cy="54294"/>
            </a:xfrm>
            <a:custGeom>
              <a:avLst/>
              <a:gdLst/>
              <a:ahLst/>
              <a:cxnLst/>
              <a:rect l="l" t="t" r="r" b="b"/>
              <a:pathLst>
                <a:path w="866" h="867" extrusionOk="0">
                  <a:moveTo>
                    <a:pt x="439" y="1"/>
                  </a:moveTo>
                  <a:cubicBezTo>
                    <a:pt x="197" y="1"/>
                    <a:pt x="0" y="198"/>
                    <a:pt x="0" y="428"/>
                  </a:cubicBezTo>
                  <a:cubicBezTo>
                    <a:pt x="0" y="669"/>
                    <a:pt x="197" y="867"/>
                    <a:pt x="439" y="867"/>
                  </a:cubicBezTo>
                  <a:cubicBezTo>
                    <a:pt x="668" y="867"/>
                    <a:pt x="866" y="669"/>
                    <a:pt x="866" y="428"/>
                  </a:cubicBezTo>
                  <a:cubicBezTo>
                    <a:pt x="866" y="198"/>
                    <a:pt x="668" y="1"/>
                    <a:pt x="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6"/>
            <p:cNvSpPr/>
            <p:nvPr/>
          </p:nvSpPr>
          <p:spPr>
            <a:xfrm>
              <a:off x="3263967" y="1428361"/>
              <a:ext cx="591180" cy="1042289"/>
            </a:xfrm>
            <a:custGeom>
              <a:avLst/>
              <a:gdLst/>
              <a:ahLst/>
              <a:cxnLst/>
              <a:rect l="l" t="t" r="r" b="b"/>
              <a:pathLst>
                <a:path w="9440" h="16644" extrusionOk="0">
                  <a:moveTo>
                    <a:pt x="154" y="1"/>
                  </a:moveTo>
                  <a:cubicBezTo>
                    <a:pt x="88" y="1"/>
                    <a:pt x="33" y="56"/>
                    <a:pt x="33" y="122"/>
                  </a:cubicBezTo>
                  <a:lnTo>
                    <a:pt x="1" y="16512"/>
                  </a:lnTo>
                  <a:cubicBezTo>
                    <a:pt x="1" y="16578"/>
                    <a:pt x="55" y="16633"/>
                    <a:pt x="121" y="16633"/>
                  </a:cubicBezTo>
                  <a:lnTo>
                    <a:pt x="9298" y="16644"/>
                  </a:lnTo>
                  <a:cubicBezTo>
                    <a:pt x="9352" y="16644"/>
                    <a:pt x="9408" y="16600"/>
                    <a:pt x="9408" y="16534"/>
                  </a:cubicBezTo>
                  <a:lnTo>
                    <a:pt x="9440" y="144"/>
                  </a:lnTo>
                  <a:cubicBezTo>
                    <a:pt x="9440" y="78"/>
                    <a:pt x="9386" y="23"/>
                    <a:pt x="9330" y="23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6"/>
            <p:cNvSpPr/>
            <p:nvPr/>
          </p:nvSpPr>
          <p:spPr>
            <a:xfrm>
              <a:off x="3289330" y="1523109"/>
              <a:ext cx="538387" cy="786225"/>
            </a:xfrm>
            <a:custGeom>
              <a:avLst/>
              <a:gdLst/>
              <a:ahLst/>
              <a:cxnLst/>
              <a:rect l="l" t="t" r="r" b="b"/>
              <a:pathLst>
                <a:path w="8597" h="12555" extrusionOk="0">
                  <a:moveTo>
                    <a:pt x="34" y="1"/>
                  </a:moveTo>
                  <a:lnTo>
                    <a:pt x="1" y="12533"/>
                  </a:lnTo>
                  <a:lnTo>
                    <a:pt x="8575" y="12555"/>
                  </a:lnTo>
                  <a:lnTo>
                    <a:pt x="8596" y="1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6"/>
            <p:cNvSpPr/>
            <p:nvPr/>
          </p:nvSpPr>
          <p:spPr>
            <a:xfrm>
              <a:off x="3487790" y="1472322"/>
              <a:ext cx="145666" cy="13777"/>
            </a:xfrm>
            <a:custGeom>
              <a:avLst/>
              <a:gdLst/>
              <a:ahLst/>
              <a:cxnLst/>
              <a:rect l="l" t="t" r="r" b="b"/>
              <a:pathLst>
                <a:path w="2326" h="220" extrusionOk="0">
                  <a:moveTo>
                    <a:pt x="11" y="0"/>
                  </a:moveTo>
                  <a:cubicBezTo>
                    <a:pt x="11" y="0"/>
                    <a:pt x="1" y="12"/>
                    <a:pt x="1" y="22"/>
                  </a:cubicBezTo>
                  <a:lnTo>
                    <a:pt x="1" y="187"/>
                  </a:lnTo>
                  <a:lnTo>
                    <a:pt x="11" y="198"/>
                  </a:lnTo>
                  <a:lnTo>
                    <a:pt x="2314" y="220"/>
                  </a:lnTo>
                  <a:cubicBezTo>
                    <a:pt x="2314" y="220"/>
                    <a:pt x="2325" y="220"/>
                    <a:pt x="2325" y="209"/>
                  </a:cubicBezTo>
                  <a:lnTo>
                    <a:pt x="2325" y="44"/>
                  </a:lnTo>
                  <a:cubicBezTo>
                    <a:pt x="2325" y="34"/>
                    <a:pt x="2325" y="34"/>
                    <a:pt x="2314" y="3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6"/>
            <p:cNvSpPr/>
            <p:nvPr/>
          </p:nvSpPr>
          <p:spPr>
            <a:xfrm>
              <a:off x="3513216" y="2333255"/>
              <a:ext cx="101640" cy="101073"/>
            </a:xfrm>
            <a:custGeom>
              <a:avLst/>
              <a:gdLst/>
              <a:ahLst/>
              <a:cxnLst/>
              <a:rect l="l" t="t" r="r" b="b"/>
              <a:pathLst>
                <a:path w="1623" h="1614" extrusionOk="0">
                  <a:moveTo>
                    <a:pt x="804" y="1"/>
                  </a:moveTo>
                  <a:cubicBezTo>
                    <a:pt x="362" y="1"/>
                    <a:pt x="0" y="358"/>
                    <a:pt x="0" y="802"/>
                  </a:cubicBezTo>
                  <a:cubicBezTo>
                    <a:pt x="0" y="1240"/>
                    <a:pt x="351" y="1613"/>
                    <a:pt x="801" y="1613"/>
                  </a:cubicBezTo>
                  <a:cubicBezTo>
                    <a:pt x="807" y="1613"/>
                    <a:pt x="814" y="1613"/>
                    <a:pt x="820" y="1613"/>
                  </a:cubicBezTo>
                  <a:cubicBezTo>
                    <a:pt x="1260" y="1613"/>
                    <a:pt x="1612" y="1256"/>
                    <a:pt x="1623" y="812"/>
                  </a:cubicBezTo>
                  <a:cubicBezTo>
                    <a:pt x="1623" y="374"/>
                    <a:pt x="1261" y="1"/>
                    <a:pt x="823" y="1"/>
                  </a:cubicBezTo>
                  <a:cubicBezTo>
                    <a:pt x="816" y="1"/>
                    <a:pt x="810" y="1"/>
                    <a:pt x="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6"/>
            <p:cNvSpPr/>
            <p:nvPr/>
          </p:nvSpPr>
          <p:spPr>
            <a:xfrm>
              <a:off x="3373123" y="1784745"/>
              <a:ext cx="388025" cy="293887"/>
            </a:xfrm>
            <a:custGeom>
              <a:avLst/>
              <a:gdLst/>
              <a:ahLst/>
              <a:cxnLst/>
              <a:rect l="l" t="t" r="r" b="b"/>
              <a:pathLst>
                <a:path w="6196" h="4693" extrusionOk="0">
                  <a:moveTo>
                    <a:pt x="373" y="0"/>
                  </a:moveTo>
                  <a:cubicBezTo>
                    <a:pt x="176" y="0"/>
                    <a:pt x="12" y="164"/>
                    <a:pt x="12" y="373"/>
                  </a:cubicBezTo>
                  <a:lnTo>
                    <a:pt x="0" y="4462"/>
                  </a:lnTo>
                  <a:cubicBezTo>
                    <a:pt x="0" y="4583"/>
                    <a:pt x="100" y="4681"/>
                    <a:pt x="220" y="4681"/>
                  </a:cubicBezTo>
                  <a:lnTo>
                    <a:pt x="5965" y="4693"/>
                  </a:lnTo>
                  <a:cubicBezTo>
                    <a:pt x="6086" y="4693"/>
                    <a:pt x="6184" y="4594"/>
                    <a:pt x="6184" y="4474"/>
                  </a:cubicBezTo>
                  <a:lnTo>
                    <a:pt x="6195" y="242"/>
                  </a:lnTo>
                  <a:cubicBezTo>
                    <a:pt x="6195" y="110"/>
                    <a:pt x="6096" y="11"/>
                    <a:pt x="5965" y="11"/>
                  </a:cubicBezTo>
                  <a:lnTo>
                    <a:pt x="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6"/>
            <p:cNvSpPr/>
            <p:nvPr/>
          </p:nvSpPr>
          <p:spPr>
            <a:xfrm>
              <a:off x="3631264" y="1783368"/>
              <a:ext cx="9018" cy="299398"/>
            </a:xfrm>
            <a:custGeom>
              <a:avLst/>
              <a:gdLst/>
              <a:ahLst/>
              <a:cxnLst/>
              <a:rect l="l" t="t" r="r" b="b"/>
              <a:pathLst>
                <a:path w="144" h="4781" extrusionOk="0">
                  <a:moveTo>
                    <a:pt x="78" y="0"/>
                  </a:moveTo>
                  <a:cubicBezTo>
                    <a:pt x="45" y="0"/>
                    <a:pt x="12" y="22"/>
                    <a:pt x="12" y="66"/>
                  </a:cubicBezTo>
                  <a:cubicBezTo>
                    <a:pt x="12" y="1612"/>
                    <a:pt x="1" y="3169"/>
                    <a:pt x="1" y="4715"/>
                  </a:cubicBezTo>
                  <a:cubicBezTo>
                    <a:pt x="1" y="4759"/>
                    <a:pt x="34" y="4781"/>
                    <a:pt x="67" y="4781"/>
                  </a:cubicBezTo>
                  <a:cubicBezTo>
                    <a:pt x="99" y="4781"/>
                    <a:pt x="132" y="4759"/>
                    <a:pt x="132" y="4715"/>
                  </a:cubicBezTo>
                  <a:cubicBezTo>
                    <a:pt x="132" y="3169"/>
                    <a:pt x="132" y="1612"/>
                    <a:pt x="144" y="66"/>
                  </a:cubicBezTo>
                  <a:cubicBezTo>
                    <a:pt x="144" y="22"/>
                    <a:pt x="111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6"/>
            <p:cNvSpPr/>
            <p:nvPr/>
          </p:nvSpPr>
          <p:spPr>
            <a:xfrm>
              <a:off x="3476079" y="1785372"/>
              <a:ext cx="53670" cy="5366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1" y="1"/>
                  </a:moveTo>
                  <a:lnTo>
                    <a:pt x="1" y="856"/>
                  </a:lnTo>
                  <a:lnTo>
                    <a:pt x="856" y="856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6"/>
            <p:cNvSpPr/>
            <p:nvPr/>
          </p:nvSpPr>
          <p:spPr>
            <a:xfrm>
              <a:off x="3679361" y="2024339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0" y="0"/>
                  </a:moveTo>
                  <a:lnTo>
                    <a:pt x="0" y="867"/>
                  </a:lnTo>
                  <a:lnTo>
                    <a:pt x="855" y="867"/>
                  </a:lnTo>
                  <a:lnTo>
                    <a:pt x="867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6"/>
            <p:cNvSpPr/>
            <p:nvPr/>
          </p:nvSpPr>
          <p:spPr>
            <a:xfrm>
              <a:off x="3433556" y="1916315"/>
              <a:ext cx="296655" cy="270341"/>
            </a:xfrm>
            <a:custGeom>
              <a:avLst/>
              <a:gdLst/>
              <a:ahLst/>
              <a:cxnLst/>
              <a:rect l="l" t="t" r="r" b="b"/>
              <a:pathLst>
                <a:path w="4737" h="4317" extrusionOk="0">
                  <a:moveTo>
                    <a:pt x="2371" y="1"/>
                  </a:moveTo>
                  <a:cubicBezTo>
                    <a:pt x="2208" y="1"/>
                    <a:pt x="2042" y="20"/>
                    <a:pt x="1875" y="59"/>
                  </a:cubicBezTo>
                  <a:cubicBezTo>
                    <a:pt x="713" y="333"/>
                    <a:pt x="0" y="1495"/>
                    <a:pt x="263" y="2646"/>
                  </a:cubicBezTo>
                  <a:cubicBezTo>
                    <a:pt x="499" y="3642"/>
                    <a:pt x="1386" y="4316"/>
                    <a:pt x="2359" y="4316"/>
                  </a:cubicBezTo>
                  <a:cubicBezTo>
                    <a:pt x="2522" y="4316"/>
                    <a:pt x="2686" y="4297"/>
                    <a:pt x="2851" y="4258"/>
                  </a:cubicBezTo>
                  <a:cubicBezTo>
                    <a:pt x="4013" y="3995"/>
                    <a:pt x="4737" y="2833"/>
                    <a:pt x="4463" y="1671"/>
                  </a:cubicBezTo>
                  <a:cubicBezTo>
                    <a:pt x="4237" y="675"/>
                    <a:pt x="3351" y="1"/>
                    <a:pt x="2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6"/>
            <p:cNvSpPr/>
            <p:nvPr/>
          </p:nvSpPr>
          <p:spPr>
            <a:xfrm>
              <a:off x="3509771" y="1998851"/>
              <a:ext cx="144288" cy="106834"/>
            </a:xfrm>
            <a:custGeom>
              <a:avLst/>
              <a:gdLst/>
              <a:ahLst/>
              <a:cxnLst/>
              <a:rect l="l" t="t" r="r" b="b"/>
              <a:pathLst>
                <a:path w="2304" h="1706" extrusionOk="0">
                  <a:moveTo>
                    <a:pt x="2014" y="0"/>
                  </a:moveTo>
                  <a:cubicBezTo>
                    <a:pt x="1949" y="0"/>
                    <a:pt x="1885" y="25"/>
                    <a:pt x="1843" y="78"/>
                  </a:cubicBezTo>
                  <a:cubicBezTo>
                    <a:pt x="1529" y="403"/>
                    <a:pt x="1224" y="738"/>
                    <a:pt x="921" y="1073"/>
                  </a:cubicBezTo>
                  <a:lnTo>
                    <a:pt x="921" y="1073"/>
                  </a:lnTo>
                  <a:cubicBezTo>
                    <a:pt x="771" y="903"/>
                    <a:pt x="622" y="737"/>
                    <a:pt x="472" y="572"/>
                  </a:cubicBezTo>
                  <a:cubicBezTo>
                    <a:pt x="424" y="519"/>
                    <a:pt x="358" y="494"/>
                    <a:pt x="292" y="494"/>
                  </a:cubicBezTo>
                  <a:cubicBezTo>
                    <a:pt x="223" y="494"/>
                    <a:pt x="155" y="521"/>
                    <a:pt x="110" y="572"/>
                  </a:cubicBezTo>
                  <a:cubicBezTo>
                    <a:pt x="1" y="670"/>
                    <a:pt x="11" y="824"/>
                    <a:pt x="110" y="934"/>
                  </a:cubicBezTo>
                  <a:cubicBezTo>
                    <a:pt x="318" y="1164"/>
                    <a:pt x="527" y="1394"/>
                    <a:pt x="735" y="1635"/>
                  </a:cubicBezTo>
                  <a:cubicBezTo>
                    <a:pt x="777" y="1683"/>
                    <a:pt x="843" y="1705"/>
                    <a:pt x="910" y="1705"/>
                  </a:cubicBezTo>
                  <a:cubicBezTo>
                    <a:pt x="980" y="1705"/>
                    <a:pt x="1052" y="1680"/>
                    <a:pt x="1097" y="1635"/>
                  </a:cubicBezTo>
                  <a:cubicBezTo>
                    <a:pt x="1426" y="1284"/>
                    <a:pt x="1743" y="934"/>
                    <a:pt x="2062" y="583"/>
                  </a:cubicBezTo>
                  <a:lnTo>
                    <a:pt x="2204" y="441"/>
                  </a:lnTo>
                  <a:cubicBezTo>
                    <a:pt x="2292" y="331"/>
                    <a:pt x="2303" y="177"/>
                    <a:pt x="2204" y="78"/>
                  </a:cubicBezTo>
                  <a:cubicBezTo>
                    <a:pt x="2153" y="28"/>
                    <a:pt x="2083" y="0"/>
                    <a:pt x="20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3395104" y="1683798"/>
              <a:ext cx="352954" cy="8266"/>
            </a:xfrm>
            <a:custGeom>
              <a:avLst/>
              <a:gdLst/>
              <a:ahLst/>
              <a:cxnLst/>
              <a:rect l="l" t="t" r="r" b="b"/>
              <a:pathLst>
                <a:path w="5636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5548" y="132"/>
                  </a:lnTo>
                  <a:cubicBezTo>
                    <a:pt x="5636" y="132"/>
                    <a:pt x="5636" y="0"/>
                    <a:pt x="5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6"/>
            <p:cNvSpPr/>
            <p:nvPr/>
          </p:nvSpPr>
          <p:spPr>
            <a:xfrm>
              <a:off x="3512527" y="1644659"/>
              <a:ext cx="117422" cy="8329"/>
            </a:xfrm>
            <a:custGeom>
              <a:avLst/>
              <a:gdLst/>
              <a:ahLst/>
              <a:cxnLst/>
              <a:rect l="l" t="t" r="r" b="b"/>
              <a:pathLst>
                <a:path w="1875" h="133" extrusionOk="0">
                  <a:moveTo>
                    <a:pt x="88" y="1"/>
                  </a:moveTo>
                  <a:cubicBezTo>
                    <a:pt x="1" y="1"/>
                    <a:pt x="1" y="132"/>
                    <a:pt x="88" y="132"/>
                  </a:cubicBezTo>
                  <a:lnTo>
                    <a:pt x="1799" y="132"/>
                  </a:lnTo>
                  <a:cubicBezTo>
                    <a:pt x="1875" y="132"/>
                    <a:pt x="1875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1070204" y="1687242"/>
              <a:ext cx="144977" cy="150732"/>
            </a:xfrm>
            <a:custGeom>
              <a:avLst/>
              <a:gdLst/>
              <a:ahLst/>
              <a:cxnLst/>
              <a:rect l="l" t="t" r="r" b="b"/>
              <a:pathLst>
                <a:path w="2315" h="2407" extrusionOk="0">
                  <a:moveTo>
                    <a:pt x="1160" y="622"/>
                  </a:moveTo>
                  <a:cubicBezTo>
                    <a:pt x="1332" y="622"/>
                    <a:pt x="1508" y="718"/>
                    <a:pt x="1602" y="900"/>
                  </a:cubicBezTo>
                  <a:cubicBezTo>
                    <a:pt x="1689" y="1053"/>
                    <a:pt x="1667" y="1250"/>
                    <a:pt x="1558" y="1392"/>
                  </a:cubicBezTo>
                  <a:cubicBezTo>
                    <a:pt x="1468" y="1506"/>
                    <a:pt x="1340" y="1560"/>
                    <a:pt x="1210" y="1560"/>
                  </a:cubicBezTo>
                  <a:cubicBezTo>
                    <a:pt x="1038" y="1560"/>
                    <a:pt x="862" y="1464"/>
                    <a:pt x="768" y="1283"/>
                  </a:cubicBezTo>
                  <a:cubicBezTo>
                    <a:pt x="692" y="1129"/>
                    <a:pt x="702" y="932"/>
                    <a:pt x="812" y="790"/>
                  </a:cubicBezTo>
                  <a:cubicBezTo>
                    <a:pt x="902" y="677"/>
                    <a:pt x="1030" y="622"/>
                    <a:pt x="1160" y="622"/>
                  </a:cubicBezTo>
                  <a:close/>
                  <a:moveTo>
                    <a:pt x="1154" y="0"/>
                  </a:moveTo>
                  <a:cubicBezTo>
                    <a:pt x="879" y="0"/>
                    <a:pt x="605" y="103"/>
                    <a:pt x="396" y="318"/>
                  </a:cubicBezTo>
                  <a:cubicBezTo>
                    <a:pt x="56" y="669"/>
                    <a:pt x="1" y="1250"/>
                    <a:pt x="275" y="1678"/>
                  </a:cubicBezTo>
                  <a:cubicBezTo>
                    <a:pt x="417" y="1897"/>
                    <a:pt x="604" y="2050"/>
                    <a:pt x="824" y="2138"/>
                  </a:cubicBezTo>
                  <a:cubicBezTo>
                    <a:pt x="867" y="2160"/>
                    <a:pt x="922" y="2171"/>
                    <a:pt x="977" y="2182"/>
                  </a:cubicBezTo>
                  <a:lnTo>
                    <a:pt x="2008" y="2401"/>
                  </a:lnTo>
                  <a:cubicBezTo>
                    <a:pt x="2026" y="2405"/>
                    <a:pt x="2044" y="2407"/>
                    <a:pt x="2062" y="2407"/>
                  </a:cubicBezTo>
                  <a:cubicBezTo>
                    <a:pt x="2202" y="2407"/>
                    <a:pt x="2315" y="2295"/>
                    <a:pt x="2315" y="2149"/>
                  </a:cubicBezTo>
                  <a:lnTo>
                    <a:pt x="2293" y="1392"/>
                  </a:lnTo>
                  <a:cubicBezTo>
                    <a:pt x="2293" y="1327"/>
                    <a:pt x="2293" y="1185"/>
                    <a:pt x="2281" y="1064"/>
                  </a:cubicBezTo>
                  <a:cubicBezTo>
                    <a:pt x="2271" y="844"/>
                    <a:pt x="2194" y="614"/>
                    <a:pt x="2051" y="428"/>
                  </a:cubicBezTo>
                  <a:lnTo>
                    <a:pt x="2040" y="428"/>
                  </a:lnTo>
                  <a:cubicBezTo>
                    <a:pt x="1813" y="147"/>
                    <a:pt x="1483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3737038" y="2669851"/>
              <a:ext cx="177166" cy="221433"/>
            </a:xfrm>
            <a:custGeom>
              <a:avLst/>
              <a:gdLst/>
              <a:ahLst/>
              <a:cxnLst/>
              <a:rect l="l" t="t" r="r" b="b"/>
              <a:pathLst>
                <a:path w="2829" h="3536" extrusionOk="0">
                  <a:moveTo>
                    <a:pt x="1427" y="806"/>
                  </a:moveTo>
                  <a:cubicBezTo>
                    <a:pt x="1797" y="806"/>
                    <a:pt x="2095" y="1164"/>
                    <a:pt x="2007" y="1567"/>
                  </a:cubicBezTo>
                  <a:cubicBezTo>
                    <a:pt x="1963" y="1796"/>
                    <a:pt x="1776" y="1983"/>
                    <a:pt x="1557" y="2027"/>
                  </a:cubicBezTo>
                  <a:cubicBezTo>
                    <a:pt x="1512" y="2037"/>
                    <a:pt x="1468" y="2042"/>
                    <a:pt x="1425" y="2042"/>
                  </a:cubicBezTo>
                  <a:cubicBezTo>
                    <a:pt x="1055" y="2042"/>
                    <a:pt x="756" y="1684"/>
                    <a:pt x="845" y="1281"/>
                  </a:cubicBezTo>
                  <a:cubicBezTo>
                    <a:pt x="899" y="1051"/>
                    <a:pt x="1075" y="875"/>
                    <a:pt x="1294" y="821"/>
                  </a:cubicBezTo>
                  <a:cubicBezTo>
                    <a:pt x="1339" y="811"/>
                    <a:pt x="1384" y="806"/>
                    <a:pt x="1427" y="806"/>
                  </a:cubicBezTo>
                  <a:close/>
                  <a:moveTo>
                    <a:pt x="1433" y="0"/>
                  </a:moveTo>
                  <a:cubicBezTo>
                    <a:pt x="1380" y="0"/>
                    <a:pt x="1326" y="3"/>
                    <a:pt x="1272" y="10"/>
                  </a:cubicBezTo>
                  <a:cubicBezTo>
                    <a:pt x="626" y="75"/>
                    <a:pt x="110" y="612"/>
                    <a:pt x="34" y="1281"/>
                  </a:cubicBezTo>
                  <a:cubicBezTo>
                    <a:pt x="0" y="1610"/>
                    <a:pt x="66" y="1917"/>
                    <a:pt x="209" y="2180"/>
                  </a:cubicBezTo>
                  <a:cubicBezTo>
                    <a:pt x="241" y="2235"/>
                    <a:pt x="285" y="2301"/>
                    <a:pt x="329" y="2356"/>
                  </a:cubicBezTo>
                  <a:lnTo>
                    <a:pt x="1184" y="3408"/>
                  </a:lnTo>
                  <a:cubicBezTo>
                    <a:pt x="1249" y="3495"/>
                    <a:pt x="1343" y="3536"/>
                    <a:pt x="1437" y="3536"/>
                  </a:cubicBezTo>
                  <a:cubicBezTo>
                    <a:pt x="1535" y="3536"/>
                    <a:pt x="1633" y="3492"/>
                    <a:pt x="1700" y="3408"/>
                  </a:cubicBezTo>
                  <a:lnTo>
                    <a:pt x="2303" y="2641"/>
                  </a:lnTo>
                  <a:cubicBezTo>
                    <a:pt x="2358" y="2564"/>
                    <a:pt x="2456" y="2422"/>
                    <a:pt x="2544" y="2301"/>
                  </a:cubicBezTo>
                  <a:cubicBezTo>
                    <a:pt x="2719" y="2049"/>
                    <a:pt x="2829" y="1764"/>
                    <a:pt x="2829" y="1467"/>
                  </a:cubicBezTo>
                  <a:lnTo>
                    <a:pt x="2829" y="1457"/>
                  </a:lnTo>
                  <a:cubicBezTo>
                    <a:pt x="2829" y="657"/>
                    <a:pt x="2205" y="0"/>
                    <a:pt x="1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6"/>
            <p:cNvSpPr/>
            <p:nvPr/>
          </p:nvSpPr>
          <p:spPr>
            <a:xfrm>
              <a:off x="3825591" y="1631195"/>
              <a:ext cx="287762" cy="103452"/>
            </a:xfrm>
            <a:custGeom>
              <a:avLst/>
              <a:gdLst/>
              <a:ahLst/>
              <a:cxnLst/>
              <a:rect l="l" t="t" r="r" b="b"/>
              <a:pathLst>
                <a:path w="4595" h="1652" extrusionOk="0">
                  <a:moveTo>
                    <a:pt x="2648" y="0"/>
                  </a:moveTo>
                  <a:cubicBezTo>
                    <a:pt x="2455" y="0"/>
                    <a:pt x="2256" y="66"/>
                    <a:pt x="2084" y="172"/>
                  </a:cubicBezTo>
                  <a:cubicBezTo>
                    <a:pt x="1810" y="336"/>
                    <a:pt x="1602" y="599"/>
                    <a:pt x="1404" y="862"/>
                  </a:cubicBezTo>
                  <a:cubicBezTo>
                    <a:pt x="1415" y="676"/>
                    <a:pt x="1239" y="511"/>
                    <a:pt x="1054" y="501"/>
                  </a:cubicBezTo>
                  <a:cubicBezTo>
                    <a:pt x="1044" y="500"/>
                    <a:pt x="1035" y="500"/>
                    <a:pt x="1025" y="500"/>
                  </a:cubicBezTo>
                  <a:cubicBezTo>
                    <a:pt x="840" y="500"/>
                    <a:pt x="685" y="606"/>
                    <a:pt x="560" y="742"/>
                  </a:cubicBezTo>
                  <a:cubicBezTo>
                    <a:pt x="253" y="1071"/>
                    <a:pt x="77" y="1488"/>
                    <a:pt x="1" y="1652"/>
                  </a:cubicBezTo>
                  <a:lnTo>
                    <a:pt x="4387" y="1619"/>
                  </a:lnTo>
                  <a:cubicBezTo>
                    <a:pt x="4594" y="1345"/>
                    <a:pt x="4441" y="906"/>
                    <a:pt x="4134" y="753"/>
                  </a:cubicBezTo>
                  <a:cubicBezTo>
                    <a:pt x="4036" y="702"/>
                    <a:pt x="3928" y="679"/>
                    <a:pt x="3817" y="679"/>
                  </a:cubicBezTo>
                  <a:cubicBezTo>
                    <a:pt x="3593" y="679"/>
                    <a:pt x="3360" y="774"/>
                    <a:pt x="3191" y="928"/>
                  </a:cubicBezTo>
                  <a:cubicBezTo>
                    <a:pt x="3422" y="698"/>
                    <a:pt x="3301" y="260"/>
                    <a:pt x="3016" y="95"/>
                  </a:cubicBezTo>
                  <a:cubicBezTo>
                    <a:pt x="2902" y="29"/>
                    <a:pt x="2776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2598636" y="1427735"/>
              <a:ext cx="287762" cy="103703"/>
            </a:xfrm>
            <a:custGeom>
              <a:avLst/>
              <a:gdLst/>
              <a:ahLst/>
              <a:cxnLst/>
              <a:rect l="l" t="t" r="r" b="b"/>
              <a:pathLst>
                <a:path w="4595" h="1656" extrusionOk="0">
                  <a:moveTo>
                    <a:pt x="2630" y="0"/>
                  </a:moveTo>
                  <a:cubicBezTo>
                    <a:pt x="2439" y="0"/>
                    <a:pt x="2244" y="61"/>
                    <a:pt x="2083" y="164"/>
                  </a:cubicBezTo>
                  <a:cubicBezTo>
                    <a:pt x="1810" y="340"/>
                    <a:pt x="1601" y="603"/>
                    <a:pt x="1404" y="855"/>
                  </a:cubicBezTo>
                  <a:cubicBezTo>
                    <a:pt x="1415" y="669"/>
                    <a:pt x="1228" y="515"/>
                    <a:pt x="1042" y="493"/>
                  </a:cubicBezTo>
                  <a:cubicBezTo>
                    <a:pt x="1035" y="493"/>
                    <a:pt x="1027" y="492"/>
                    <a:pt x="1019" y="492"/>
                  </a:cubicBezTo>
                  <a:cubicBezTo>
                    <a:pt x="842" y="492"/>
                    <a:pt x="686" y="608"/>
                    <a:pt x="560" y="734"/>
                  </a:cubicBezTo>
                  <a:cubicBezTo>
                    <a:pt x="253" y="1075"/>
                    <a:pt x="77" y="1480"/>
                    <a:pt x="0" y="1655"/>
                  </a:cubicBezTo>
                  <a:lnTo>
                    <a:pt x="4386" y="1611"/>
                  </a:lnTo>
                  <a:cubicBezTo>
                    <a:pt x="4595" y="1338"/>
                    <a:pt x="4441" y="899"/>
                    <a:pt x="4134" y="746"/>
                  </a:cubicBezTo>
                  <a:cubicBezTo>
                    <a:pt x="4036" y="697"/>
                    <a:pt x="3930" y="674"/>
                    <a:pt x="3823" y="674"/>
                  </a:cubicBezTo>
                  <a:cubicBezTo>
                    <a:pt x="3595" y="674"/>
                    <a:pt x="3362" y="775"/>
                    <a:pt x="3191" y="932"/>
                  </a:cubicBezTo>
                  <a:cubicBezTo>
                    <a:pt x="3410" y="690"/>
                    <a:pt x="3301" y="263"/>
                    <a:pt x="3016" y="98"/>
                  </a:cubicBezTo>
                  <a:cubicBezTo>
                    <a:pt x="2898" y="31"/>
                    <a:pt x="2765" y="0"/>
                    <a:pt x="2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935622" y="1383962"/>
              <a:ext cx="287073" cy="103515"/>
            </a:xfrm>
            <a:custGeom>
              <a:avLst/>
              <a:gdLst/>
              <a:ahLst/>
              <a:cxnLst/>
              <a:rect l="l" t="t" r="r" b="b"/>
              <a:pathLst>
                <a:path w="4584" h="1653" extrusionOk="0">
                  <a:moveTo>
                    <a:pt x="2638" y="1"/>
                  </a:moveTo>
                  <a:cubicBezTo>
                    <a:pt x="2447" y="1"/>
                    <a:pt x="2248" y="64"/>
                    <a:pt x="2084" y="161"/>
                  </a:cubicBezTo>
                  <a:cubicBezTo>
                    <a:pt x="1799" y="337"/>
                    <a:pt x="1602" y="600"/>
                    <a:pt x="1394" y="863"/>
                  </a:cubicBezTo>
                  <a:cubicBezTo>
                    <a:pt x="1404" y="677"/>
                    <a:pt x="1229" y="512"/>
                    <a:pt x="1043" y="502"/>
                  </a:cubicBezTo>
                  <a:cubicBezTo>
                    <a:pt x="1034" y="501"/>
                    <a:pt x="1025" y="501"/>
                    <a:pt x="1016" y="501"/>
                  </a:cubicBezTo>
                  <a:cubicBezTo>
                    <a:pt x="839" y="501"/>
                    <a:pt x="674" y="607"/>
                    <a:pt x="549" y="743"/>
                  </a:cubicBezTo>
                  <a:cubicBezTo>
                    <a:pt x="242" y="1072"/>
                    <a:pt x="67" y="1477"/>
                    <a:pt x="1" y="1653"/>
                  </a:cubicBezTo>
                  <a:lnTo>
                    <a:pt x="4376" y="1620"/>
                  </a:lnTo>
                  <a:cubicBezTo>
                    <a:pt x="4584" y="1346"/>
                    <a:pt x="4442" y="907"/>
                    <a:pt x="4135" y="754"/>
                  </a:cubicBezTo>
                  <a:cubicBezTo>
                    <a:pt x="4033" y="703"/>
                    <a:pt x="3922" y="680"/>
                    <a:pt x="3810" y="680"/>
                  </a:cubicBezTo>
                  <a:cubicBezTo>
                    <a:pt x="3583" y="680"/>
                    <a:pt x="3350" y="775"/>
                    <a:pt x="3180" y="929"/>
                  </a:cubicBezTo>
                  <a:cubicBezTo>
                    <a:pt x="3411" y="688"/>
                    <a:pt x="3290" y="261"/>
                    <a:pt x="3005" y="96"/>
                  </a:cubicBezTo>
                  <a:cubicBezTo>
                    <a:pt x="2895" y="30"/>
                    <a:pt x="2768" y="1"/>
                    <a:pt x="2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1524112" y="1241558"/>
              <a:ext cx="278118" cy="329895"/>
            </a:xfrm>
            <a:custGeom>
              <a:avLst/>
              <a:gdLst/>
              <a:ahLst/>
              <a:cxnLst/>
              <a:rect l="l" t="t" r="r" b="b"/>
              <a:pathLst>
                <a:path w="4441" h="5268" extrusionOk="0">
                  <a:moveTo>
                    <a:pt x="2233" y="1223"/>
                  </a:moveTo>
                  <a:cubicBezTo>
                    <a:pt x="2701" y="1223"/>
                    <a:pt x="3132" y="1608"/>
                    <a:pt x="3158" y="2150"/>
                  </a:cubicBezTo>
                  <a:cubicBezTo>
                    <a:pt x="3168" y="2501"/>
                    <a:pt x="2982" y="2842"/>
                    <a:pt x="2686" y="2995"/>
                  </a:cubicBezTo>
                  <a:cubicBezTo>
                    <a:pt x="2547" y="3068"/>
                    <a:pt x="2404" y="3102"/>
                    <a:pt x="2264" y="3102"/>
                  </a:cubicBezTo>
                  <a:cubicBezTo>
                    <a:pt x="1796" y="3102"/>
                    <a:pt x="1374" y="2724"/>
                    <a:pt x="1348" y="2184"/>
                  </a:cubicBezTo>
                  <a:cubicBezTo>
                    <a:pt x="1327" y="1822"/>
                    <a:pt x="1513" y="1493"/>
                    <a:pt x="1820" y="1329"/>
                  </a:cubicBezTo>
                  <a:cubicBezTo>
                    <a:pt x="1955" y="1256"/>
                    <a:pt x="2095" y="1223"/>
                    <a:pt x="2233" y="1223"/>
                  </a:cubicBezTo>
                  <a:close/>
                  <a:moveTo>
                    <a:pt x="2225" y="1"/>
                  </a:moveTo>
                  <a:cubicBezTo>
                    <a:pt x="1975" y="1"/>
                    <a:pt x="1720" y="47"/>
                    <a:pt x="1469" y="145"/>
                  </a:cubicBezTo>
                  <a:cubicBezTo>
                    <a:pt x="559" y="495"/>
                    <a:pt x="0" y="1493"/>
                    <a:pt x="154" y="2491"/>
                  </a:cubicBezTo>
                  <a:cubicBezTo>
                    <a:pt x="230" y="2984"/>
                    <a:pt x="449" y="3412"/>
                    <a:pt x="756" y="3741"/>
                  </a:cubicBezTo>
                  <a:cubicBezTo>
                    <a:pt x="822" y="3817"/>
                    <a:pt x="910" y="3883"/>
                    <a:pt x="998" y="3949"/>
                  </a:cubicBezTo>
                  <a:lnTo>
                    <a:pt x="2664" y="5166"/>
                  </a:lnTo>
                  <a:cubicBezTo>
                    <a:pt x="2757" y="5235"/>
                    <a:pt x="2862" y="5268"/>
                    <a:pt x="2966" y="5268"/>
                  </a:cubicBezTo>
                  <a:cubicBezTo>
                    <a:pt x="3158" y="5268"/>
                    <a:pt x="3343" y="5156"/>
                    <a:pt x="3421" y="4957"/>
                  </a:cubicBezTo>
                  <a:lnTo>
                    <a:pt x="4002" y="3609"/>
                  </a:lnTo>
                  <a:cubicBezTo>
                    <a:pt x="4057" y="3477"/>
                    <a:pt x="4145" y="3225"/>
                    <a:pt x="4232" y="3006"/>
                  </a:cubicBezTo>
                  <a:cubicBezTo>
                    <a:pt x="4386" y="2578"/>
                    <a:pt x="4440" y="2118"/>
                    <a:pt x="4320" y="1679"/>
                  </a:cubicBezTo>
                  <a:lnTo>
                    <a:pt x="4320" y="1668"/>
                  </a:lnTo>
                  <a:cubicBezTo>
                    <a:pt x="4059" y="669"/>
                    <a:pt x="3179" y="1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2567762" y="3234768"/>
              <a:ext cx="313814" cy="237652"/>
            </a:xfrm>
            <a:custGeom>
              <a:avLst/>
              <a:gdLst/>
              <a:ahLst/>
              <a:cxnLst/>
              <a:rect l="l" t="t" r="r" b="b"/>
              <a:pathLst>
                <a:path w="5011" h="3795" extrusionOk="0">
                  <a:moveTo>
                    <a:pt x="362" y="1"/>
                  </a:moveTo>
                  <a:cubicBezTo>
                    <a:pt x="164" y="1"/>
                    <a:pt x="0" y="165"/>
                    <a:pt x="0" y="362"/>
                  </a:cubicBezTo>
                  <a:lnTo>
                    <a:pt x="0" y="3564"/>
                  </a:lnTo>
                  <a:cubicBezTo>
                    <a:pt x="0" y="3695"/>
                    <a:pt x="99" y="3794"/>
                    <a:pt x="220" y="3794"/>
                  </a:cubicBezTo>
                  <a:lnTo>
                    <a:pt x="4781" y="3794"/>
                  </a:lnTo>
                  <a:cubicBezTo>
                    <a:pt x="4912" y="3794"/>
                    <a:pt x="5010" y="3695"/>
                    <a:pt x="5010" y="3564"/>
                  </a:cubicBezTo>
                  <a:lnTo>
                    <a:pt x="5010" y="220"/>
                  </a:lnTo>
                  <a:cubicBezTo>
                    <a:pt x="5010" y="99"/>
                    <a:pt x="4912" y="1"/>
                    <a:pt x="4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2775741" y="3232514"/>
              <a:ext cx="8329" cy="244040"/>
            </a:xfrm>
            <a:custGeom>
              <a:avLst/>
              <a:gdLst/>
              <a:ahLst/>
              <a:cxnLst/>
              <a:rect l="l" t="t" r="r" b="b"/>
              <a:pathLst>
                <a:path w="133" h="3897" extrusionOk="0">
                  <a:moveTo>
                    <a:pt x="67" y="1"/>
                  </a:moveTo>
                  <a:cubicBezTo>
                    <a:pt x="34" y="1"/>
                    <a:pt x="1" y="20"/>
                    <a:pt x="1" y="59"/>
                  </a:cubicBezTo>
                  <a:lnTo>
                    <a:pt x="1" y="3830"/>
                  </a:lnTo>
                  <a:cubicBezTo>
                    <a:pt x="1" y="3874"/>
                    <a:pt x="34" y="3896"/>
                    <a:pt x="67" y="3896"/>
                  </a:cubicBezTo>
                  <a:cubicBezTo>
                    <a:pt x="100" y="3896"/>
                    <a:pt x="132" y="3874"/>
                    <a:pt x="132" y="3830"/>
                  </a:cubicBezTo>
                  <a:lnTo>
                    <a:pt x="132" y="59"/>
                  </a:lnTo>
                  <a:cubicBezTo>
                    <a:pt x="132" y="20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2650803" y="3234768"/>
              <a:ext cx="43337" cy="44024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0" y="1"/>
                  </a:moveTo>
                  <a:lnTo>
                    <a:pt x="0" y="703"/>
                  </a:lnTo>
                  <a:lnTo>
                    <a:pt x="692" y="70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2815570" y="3428397"/>
              <a:ext cx="44025" cy="44024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1" y="1"/>
                  </a:moveTo>
                  <a:lnTo>
                    <a:pt x="1" y="702"/>
                  </a:lnTo>
                  <a:lnTo>
                    <a:pt x="702" y="702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2564318" y="3230698"/>
              <a:ext cx="317258" cy="237590"/>
            </a:xfrm>
            <a:custGeom>
              <a:avLst/>
              <a:gdLst/>
              <a:ahLst/>
              <a:cxnLst/>
              <a:rect l="l" t="t" r="r" b="b"/>
              <a:pathLst>
                <a:path w="5066" h="3794" extrusionOk="0">
                  <a:moveTo>
                    <a:pt x="209" y="0"/>
                  </a:moveTo>
                  <a:cubicBezTo>
                    <a:pt x="88" y="0"/>
                    <a:pt x="0" y="98"/>
                    <a:pt x="0" y="208"/>
                  </a:cubicBezTo>
                  <a:lnTo>
                    <a:pt x="0" y="3794"/>
                  </a:lnTo>
                  <a:lnTo>
                    <a:pt x="110" y="3794"/>
                  </a:lnTo>
                  <a:lnTo>
                    <a:pt x="99" y="208"/>
                  </a:lnTo>
                  <a:cubicBezTo>
                    <a:pt x="99" y="154"/>
                    <a:pt x="154" y="110"/>
                    <a:pt x="209" y="110"/>
                  </a:cubicBezTo>
                  <a:lnTo>
                    <a:pt x="5065" y="120"/>
                  </a:lnTo>
                  <a:lnTo>
                    <a:pt x="5065" y="1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2455162" y="3475113"/>
              <a:ext cx="567821" cy="429841"/>
            </a:xfrm>
            <a:custGeom>
              <a:avLst/>
              <a:gdLst/>
              <a:ahLst/>
              <a:cxnLst/>
              <a:rect l="l" t="t" r="r" b="b"/>
              <a:pathLst>
                <a:path w="9067" h="6864" extrusionOk="0">
                  <a:moveTo>
                    <a:pt x="362" y="0"/>
                  </a:moveTo>
                  <a:cubicBezTo>
                    <a:pt x="164" y="0"/>
                    <a:pt x="0" y="164"/>
                    <a:pt x="0" y="373"/>
                  </a:cubicBezTo>
                  <a:lnTo>
                    <a:pt x="0" y="6644"/>
                  </a:lnTo>
                  <a:cubicBezTo>
                    <a:pt x="0" y="6764"/>
                    <a:pt x="98" y="6864"/>
                    <a:pt x="220" y="6864"/>
                  </a:cubicBezTo>
                  <a:lnTo>
                    <a:pt x="8848" y="6864"/>
                  </a:lnTo>
                  <a:cubicBezTo>
                    <a:pt x="8969" y="6864"/>
                    <a:pt x="9067" y="6764"/>
                    <a:pt x="9067" y="6644"/>
                  </a:cubicBezTo>
                  <a:lnTo>
                    <a:pt x="9067" y="230"/>
                  </a:lnTo>
                  <a:cubicBezTo>
                    <a:pt x="9067" y="110"/>
                    <a:pt x="8969" y="0"/>
                    <a:pt x="8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2835548" y="3474236"/>
              <a:ext cx="8267" cy="435477"/>
            </a:xfrm>
            <a:custGeom>
              <a:avLst/>
              <a:gdLst/>
              <a:ahLst/>
              <a:cxnLst/>
              <a:rect l="l" t="t" r="r" b="b"/>
              <a:pathLst>
                <a:path w="132" h="6954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387"/>
                  </a:lnTo>
                  <a:lnTo>
                    <a:pt x="0" y="6888"/>
                  </a:lnTo>
                  <a:cubicBezTo>
                    <a:pt x="0" y="6932"/>
                    <a:pt x="33" y="6954"/>
                    <a:pt x="66" y="6954"/>
                  </a:cubicBezTo>
                  <a:cubicBezTo>
                    <a:pt x="99" y="6954"/>
                    <a:pt x="132" y="6932"/>
                    <a:pt x="132" y="6888"/>
                  </a:cubicBezTo>
                  <a:lnTo>
                    <a:pt x="132" y="1560"/>
                  </a:ln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2605462" y="3475113"/>
              <a:ext cx="79095" cy="79718"/>
            </a:xfrm>
            <a:custGeom>
              <a:avLst/>
              <a:gdLst/>
              <a:ahLst/>
              <a:cxnLst/>
              <a:rect l="l" t="t" r="r" b="b"/>
              <a:pathLst>
                <a:path w="1263" h="1273" extrusionOk="0">
                  <a:moveTo>
                    <a:pt x="1" y="0"/>
                  </a:moveTo>
                  <a:lnTo>
                    <a:pt x="1" y="1272"/>
                  </a:lnTo>
                  <a:lnTo>
                    <a:pt x="1262" y="1272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2904185" y="3825924"/>
              <a:ext cx="78970" cy="79030"/>
            </a:xfrm>
            <a:custGeom>
              <a:avLst/>
              <a:gdLst/>
              <a:ahLst/>
              <a:cxnLst/>
              <a:rect l="l" t="t" r="r" b="b"/>
              <a:pathLst>
                <a:path w="1261" h="1262" extrusionOk="0">
                  <a:moveTo>
                    <a:pt x="1" y="0"/>
                  </a:moveTo>
                  <a:lnTo>
                    <a:pt x="1" y="1262"/>
                  </a:lnTo>
                  <a:lnTo>
                    <a:pt x="1261" y="1262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2451655" y="3470980"/>
              <a:ext cx="571328" cy="427774"/>
            </a:xfrm>
            <a:custGeom>
              <a:avLst/>
              <a:gdLst/>
              <a:ahLst/>
              <a:cxnLst/>
              <a:rect l="l" t="t" r="r" b="b"/>
              <a:pathLst>
                <a:path w="9123" h="6831" extrusionOk="0">
                  <a:moveTo>
                    <a:pt x="341" y="0"/>
                  </a:moveTo>
                  <a:cubicBezTo>
                    <a:pt x="154" y="0"/>
                    <a:pt x="1" y="154"/>
                    <a:pt x="1" y="329"/>
                  </a:cubicBezTo>
                  <a:lnTo>
                    <a:pt x="12" y="6830"/>
                  </a:lnTo>
                  <a:lnTo>
                    <a:pt x="111" y="6830"/>
                  </a:lnTo>
                  <a:lnTo>
                    <a:pt x="100" y="329"/>
                  </a:lnTo>
                  <a:cubicBezTo>
                    <a:pt x="100" y="208"/>
                    <a:pt x="210" y="99"/>
                    <a:pt x="330" y="99"/>
                  </a:cubicBezTo>
                  <a:lnTo>
                    <a:pt x="9123" y="121"/>
                  </a:lnTo>
                  <a:lnTo>
                    <a:pt x="9123" y="2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146;p36"/>
          <p:cNvSpPr/>
          <p:nvPr/>
        </p:nvSpPr>
        <p:spPr>
          <a:xfrm>
            <a:off x="3950422" y="606225"/>
            <a:ext cx="866100" cy="866100"/>
          </a:xfrm>
          <a:prstGeom prst="star12">
            <a:avLst>
              <a:gd name="adj" fmla="val 37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7" name="Google Shape;1147;p36"/>
          <p:cNvGrpSpPr/>
          <p:nvPr/>
        </p:nvGrpSpPr>
        <p:grpSpPr>
          <a:xfrm rot="696766">
            <a:off x="4222308" y="846503"/>
            <a:ext cx="322342" cy="385546"/>
            <a:chOff x="3599800" y="3911550"/>
            <a:chExt cx="89375" cy="106900"/>
          </a:xfrm>
        </p:grpSpPr>
        <p:sp>
          <p:nvSpPr>
            <p:cNvPr id="1148" name="Google Shape;1148;p36"/>
            <p:cNvSpPr/>
            <p:nvPr/>
          </p:nvSpPr>
          <p:spPr>
            <a:xfrm>
              <a:off x="3603625" y="3911550"/>
              <a:ext cx="85550" cy="106900"/>
            </a:xfrm>
            <a:custGeom>
              <a:avLst/>
              <a:gdLst/>
              <a:ahLst/>
              <a:cxnLst/>
              <a:rect l="l" t="t" r="r" b="b"/>
              <a:pathLst>
                <a:path w="3422" h="4276" extrusionOk="0">
                  <a:moveTo>
                    <a:pt x="1719" y="979"/>
                  </a:moveTo>
                  <a:cubicBezTo>
                    <a:pt x="2155" y="979"/>
                    <a:pt x="2500" y="1388"/>
                    <a:pt x="2424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40" y="2466"/>
                    <a:pt x="1772" y="2475"/>
                    <a:pt x="1707" y="2475"/>
                  </a:cubicBezTo>
                  <a:cubicBezTo>
                    <a:pt x="1276" y="2475"/>
                    <a:pt x="924" y="2066"/>
                    <a:pt x="1009" y="1590"/>
                  </a:cubicBezTo>
                  <a:cubicBezTo>
                    <a:pt x="1053" y="1305"/>
                    <a:pt x="1250" y="1074"/>
                    <a:pt x="1514" y="1009"/>
                  </a:cubicBezTo>
                  <a:cubicBezTo>
                    <a:pt x="1583" y="988"/>
                    <a:pt x="1652" y="979"/>
                    <a:pt x="1719" y="979"/>
                  </a:cubicBezTo>
                  <a:close/>
                  <a:moveTo>
                    <a:pt x="1714" y="0"/>
                  </a:moveTo>
                  <a:cubicBezTo>
                    <a:pt x="1626" y="0"/>
                    <a:pt x="1537" y="7"/>
                    <a:pt x="1448" y="22"/>
                  </a:cubicBezTo>
                  <a:cubicBezTo>
                    <a:pt x="670" y="143"/>
                    <a:pt x="78" y="823"/>
                    <a:pt x="22" y="1634"/>
                  </a:cubicBezTo>
                  <a:cubicBezTo>
                    <a:pt x="1" y="2029"/>
                    <a:pt x="100" y="2402"/>
                    <a:pt x="286" y="2697"/>
                  </a:cubicBezTo>
                  <a:cubicBezTo>
                    <a:pt x="329" y="2774"/>
                    <a:pt x="385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20" y="4275"/>
                    <a:pt x="1829" y="4275"/>
                  </a:cubicBezTo>
                  <a:cubicBezTo>
                    <a:pt x="1953" y="4275"/>
                    <a:pt x="2079" y="4218"/>
                    <a:pt x="2161" y="4100"/>
                  </a:cubicBezTo>
                  <a:lnTo>
                    <a:pt x="2829" y="3147"/>
                  </a:lnTo>
                  <a:cubicBezTo>
                    <a:pt x="2895" y="3048"/>
                    <a:pt x="3016" y="2873"/>
                    <a:pt x="3114" y="2719"/>
                  </a:cubicBezTo>
                  <a:cubicBezTo>
                    <a:pt x="3312" y="2412"/>
                    <a:pt x="3421" y="2061"/>
                    <a:pt x="3411" y="1700"/>
                  </a:cubicBezTo>
                  <a:lnTo>
                    <a:pt x="3411" y="1688"/>
                  </a:lnTo>
                  <a:cubicBezTo>
                    <a:pt x="3371" y="740"/>
                    <a:pt x="2611" y="0"/>
                    <a:pt x="1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3599800" y="3911550"/>
              <a:ext cx="85525" cy="106900"/>
            </a:xfrm>
            <a:custGeom>
              <a:avLst/>
              <a:gdLst/>
              <a:ahLst/>
              <a:cxnLst/>
              <a:rect l="l" t="t" r="r" b="b"/>
              <a:pathLst>
                <a:path w="3421" h="4276" extrusionOk="0">
                  <a:moveTo>
                    <a:pt x="1718" y="979"/>
                  </a:moveTo>
                  <a:cubicBezTo>
                    <a:pt x="2155" y="979"/>
                    <a:pt x="2500" y="1388"/>
                    <a:pt x="2423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39" y="2466"/>
                    <a:pt x="1772" y="2475"/>
                    <a:pt x="1706" y="2475"/>
                  </a:cubicBezTo>
                  <a:cubicBezTo>
                    <a:pt x="1275" y="2475"/>
                    <a:pt x="923" y="2066"/>
                    <a:pt x="1009" y="1590"/>
                  </a:cubicBezTo>
                  <a:cubicBezTo>
                    <a:pt x="1053" y="1305"/>
                    <a:pt x="1261" y="1074"/>
                    <a:pt x="1513" y="1009"/>
                  </a:cubicBezTo>
                  <a:cubicBezTo>
                    <a:pt x="1583" y="988"/>
                    <a:pt x="1652" y="979"/>
                    <a:pt x="1718" y="979"/>
                  </a:cubicBezTo>
                  <a:close/>
                  <a:moveTo>
                    <a:pt x="1716" y="0"/>
                  </a:moveTo>
                  <a:cubicBezTo>
                    <a:pt x="1628" y="0"/>
                    <a:pt x="1538" y="7"/>
                    <a:pt x="1447" y="22"/>
                  </a:cubicBezTo>
                  <a:cubicBezTo>
                    <a:pt x="680" y="143"/>
                    <a:pt x="77" y="823"/>
                    <a:pt x="22" y="1634"/>
                  </a:cubicBezTo>
                  <a:cubicBezTo>
                    <a:pt x="0" y="2029"/>
                    <a:pt x="99" y="2402"/>
                    <a:pt x="285" y="2697"/>
                  </a:cubicBezTo>
                  <a:cubicBezTo>
                    <a:pt x="329" y="2774"/>
                    <a:pt x="384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19" y="4275"/>
                    <a:pt x="1828" y="4275"/>
                  </a:cubicBezTo>
                  <a:cubicBezTo>
                    <a:pt x="1953" y="4275"/>
                    <a:pt x="2078" y="4218"/>
                    <a:pt x="2160" y="4100"/>
                  </a:cubicBezTo>
                  <a:lnTo>
                    <a:pt x="2840" y="3147"/>
                  </a:lnTo>
                  <a:cubicBezTo>
                    <a:pt x="2894" y="3048"/>
                    <a:pt x="3016" y="2873"/>
                    <a:pt x="3114" y="2719"/>
                  </a:cubicBezTo>
                  <a:cubicBezTo>
                    <a:pt x="3311" y="2412"/>
                    <a:pt x="3421" y="2061"/>
                    <a:pt x="3410" y="1700"/>
                  </a:cubicBezTo>
                  <a:lnTo>
                    <a:pt x="3410" y="1688"/>
                  </a:lnTo>
                  <a:cubicBezTo>
                    <a:pt x="3370" y="740"/>
                    <a:pt x="2620" y="0"/>
                    <a:pt x="1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040;p36"/>
          <p:cNvSpPr txBox="1">
            <a:spLocks noGrp="1"/>
          </p:cNvSpPr>
          <p:nvPr>
            <p:ph type="title"/>
          </p:nvPr>
        </p:nvSpPr>
        <p:spPr>
          <a:xfrm>
            <a:off x="4637153" y="1932090"/>
            <a:ext cx="4222701" cy="20243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00000"/>
              </a:lnSpc>
            </a:pPr>
            <a:r>
              <a:rPr lang="en-US" sz="2000" dirty="0" smtClean="0"/>
              <a:t>1</a:t>
            </a:r>
            <a:r>
              <a:rPr lang="en-US" sz="2000" dirty="0"/>
              <a:t>. </a:t>
            </a:r>
            <a:r>
              <a:rPr lang="en-US" sz="2000" dirty="0" smtClean="0"/>
              <a:t>Gain an overview and some  </a:t>
            </a:r>
            <a:r>
              <a:rPr lang="en-US" sz="2000" dirty="0"/>
              <a:t>vocabulary to talk about the topic </a:t>
            </a:r>
            <a:r>
              <a:rPr lang="en-US" sz="2000" i="1" dirty="0"/>
              <a:t>TRAVELLING IN THE FUTURE</a:t>
            </a:r>
            <a:r>
              <a:rPr lang="en-US" sz="2000" i="1" dirty="0" smtClean="0"/>
              <a:t>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2</a:t>
            </a:r>
            <a:r>
              <a:rPr lang="en-US" sz="2000" dirty="0"/>
              <a:t>. Develop </a:t>
            </a:r>
            <a:r>
              <a:rPr lang="en-US" sz="2000" dirty="0" smtClean="0"/>
              <a:t>communication and team-work skills.</a:t>
            </a:r>
            <a:endParaRPr sz="2000" dirty="0">
              <a:solidFill>
                <a:srgbClr val="DCF1F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75;p31">
            <a:extLst>
              <a:ext uri="{FF2B5EF4-FFF2-40B4-BE49-F238E27FC236}">
                <a16:creationId xmlns:a16="http://schemas.microsoft.com/office/drawing/2014/main" xmlns="" id="{BBC384C8-D2AE-AE3B-2CED-69874E459998}"/>
              </a:ext>
            </a:extLst>
          </p:cNvPr>
          <p:cNvSpPr txBox="1">
            <a:spLocks/>
          </p:cNvSpPr>
          <p:nvPr/>
        </p:nvSpPr>
        <p:spPr>
          <a:xfrm>
            <a:off x="1814335" y="177438"/>
            <a:ext cx="3522360" cy="83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r>
              <a:rPr lang="en-US" sz="4000" b="1" dirty="0" smtClean="0">
                <a:solidFill>
                  <a:srgbClr val="3751E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4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BEE491FC-6DDD-6A7D-5E30-307C7A785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041810"/>
              </p:ext>
            </p:extLst>
          </p:nvPr>
        </p:nvGraphicFramePr>
        <p:xfrm>
          <a:off x="583276" y="1043592"/>
          <a:ext cx="6214625" cy="731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5637">
                  <a:extLst>
                    <a:ext uri="{9D8B030D-6E8A-4147-A177-3AD203B41FA5}">
                      <a16:colId xmlns:a16="http://schemas.microsoft.com/office/drawing/2014/main" xmlns="" val="97355515"/>
                    </a:ext>
                  </a:extLst>
                </a:gridCol>
                <a:gridCol w="2056803">
                  <a:extLst>
                    <a:ext uri="{9D8B030D-6E8A-4147-A177-3AD203B41FA5}">
                      <a16:colId xmlns:a16="http://schemas.microsoft.com/office/drawing/2014/main" xmlns="" val="3878567971"/>
                    </a:ext>
                  </a:extLst>
                </a:gridCol>
                <a:gridCol w="3742185">
                  <a:extLst>
                    <a:ext uri="{9D8B030D-6E8A-4147-A177-3AD203B41FA5}">
                      <a16:colId xmlns:a16="http://schemas.microsoft.com/office/drawing/2014/main" xmlns="" val="2502830869"/>
                    </a:ext>
                  </a:extLst>
                </a:gridCol>
              </a:tblGrid>
              <a:tr h="457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1</a:t>
                      </a: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Eco – friendly (a</a:t>
                      </a:r>
                      <a:r>
                        <a:rPr lang="en-US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/ˈiː.kəʊˌfrend.li/</a:t>
                      </a: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Thân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thiện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với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môi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trường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740598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F4E19DDB-96D3-D64F-57E4-1D4466261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390351"/>
              </p:ext>
            </p:extLst>
          </p:nvPr>
        </p:nvGraphicFramePr>
        <p:xfrm>
          <a:off x="583276" y="1783090"/>
          <a:ext cx="6193843" cy="731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2564">
                  <a:extLst>
                    <a:ext uri="{9D8B030D-6E8A-4147-A177-3AD203B41FA5}">
                      <a16:colId xmlns:a16="http://schemas.microsoft.com/office/drawing/2014/main" xmlns="" val="322520458"/>
                    </a:ext>
                  </a:extLst>
                </a:gridCol>
                <a:gridCol w="2073026">
                  <a:extLst>
                    <a:ext uri="{9D8B030D-6E8A-4147-A177-3AD203B41FA5}">
                      <a16:colId xmlns:a16="http://schemas.microsoft.com/office/drawing/2014/main" xmlns="" val="2327590365"/>
                    </a:ext>
                  </a:extLst>
                </a:gridCol>
                <a:gridCol w="3698253">
                  <a:extLst>
                    <a:ext uri="{9D8B030D-6E8A-4147-A177-3AD203B41FA5}">
                      <a16:colId xmlns:a16="http://schemas.microsoft.com/office/drawing/2014/main" xmlns="" val="2554814709"/>
                    </a:ext>
                  </a:extLst>
                </a:gridCol>
              </a:tblGrid>
              <a:tr h="3092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2</a:t>
                      </a: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Fume (n</a:t>
                      </a:r>
                      <a:r>
                        <a:rPr lang="en-US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fjuːm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endParaRPr lang="en-US" sz="1800" b="1" dirty="0" smtClean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Khói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khí</a:t>
                      </a:r>
                      <a:r>
                        <a:rPr lang="en-US" sz="18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thải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4539052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828DC8E3-A2EF-F8A6-1170-1A65249F1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696286"/>
              </p:ext>
            </p:extLst>
          </p:nvPr>
        </p:nvGraphicFramePr>
        <p:xfrm>
          <a:off x="583276" y="2505601"/>
          <a:ext cx="6560818" cy="10058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3014">
                  <a:extLst>
                    <a:ext uri="{9D8B030D-6E8A-4147-A177-3AD203B41FA5}">
                      <a16:colId xmlns:a16="http://schemas.microsoft.com/office/drawing/2014/main" xmlns="" val="3843659323"/>
                    </a:ext>
                  </a:extLst>
                </a:gridCol>
                <a:gridCol w="2095725">
                  <a:extLst>
                    <a:ext uri="{9D8B030D-6E8A-4147-A177-3AD203B41FA5}">
                      <a16:colId xmlns:a16="http://schemas.microsoft.com/office/drawing/2014/main" xmlns="" val="2580171981"/>
                    </a:ext>
                  </a:extLst>
                </a:gridCol>
                <a:gridCol w="4042079">
                  <a:extLst>
                    <a:ext uri="{9D8B030D-6E8A-4147-A177-3AD203B41FA5}">
                      <a16:colId xmlns:a16="http://schemas.microsoft.com/office/drawing/2014/main" xmlns="" val="968116205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3</a:t>
                      </a:r>
                      <a:endParaRPr sz="1800" b="1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Hyperloop (n</a:t>
                      </a:r>
                      <a:r>
                        <a:rPr lang="en-US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/ˈ</a:t>
                      </a: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haɪ.pərluːp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endParaRPr lang="en-US" sz="1800" b="1" dirty="0" smtClean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Hệ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thống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giao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thông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tốc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cao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8124298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D3979638-12F4-3A50-3448-25787A8FA6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75400"/>
              </p:ext>
            </p:extLst>
          </p:nvPr>
        </p:nvGraphicFramePr>
        <p:xfrm>
          <a:off x="583276" y="3177621"/>
          <a:ext cx="6159209" cy="731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2564">
                  <a:extLst>
                    <a:ext uri="{9D8B030D-6E8A-4147-A177-3AD203B41FA5}">
                      <a16:colId xmlns:a16="http://schemas.microsoft.com/office/drawing/2014/main" xmlns="" val="389659747"/>
                    </a:ext>
                  </a:extLst>
                </a:gridCol>
                <a:gridCol w="2119325">
                  <a:extLst>
                    <a:ext uri="{9D8B030D-6E8A-4147-A177-3AD203B41FA5}">
                      <a16:colId xmlns:a16="http://schemas.microsoft.com/office/drawing/2014/main" xmlns="" val="3330205158"/>
                    </a:ext>
                  </a:extLst>
                </a:gridCol>
                <a:gridCol w="3617320">
                  <a:extLst>
                    <a:ext uri="{9D8B030D-6E8A-4147-A177-3AD203B41FA5}">
                      <a16:colId xmlns:a16="http://schemas.microsoft.com/office/drawing/2014/main" xmlns="" val="518300206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4</a:t>
                      </a:r>
                      <a:endParaRPr sz="1800" b="1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Teleporter (n</a:t>
                      </a:r>
                      <a:r>
                        <a:rPr lang="en-US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/ˈtel.ɪ.</a:t>
                      </a: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pɔ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ː.</a:t>
                      </a: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tər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endParaRPr lang="en-US" sz="1800" b="1" dirty="0" smtClean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Phương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tiện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di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chuyển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tức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7740795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4902DAC3-3714-D20C-F237-6B76B7959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931674"/>
              </p:ext>
            </p:extLst>
          </p:nvPr>
        </p:nvGraphicFramePr>
        <p:xfrm>
          <a:off x="583276" y="3917114"/>
          <a:ext cx="6110716" cy="731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4128">
                  <a:extLst>
                    <a:ext uri="{9D8B030D-6E8A-4147-A177-3AD203B41FA5}">
                      <a16:colId xmlns:a16="http://schemas.microsoft.com/office/drawing/2014/main" xmlns="" val="1984521479"/>
                    </a:ext>
                  </a:extLst>
                </a:gridCol>
                <a:gridCol w="2089335">
                  <a:extLst>
                    <a:ext uri="{9D8B030D-6E8A-4147-A177-3AD203B41FA5}">
                      <a16:colId xmlns:a16="http://schemas.microsoft.com/office/drawing/2014/main" xmlns="" val="3396594310"/>
                    </a:ext>
                  </a:extLst>
                </a:gridCol>
                <a:gridCol w="3557253">
                  <a:extLst>
                    <a:ext uri="{9D8B030D-6E8A-4147-A177-3AD203B41FA5}">
                      <a16:colId xmlns:a16="http://schemas.microsoft.com/office/drawing/2014/main" xmlns="" val="2200171058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5</a:t>
                      </a: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Campsite (n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/ˈ</a:t>
                      </a:r>
                      <a:r>
                        <a:rPr lang="en-US" sz="1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kæmp.saɪt</a:t>
                      </a:r>
                      <a:r>
                        <a:rPr lang="en-US" sz="1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 </a:t>
                      </a:r>
                      <a:endParaRPr lang="en-US" sz="1800" b="1" dirty="0" smtClean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điểm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cắm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trại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28944639"/>
                  </a:ext>
                </a:extLst>
              </a:tr>
            </a:tbl>
          </a:graphicData>
        </a:graphic>
      </p:graphicFrame>
      <p:pic>
        <p:nvPicPr>
          <p:cNvPr id="11" name="ECO-FRIENDLY - Định nghĩa trong Từ điển tiếng Anh Cambridge">
            <a:hlinkClick r:id="" action="ppaction://media"/>
            <a:extLst>
              <a:ext uri="{FF2B5EF4-FFF2-40B4-BE49-F238E27FC236}">
                <a16:creationId xmlns:a16="http://schemas.microsoft.com/office/drawing/2014/main" xmlns="" id="{B013AD59-DE04-AED4-E798-136B0A6AF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571" y="1094339"/>
            <a:ext cx="487363" cy="487363"/>
          </a:xfrm>
          <a:prstGeom prst="rect">
            <a:avLst/>
          </a:prstGeom>
        </p:spPr>
      </p:pic>
      <p:pic>
        <p:nvPicPr>
          <p:cNvPr id="12" name="fume">
            <a:hlinkClick r:id="" action="ppaction://media"/>
            <a:extLst>
              <a:ext uri="{FF2B5EF4-FFF2-40B4-BE49-F238E27FC236}">
                <a16:creationId xmlns:a16="http://schemas.microsoft.com/office/drawing/2014/main" xmlns="" id="{58A8C803-70C7-87DB-B3CD-A9FED16CFD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572" y="1822830"/>
            <a:ext cx="487362" cy="487362"/>
          </a:xfrm>
          <a:prstGeom prst="rect">
            <a:avLst/>
          </a:prstGeom>
        </p:spPr>
      </p:pic>
      <p:pic>
        <p:nvPicPr>
          <p:cNvPr id="13" name="How To Pronounce Hyperloop">
            <a:hlinkClick r:id="" action="ppaction://media"/>
            <a:extLst>
              <a:ext uri="{FF2B5EF4-FFF2-40B4-BE49-F238E27FC236}">
                <a16:creationId xmlns:a16="http://schemas.microsoft.com/office/drawing/2014/main" xmlns="" id="{20B20899-E6C7-E196-9453-AC91CE7B31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6527" end="2279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523085"/>
            <a:ext cx="487363" cy="487363"/>
          </a:xfrm>
          <a:prstGeom prst="rect">
            <a:avLst/>
          </a:prstGeom>
        </p:spPr>
      </p:pic>
      <p:pic>
        <p:nvPicPr>
          <p:cNvPr id="14" name="How To Say Teleporter">
            <a:hlinkClick r:id="" action="ppaction://media"/>
            <a:extLst>
              <a:ext uri="{FF2B5EF4-FFF2-40B4-BE49-F238E27FC236}">
                <a16:creationId xmlns:a16="http://schemas.microsoft.com/office/drawing/2014/main" xmlns="" id="{486457ED-D043-528A-FD71-BABD0CCD1B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5032" end="52399.6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" y="3208244"/>
            <a:ext cx="487363" cy="487363"/>
          </a:xfrm>
          <a:prstGeom prst="rect">
            <a:avLst/>
          </a:prstGeom>
        </p:spPr>
      </p:pic>
      <p:pic>
        <p:nvPicPr>
          <p:cNvPr id="15" name="ukcambo028">
            <a:hlinkClick r:id="" action="ppaction://media"/>
            <a:extLst>
              <a:ext uri="{FF2B5EF4-FFF2-40B4-BE49-F238E27FC236}">
                <a16:creationId xmlns:a16="http://schemas.microsoft.com/office/drawing/2014/main" xmlns="" id="{5ED65E68-6DE2-652F-3945-59597F2652A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" y="3932642"/>
            <a:ext cx="487362" cy="487362"/>
          </a:xfrm>
          <a:prstGeom prst="rect">
            <a:avLst/>
          </a:prstGeom>
        </p:spPr>
      </p:pic>
      <p:pic>
        <p:nvPicPr>
          <p:cNvPr id="1026" name="Picture 2" descr="Ecology World Environment Icon Eco Friendly Icon Ecology Vector Ecology Icon  Vector Stock Illustration - Download Image Now - iStock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59" y="-217181"/>
            <a:ext cx="3768852" cy="376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s Traffic Co2 Clouds Symbol Pollution Stock Vector (Royalty Free)  1547629967 | Shutterstock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0672" y1="13929" x2="66807" y2="23571"/>
                        <a14:foregroundMark x1="28571" y1="22143" x2="54202" y2="22143"/>
                        <a14:foregroundMark x1="23109" y1="35000" x2="34874" y2="37857"/>
                        <a14:foregroundMark x1="13866" y1="44286" x2="18487" y2="44286"/>
                        <a14:foregroundMark x1="49580" y1="36786" x2="52101" y2="37500"/>
                        <a14:foregroundMark x1="72269" y1="31786" x2="79832" y2="34643"/>
                        <a14:foregroundMark x1="82353" y1="37857" x2="85294" y2="42143"/>
                        <a14:foregroundMark x1="71008" y1="43214" x2="78992" y2="55714"/>
                        <a14:foregroundMark x1="68487" y1="47857" x2="16387" y2="56429"/>
                        <a14:foregroundMark x1="68487" y1="55714" x2="44118" y2="73571"/>
                        <a14:foregroundMark x1="71849" y1="66071" x2="71849" y2="73571"/>
                        <a14:foregroundMark x1="48319" y1="56429" x2="31933" y2="73571"/>
                        <a14:foregroundMark x1="28151" y1="60714" x2="16387" y2="65000"/>
                        <a14:foregroundMark x1="49580" y1="52857" x2="87815" y2="62500"/>
                        <a14:foregroundMark x1="73109" y1="48929" x2="60924" y2="65357"/>
                        <a14:foregroundMark x1="20588" y1="63214" x2="4327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088" y="708364"/>
            <a:ext cx="22669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yperloop Icons - Free SVG &amp; PNG Hyperloop Images - Noun Projec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078" y="160641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33 Human Teleportation Icons - Free in SVG, PNG, ICO - IconScou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63" y="268991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wo Guys Camping clipart transparent - ClipartLib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216" y="3298860"/>
            <a:ext cx="3740150" cy="2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7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9C9FF56-A8E0-BC4B-6044-743512F312ED}"/>
              </a:ext>
            </a:extLst>
          </p:cNvPr>
          <p:cNvSpPr txBox="1"/>
          <p:nvPr/>
        </p:nvSpPr>
        <p:spPr>
          <a:xfrm>
            <a:off x="99106" y="312639"/>
            <a:ext cx="89985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 </a:t>
            </a:r>
            <a:r>
              <a:rPr lang="en-US" sz="28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US" sz="2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Listen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read. What are Ann and Minh talking about</a:t>
            </a:r>
            <a:r>
              <a:rPr lang="en-US" sz="24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? (P.114)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F65B39F-79E1-248B-EB7E-C89EB0718013}"/>
              </a:ext>
            </a:extLst>
          </p:cNvPr>
          <p:cNvSpPr txBox="1"/>
          <p:nvPr/>
        </p:nvSpPr>
        <p:spPr>
          <a:xfrm>
            <a:off x="570328" y="839205"/>
            <a:ext cx="848930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Oh, another traffic jam.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How will we get to the campsite on time now?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I don’t know. It’s a pity that we don’t have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hyperloop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now!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What’s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hyperloop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It’s a system of tubes. You can go from one place to another in just minutes.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Amazing! Even faster than a flying car!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Yes, and there are no traffic jams.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Will it pollute the environment?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No. There will be no fumes, and it’s totally safe.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Like a teleporter?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A teleporter is also fast, safe and eco-friendly. But it’s a different mode of travel. </a:t>
            </a:r>
          </a:p>
        </p:txBody>
      </p:sp>
      <p:pic>
        <p:nvPicPr>
          <p:cNvPr id="2" name="0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68" y="835860"/>
            <a:ext cx="375895" cy="3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114FD75-8752-27BB-6D27-BB15C5CC0668}"/>
              </a:ext>
            </a:extLst>
          </p:cNvPr>
          <p:cNvSpPr txBox="1"/>
          <p:nvPr/>
        </p:nvSpPr>
        <p:spPr>
          <a:xfrm>
            <a:off x="574005" y="787131"/>
            <a:ext cx="681687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 </a:t>
            </a:r>
            <a:r>
              <a:rPr lang="en-US" sz="28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What are Ann and Minh talking about</a:t>
            </a:r>
            <a:r>
              <a:rPr lang="en-US" sz="28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P.115) 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41EC7B-27A9-0755-3600-FF4716B2B7C2}"/>
              </a:ext>
            </a:extLst>
          </p:cNvPr>
          <p:cNvSpPr txBox="1"/>
          <p:nvPr/>
        </p:nvSpPr>
        <p:spPr>
          <a:xfrm>
            <a:off x="1131570" y="1686997"/>
            <a:ext cx="83439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Clr>
                <a:schemeClr val="accent2"/>
              </a:buClr>
              <a:buAutoNum type="alphaUcPeriod"/>
            </a:pPr>
            <a:r>
              <a:rPr lang="en-US" sz="2800" dirty="0">
                <a:solidFill>
                  <a:schemeClr val="accent2"/>
                </a:solidFill>
                <a:effectLst/>
                <a:latin typeface="Helvetica Neue"/>
              </a:rPr>
              <a:t>Traveling by teleporter</a:t>
            </a:r>
          </a:p>
          <a:p>
            <a:pPr marL="457200" indent="-457200" algn="l">
              <a:buClr>
                <a:schemeClr val="accent2"/>
              </a:buClr>
              <a:buAutoNum type="alphaUcPeriod"/>
            </a:pPr>
            <a:endParaRPr lang="en-US" sz="2800" dirty="0">
              <a:solidFill>
                <a:schemeClr val="accent2"/>
              </a:solidFill>
              <a:effectLst/>
              <a:latin typeface="Helvetica Neue"/>
            </a:endParaRPr>
          </a:p>
          <a:p>
            <a:pPr marL="457200" indent="-457200" algn="l">
              <a:buClr>
                <a:schemeClr val="accent2"/>
              </a:buClr>
              <a:buAutoNum type="alphaUcPeriod"/>
            </a:pPr>
            <a:r>
              <a:rPr lang="en-US" sz="2800" dirty="0">
                <a:solidFill>
                  <a:schemeClr val="accent2"/>
                </a:solidFill>
                <a:latin typeface="Helvetica Neue"/>
              </a:rPr>
              <a:t>Future modes of travel</a:t>
            </a:r>
          </a:p>
          <a:p>
            <a:pPr marL="457200" indent="-457200" algn="l">
              <a:buClr>
                <a:schemeClr val="accent2"/>
              </a:buClr>
              <a:buAutoNum type="alphaUcPeriod"/>
            </a:pPr>
            <a:endParaRPr lang="en-US" sz="2800" dirty="0">
              <a:solidFill>
                <a:schemeClr val="accent2"/>
              </a:solidFill>
              <a:latin typeface="Helvetica Neue"/>
            </a:endParaRPr>
          </a:p>
          <a:p>
            <a:pPr marL="457200" indent="-457200" algn="l">
              <a:buClr>
                <a:schemeClr val="accent2"/>
              </a:buClr>
              <a:buAutoNum type="alphaUcPeriod"/>
            </a:pPr>
            <a:r>
              <a:rPr lang="en-US" sz="2800" dirty="0">
                <a:solidFill>
                  <a:schemeClr val="accent2"/>
                </a:solidFill>
                <a:latin typeface="Helvetica Neue"/>
              </a:rPr>
              <a:t>Being in traffic jam</a:t>
            </a:r>
          </a:p>
          <a:p>
            <a:pPr marL="457200" indent="-457200" algn="l">
              <a:buClr>
                <a:schemeClr val="accent2"/>
              </a:buClr>
              <a:buAutoNum type="alphaUcPeriod"/>
            </a:pP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Yes PNG, Yes Transparent Background - FreeIconsPNG">
            <a:extLst>
              <a:ext uri="{FF2B5EF4-FFF2-40B4-BE49-F238E27FC236}">
                <a16:creationId xmlns:a16="http://schemas.microsoft.com/office/drawing/2014/main" xmlns="" id="{FA8D4F46-C568-BCE5-CC9E-432F0D65D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0" y="2552440"/>
            <a:ext cx="472960" cy="47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4" name="Google Shape;906;p35">
            <a:extLst>
              <a:ext uri="{FF2B5EF4-FFF2-40B4-BE49-F238E27FC236}">
                <a16:creationId xmlns:a16="http://schemas.microsoft.com/office/drawing/2014/main" xmlns="" id="{9ADDC5CF-4035-EBA2-3046-FBD42387C993}"/>
              </a:ext>
            </a:extLst>
          </p:cNvPr>
          <p:cNvGrpSpPr/>
          <p:nvPr/>
        </p:nvGrpSpPr>
        <p:grpSpPr>
          <a:xfrm>
            <a:off x="4936762" y="1204991"/>
            <a:ext cx="4454843" cy="4644110"/>
            <a:chOff x="4713242" y="768111"/>
            <a:chExt cx="4454843" cy="4644110"/>
          </a:xfrm>
        </p:grpSpPr>
        <p:grpSp>
          <p:nvGrpSpPr>
            <p:cNvPr id="1085" name="Google Shape;907;p35">
              <a:extLst>
                <a:ext uri="{FF2B5EF4-FFF2-40B4-BE49-F238E27FC236}">
                  <a16:creationId xmlns:a16="http://schemas.microsoft.com/office/drawing/2014/main" xmlns="" id="{3C9A58DF-5FB9-0248-D4CC-45D56411544B}"/>
                </a:ext>
              </a:extLst>
            </p:cNvPr>
            <p:cNvGrpSpPr/>
            <p:nvPr/>
          </p:nvGrpSpPr>
          <p:grpSpPr>
            <a:xfrm>
              <a:off x="5477961" y="1087128"/>
              <a:ext cx="3040490" cy="3041738"/>
              <a:chOff x="3601725" y="3116375"/>
              <a:chExt cx="253275" cy="253400"/>
            </a:xfrm>
          </p:grpSpPr>
          <p:sp>
            <p:nvSpPr>
              <p:cNvPr id="1191" name="Google Shape;908;p35">
                <a:extLst>
                  <a:ext uri="{FF2B5EF4-FFF2-40B4-BE49-F238E27FC236}">
                    <a16:creationId xmlns:a16="http://schemas.microsoft.com/office/drawing/2014/main" xmlns="" id="{DC6D9A31-00E8-438C-E8B7-9BFBE49DB48E}"/>
                  </a:ext>
                </a:extLst>
              </p:cNvPr>
              <p:cNvSpPr/>
              <p:nvPr/>
            </p:nvSpPr>
            <p:spPr>
              <a:xfrm>
                <a:off x="3601725" y="3116650"/>
                <a:ext cx="251900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10076" h="10088" extrusionOk="0">
                    <a:moveTo>
                      <a:pt x="5044" y="1"/>
                    </a:moveTo>
                    <a:cubicBezTo>
                      <a:pt x="2259" y="1"/>
                      <a:pt x="0" y="2259"/>
                      <a:pt x="0" y="5044"/>
                    </a:cubicBezTo>
                    <a:cubicBezTo>
                      <a:pt x="0" y="7829"/>
                      <a:pt x="2259" y="10088"/>
                      <a:pt x="5044" y="10088"/>
                    </a:cubicBezTo>
                    <a:cubicBezTo>
                      <a:pt x="7817" y="10088"/>
                      <a:pt x="10076" y="7829"/>
                      <a:pt x="10076" y="5044"/>
                    </a:cubicBezTo>
                    <a:cubicBezTo>
                      <a:pt x="10076" y="2259"/>
                      <a:pt x="7817" y="1"/>
                      <a:pt x="5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909;p35">
                <a:extLst>
                  <a:ext uri="{FF2B5EF4-FFF2-40B4-BE49-F238E27FC236}">
                    <a16:creationId xmlns:a16="http://schemas.microsoft.com/office/drawing/2014/main" xmlns="" id="{CB917598-44C4-742B-0259-1C8929FD251C}"/>
                  </a:ext>
                </a:extLst>
              </p:cNvPr>
              <p:cNvSpPr/>
              <p:nvPr/>
            </p:nvSpPr>
            <p:spPr>
              <a:xfrm>
                <a:off x="3623650" y="3116400"/>
                <a:ext cx="105275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10088" extrusionOk="0">
                    <a:moveTo>
                      <a:pt x="4046" y="0"/>
                    </a:moveTo>
                    <a:cubicBezTo>
                      <a:pt x="3180" y="88"/>
                      <a:pt x="2368" y="406"/>
                      <a:pt x="1721" y="976"/>
                    </a:cubicBezTo>
                    <a:cubicBezTo>
                      <a:pt x="1184" y="1448"/>
                      <a:pt x="768" y="2050"/>
                      <a:pt x="493" y="2708"/>
                    </a:cubicBezTo>
                    <a:cubicBezTo>
                      <a:pt x="77" y="3706"/>
                      <a:pt x="0" y="4813"/>
                      <a:pt x="164" y="5877"/>
                    </a:cubicBezTo>
                    <a:cubicBezTo>
                      <a:pt x="329" y="6886"/>
                      <a:pt x="691" y="7872"/>
                      <a:pt x="1348" y="8662"/>
                    </a:cubicBezTo>
                    <a:cubicBezTo>
                      <a:pt x="1962" y="9407"/>
                      <a:pt x="2839" y="9956"/>
                      <a:pt x="3804" y="10065"/>
                    </a:cubicBezTo>
                    <a:cubicBezTo>
                      <a:pt x="3925" y="10087"/>
                      <a:pt x="4046" y="10087"/>
                      <a:pt x="4167" y="10087"/>
                    </a:cubicBezTo>
                    <a:cubicBezTo>
                      <a:pt x="4210" y="10087"/>
                      <a:pt x="4210" y="10010"/>
                      <a:pt x="4167" y="10010"/>
                    </a:cubicBezTo>
                    <a:cubicBezTo>
                      <a:pt x="3202" y="9999"/>
                      <a:pt x="2291" y="9539"/>
                      <a:pt x="1623" y="8859"/>
                    </a:cubicBezTo>
                    <a:cubicBezTo>
                      <a:pt x="932" y="8136"/>
                      <a:pt x="515" y="7181"/>
                      <a:pt x="307" y="6206"/>
                    </a:cubicBezTo>
                    <a:cubicBezTo>
                      <a:pt x="99" y="5186"/>
                      <a:pt x="110" y="4111"/>
                      <a:pt x="427" y="3114"/>
                    </a:cubicBezTo>
                    <a:cubicBezTo>
                      <a:pt x="658" y="2423"/>
                      <a:pt x="1041" y="1765"/>
                      <a:pt x="1557" y="1239"/>
                    </a:cubicBezTo>
                    <a:cubicBezTo>
                      <a:pt x="2127" y="658"/>
                      <a:pt x="2873" y="274"/>
                      <a:pt x="3673" y="132"/>
                    </a:cubicBezTo>
                    <a:cubicBezTo>
                      <a:pt x="3794" y="110"/>
                      <a:pt x="3925" y="99"/>
                      <a:pt x="4046" y="88"/>
                    </a:cubicBezTo>
                    <a:cubicBezTo>
                      <a:pt x="4101" y="77"/>
                      <a:pt x="4101" y="0"/>
                      <a:pt x="40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910;p35">
                <a:extLst>
                  <a:ext uri="{FF2B5EF4-FFF2-40B4-BE49-F238E27FC236}">
                    <a16:creationId xmlns:a16="http://schemas.microsoft.com/office/drawing/2014/main" xmlns="" id="{15B02B26-EE04-6DF4-20FB-9BBD13C8E5D0}"/>
                  </a:ext>
                </a:extLst>
              </p:cNvPr>
              <p:cNvSpPr/>
              <p:nvPr/>
            </p:nvSpPr>
            <p:spPr>
              <a:xfrm>
                <a:off x="3665575" y="3116475"/>
                <a:ext cx="64850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0132" extrusionOk="0">
                    <a:moveTo>
                      <a:pt x="2369" y="0"/>
                    </a:moveTo>
                    <a:cubicBezTo>
                      <a:pt x="2362" y="0"/>
                      <a:pt x="2354" y="2"/>
                      <a:pt x="2347" y="8"/>
                    </a:cubicBezTo>
                    <a:cubicBezTo>
                      <a:pt x="1733" y="359"/>
                      <a:pt x="1240" y="940"/>
                      <a:pt x="856" y="1543"/>
                    </a:cubicBezTo>
                    <a:cubicBezTo>
                      <a:pt x="670" y="1839"/>
                      <a:pt x="505" y="2157"/>
                      <a:pt x="385" y="2486"/>
                    </a:cubicBezTo>
                    <a:cubicBezTo>
                      <a:pt x="242" y="2880"/>
                      <a:pt x="165" y="3297"/>
                      <a:pt x="110" y="3703"/>
                    </a:cubicBezTo>
                    <a:cubicBezTo>
                      <a:pt x="0" y="4580"/>
                      <a:pt x="22" y="5479"/>
                      <a:pt x="99" y="6356"/>
                    </a:cubicBezTo>
                    <a:cubicBezTo>
                      <a:pt x="143" y="6784"/>
                      <a:pt x="209" y="7212"/>
                      <a:pt x="307" y="7639"/>
                    </a:cubicBezTo>
                    <a:cubicBezTo>
                      <a:pt x="406" y="8012"/>
                      <a:pt x="527" y="8406"/>
                      <a:pt x="735" y="8747"/>
                    </a:cubicBezTo>
                    <a:cubicBezTo>
                      <a:pt x="1141" y="9415"/>
                      <a:pt x="1810" y="9853"/>
                      <a:pt x="2533" y="10128"/>
                    </a:cubicBezTo>
                    <a:cubicBezTo>
                      <a:pt x="2539" y="10131"/>
                      <a:pt x="2544" y="10132"/>
                      <a:pt x="2548" y="10132"/>
                    </a:cubicBezTo>
                    <a:cubicBezTo>
                      <a:pt x="2582" y="10132"/>
                      <a:pt x="2594" y="10070"/>
                      <a:pt x="2555" y="10051"/>
                    </a:cubicBezTo>
                    <a:cubicBezTo>
                      <a:pt x="1919" y="9810"/>
                      <a:pt x="1305" y="9426"/>
                      <a:pt x="911" y="8867"/>
                    </a:cubicBezTo>
                    <a:cubicBezTo>
                      <a:pt x="691" y="8549"/>
                      <a:pt x="560" y="8198"/>
                      <a:pt x="450" y="7848"/>
                    </a:cubicBezTo>
                    <a:cubicBezTo>
                      <a:pt x="329" y="7441"/>
                      <a:pt x="253" y="7014"/>
                      <a:pt x="209" y="6598"/>
                    </a:cubicBezTo>
                    <a:cubicBezTo>
                      <a:pt x="110" y="5764"/>
                      <a:pt x="88" y="4898"/>
                      <a:pt x="154" y="4054"/>
                    </a:cubicBezTo>
                    <a:cubicBezTo>
                      <a:pt x="187" y="3615"/>
                      <a:pt x="263" y="3187"/>
                      <a:pt x="373" y="2771"/>
                    </a:cubicBezTo>
                    <a:cubicBezTo>
                      <a:pt x="472" y="2442"/>
                      <a:pt x="614" y="2124"/>
                      <a:pt x="779" y="1817"/>
                    </a:cubicBezTo>
                    <a:cubicBezTo>
                      <a:pt x="987" y="1467"/>
                      <a:pt x="1228" y="1126"/>
                      <a:pt x="1503" y="819"/>
                    </a:cubicBezTo>
                    <a:cubicBezTo>
                      <a:pt x="1755" y="534"/>
                      <a:pt x="2051" y="271"/>
                      <a:pt x="2390" y="74"/>
                    </a:cubicBezTo>
                    <a:cubicBezTo>
                      <a:pt x="2427" y="56"/>
                      <a:pt x="2403" y="0"/>
                      <a:pt x="23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911;p35">
                <a:extLst>
                  <a:ext uri="{FF2B5EF4-FFF2-40B4-BE49-F238E27FC236}">
                    <a16:creationId xmlns:a16="http://schemas.microsoft.com/office/drawing/2014/main" xmlns="" id="{591680F4-2BFA-D6AA-4CAA-C3D84CC7BDD6}"/>
                  </a:ext>
                </a:extLst>
              </p:cNvPr>
              <p:cNvSpPr/>
              <p:nvPr/>
            </p:nvSpPr>
            <p:spPr>
              <a:xfrm>
                <a:off x="3721225" y="3116450"/>
                <a:ext cx="8925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0085" extrusionOk="0">
                    <a:moveTo>
                      <a:pt x="143" y="1"/>
                    </a:moveTo>
                    <a:cubicBezTo>
                      <a:pt x="121" y="1"/>
                      <a:pt x="99" y="15"/>
                      <a:pt x="99" y="42"/>
                    </a:cubicBezTo>
                    <a:cubicBezTo>
                      <a:pt x="33" y="1336"/>
                      <a:pt x="0" y="2640"/>
                      <a:pt x="0" y="3934"/>
                    </a:cubicBezTo>
                    <a:cubicBezTo>
                      <a:pt x="0" y="5250"/>
                      <a:pt x="33" y="6565"/>
                      <a:pt x="110" y="7881"/>
                    </a:cubicBezTo>
                    <a:cubicBezTo>
                      <a:pt x="154" y="8605"/>
                      <a:pt x="208" y="9328"/>
                      <a:pt x="274" y="10052"/>
                    </a:cubicBezTo>
                    <a:cubicBezTo>
                      <a:pt x="274" y="10074"/>
                      <a:pt x="296" y="10085"/>
                      <a:pt x="317" y="10085"/>
                    </a:cubicBezTo>
                    <a:cubicBezTo>
                      <a:pt x="337" y="10085"/>
                      <a:pt x="357" y="10074"/>
                      <a:pt x="351" y="10052"/>
                    </a:cubicBezTo>
                    <a:cubicBezTo>
                      <a:pt x="230" y="8758"/>
                      <a:pt x="154" y="7464"/>
                      <a:pt x="110" y="6160"/>
                    </a:cubicBezTo>
                    <a:cubicBezTo>
                      <a:pt x="77" y="4844"/>
                      <a:pt x="77" y="3529"/>
                      <a:pt x="99" y="2213"/>
                    </a:cubicBezTo>
                    <a:cubicBezTo>
                      <a:pt x="121" y="1489"/>
                      <a:pt x="143" y="766"/>
                      <a:pt x="186" y="42"/>
                    </a:cubicBezTo>
                    <a:cubicBezTo>
                      <a:pt x="186" y="15"/>
                      <a:pt x="164" y="1"/>
                      <a:pt x="1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912;p35">
                <a:extLst>
                  <a:ext uri="{FF2B5EF4-FFF2-40B4-BE49-F238E27FC236}">
                    <a16:creationId xmlns:a16="http://schemas.microsoft.com/office/drawing/2014/main" xmlns="" id="{6DDD3407-9126-6E45-567C-FC56492E8848}"/>
                  </a:ext>
                </a:extLst>
              </p:cNvPr>
              <p:cNvSpPr/>
              <p:nvPr/>
            </p:nvSpPr>
            <p:spPr>
              <a:xfrm>
                <a:off x="3724325" y="3116375"/>
                <a:ext cx="72025" cy="2532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10131" extrusionOk="0">
                    <a:moveTo>
                      <a:pt x="63" y="0"/>
                    </a:moveTo>
                    <a:cubicBezTo>
                      <a:pt x="16" y="0"/>
                      <a:pt x="0" y="69"/>
                      <a:pt x="52" y="89"/>
                    </a:cubicBezTo>
                    <a:cubicBezTo>
                      <a:pt x="688" y="352"/>
                      <a:pt x="1246" y="791"/>
                      <a:pt x="1653" y="1350"/>
                    </a:cubicBezTo>
                    <a:cubicBezTo>
                      <a:pt x="2080" y="1931"/>
                      <a:pt x="2354" y="2599"/>
                      <a:pt x="2530" y="3291"/>
                    </a:cubicBezTo>
                    <a:cubicBezTo>
                      <a:pt x="2716" y="4069"/>
                      <a:pt x="2793" y="4902"/>
                      <a:pt x="2716" y="5691"/>
                    </a:cubicBezTo>
                    <a:cubicBezTo>
                      <a:pt x="2650" y="6503"/>
                      <a:pt x="2387" y="7281"/>
                      <a:pt x="1981" y="7994"/>
                    </a:cubicBezTo>
                    <a:cubicBezTo>
                      <a:pt x="1521" y="8794"/>
                      <a:pt x="896" y="9496"/>
                      <a:pt x="161" y="10066"/>
                    </a:cubicBezTo>
                    <a:cubicBezTo>
                      <a:pt x="127" y="10092"/>
                      <a:pt x="160" y="10131"/>
                      <a:pt x="191" y="10131"/>
                    </a:cubicBezTo>
                    <a:cubicBezTo>
                      <a:pt x="200" y="10131"/>
                      <a:pt x="209" y="10128"/>
                      <a:pt x="216" y="10121"/>
                    </a:cubicBezTo>
                    <a:cubicBezTo>
                      <a:pt x="874" y="9606"/>
                      <a:pt x="1455" y="8980"/>
                      <a:pt x="1904" y="8279"/>
                    </a:cubicBezTo>
                    <a:cubicBezTo>
                      <a:pt x="2343" y="7577"/>
                      <a:pt x="2650" y="6788"/>
                      <a:pt x="2771" y="5966"/>
                    </a:cubicBezTo>
                    <a:cubicBezTo>
                      <a:pt x="2881" y="5165"/>
                      <a:pt x="2825" y="4310"/>
                      <a:pt x="2661" y="3520"/>
                    </a:cubicBezTo>
                    <a:cubicBezTo>
                      <a:pt x="2508" y="2797"/>
                      <a:pt x="2255" y="2085"/>
                      <a:pt x="1839" y="1471"/>
                    </a:cubicBezTo>
                    <a:cubicBezTo>
                      <a:pt x="1455" y="900"/>
                      <a:pt x="929" y="418"/>
                      <a:pt x="304" y="111"/>
                    </a:cubicBezTo>
                    <a:cubicBezTo>
                      <a:pt x="227" y="78"/>
                      <a:pt x="150" y="34"/>
                      <a:pt x="74" y="1"/>
                    </a:cubicBezTo>
                    <a:cubicBezTo>
                      <a:pt x="70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913;p35">
                <a:extLst>
                  <a:ext uri="{FF2B5EF4-FFF2-40B4-BE49-F238E27FC236}">
                    <a16:creationId xmlns:a16="http://schemas.microsoft.com/office/drawing/2014/main" xmlns="" id="{BA113E8F-7715-4298-550B-1CCAD8578B1C}"/>
                  </a:ext>
                </a:extLst>
              </p:cNvPr>
              <p:cNvSpPr/>
              <p:nvPr/>
            </p:nvSpPr>
            <p:spPr>
              <a:xfrm>
                <a:off x="3724500" y="3116400"/>
                <a:ext cx="107475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10132" extrusionOk="0">
                    <a:moveTo>
                      <a:pt x="55" y="0"/>
                    </a:moveTo>
                    <a:cubicBezTo>
                      <a:pt x="1" y="0"/>
                      <a:pt x="1" y="88"/>
                      <a:pt x="55" y="88"/>
                    </a:cubicBezTo>
                    <a:cubicBezTo>
                      <a:pt x="440" y="88"/>
                      <a:pt x="823" y="186"/>
                      <a:pt x="1174" y="329"/>
                    </a:cubicBezTo>
                    <a:cubicBezTo>
                      <a:pt x="1580" y="483"/>
                      <a:pt x="1974" y="702"/>
                      <a:pt x="2325" y="954"/>
                    </a:cubicBezTo>
                    <a:cubicBezTo>
                      <a:pt x="2665" y="1185"/>
                      <a:pt x="2994" y="1470"/>
                      <a:pt x="3257" y="1787"/>
                    </a:cubicBezTo>
                    <a:cubicBezTo>
                      <a:pt x="3542" y="2138"/>
                      <a:pt x="3739" y="2555"/>
                      <a:pt x="3871" y="2983"/>
                    </a:cubicBezTo>
                    <a:cubicBezTo>
                      <a:pt x="4189" y="3947"/>
                      <a:pt x="4200" y="5010"/>
                      <a:pt x="4024" y="6009"/>
                    </a:cubicBezTo>
                    <a:cubicBezTo>
                      <a:pt x="3860" y="6962"/>
                      <a:pt x="3498" y="7960"/>
                      <a:pt x="2840" y="8684"/>
                    </a:cubicBezTo>
                    <a:cubicBezTo>
                      <a:pt x="2238" y="9352"/>
                      <a:pt x="1382" y="9824"/>
                      <a:pt x="505" y="10010"/>
                    </a:cubicBezTo>
                    <a:cubicBezTo>
                      <a:pt x="396" y="10021"/>
                      <a:pt x="297" y="10043"/>
                      <a:pt x="187" y="10054"/>
                    </a:cubicBezTo>
                    <a:cubicBezTo>
                      <a:pt x="136" y="10054"/>
                      <a:pt x="133" y="10132"/>
                      <a:pt x="178" y="10132"/>
                    </a:cubicBezTo>
                    <a:cubicBezTo>
                      <a:pt x="181" y="10132"/>
                      <a:pt x="184" y="10132"/>
                      <a:pt x="187" y="10131"/>
                    </a:cubicBezTo>
                    <a:cubicBezTo>
                      <a:pt x="1086" y="10043"/>
                      <a:pt x="1985" y="9605"/>
                      <a:pt x="2654" y="8991"/>
                    </a:cubicBezTo>
                    <a:cubicBezTo>
                      <a:pt x="3388" y="8322"/>
                      <a:pt x="3805" y="7357"/>
                      <a:pt x="4024" y="6403"/>
                    </a:cubicBezTo>
                    <a:cubicBezTo>
                      <a:pt x="4255" y="5405"/>
                      <a:pt x="4299" y="4331"/>
                      <a:pt x="4058" y="3322"/>
                    </a:cubicBezTo>
                    <a:cubicBezTo>
                      <a:pt x="3937" y="2851"/>
                      <a:pt x="3761" y="2369"/>
                      <a:pt x="3487" y="1974"/>
                    </a:cubicBezTo>
                    <a:cubicBezTo>
                      <a:pt x="3257" y="1634"/>
                      <a:pt x="2961" y="1338"/>
                      <a:pt x="2643" y="1085"/>
                    </a:cubicBezTo>
                    <a:cubicBezTo>
                      <a:pt x="2292" y="812"/>
                      <a:pt x="1909" y="571"/>
                      <a:pt x="1503" y="373"/>
                    </a:cubicBezTo>
                    <a:cubicBezTo>
                      <a:pt x="1130" y="208"/>
                      <a:pt x="735" y="66"/>
                      <a:pt x="330" y="22"/>
                    </a:cubicBezTo>
                    <a:cubicBezTo>
                      <a:pt x="231" y="11"/>
                      <a:pt x="143" y="0"/>
                      <a:pt x="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914;p35">
                <a:extLst>
                  <a:ext uri="{FF2B5EF4-FFF2-40B4-BE49-F238E27FC236}">
                    <a16:creationId xmlns:a16="http://schemas.microsoft.com/office/drawing/2014/main" xmlns="" id="{21467FDF-8D3D-9BA9-5D5F-9F7B03838BA3}"/>
                  </a:ext>
                </a:extLst>
              </p:cNvPr>
              <p:cNvSpPr/>
              <p:nvPr/>
            </p:nvSpPr>
            <p:spPr>
              <a:xfrm>
                <a:off x="3601975" y="3246875"/>
                <a:ext cx="253025" cy="1925"/>
              </a:xfrm>
              <a:custGeom>
                <a:avLst/>
                <a:gdLst/>
                <a:ahLst/>
                <a:cxnLst/>
                <a:rect l="l" t="t" r="r" b="b"/>
                <a:pathLst>
                  <a:path w="10121" h="77" extrusionOk="0">
                    <a:moveTo>
                      <a:pt x="45" y="0"/>
                    </a:moveTo>
                    <a:cubicBezTo>
                      <a:pt x="1" y="0"/>
                      <a:pt x="1" y="77"/>
                      <a:pt x="45" y="77"/>
                    </a:cubicBezTo>
                    <a:lnTo>
                      <a:pt x="10066" y="77"/>
                    </a:lnTo>
                    <a:cubicBezTo>
                      <a:pt x="10121" y="77"/>
                      <a:pt x="10121" y="0"/>
                      <a:pt x="100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915;p35">
                <a:extLst>
                  <a:ext uri="{FF2B5EF4-FFF2-40B4-BE49-F238E27FC236}">
                    <a16:creationId xmlns:a16="http://schemas.microsoft.com/office/drawing/2014/main" xmlns="" id="{A9C332E3-273F-A7FB-5897-13A4EF7FF96A}"/>
                  </a:ext>
                </a:extLst>
              </p:cNvPr>
              <p:cNvSpPr/>
              <p:nvPr/>
            </p:nvSpPr>
            <p:spPr>
              <a:xfrm>
                <a:off x="3621175" y="3175750"/>
                <a:ext cx="212450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87" extrusionOk="0">
                    <a:moveTo>
                      <a:pt x="176" y="0"/>
                    </a:moveTo>
                    <a:cubicBezTo>
                      <a:pt x="139" y="0"/>
                      <a:pt x="103" y="2"/>
                      <a:pt x="66" y="5"/>
                    </a:cubicBezTo>
                    <a:lnTo>
                      <a:pt x="55" y="5"/>
                    </a:lnTo>
                    <a:cubicBezTo>
                      <a:pt x="0" y="5"/>
                      <a:pt x="0" y="82"/>
                      <a:pt x="55" y="82"/>
                    </a:cubicBezTo>
                    <a:lnTo>
                      <a:pt x="8103" y="82"/>
                    </a:lnTo>
                    <a:cubicBezTo>
                      <a:pt x="8176" y="82"/>
                      <a:pt x="8249" y="87"/>
                      <a:pt x="8322" y="87"/>
                    </a:cubicBezTo>
                    <a:cubicBezTo>
                      <a:pt x="8359" y="87"/>
                      <a:pt x="8395" y="86"/>
                      <a:pt x="8432" y="82"/>
                    </a:cubicBezTo>
                    <a:lnTo>
                      <a:pt x="8442" y="82"/>
                    </a:lnTo>
                    <a:cubicBezTo>
                      <a:pt x="8498" y="82"/>
                      <a:pt x="8498" y="5"/>
                      <a:pt x="8442" y="5"/>
                    </a:cubicBezTo>
                    <a:lnTo>
                      <a:pt x="395" y="5"/>
                    </a:lnTo>
                    <a:cubicBezTo>
                      <a:pt x="322" y="5"/>
                      <a:pt x="249" y="0"/>
                      <a:pt x="1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916;p35">
                <a:extLst>
                  <a:ext uri="{FF2B5EF4-FFF2-40B4-BE49-F238E27FC236}">
                    <a16:creationId xmlns:a16="http://schemas.microsoft.com/office/drawing/2014/main" xmlns="" id="{3648B27C-F004-D475-ED53-13BDF067A4E3}"/>
                  </a:ext>
                </a:extLst>
              </p:cNvPr>
              <p:cNvSpPr/>
              <p:nvPr/>
            </p:nvSpPr>
            <p:spPr>
              <a:xfrm>
                <a:off x="3629675" y="3317850"/>
                <a:ext cx="1962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7851" h="89" extrusionOk="0">
                    <a:moveTo>
                      <a:pt x="44" y="0"/>
                    </a:moveTo>
                    <a:cubicBezTo>
                      <a:pt x="1" y="0"/>
                      <a:pt x="1" y="88"/>
                      <a:pt x="44" y="88"/>
                    </a:cubicBezTo>
                    <a:lnTo>
                      <a:pt x="7795" y="88"/>
                    </a:lnTo>
                    <a:cubicBezTo>
                      <a:pt x="7851" y="88"/>
                      <a:pt x="7851" y="0"/>
                      <a:pt x="7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6" name="Google Shape;917;p35">
              <a:extLst>
                <a:ext uri="{FF2B5EF4-FFF2-40B4-BE49-F238E27FC236}">
                  <a16:creationId xmlns:a16="http://schemas.microsoft.com/office/drawing/2014/main" xmlns="" id="{7E9B783D-2F60-39F3-FE62-525859B22951}"/>
                </a:ext>
              </a:extLst>
            </p:cNvPr>
            <p:cNvGrpSpPr/>
            <p:nvPr/>
          </p:nvGrpSpPr>
          <p:grpSpPr>
            <a:xfrm>
              <a:off x="4713242" y="2657036"/>
              <a:ext cx="3480203" cy="2755185"/>
              <a:chOff x="2507525" y="3673625"/>
              <a:chExt cx="432275" cy="342225"/>
            </a:xfrm>
          </p:grpSpPr>
          <p:sp>
            <p:nvSpPr>
              <p:cNvPr id="1132" name="Google Shape;918;p35">
                <a:extLst>
                  <a:ext uri="{FF2B5EF4-FFF2-40B4-BE49-F238E27FC236}">
                    <a16:creationId xmlns:a16="http://schemas.microsoft.com/office/drawing/2014/main" xmlns="" id="{BB26079C-F0A7-EE06-AB17-E89281B3FE7B}"/>
                  </a:ext>
                </a:extLst>
              </p:cNvPr>
              <p:cNvSpPr/>
              <p:nvPr/>
            </p:nvSpPr>
            <p:spPr>
              <a:xfrm>
                <a:off x="2736925" y="3712550"/>
                <a:ext cx="598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999" extrusionOk="0">
                    <a:moveTo>
                      <a:pt x="1" y="0"/>
                    </a:moveTo>
                    <a:lnTo>
                      <a:pt x="1" y="998"/>
                    </a:lnTo>
                    <a:lnTo>
                      <a:pt x="2391" y="998"/>
                    </a:lnTo>
                    <a:lnTo>
                      <a:pt x="23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919;p35">
                <a:extLst>
                  <a:ext uri="{FF2B5EF4-FFF2-40B4-BE49-F238E27FC236}">
                    <a16:creationId xmlns:a16="http://schemas.microsoft.com/office/drawing/2014/main" xmlns="" id="{9132935D-8848-476E-393D-DA2B8B6B4FF8}"/>
                  </a:ext>
                </a:extLst>
              </p:cNvPr>
              <p:cNvSpPr/>
              <p:nvPr/>
            </p:nvSpPr>
            <p:spPr>
              <a:xfrm>
                <a:off x="2718575" y="3736125"/>
                <a:ext cx="61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99" extrusionOk="0">
                    <a:moveTo>
                      <a:pt x="1" y="0"/>
                    </a:moveTo>
                    <a:lnTo>
                      <a:pt x="1" y="998"/>
                    </a:lnTo>
                    <a:lnTo>
                      <a:pt x="2445" y="998"/>
                    </a:lnTo>
                    <a:lnTo>
                      <a:pt x="24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920;p35">
                <a:extLst>
                  <a:ext uri="{FF2B5EF4-FFF2-40B4-BE49-F238E27FC236}">
                    <a16:creationId xmlns:a16="http://schemas.microsoft.com/office/drawing/2014/main" xmlns="" id="{8E27C530-FBD2-BA56-7D16-845CD15E4D9E}"/>
                  </a:ext>
                </a:extLst>
              </p:cNvPr>
              <p:cNvSpPr/>
              <p:nvPr/>
            </p:nvSpPr>
            <p:spPr>
              <a:xfrm>
                <a:off x="2713900" y="3761075"/>
                <a:ext cx="6087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988" extrusionOk="0">
                    <a:moveTo>
                      <a:pt x="1" y="0"/>
                    </a:moveTo>
                    <a:lnTo>
                      <a:pt x="1" y="987"/>
                    </a:lnTo>
                    <a:lnTo>
                      <a:pt x="2435" y="987"/>
                    </a:lnTo>
                    <a:lnTo>
                      <a:pt x="24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921;p35">
                <a:extLst>
                  <a:ext uri="{FF2B5EF4-FFF2-40B4-BE49-F238E27FC236}">
                    <a16:creationId xmlns:a16="http://schemas.microsoft.com/office/drawing/2014/main" xmlns="" id="{ACA8F755-04E2-FF8A-8C67-ECE97DE1F2F3}"/>
                  </a:ext>
                </a:extLst>
              </p:cNvPr>
              <p:cNvSpPr/>
              <p:nvPr/>
            </p:nvSpPr>
            <p:spPr>
              <a:xfrm>
                <a:off x="2758875" y="3736125"/>
                <a:ext cx="61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99" extrusionOk="0">
                    <a:moveTo>
                      <a:pt x="0" y="0"/>
                    </a:moveTo>
                    <a:lnTo>
                      <a:pt x="0" y="998"/>
                    </a:lnTo>
                    <a:lnTo>
                      <a:pt x="2445" y="998"/>
                    </a:lnTo>
                    <a:lnTo>
                      <a:pt x="24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922;p35">
                <a:extLst>
                  <a:ext uri="{FF2B5EF4-FFF2-40B4-BE49-F238E27FC236}">
                    <a16:creationId xmlns:a16="http://schemas.microsoft.com/office/drawing/2014/main" xmlns="" id="{6604F7FC-4600-0938-8B6D-A0485B6E1123}"/>
                  </a:ext>
                </a:extLst>
              </p:cNvPr>
              <p:cNvSpPr/>
              <p:nvPr/>
            </p:nvSpPr>
            <p:spPr>
              <a:xfrm>
                <a:off x="2770375" y="3761075"/>
                <a:ext cx="61150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88" extrusionOk="0">
                    <a:moveTo>
                      <a:pt x="1" y="0"/>
                    </a:moveTo>
                    <a:lnTo>
                      <a:pt x="1" y="987"/>
                    </a:lnTo>
                    <a:lnTo>
                      <a:pt x="2446" y="987"/>
                    </a:lnTo>
                    <a:lnTo>
                      <a:pt x="24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923;p35">
                <a:extLst>
                  <a:ext uri="{FF2B5EF4-FFF2-40B4-BE49-F238E27FC236}">
                    <a16:creationId xmlns:a16="http://schemas.microsoft.com/office/drawing/2014/main" xmlns="" id="{B33FCA63-9725-0B22-1D16-DC2A51A10719}"/>
                  </a:ext>
                </a:extLst>
              </p:cNvPr>
              <p:cNvSpPr/>
              <p:nvPr/>
            </p:nvSpPr>
            <p:spPr>
              <a:xfrm>
                <a:off x="2754775" y="3712550"/>
                <a:ext cx="2200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955" extrusionOk="0">
                    <a:moveTo>
                      <a:pt x="44" y="1"/>
                    </a:moveTo>
                    <a:cubicBezTo>
                      <a:pt x="22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22" y="954"/>
                      <a:pt x="44" y="954"/>
                    </a:cubicBezTo>
                    <a:cubicBezTo>
                      <a:pt x="66" y="954"/>
                      <a:pt x="88" y="943"/>
                      <a:pt x="88" y="921"/>
                    </a:cubicBezTo>
                    <a:lnTo>
                      <a:pt x="88" y="34"/>
                    </a:lnTo>
                    <a:cubicBezTo>
                      <a:pt x="88" y="12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924;p35">
                <a:extLst>
                  <a:ext uri="{FF2B5EF4-FFF2-40B4-BE49-F238E27FC236}">
                    <a16:creationId xmlns:a16="http://schemas.microsoft.com/office/drawing/2014/main" xmlns="" id="{C8C644CA-584B-49DD-9BA9-E39D71F83D6F}"/>
                  </a:ext>
                </a:extLst>
              </p:cNvPr>
              <p:cNvSpPr/>
              <p:nvPr/>
            </p:nvSpPr>
            <p:spPr>
              <a:xfrm>
                <a:off x="2764625" y="3712550"/>
                <a:ext cx="22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955" extrusionOk="0">
                    <a:moveTo>
                      <a:pt x="45" y="1"/>
                    </a:moveTo>
                    <a:cubicBezTo>
                      <a:pt x="23" y="1"/>
                      <a:pt x="1" y="12"/>
                      <a:pt x="1" y="34"/>
                    </a:cubicBezTo>
                    <a:lnTo>
                      <a:pt x="1" y="921"/>
                    </a:lnTo>
                    <a:cubicBezTo>
                      <a:pt x="1" y="943"/>
                      <a:pt x="23" y="954"/>
                      <a:pt x="45" y="954"/>
                    </a:cubicBezTo>
                    <a:cubicBezTo>
                      <a:pt x="67" y="954"/>
                      <a:pt x="88" y="943"/>
                      <a:pt x="88" y="921"/>
                    </a:cubicBezTo>
                    <a:lnTo>
                      <a:pt x="88" y="34"/>
                    </a:lnTo>
                    <a:cubicBezTo>
                      <a:pt x="88" y="12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925;p35">
                <a:extLst>
                  <a:ext uri="{FF2B5EF4-FFF2-40B4-BE49-F238E27FC236}">
                    <a16:creationId xmlns:a16="http://schemas.microsoft.com/office/drawing/2014/main" xmlns="" id="{0952C5DE-A8B7-9AF4-811E-DCB960CA06AA}"/>
                  </a:ext>
                </a:extLst>
              </p:cNvPr>
              <p:cNvSpPr/>
              <p:nvPr/>
            </p:nvSpPr>
            <p:spPr>
              <a:xfrm>
                <a:off x="2774500" y="3712550"/>
                <a:ext cx="19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77" h="955" extrusionOk="0">
                    <a:moveTo>
                      <a:pt x="39" y="1"/>
                    </a:moveTo>
                    <a:cubicBezTo>
                      <a:pt x="20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20" y="954"/>
                      <a:pt x="39" y="954"/>
                    </a:cubicBezTo>
                    <a:cubicBezTo>
                      <a:pt x="58" y="954"/>
                      <a:pt x="77" y="943"/>
                      <a:pt x="77" y="921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926;p35">
                <a:extLst>
                  <a:ext uri="{FF2B5EF4-FFF2-40B4-BE49-F238E27FC236}">
                    <a16:creationId xmlns:a16="http://schemas.microsoft.com/office/drawing/2014/main" xmlns="" id="{9D7B358E-75C8-E4E4-EC5C-EE259689F479}"/>
                  </a:ext>
                </a:extLst>
              </p:cNvPr>
              <p:cNvSpPr/>
              <p:nvPr/>
            </p:nvSpPr>
            <p:spPr>
              <a:xfrm>
                <a:off x="2784375" y="3712550"/>
                <a:ext cx="19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77" h="955" extrusionOk="0">
                    <a:moveTo>
                      <a:pt x="38" y="1"/>
                    </a:moveTo>
                    <a:cubicBezTo>
                      <a:pt x="19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19" y="954"/>
                      <a:pt x="38" y="954"/>
                    </a:cubicBezTo>
                    <a:cubicBezTo>
                      <a:pt x="57" y="954"/>
                      <a:pt x="76" y="943"/>
                      <a:pt x="76" y="921"/>
                    </a:cubicBezTo>
                    <a:lnTo>
                      <a:pt x="76" y="34"/>
                    </a:lnTo>
                    <a:cubicBezTo>
                      <a:pt x="76" y="12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927;p35">
                <a:extLst>
                  <a:ext uri="{FF2B5EF4-FFF2-40B4-BE49-F238E27FC236}">
                    <a16:creationId xmlns:a16="http://schemas.microsoft.com/office/drawing/2014/main" xmlns="" id="{32EF717E-8F32-9328-7DC7-3BCE716C11F0}"/>
                  </a:ext>
                </a:extLst>
              </p:cNvPr>
              <p:cNvSpPr/>
              <p:nvPr/>
            </p:nvSpPr>
            <p:spPr>
              <a:xfrm>
                <a:off x="2744900" y="3712350"/>
                <a:ext cx="222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927" extrusionOk="0">
                    <a:moveTo>
                      <a:pt x="44" y="0"/>
                    </a:moveTo>
                    <a:cubicBezTo>
                      <a:pt x="22" y="0"/>
                      <a:pt x="0" y="14"/>
                      <a:pt x="0" y="42"/>
                    </a:cubicBezTo>
                    <a:lnTo>
                      <a:pt x="0" y="885"/>
                    </a:lnTo>
                    <a:cubicBezTo>
                      <a:pt x="0" y="913"/>
                      <a:pt x="22" y="927"/>
                      <a:pt x="44" y="927"/>
                    </a:cubicBezTo>
                    <a:cubicBezTo>
                      <a:pt x="66" y="927"/>
                      <a:pt x="88" y="913"/>
                      <a:pt x="88" y="885"/>
                    </a:cubicBezTo>
                    <a:lnTo>
                      <a:pt x="88" y="42"/>
                    </a:lnTo>
                    <a:cubicBezTo>
                      <a:pt x="88" y="14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928;p35">
                <a:extLst>
                  <a:ext uri="{FF2B5EF4-FFF2-40B4-BE49-F238E27FC236}">
                    <a16:creationId xmlns:a16="http://schemas.microsoft.com/office/drawing/2014/main" xmlns="" id="{63B2817A-F526-5399-34B9-30C1F04465E2}"/>
                  </a:ext>
                </a:extLst>
              </p:cNvPr>
              <p:cNvSpPr/>
              <p:nvPr/>
            </p:nvSpPr>
            <p:spPr>
              <a:xfrm>
                <a:off x="2789025" y="3760850"/>
                <a:ext cx="19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7" extrusionOk="0">
                    <a:moveTo>
                      <a:pt x="39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9" y="1026"/>
                    </a:cubicBezTo>
                    <a:cubicBezTo>
                      <a:pt x="58" y="1026"/>
                      <a:pt x="77" y="1012"/>
                      <a:pt x="77" y="985"/>
                    </a:cubicBezTo>
                    <a:lnTo>
                      <a:pt x="77" y="42"/>
                    </a:lnTo>
                    <a:cubicBezTo>
                      <a:pt x="77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929;p35">
                <a:extLst>
                  <a:ext uri="{FF2B5EF4-FFF2-40B4-BE49-F238E27FC236}">
                    <a16:creationId xmlns:a16="http://schemas.microsoft.com/office/drawing/2014/main" xmlns="" id="{81FAF280-E70B-EF1F-6DF4-6D60BEB987FD}"/>
                  </a:ext>
                </a:extLst>
              </p:cNvPr>
              <p:cNvSpPr/>
              <p:nvPr/>
            </p:nvSpPr>
            <p:spPr>
              <a:xfrm>
                <a:off x="2798875" y="3760850"/>
                <a:ext cx="19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7" extrusionOk="0">
                    <a:moveTo>
                      <a:pt x="39" y="1"/>
                    </a:moveTo>
                    <a:cubicBezTo>
                      <a:pt x="20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0" y="1026"/>
                      <a:pt x="39" y="1026"/>
                    </a:cubicBezTo>
                    <a:cubicBezTo>
                      <a:pt x="59" y="1026"/>
                      <a:pt x="78" y="1012"/>
                      <a:pt x="78" y="985"/>
                    </a:cubicBezTo>
                    <a:lnTo>
                      <a:pt x="78" y="42"/>
                    </a:lnTo>
                    <a:cubicBezTo>
                      <a:pt x="78" y="15"/>
                      <a:pt x="59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930;p35">
                <a:extLst>
                  <a:ext uri="{FF2B5EF4-FFF2-40B4-BE49-F238E27FC236}">
                    <a16:creationId xmlns:a16="http://schemas.microsoft.com/office/drawing/2014/main" xmlns="" id="{3062B424-194F-CA60-5614-1B83D78AC866}"/>
                  </a:ext>
                </a:extLst>
              </p:cNvPr>
              <p:cNvSpPr/>
              <p:nvPr/>
            </p:nvSpPr>
            <p:spPr>
              <a:xfrm>
                <a:off x="2808475" y="3760850"/>
                <a:ext cx="22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7" extrusionOk="0">
                    <a:moveTo>
                      <a:pt x="45" y="1"/>
                    </a:moveTo>
                    <a:cubicBezTo>
                      <a:pt x="23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3" y="1026"/>
                      <a:pt x="45" y="1026"/>
                    </a:cubicBezTo>
                    <a:cubicBezTo>
                      <a:pt x="67" y="1026"/>
                      <a:pt x="89" y="1012"/>
                      <a:pt x="89" y="985"/>
                    </a:cubicBezTo>
                    <a:lnTo>
                      <a:pt x="89" y="42"/>
                    </a:lnTo>
                    <a:cubicBezTo>
                      <a:pt x="89" y="15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931;p35">
                <a:extLst>
                  <a:ext uri="{FF2B5EF4-FFF2-40B4-BE49-F238E27FC236}">
                    <a16:creationId xmlns:a16="http://schemas.microsoft.com/office/drawing/2014/main" xmlns="" id="{E2545B19-5698-400B-65E4-C63D2112EC94}"/>
                  </a:ext>
                </a:extLst>
              </p:cNvPr>
              <p:cNvSpPr/>
              <p:nvPr/>
            </p:nvSpPr>
            <p:spPr>
              <a:xfrm>
                <a:off x="2818350" y="3760850"/>
                <a:ext cx="22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7" extrusionOk="0">
                    <a:moveTo>
                      <a:pt x="45" y="1"/>
                    </a:moveTo>
                    <a:cubicBezTo>
                      <a:pt x="23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3" y="1026"/>
                      <a:pt x="45" y="1026"/>
                    </a:cubicBezTo>
                    <a:cubicBezTo>
                      <a:pt x="66" y="1026"/>
                      <a:pt x="88" y="1012"/>
                      <a:pt x="88" y="985"/>
                    </a:cubicBezTo>
                    <a:lnTo>
                      <a:pt x="88" y="42"/>
                    </a:lnTo>
                    <a:cubicBezTo>
                      <a:pt x="88" y="15"/>
                      <a:pt x="66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932;p35">
                <a:extLst>
                  <a:ext uri="{FF2B5EF4-FFF2-40B4-BE49-F238E27FC236}">
                    <a16:creationId xmlns:a16="http://schemas.microsoft.com/office/drawing/2014/main" xmlns="" id="{63193F40-105A-2659-C177-5C3C70F96FB4}"/>
                  </a:ext>
                </a:extLst>
              </p:cNvPr>
              <p:cNvSpPr/>
              <p:nvPr/>
            </p:nvSpPr>
            <p:spPr>
              <a:xfrm>
                <a:off x="2779150" y="3760850"/>
                <a:ext cx="19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3" extrusionOk="0">
                    <a:moveTo>
                      <a:pt x="39" y="1"/>
                    </a:moveTo>
                    <a:cubicBezTo>
                      <a:pt x="20" y="1"/>
                      <a:pt x="0" y="15"/>
                      <a:pt x="0" y="42"/>
                    </a:cubicBezTo>
                    <a:lnTo>
                      <a:pt x="0" y="941"/>
                    </a:lnTo>
                    <a:cubicBezTo>
                      <a:pt x="0" y="968"/>
                      <a:pt x="20" y="982"/>
                      <a:pt x="39" y="982"/>
                    </a:cubicBezTo>
                    <a:cubicBezTo>
                      <a:pt x="58" y="982"/>
                      <a:pt x="78" y="968"/>
                      <a:pt x="78" y="941"/>
                    </a:cubicBezTo>
                    <a:lnTo>
                      <a:pt x="78" y="42"/>
                    </a:lnTo>
                    <a:cubicBezTo>
                      <a:pt x="78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933;p35">
                <a:extLst>
                  <a:ext uri="{FF2B5EF4-FFF2-40B4-BE49-F238E27FC236}">
                    <a16:creationId xmlns:a16="http://schemas.microsoft.com/office/drawing/2014/main" xmlns="" id="{FD9A5E12-59A2-89A7-45CE-C3D7CC953253}"/>
                  </a:ext>
                </a:extLst>
              </p:cNvPr>
              <p:cNvSpPr/>
              <p:nvPr/>
            </p:nvSpPr>
            <p:spPr>
              <a:xfrm>
                <a:off x="2781075" y="3735575"/>
                <a:ext cx="192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0" extrusionOk="0">
                    <a:moveTo>
                      <a:pt x="39" y="1"/>
                    </a:moveTo>
                    <a:cubicBezTo>
                      <a:pt x="20" y="1"/>
                      <a:pt x="1" y="12"/>
                      <a:pt x="1" y="34"/>
                    </a:cubicBezTo>
                    <a:lnTo>
                      <a:pt x="1" y="987"/>
                    </a:lnTo>
                    <a:cubicBezTo>
                      <a:pt x="1" y="1009"/>
                      <a:pt x="20" y="1020"/>
                      <a:pt x="39" y="1020"/>
                    </a:cubicBezTo>
                    <a:cubicBezTo>
                      <a:pt x="58" y="1020"/>
                      <a:pt x="77" y="1009"/>
                      <a:pt x="77" y="987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934;p35">
                <a:extLst>
                  <a:ext uri="{FF2B5EF4-FFF2-40B4-BE49-F238E27FC236}">
                    <a16:creationId xmlns:a16="http://schemas.microsoft.com/office/drawing/2014/main" xmlns="" id="{153C6FD5-E2BA-D03B-98D1-B0DDC893A97D}"/>
                  </a:ext>
                </a:extLst>
              </p:cNvPr>
              <p:cNvSpPr/>
              <p:nvPr/>
            </p:nvSpPr>
            <p:spPr>
              <a:xfrm>
                <a:off x="2790950" y="3735575"/>
                <a:ext cx="192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0" extrusionOk="0">
                    <a:moveTo>
                      <a:pt x="38" y="1"/>
                    </a:moveTo>
                    <a:cubicBezTo>
                      <a:pt x="19" y="1"/>
                      <a:pt x="0" y="12"/>
                      <a:pt x="0" y="34"/>
                    </a:cubicBezTo>
                    <a:lnTo>
                      <a:pt x="0" y="987"/>
                    </a:lnTo>
                    <a:cubicBezTo>
                      <a:pt x="0" y="1009"/>
                      <a:pt x="19" y="1020"/>
                      <a:pt x="38" y="1020"/>
                    </a:cubicBezTo>
                    <a:cubicBezTo>
                      <a:pt x="57" y="1020"/>
                      <a:pt x="77" y="1009"/>
                      <a:pt x="77" y="987"/>
                    </a:cubicBezTo>
                    <a:lnTo>
                      <a:pt x="77" y="34"/>
                    </a:lnTo>
                    <a:cubicBezTo>
                      <a:pt x="77" y="12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935;p35">
                <a:extLst>
                  <a:ext uri="{FF2B5EF4-FFF2-40B4-BE49-F238E27FC236}">
                    <a16:creationId xmlns:a16="http://schemas.microsoft.com/office/drawing/2014/main" xmlns="" id="{1868B763-2F29-9781-93F4-5045815EBC27}"/>
                  </a:ext>
                </a:extLst>
              </p:cNvPr>
              <p:cNvSpPr/>
              <p:nvPr/>
            </p:nvSpPr>
            <p:spPr>
              <a:xfrm>
                <a:off x="2800525" y="3735925"/>
                <a:ext cx="22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06" extrusionOk="0">
                    <a:moveTo>
                      <a:pt x="44" y="0"/>
                    </a:moveTo>
                    <a:cubicBezTo>
                      <a:pt x="22" y="0"/>
                      <a:pt x="1" y="14"/>
                      <a:pt x="1" y="41"/>
                    </a:cubicBezTo>
                    <a:lnTo>
                      <a:pt x="1" y="973"/>
                    </a:lnTo>
                    <a:cubicBezTo>
                      <a:pt x="1" y="995"/>
                      <a:pt x="22" y="1006"/>
                      <a:pt x="44" y="1006"/>
                    </a:cubicBezTo>
                    <a:cubicBezTo>
                      <a:pt x="66" y="1006"/>
                      <a:pt x="88" y="995"/>
                      <a:pt x="88" y="973"/>
                    </a:cubicBezTo>
                    <a:lnTo>
                      <a:pt x="88" y="41"/>
                    </a:lnTo>
                    <a:cubicBezTo>
                      <a:pt x="88" y="14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936;p35">
                <a:extLst>
                  <a:ext uri="{FF2B5EF4-FFF2-40B4-BE49-F238E27FC236}">
                    <a16:creationId xmlns:a16="http://schemas.microsoft.com/office/drawing/2014/main" xmlns="" id="{740EA7D4-5F7B-B38C-1C3D-0A22DA7502E1}"/>
                  </a:ext>
                </a:extLst>
              </p:cNvPr>
              <p:cNvSpPr/>
              <p:nvPr/>
            </p:nvSpPr>
            <p:spPr>
              <a:xfrm>
                <a:off x="2810400" y="3735925"/>
                <a:ext cx="195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06" extrusionOk="0">
                    <a:moveTo>
                      <a:pt x="39" y="0"/>
                    </a:moveTo>
                    <a:cubicBezTo>
                      <a:pt x="20" y="0"/>
                      <a:pt x="0" y="14"/>
                      <a:pt x="0" y="41"/>
                    </a:cubicBezTo>
                    <a:lnTo>
                      <a:pt x="0" y="973"/>
                    </a:lnTo>
                    <a:cubicBezTo>
                      <a:pt x="0" y="995"/>
                      <a:pt x="20" y="1006"/>
                      <a:pt x="39" y="1006"/>
                    </a:cubicBezTo>
                    <a:cubicBezTo>
                      <a:pt x="58" y="1006"/>
                      <a:pt x="77" y="995"/>
                      <a:pt x="77" y="973"/>
                    </a:cubicBezTo>
                    <a:lnTo>
                      <a:pt x="77" y="41"/>
                    </a:lnTo>
                    <a:cubicBezTo>
                      <a:pt x="77" y="14"/>
                      <a:pt x="58" y="0"/>
                      <a:pt x="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937;p35">
                <a:extLst>
                  <a:ext uri="{FF2B5EF4-FFF2-40B4-BE49-F238E27FC236}">
                    <a16:creationId xmlns:a16="http://schemas.microsoft.com/office/drawing/2014/main" xmlns="" id="{6C480C76-C173-F2AF-D289-893D5FB1AF6A}"/>
                  </a:ext>
                </a:extLst>
              </p:cNvPr>
              <p:cNvSpPr/>
              <p:nvPr/>
            </p:nvSpPr>
            <p:spPr>
              <a:xfrm>
                <a:off x="2771200" y="3735375"/>
                <a:ext cx="19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4" extrusionOk="0">
                    <a:moveTo>
                      <a:pt x="39" y="0"/>
                    </a:moveTo>
                    <a:cubicBezTo>
                      <a:pt x="20" y="0"/>
                      <a:pt x="1" y="14"/>
                      <a:pt x="1" y="42"/>
                    </a:cubicBezTo>
                    <a:lnTo>
                      <a:pt x="1" y="951"/>
                    </a:lnTo>
                    <a:cubicBezTo>
                      <a:pt x="1" y="973"/>
                      <a:pt x="20" y="984"/>
                      <a:pt x="39" y="984"/>
                    </a:cubicBezTo>
                    <a:cubicBezTo>
                      <a:pt x="58" y="984"/>
                      <a:pt x="77" y="973"/>
                      <a:pt x="77" y="951"/>
                    </a:cubicBezTo>
                    <a:lnTo>
                      <a:pt x="77" y="42"/>
                    </a:lnTo>
                    <a:cubicBezTo>
                      <a:pt x="77" y="14"/>
                      <a:pt x="58" y="0"/>
                      <a:pt x="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938;p35">
                <a:extLst>
                  <a:ext uri="{FF2B5EF4-FFF2-40B4-BE49-F238E27FC236}">
                    <a16:creationId xmlns:a16="http://schemas.microsoft.com/office/drawing/2014/main" xmlns="" id="{BA300BD5-6E0B-9E9C-AEBB-E752F91DEC83}"/>
                  </a:ext>
                </a:extLst>
              </p:cNvPr>
              <p:cNvSpPr/>
              <p:nvPr/>
            </p:nvSpPr>
            <p:spPr>
              <a:xfrm>
                <a:off x="2733100" y="3760575"/>
                <a:ext cx="19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6" extrusionOk="0">
                    <a:moveTo>
                      <a:pt x="39" y="1"/>
                    </a:moveTo>
                    <a:cubicBezTo>
                      <a:pt x="20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20" y="1026"/>
                      <a:pt x="39" y="1026"/>
                    </a:cubicBezTo>
                    <a:cubicBezTo>
                      <a:pt x="58" y="1026"/>
                      <a:pt x="78" y="1012"/>
                      <a:pt x="78" y="985"/>
                    </a:cubicBezTo>
                    <a:lnTo>
                      <a:pt x="78" y="42"/>
                    </a:lnTo>
                    <a:cubicBezTo>
                      <a:pt x="78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939;p35">
                <a:extLst>
                  <a:ext uri="{FF2B5EF4-FFF2-40B4-BE49-F238E27FC236}">
                    <a16:creationId xmlns:a16="http://schemas.microsoft.com/office/drawing/2014/main" xmlns="" id="{B2C3C633-617C-8616-43AD-071C31524286}"/>
                  </a:ext>
                </a:extLst>
              </p:cNvPr>
              <p:cNvSpPr/>
              <p:nvPr/>
            </p:nvSpPr>
            <p:spPr>
              <a:xfrm>
                <a:off x="2742975" y="3760575"/>
                <a:ext cx="19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6" extrusionOk="0">
                    <a:moveTo>
                      <a:pt x="39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9" y="1026"/>
                    </a:cubicBezTo>
                    <a:cubicBezTo>
                      <a:pt x="58" y="1026"/>
                      <a:pt x="77" y="1012"/>
                      <a:pt x="77" y="985"/>
                    </a:cubicBezTo>
                    <a:lnTo>
                      <a:pt x="77" y="42"/>
                    </a:lnTo>
                    <a:cubicBezTo>
                      <a:pt x="77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940;p35">
                <a:extLst>
                  <a:ext uri="{FF2B5EF4-FFF2-40B4-BE49-F238E27FC236}">
                    <a16:creationId xmlns:a16="http://schemas.microsoft.com/office/drawing/2014/main" xmlns="" id="{97B94ED1-CB59-B9A7-3DD9-2A17F8D83633}"/>
                  </a:ext>
                </a:extLst>
              </p:cNvPr>
              <p:cNvSpPr/>
              <p:nvPr/>
            </p:nvSpPr>
            <p:spPr>
              <a:xfrm>
                <a:off x="2752575" y="3760575"/>
                <a:ext cx="22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6" extrusionOk="0">
                    <a:moveTo>
                      <a:pt x="44" y="1"/>
                    </a:moveTo>
                    <a:cubicBezTo>
                      <a:pt x="22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22" y="1026"/>
                      <a:pt x="44" y="1026"/>
                    </a:cubicBezTo>
                    <a:cubicBezTo>
                      <a:pt x="66" y="1026"/>
                      <a:pt x="88" y="1012"/>
                      <a:pt x="88" y="985"/>
                    </a:cubicBezTo>
                    <a:lnTo>
                      <a:pt x="88" y="42"/>
                    </a:lnTo>
                    <a:cubicBezTo>
                      <a:pt x="88" y="15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941;p35">
                <a:extLst>
                  <a:ext uri="{FF2B5EF4-FFF2-40B4-BE49-F238E27FC236}">
                    <a16:creationId xmlns:a16="http://schemas.microsoft.com/office/drawing/2014/main" xmlns="" id="{E8C2BF23-1C85-3549-9D8F-6835040AAF62}"/>
                  </a:ext>
                </a:extLst>
              </p:cNvPr>
              <p:cNvSpPr/>
              <p:nvPr/>
            </p:nvSpPr>
            <p:spPr>
              <a:xfrm>
                <a:off x="2762450" y="3760575"/>
                <a:ext cx="19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6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8" y="1026"/>
                    </a:cubicBezTo>
                    <a:cubicBezTo>
                      <a:pt x="57" y="1026"/>
                      <a:pt x="76" y="1012"/>
                      <a:pt x="76" y="985"/>
                    </a:cubicBezTo>
                    <a:lnTo>
                      <a:pt x="76" y="42"/>
                    </a:lnTo>
                    <a:cubicBezTo>
                      <a:pt x="76" y="15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942;p35">
                <a:extLst>
                  <a:ext uri="{FF2B5EF4-FFF2-40B4-BE49-F238E27FC236}">
                    <a16:creationId xmlns:a16="http://schemas.microsoft.com/office/drawing/2014/main" xmlns="" id="{D0B9DECA-B812-5609-8132-518C4EF84AED}"/>
                  </a:ext>
                </a:extLst>
              </p:cNvPr>
              <p:cNvSpPr/>
              <p:nvPr/>
            </p:nvSpPr>
            <p:spPr>
              <a:xfrm>
                <a:off x="2723225" y="3760575"/>
                <a:ext cx="19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3" extrusionOk="0">
                    <a:moveTo>
                      <a:pt x="39" y="1"/>
                    </a:moveTo>
                    <a:cubicBezTo>
                      <a:pt x="20" y="1"/>
                      <a:pt x="1" y="15"/>
                      <a:pt x="1" y="42"/>
                    </a:cubicBezTo>
                    <a:lnTo>
                      <a:pt x="1" y="941"/>
                    </a:lnTo>
                    <a:cubicBezTo>
                      <a:pt x="1" y="968"/>
                      <a:pt x="20" y="982"/>
                      <a:pt x="39" y="982"/>
                    </a:cubicBezTo>
                    <a:cubicBezTo>
                      <a:pt x="59" y="982"/>
                      <a:pt x="78" y="968"/>
                      <a:pt x="78" y="941"/>
                    </a:cubicBezTo>
                    <a:lnTo>
                      <a:pt x="78" y="42"/>
                    </a:lnTo>
                    <a:cubicBezTo>
                      <a:pt x="78" y="15"/>
                      <a:pt x="59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943;p35">
                <a:extLst>
                  <a:ext uri="{FF2B5EF4-FFF2-40B4-BE49-F238E27FC236}">
                    <a16:creationId xmlns:a16="http://schemas.microsoft.com/office/drawing/2014/main" xmlns="" id="{2FCC28EF-369C-DD30-B3AD-466C48923A12}"/>
                  </a:ext>
                </a:extLst>
              </p:cNvPr>
              <p:cNvSpPr/>
              <p:nvPr/>
            </p:nvSpPr>
            <p:spPr>
              <a:xfrm>
                <a:off x="2712550" y="3759700"/>
                <a:ext cx="120075" cy="195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78" extrusionOk="0">
                    <a:moveTo>
                      <a:pt x="55" y="0"/>
                    </a:moveTo>
                    <a:cubicBezTo>
                      <a:pt x="1" y="0"/>
                      <a:pt x="1" y="77"/>
                      <a:pt x="55" y="77"/>
                    </a:cubicBezTo>
                    <a:lnTo>
                      <a:pt x="4759" y="77"/>
                    </a:lnTo>
                    <a:cubicBezTo>
                      <a:pt x="4803" y="77"/>
                      <a:pt x="4803" y="0"/>
                      <a:pt x="4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944;p35">
                <a:extLst>
                  <a:ext uri="{FF2B5EF4-FFF2-40B4-BE49-F238E27FC236}">
                    <a16:creationId xmlns:a16="http://schemas.microsoft.com/office/drawing/2014/main" xmlns="" id="{F928A0F6-470C-7135-7309-F1516E51500E}"/>
                  </a:ext>
                </a:extLst>
              </p:cNvPr>
              <p:cNvSpPr/>
              <p:nvPr/>
            </p:nvSpPr>
            <p:spPr>
              <a:xfrm>
                <a:off x="2717750" y="3735025"/>
                <a:ext cx="1030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89" extrusionOk="0">
                    <a:moveTo>
                      <a:pt x="56" y="0"/>
                    </a:moveTo>
                    <a:cubicBezTo>
                      <a:pt x="0" y="0"/>
                      <a:pt x="0" y="88"/>
                      <a:pt x="56" y="88"/>
                    </a:cubicBezTo>
                    <a:lnTo>
                      <a:pt x="4069" y="88"/>
                    </a:lnTo>
                    <a:cubicBezTo>
                      <a:pt x="4123" y="88"/>
                      <a:pt x="4123" y="0"/>
                      <a:pt x="4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945;p35">
                <a:extLst>
                  <a:ext uri="{FF2B5EF4-FFF2-40B4-BE49-F238E27FC236}">
                    <a16:creationId xmlns:a16="http://schemas.microsoft.com/office/drawing/2014/main" xmlns="" id="{DFF40E79-469E-8B06-0AAE-8DB2397FEE37}"/>
                  </a:ext>
                </a:extLst>
              </p:cNvPr>
              <p:cNvSpPr/>
              <p:nvPr/>
            </p:nvSpPr>
            <p:spPr>
              <a:xfrm>
                <a:off x="2895100" y="3673625"/>
                <a:ext cx="1925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248" extrusionOk="0">
                    <a:moveTo>
                      <a:pt x="39" y="1"/>
                    </a:moveTo>
                    <a:cubicBezTo>
                      <a:pt x="20" y="1"/>
                      <a:pt x="1" y="12"/>
                      <a:pt x="1" y="34"/>
                    </a:cubicBezTo>
                    <a:lnTo>
                      <a:pt x="1" y="1206"/>
                    </a:lnTo>
                    <a:cubicBezTo>
                      <a:pt x="1" y="1234"/>
                      <a:pt x="20" y="1248"/>
                      <a:pt x="39" y="1248"/>
                    </a:cubicBezTo>
                    <a:cubicBezTo>
                      <a:pt x="58" y="1248"/>
                      <a:pt x="77" y="1234"/>
                      <a:pt x="77" y="1206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946;p35">
                <a:extLst>
                  <a:ext uri="{FF2B5EF4-FFF2-40B4-BE49-F238E27FC236}">
                    <a16:creationId xmlns:a16="http://schemas.microsoft.com/office/drawing/2014/main" xmlns="" id="{DE3A30B1-BB76-F8BA-A5C2-25131C2C5747}"/>
                  </a:ext>
                </a:extLst>
              </p:cNvPr>
              <p:cNvSpPr/>
              <p:nvPr/>
            </p:nvSpPr>
            <p:spPr>
              <a:xfrm>
                <a:off x="2837000" y="3734750"/>
                <a:ext cx="8992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2238" extrusionOk="0">
                    <a:moveTo>
                      <a:pt x="0" y="1"/>
                    </a:moveTo>
                    <a:lnTo>
                      <a:pt x="0" y="2237"/>
                    </a:lnTo>
                    <a:lnTo>
                      <a:pt x="3409" y="2237"/>
                    </a:lnTo>
                    <a:lnTo>
                      <a:pt x="3596" y="1075"/>
                    </a:lnTo>
                    <a:lnTo>
                      <a:pt x="35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947;p35">
                <a:extLst>
                  <a:ext uri="{FF2B5EF4-FFF2-40B4-BE49-F238E27FC236}">
                    <a16:creationId xmlns:a16="http://schemas.microsoft.com/office/drawing/2014/main" xmlns="" id="{67CD4E89-E981-88FF-6B43-213D214F176C}"/>
                  </a:ext>
                </a:extLst>
              </p:cNvPr>
              <p:cNvSpPr/>
              <p:nvPr/>
            </p:nvSpPr>
            <p:spPr>
              <a:xfrm>
                <a:off x="2850150" y="3712550"/>
                <a:ext cx="608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889" extrusionOk="0">
                    <a:moveTo>
                      <a:pt x="0" y="0"/>
                    </a:moveTo>
                    <a:lnTo>
                      <a:pt x="0" y="889"/>
                    </a:lnTo>
                    <a:lnTo>
                      <a:pt x="2423" y="889"/>
                    </a:lnTo>
                    <a:lnTo>
                      <a:pt x="24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948;p35">
                <a:extLst>
                  <a:ext uri="{FF2B5EF4-FFF2-40B4-BE49-F238E27FC236}">
                    <a16:creationId xmlns:a16="http://schemas.microsoft.com/office/drawing/2014/main" xmlns="" id="{49CDBAF1-3416-8872-974D-FD6E486FDA20}"/>
                  </a:ext>
                </a:extLst>
              </p:cNvPr>
              <p:cNvSpPr/>
              <p:nvPr/>
            </p:nvSpPr>
            <p:spPr>
              <a:xfrm>
                <a:off x="2889325" y="3699125"/>
                <a:ext cx="137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82" extrusionOk="0">
                    <a:moveTo>
                      <a:pt x="1" y="0"/>
                    </a:moveTo>
                    <a:lnTo>
                      <a:pt x="1" y="581"/>
                    </a:lnTo>
                    <a:lnTo>
                      <a:pt x="549" y="581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949;p35">
                <a:extLst>
                  <a:ext uri="{FF2B5EF4-FFF2-40B4-BE49-F238E27FC236}">
                    <a16:creationId xmlns:a16="http://schemas.microsoft.com/office/drawing/2014/main" xmlns="" id="{5207E1EF-2996-9574-1363-5DA952860E9E}"/>
                  </a:ext>
                </a:extLst>
              </p:cNvPr>
              <p:cNvSpPr/>
              <p:nvPr/>
            </p:nvSpPr>
            <p:spPr>
              <a:xfrm>
                <a:off x="2850150" y="3711725"/>
                <a:ext cx="619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89" extrusionOk="0">
                    <a:moveTo>
                      <a:pt x="44" y="1"/>
                    </a:moveTo>
                    <a:cubicBezTo>
                      <a:pt x="0" y="1"/>
                      <a:pt x="0" y="89"/>
                      <a:pt x="44" y="89"/>
                    </a:cubicBezTo>
                    <a:lnTo>
                      <a:pt x="2423" y="89"/>
                    </a:lnTo>
                    <a:cubicBezTo>
                      <a:pt x="2478" y="89"/>
                      <a:pt x="247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950;p35">
                <a:extLst>
                  <a:ext uri="{FF2B5EF4-FFF2-40B4-BE49-F238E27FC236}">
                    <a16:creationId xmlns:a16="http://schemas.microsoft.com/office/drawing/2014/main" xmlns="" id="{775CD879-2122-3DBC-4FD0-CC17B99975B0}"/>
                  </a:ext>
                </a:extLst>
              </p:cNvPr>
              <p:cNvSpPr/>
              <p:nvPr/>
            </p:nvSpPr>
            <p:spPr>
              <a:xfrm>
                <a:off x="2674725" y="3761625"/>
                <a:ext cx="26507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0603" h="1908" extrusionOk="0">
                    <a:moveTo>
                      <a:pt x="8080" y="0"/>
                    </a:moveTo>
                    <a:lnTo>
                      <a:pt x="7269" y="954"/>
                    </a:lnTo>
                    <a:lnTo>
                      <a:pt x="1711" y="954"/>
                    </a:lnTo>
                    <a:lnTo>
                      <a:pt x="1458" y="515"/>
                    </a:lnTo>
                    <a:cubicBezTo>
                      <a:pt x="1360" y="340"/>
                      <a:pt x="1173" y="220"/>
                      <a:pt x="965" y="220"/>
                    </a:cubicBezTo>
                    <a:lnTo>
                      <a:pt x="1" y="220"/>
                    </a:lnTo>
                    <a:lnTo>
                      <a:pt x="866" y="1908"/>
                    </a:lnTo>
                    <a:lnTo>
                      <a:pt x="9681" y="1908"/>
                    </a:lnTo>
                    <a:cubicBezTo>
                      <a:pt x="10263" y="1655"/>
                      <a:pt x="10602" y="0"/>
                      <a:pt x="106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951;p35">
                <a:extLst>
                  <a:ext uri="{FF2B5EF4-FFF2-40B4-BE49-F238E27FC236}">
                    <a16:creationId xmlns:a16="http://schemas.microsoft.com/office/drawing/2014/main" xmlns="" id="{7029C36D-4B8F-578D-E53E-924CFD9BBBE7}"/>
                  </a:ext>
                </a:extLst>
              </p:cNvPr>
              <p:cNvSpPr/>
              <p:nvPr/>
            </p:nvSpPr>
            <p:spPr>
              <a:xfrm>
                <a:off x="2893450" y="3773400"/>
                <a:ext cx="1892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8" extrusionOk="0">
                    <a:moveTo>
                      <a:pt x="384" y="0"/>
                    </a:moveTo>
                    <a:cubicBezTo>
                      <a:pt x="176" y="0"/>
                      <a:pt x="1" y="176"/>
                      <a:pt x="1" y="384"/>
                    </a:cubicBezTo>
                    <a:cubicBezTo>
                      <a:pt x="1" y="592"/>
                      <a:pt x="176" y="757"/>
                      <a:pt x="384" y="757"/>
                    </a:cubicBezTo>
                    <a:cubicBezTo>
                      <a:pt x="593" y="757"/>
                      <a:pt x="757" y="592"/>
                      <a:pt x="757" y="384"/>
                    </a:cubicBezTo>
                    <a:cubicBezTo>
                      <a:pt x="757" y="176"/>
                      <a:pt x="593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952;p35">
                <a:extLst>
                  <a:ext uri="{FF2B5EF4-FFF2-40B4-BE49-F238E27FC236}">
                    <a16:creationId xmlns:a16="http://schemas.microsoft.com/office/drawing/2014/main" xmlns="" id="{F6203EE5-145F-91B4-C19F-BB04C0C50973}"/>
                  </a:ext>
                </a:extLst>
              </p:cNvPr>
              <p:cNvSpPr/>
              <p:nvPr/>
            </p:nvSpPr>
            <p:spPr>
              <a:xfrm>
                <a:off x="2835600" y="3733100"/>
                <a:ext cx="9212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89" extrusionOk="0">
                    <a:moveTo>
                      <a:pt x="56" y="1"/>
                    </a:moveTo>
                    <a:cubicBezTo>
                      <a:pt x="1" y="1"/>
                      <a:pt x="1" y="89"/>
                      <a:pt x="56" y="89"/>
                    </a:cubicBezTo>
                    <a:lnTo>
                      <a:pt x="3630" y="89"/>
                    </a:lnTo>
                    <a:cubicBezTo>
                      <a:pt x="3685" y="89"/>
                      <a:pt x="3685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953;p35">
                <a:extLst>
                  <a:ext uri="{FF2B5EF4-FFF2-40B4-BE49-F238E27FC236}">
                    <a16:creationId xmlns:a16="http://schemas.microsoft.com/office/drawing/2014/main" xmlns="" id="{95029EB4-8E94-553C-6119-7780337653A7}"/>
                  </a:ext>
                </a:extLst>
              </p:cNvPr>
              <p:cNvSpPr/>
              <p:nvPr/>
            </p:nvSpPr>
            <p:spPr>
              <a:xfrm>
                <a:off x="2866600" y="3719675"/>
                <a:ext cx="46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8" extrusionOk="0">
                    <a:moveTo>
                      <a:pt x="0" y="0"/>
                    </a:moveTo>
                    <a:lnTo>
                      <a:pt x="0" y="187"/>
                    </a:lnTo>
                    <a:lnTo>
                      <a:pt x="186" y="187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954;p35">
                <a:extLst>
                  <a:ext uri="{FF2B5EF4-FFF2-40B4-BE49-F238E27FC236}">
                    <a16:creationId xmlns:a16="http://schemas.microsoft.com/office/drawing/2014/main" xmlns="" id="{D7158D6C-86F5-06F5-C8F8-4B8594EB0A96}"/>
                  </a:ext>
                </a:extLst>
              </p:cNvPr>
              <p:cNvSpPr/>
              <p:nvPr/>
            </p:nvSpPr>
            <p:spPr>
              <a:xfrm>
                <a:off x="286192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955;p35">
                <a:extLst>
                  <a:ext uri="{FF2B5EF4-FFF2-40B4-BE49-F238E27FC236}">
                    <a16:creationId xmlns:a16="http://schemas.microsoft.com/office/drawing/2014/main" xmlns="" id="{5C014298-D156-1097-E170-141163CC3CD6}"/>
                  </a:ext>
                </a:extLst>
              </p:cNvPr>
              <p:cNvSpPr/>
              <p:nvPr/>
            </p:nvSpPr>
            <p:spPr>
              <a:xfrm>
                <a:off x="286905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956;p35">
                <a:extLst>
                  <a:ext uri="{FF2B5EF4-FFF2-40B4-BE49-F238E27FC236}">
                    <a16:creationId xmlns:a16="http://schemas.microsoft.com/office/drawing/2014/main" xmlns="" id="{1A48205F-DE54-4741-19B8-026BE9BC368A}"/>
                  </a:ext>
                </a:extLst>
              </p:cNvPr>
              <p:cNvSpPr/>
              <p:nvPr/>
            </p:nvSpPr>
            <p:spPr>
              <a:xfrm>
                <a:off x="2876175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957;p35">
                <a:extLst>
                  <a:ext uri="{FF2B5EF4-FFF2-40B4-BE49-F238E27FC236}">
                    <a16:creationId xmlns:a16="http://schemas.microsoft.com/office/drawing/2014/main" xmlns="" id="{7E2D28E0-CDF4-3C36-A930-6BBB917B6F41}"/>
                  </a:ext>
                </a:extLst>
              </p:cNvPr>
              <p:cNvSpPr/>
              <p:nvPr/>
            </p:nvSpPr>
            <p:spPr>
              <a:xfrm>
                <a:off x="288330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958;p35">
                <a:extLst>
                  <a:ext uri="{FF2B5EF4-FFF2-40B4-BE49-F238E27FC236}">
                    <a16:creationId xmlns:a16="http://schemas.microsoft.com/office/drawing/2014/main" xmlns="" id="{90522042-8EF0-A809-4641-EAD16CC52270}"/>
                  </a:ext>
                </a:extLst>
              </p:cNvPr>
              <p:cNvSpPr/>
              <p:nvPr/>
            </p:nvSpPr>
            <p:spPr>
              <a:xfrm>
                <a:off x="2890425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8" y="197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959;p35">
                <a:extLst>
                  <a:ext uri="{FF2B5EF4-FFF2-40B4-BE49-F238E27FC236}">
                    <a16:creationId xmlns:a16="http://schemas.microsoft.com/office/drawing/2014/main" xmlns="" id="{C6B6E1A9-18A5-28D0-10A6-B0E51B119144}"/>
                  </a:ext>
                </a:extLst>
              </p:cNvPr>
              <p:cNvSpPr/>
              <p:nvPr/>
            </p:nvSpPr>
            <p:spPr>
              <a:xfrm>
                <a:off x="289755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8" y="197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960;p35">
                <a:extLst>
                  <a:ext uri="{FF2B5EF4-FFF2-40B4-BE49-F238E27FC236}">
                    <a16:creationId xmlns:a16="http://schemas.microsoft.com/office/drawing/2014/main" xmlns="" id="{847D30E6-D4A6-AB03-2B08-F16179472856}"/>
                  </a:ext>
                </a:extLst>
              </p:cNvPr>
              <p:cNvSpPr/>
              <p:nvPr/>
            </p:nvSpPr>
            <p:spPr>
              <a:xfrm>
                <a:off x="290442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961;p35">
                <a:extLst>
                  <a:ext uri="{FF2B5EF4-FFF2-40B4-BE49-F238E27FC236}">
                    <a16:creationId xmlns:a16="http://schemas.microsoft.com/office/drawing/2014/main" xmlns="" id="{1A14F825-EC98-7969-2163-4D3A0B587C3C}"/>
                  </a:ext>
                </a:extLst>
              </p:cNvPr>
              <p:cNvSpPr/>
              <p:nvPr/>
            </p:nvSpPr>
            <p:spPr>
              <a:xfrm>
                <a:off x="2911550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962;p35">
                <a:extLst>
                  <a:ext uri="{FF2B5EF4-FFF2-40B4-BE49-F238E27FC236}">
                    <a16:creationId xmlns:a16="http://schemas.microsoft.com/office/drawing/2014/main" xmlns="" id="{D2A1FD66-2EEA-9476-CA6C-AD0EAF85C869}"/>
                  </a:ext>
                </a:extLst>
              </p:cNvPr>
              <p:cNvSpPr/>
              <p:nvPr/>
            </p:nvSpPr>
            <p:spPr>
              <a:xfrm>
                <a:off x="291867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963;p35">
                <a:extLst>
                  <a:ext uri="{FF2B5EF4-FFF2-40B4-BE49-F238E27FC236}">
                    <a16:creationId xmlns:a16="http://schemas.microsoft.com/office/drawing/2014/main" xmlns="" id="{68E5F1DA-5C8B-A581-C71F-69C0F87094E5}"/>
                  </a:ext>
                </a:extLst>
              </p:cNvPr>
              <p:cNvSpPr/>
              <p:nvPr/>
            </p:nvSpPr>
            <p:spPr>
              <a:xfrm>
                <a:off x="2896450" y="3719675"/>
                <a:ext cx="49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88" extrusionOk="0">
                    <a:moveTo>
                      <a:pt x="1" y="0"/>
                    </a:moveTo>
                    <a:lnTo>
                      <a:pt x="1" y="187"/>
                    </a:lnTo>
                    <a:lnTo>
                      <a:pt x="198" y="18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964;p35">
                <a:extLst>
                  <a:ext uri="{FF2B5EF4-FFF2-40B4-BE49-F238E27FC236}">
                    <a16:creationId xmlns:a16="http://schemas.microsoft.com/office/drawing/2014/main" xmlns="" id="{F22969D0-5A24-F0C0-BF8F-A2AC7BDC2403}"/>
                  </a:ext>
                </a:extLst>
              </p:cNvPr>
              <p:cNvSpPr/>
              <p:nvPr/>
            </p:nvSpPr>
            <p:spPr>
              <a:xfrm>
                <a:off x="2874525" y="3719675"/>
                <a:ext cx="195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188" extrusionOk="0">
                    <a:moveTo>
                      <a:pt x="1" y="0"/>
                    </a:moveTo>
                    <a:lnTo>
                      <a:pt x="1" y="187"/>
                    </a:lnTo>
                    <a:lnTo>
                      <a:pt x="780" y="187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965;p35">
                <a:extLst>
                  <a:ext uri="{FF2B5EF4-FFF2-40B4-BE49-F238E27FC236}">
                    <a16:creationId xmlns:a16="http://schemas.microsoft.com/office/drawing/2014/main" xmlns="" id="{6D139FC6-83D0-D4A7-4543-F268BBE5F27D}"/>
                  </a:ext>
                </a:extLst>
              </p:cNvPr>
              <p:cNvSpPr/>
              <p:nvPr/>
            </p:nvSpPr>
            <p:spPr>
              <a:xfrm>
                <a:off x="2627025" y="3799450"/>
                <a:ext cx="254100" cy="123900"/>
              </a:xfrm>
              <a:custGeom>
                <a:avLst/>
                <a:gdLst/>
                <a:ahLst/>
                <a:cxnLst/>
                <a:rect l="l" t="t" r="r" b="b"/>
                <a:pathLst>
                  <a:path w="10164" h="4956" extrusionOk="0">
                    <a:moveTo>
                      <a:pt x="3816" y="0"/>
                    </a:moveTo>
                    <a:cubicBezTo>
                      <a:pt x="2413" y="0"/>
                      <a:pt x="1" y="3004"/>
                      <a:pt x="1" y="3004"/>
                    </a:cubicBezTo>
                    <a:cubicBezTo>
                      <a:pt x="549" y="4145"/>
                      <a:pt x="3312" y="4956"/>
                      <a:pt x="3312" y="4956"/>
                    </a:cubicBezTo>
                    <a:lnTo>
                      <a:pt x="4704" y="2971"/>
                    </a:lnTo>
                    <a:lnTo>
                      <a:pt x="7149" y="1711"/>
                    </a:lnTo>
                    <a:cubicBezTo>
                      <a:pt x="7149" y="1711"/>
                      <a:pt x="7273" y="1723"/>
                      <a:pt x="7481" y="1723"/>
                    </a:cubicBezTo>
                    <a:cubicBezTo>
                      <a:pt x="7887" y="1723"/>
                      <a:pt x="8617" y="1675"/>
                      <a:pt x="9386" y="1392"/>
                    </a:cubicBezTo>
                    <a:cubicBezTo>
                      <a:pt x="9846" y="1228"/>
                      <a:pt x="10010" y="1085"/>
                      <a:pt x="10076" y="888"/>
                    </a:cubicBezTo>
                    <a:cubicBezTo>
                      <a:pt x="10164" y="614"/>
                      <a:pt x="9978" y="208"/>
                      <a:pt x="9682" y="198"/>
                    </a:cubicBezTo>
                    <a:cubicBezTo>
                      <a:pt x="8607" y="154"/>
                      <a:pt x="5011" y="0"/>
                      <a:pt x="3816" y="0"/>
                    </a:cubicBezTo>
                    <a:close/>
                  </a:path>
                </a:pathLst>
              </a:custGeom>
              <a:solidFill>
                <a:srgbClr val="EE9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966;p35">
                <a:extLst>
                  <a:ext uri="{FF2B5EF4-FFF2-40B4-BE49-F238E27FC236}">
                    <a16:creationId xmlns:a16="http://schemas.microsoft.com/office/drawing/2014/main" xmlns="" id="{1AD269C6-DBA5-93AE-9989-AA19E4F5FE13}"/>
                  </a:ext>
                </a:extLst>
              </p:cNvPr>
              <p:cNvSpPr/>
              <p:nvPr/>
            </p:nvSpPr>
            <p:spPr>
              <a:xfrm>
                <a:off x="2734750" y="3807125"/>
                <a:ext cx="197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7917" h="2676" extrusionOk="0">
                    <a:moveTo>
                      <a:pt x="4858" y="0"/>
                    </a:moveTo>
                    <a:lnTo>
                      <a:pt x="0" y="2675"/>
                    </a:lnTo>
                    <a:cubicBezTo>
                      <a:pt x="2368" y="2489"/>
                      <a:pt x="4748" y="2247"/>
                      <a:pt x="7007" y="1480"/>
                    </a:cubicBezTo>
                    <a:cubicBezTo>
                      <a:pt x="7226" y="1404"/>
                      <a:pt x="7456" y="1316"/>
                      <a:pt x="7631" y="1151"/>
                    </a:cubicBezTo>
                    <a:cubicBezTo>
                      <a:pt x="7806" y="997"/>
                      <a:pt x="7916" y="734"/>
                      <a:pt x="7828" y="515"/>
                    </a:cubicBezTo>
                    <a:cubicBezTo>
                      <a:pt x="7774" y="340"/>
                      <a:pt x="7609" y="220"/>
                      <a:pt x="7434" y="154"/>
                    </a:cubicBezTo>
                    <a:cubicBezTo>
                      <a:pt x="7258" y="98"/>
                      <a:pt x="7072" y="88"/>
                      <a:pt x="6897" y="77"/>
                    </a:cubicBezTo>
                    <a:cubicBezTo>
                      <a:pt x="6217" y="55"/>
                      <a:pt x="5537" y="22"/>
                      <a:pt x="4858" y="0"/>
                    </a:cubicBezTo>
                    <a:close/>
                  </a:path>
                </a:pathLst>
              </a:custGeom>
              <a:solidFill>
                <a:srgbClr val="EE9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967;p35">
                <a:extLst>
                  <a:ext uri="{FF2B5EF4-FFF2-40B4-BE49-F238E27FC236}">
                    <a16:creationId xmlns:a16="http://schemas.microsoft.com/office/drawing/2014/main" xmlns="" id="{111E4460-882A-6909-1A25-B32BFBD65008}"/>
                  </a:ext>
                </a:extLst>
              </p:cNvPr>
              <p:cNvSpPr/>
              <p:nvPr/>
            </p:nvSpPr>
            <p:spPr>
              <a:xfrm>
                <a:off x="2903575" y="3821075"/>
                <a:ext cx="271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945" extrusionOk="0">
                    <a:moveTo>
                      <a:pt x="1032" y="1"/>
                    </a:moveTo>
                    <a:cubicBezTo>
                      <a:pt x="659" y="12"/>
                      <a:pt x="220" y="198"/>
                      <a:pt x="67" y="561"/>
                    </a:cubicBezTo>
                    <a:cubicBezTo>
                      <a:pt x="23" y="670"/>
                      <a:pt x="1" y="790"/>
                      <a:pt x="12" y="911"/>
                    </a:cubicBezTo>
                    <a:cubicBezTo>
                      <a:pt x="18" y="933"/>
                      <a:pt x="40" y="944"/>
                      <a:pt x="60" y="944"/>
                    </a:cubicBezTo>
                    <a:cubicBezTo>
                      <a:pt x="81" y="944"/>
                      <a:pt x="100" y="933"/>
                      <a:pt x="100" y="911"/>
                    </a:cubicBezTo>
                    <a:cubicBezTo>
                      <a:pt x="45" y="396"/>
                      <a:pt x="582" y="100"/>
                      <a:pt x="1032" y="89"/>
                    </a:cubicBezTo>
                    <a:cubicBezTo>
                      <a:pt x="1087" y="89"/>
                      <a:pt x="1087" y="1"/>
                      <a:pt x="1032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968;p35">
                <a:extLst>
                  <a:ext uri="{FF2B5EF4-FFF2-40B4-BE49-F238E27FC236}">
                    <a16:creationId xmlns:a16="http://schemas.microsoft.com/office/drawing/2014/main" xmlns="" id="{B2E9E6C6-8964-6AD2-B9D3-F258C43C2B89}"/>
                  </a:ext>
                </a:extLst>
              </p:cNvPr>
              <p:cNvSpPr/>
              <p:nvPr/>
            </p:nvSpPr>
            <p:spPr>
              <a:xfrm>
                <a:off x="2795575" y="3801600"/>
                <a:ext cx="8585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972" extrusionOk="0">
                    <a:moveTo>
                      <a:pt x="1156" y="1"/>
                    </a:moveTo>
                    <a:cubicBezTo>
                      <a:pt x="1120" y="1"/>
                      <a:pt x="1122" y="78"/>
                      <a:pt x="1163" y="78"/>
                    </a:cubicBezTo>
                    <a:cubicBezTo>
                      <a:pt x="1712" y="100"/>
                      <a:pt x="2249" y="122"/>
                      <a:pt x="2786" y="134"/>
                    </a:cubicBezTo>
                    <a:cubicBezTo>
                      <a:pt x="2951" y="144"/>
                      <a:pt x="3126" y="177"/>
                      <a:pt x="3236" y="309"/>
                    </a:cubicBezTo>
                    <a:cubicBezTo>
                      <a:pt x="3378" y="484"/>
                      <a:pt x="3346" y="736"/>
                      <a:pt x="3236" y="923"/>
                    </a:cubicBezTo>
                    <a:cubicBezTo>
                      <a:pt x="3104" y="1153"/>
                      <a:pt x="2786" y="1230"/>
                      <a:pt x="2545" y="1306"/>
                    </a:cubicBezTo>
                    <a:cubicBezTo>
                      <a:pt x="2216" y="1394"/>
                      <a:pt x="1876" y="1471"/>
                      <a:pt x="1526" y="1515"/>
                    </a:cubicBezTo>
                    <a:cubicBezTo>
                      <a:pt x="1141" y="1569"/>
                      <a:pt x="747" y="1569"/>
                      <a:pt x="352" y="1603"/>
                    </a:cubicBezTo>
                    <a:cubicBezTo>
                      <a:pt x="337" y="1603"/>
                      <a:pt x="317" y="1601"/>
                      <a:pt x="296" y="1601"/>
                    </a:cubicBezTo>
                    <a:cubicBezTo>
                      <a:pt x="255" y="1601"/>
                      <a:pt x="209" y="1606"/>
                      <a:pt x="188" y="1635"/>
                    </a:cubicBezTo>
                    <a:cubicBezTo>
                      <a:pt x="166" y="1657"/>
                      <a:pt x="155" y="1679"/>
                      <a:pt x="144" y="1701"/>
                    </a:cubicBezTo>
                    <a:cubicBezTo>
                      <a:pt x="100" y="1778"/>
                      <a:pt x="67" y="1844"/>
                      <a:pt x="23" y="1910"/>
                    </a:cubicBezTo>
                    <a:cubicBezTo>
                      <a:pt x="0" y="1941"/>
                      <a:pt x="32" y="1972"/>
                      <a:pt x="60" y="1972"/>
                    </a:cubicBezTo>
                    <a:cubicBezTo>
                      <a:pt x="71" y="1972"/>
                      <a:pt x="83" y="1966"/>
                      <a:pt x="89" y="1954"/>
                    </a:cubicBezTo>
                    <a:cubicBezTo>
                      <a:pt x="140" y="1862"/>
                      <a:pt x="190" y="1780"/>
                      <a:pt x="241" y="1699"/>
                    </a:cubicBezTo>
                    <a:lnTo>
                      <a:pt x="241" y="1699"/>
                    </a:lnTo>
                    <a:cubicBezTo>
                      <a:pt x="564" y="1668"/>
                      <a:pt x="897" y="1657"/>
                      <a:pt x="1229" y="1635"/>
                    </a:cubicBezTo>
                    <a:cubicBezTo>
                      <a:pt x="1558" y="1603"/>
                      <a:pt x="1876" y="1559"/>
                      <a:pt x="2194" y="1482"/>
                    </a:cubicBezTo>
                    <a:cubicBezTo>
                      <a:pt x="2501" y="1405"/>
                      <a:pt x="2819" y="1328"/>
                      <a:pt x="3082" y="1175"/>
                    </a:cubicBezTo>
                    <a:cubicBezTo>
                      <a:pt x="3246" y="1087"/>
                      <a:pt x="3346" y="945"/>
                      <a:pt x="3389" y="758"/>
                    </a:cubicBezTo>
                    <a:cubicBezTo>
                      <a:pt x="3433" y="572"/>
                      <a:pt x="3400" y="353"/>
                      <a:pt x="3258" y="210"/>
                    </a:cubicBezTo>
                    <a:cubicBezTo>
                      <a:pt x="3137" y="100"/>
                      <a:pt x="2973" y="68"/>
                      <a:pt x="2808" y="56"/>
                    </a:cubicBezTo>
                    <a:cubicBezTo>
                      <a:pt x="2534" y="46"/>
                      <a:pt x="2249" y="34"/>
                      <a:pt x="1964" y="24"/>
                    </a:cubicBezTo>
                    <a:cubicBezTo>
                      <a:pt x="1701" y="12"/>
                      <a:pt x="1438" y="12"/>
                      <a:pt x="1163" y="2"/>
                    </a:cubicBezTo>
                    <a:cubicBezTo>
                      <a:pt x="1161" y="1"/>
                      <a:pt x="1158" y="1"/>
                      <a:pt x="1156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969;p35">
                <a:extLst>
                  <a:ext uri="{FF2B5EF4-FFF2-40B4-BE49-F238E27FC236}">
                    <a16:creationId xmlns:a16="http://schemas.microsoft.com/office/drawing/2014/main" xmlns="" id="{54001D60-76DF-0DD8-3C91-7E63EC943695}"/>
                  </a:ext>
                </a:extLst>
              </p:cNvPr>
              <p:cNvSpPr/>
              <p:nvPr/>
            </p:nvSpPr>
            <p:spPr>
              <a:xfrm>
                <a:off x="2850400" y="3811625"/>
                <a:ext cx="2992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946" extrusionOk="0">
                    <a:moveTo>
                      <a:pt x="990" y="0"/>
                    </a:moveTo>
                    <a:cubicBezTo>
                      <a:pt x="743" y="0"/>
                      <a:pt x="499" y="51"/>
                      <a:pt x="308" y="215"/>
                    </a:cubicBezTo>
                    <a:cubicBezTo>
                      <a:pt x="100" y="379"/>
                      <a:pt x="1" y="686"/>
                      <a:pt x="144" y="927"/>
                    </a:cubicBezTo>
                    <a:cubicBezTo>
                      <a:pt x="150" y="940"/>
                      <a:pt x="161" y="945"/>
                      <a:pt x="173" y="945"/>
                    </a:cubicBezTo>
                    <a:cubicBezTo>
                      <a:pt x="202" y="945"/>
                      <a:pt x="236" y="914"/>
                      <a:pt x="220" y="883"/>
                    </a:cubicBezTo>
                    <a:cubicBezTo>
                      <a:pt x="89" y="664"/>
                      <a:pt x="198" y="390"/>
                      <a:pt x="385" y="247"/>
                    </a:cubicBezTo>
                    <a:cubicBezTo>
                      <a:pt x="560" y="117"/>
                      <a:pt x="769" y="76"/>
                      <a:pt x="980" y="76"/>
                    </a:cubicBezTo>
                    <a:cubicBezTo>
                      <a:pt x="1034" y="76"/>
                      <a:pt x="1088" y="79"/>
                      <a:pt x="1141" y="83"/>
                    </a:cubicBezTo>
                    <a:cubicBezTo>
                      <a:pt x="1144" y="84"/>
                      <a:pt x="1147" y="84"/>
                      <a:pt x="1150" y="84"/>
                    </a:cubicBezTo>
                    <a:cubicBezTo>
                      <a:pt x="1196" y="84"/>
                      <a:pt x="1193" y="6"/>
                      <a:pt x="1141" y="6"/>
                    </a:cubicBezTo>
                    <a:cubicBezTo>
                      <a:pt x="1091" y="2"/>
                      <a:pt x="1040" y="0"/>
                      <a:pt x="990" y="0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970;p35">
                <a:extLst>
                  <a:ext uri="{FF2B5EF4-FFF2-40B4-BE49-F238E27FC236}">
                    <a16:creationId xmlns:a16="http://schemas.microsoft.com/office/drawing/2014/main" xmlns="" id="{B07A4DDB-4A8C-A634-2BE5-B12D0031A4CB}"/>
                  </a:ext>
                </a:extLst>
              </p:cNvPr>
              <p:cNvSpPr/>
              <p:nvPr/>
            </p:nvSpPr>
            <p:spPr>
              <a:xfrm>
                <a:off x="2738575" y="3863525"/>
                <a:ext cx="74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13" extrusionOk="0">
                    <a:moveTo>
                      <a:pt x="48" y="1"/>
                    </a:moveTo>
                    <a:cubicBezTo>
                      <a:pt x="38" y="1"/>
                      <a:pt x="25" y="7"/>
                      <a:pt x="12" y="13"/>
                    </a:cubicBezTo>
                    <a:cubicBezTo>
                      <a:pt x="1" y="35"/>
                      <a:pt x="1" y="57"/>
                      <a:pt x="12" y="69"/>
                    </a:cubicBezTo>
                    <a:cubicBezTo>
                      <a:pt x="88" y="167"/>
                      <a:pt x="154" y="276"/>
                      <a:pt x="209" y="397"/>
                    </a:cubicBezTo>
                    <a:cubicBezTo>
                      <a:pt x="217" y="405"/>
                      <a:pt x="236" y="413"/>
                      <a:pt x="250" y="413"/>
                    </a:cubicBezTo>
                    <a:cubicBezTo>
                      <a:pt x="256" y="413"/>
                      <a:pt x="261" y="411"/>
                      <a:pt x="264" y="408"/>
                    </a:cubicBezTo>
                    <a:cubicBezTo>
                      <a:pt x="286" y="397"/>
                      <a:pt x="297" y="376"/>
                      <a:pt x="286" y="354"/>
                    </a:cubicBezTo>
                    <a:cubicBezTo>
                      <a:pt x="231" y="233"/>
                      <a:pt x="154" y="123"/>
                      <a:pt x="67" y="13"/>
                    </a:cubicBezTo>
                    <a:cubicBezTo>
                      <a:pt x="62" y="4"/>
                      <a:pt x="56" y="1"/>
                      <a:pt x="48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971;p35">
                <a:extLst>
                  <a:ext uri="{FF2B5EF4-FFF2-40B4-BE49-F238E27FC236}">
                    <a16:creationId xmlns:a16="http://schemas.microsoft.com/office/drawing/2014/main" xmlns="" id="{3C6A9AD1-DB76-C8C8-41F6-57F000974AAA}"/>
                  </a:ext>
                </a:extLst>
              </p:cNvPr>
              <p:cNvSpPr/>
              <p:nvPr/>
            </p:nvSpPr>
            <p:spPr>
              <a:xfrm>
                <a:off x="2507525" y="3824375"/>
                <a:ext cx="232175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7659" extrusionOk="0">
                    <a:moveTo>
                      <a:pt x="5910" y="1"/>
                    </a:moveTo>
                    <a:lnTo>
                      <a:pt x="1" y="7653"/>
                    </a:lnTo>
                    <a:cubicBezTo>
                      <a:pt x="59" y="7657"/>
                      <a:pt x="744" y="7658"/>
                      <a:pt x="1631" y="7658"/>
                    </a:cubicBezTo>
                    <a:cubicBezTo>
                      <a:pt x="3404" y="7658"/>
                      <a:pt x="5987" y="7653"/>
                      <a:pt x="5987" y="7653"/>
                    </a:cubicBezTo>
                    <a:lnTo>
                      <a:pt x="9287" y="2851"/>
                    </a:lnTo>
                    <a:lnTo>
                      <a:pt x="591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972;p35">
                <a:extLst>
                  <a:ext uri="{FF2B5EF4-FFF2-40B4-BE49-F238E27FC236}">
                    <a16:creationId xmlns:a16="http://schemas.microsoft.com/office/drawing/2014/main" xmlns="" id="{E8047B71-B13F-B2F5-7889-D1882C340DE5}"/>
                  </a:ext>
                </a:extLst>
              </p:cNvPr>
              <p:cNvSpPr/>
              <p:nvPr/>
            </p:nvSpPr>
            <p:spPr>
              <a:xfrm>
                <a:off x="2557125" y="3949975"/>
                <a:ext cx="105175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2412" extrusionOk="0">
                    <a:moveTo>
                      <a:pt x="832" y="1"/>
                    </a:moveTo>
                    <a:cubicBezTo>
                      <a:pt x="573" y="1"/>
                      <a:pt x="314" y="15"/>
                      <a:pt x="56" y="42"/>
                    </a:cubicBezTo>
                    <a:cubicBezTo>
                      <a:pt x="4" y="42"/>
                      <a:pt x="1" y="120"/>
                      <a:pt x="47" y="120"/>
                    </a:cubicBezTo>
                    <a:cubicBezTo>
                      <a:pt x="50" y="120"/>
                      <a:pt x="53" y="120"/>
                      <a:pt x="56" y="119"/>
                    </a:cubicBezTo>
                    <a:cubicBezTo>
                      <a:pt x="308" y="96"/>
                      <a:pt x="564" y="81"/>
                      <a:pt x="821" y="81"/>
                    </a:cubicBezTo>
                    <a:cubicBezTo>
                      <a:pt x="1289" y="81"/>
                      <a:pt x="1758" y="131"/>
                      <a:pt x="2205" y="272"/>
                    </a:cubicBezTo>
                    <a:cubicBezTo>
                      <a:pt x="2841" y="458"/>
                      <a:pt x="3367" y="865"/>
                      <a:pt x="3740" y="1423"/>
                    </a:cubicBezTo>
                    <a:cubicBezTo>
                      <a:pt x="3926" y="1708"/>
                      <a:pt x="4069" y="2037"/>
                      <a:pt x="4123" y="2388"/>
                    </a:cubicBezTo>
                    <a:cubicBezTo>
                      <a:pt x="4127" y="2405"/>
                      <a:pt x="4141" y="2412"/>
                      <a:pt x="4156" y="2412"/>
                    </a:cubicBezTo>
                    <a:cubicBezTo>
                      <a:pt x="4180" y="2412"/>
                      <a:pt x="4207" y="2393"/>
                      <a:pt x="4200" y="2366"/>
                    </a:cubicBezTo>
                    <a:cubicBezTo>
                      <a:pt x="4113" y="1730"/>
                      <a:pt x="3718" y="1150"/>
                      <a:pt x="3235" y="733"/>
                    </a:cubicBezTo>
                    <a:cubicBezTo>
                      <a:pt x="2698" y="283"/>
                      <a:pt x="2029" y="86"/>
                      <a:pt x="1338" y="20"/>
                    </a:cubicBezTo>
                    <a:cubicBezTo>
                      <a:pt x="1170" y="7"/>
                      <a:pt x="1001" y="1"/>
                      <a:pt x="8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973;p35">
                <a:extLst>
                  <a:ext uri="{FF2B5EF4-FFF2-40B4-BE49-F238E27FC236}">
                    <a16:creationId xmlns:a16="http://schemas.microsoft.com/office/drawing/2014/main" xmlns="" id="{23F74B92-11E2-BA22-C4D5-6FF730791EC4}"/>
                  </a:ext>
                </a:extLst>
              </p:cNvPr>
              <p:cNvSpPr/>
              <p:nvPr/>
            </p:nvSpPr>
            <p:spPr>
              <a:xfrm>
                <a:off x="2521400" y="3995725"/>
                <a:ext cx="443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794" extrusionOk="0">
                    <a:moveTo>
                      <a:pt x="394" y="0"/>
                    </a:moveTo>
                    <a:cubicBezTo>
                      <a:pt x="280" y="0"/>
                      <a:pt x="164" y="14"/>
                      <a:pt x="48" y="43"/>
                    </a:cubicBezTo>
                    <a:cubicBezTo>
                      <a:pt x="1" y="62"/>
                      <a:pt x="12" y="123"/>
                      <a:pt x="52" y="123"/>
                    </a:cubicBezTo>
                    <a:cubicBezTo>
                      <a:pt x="57" y="123"/>
                      <a:pt x="63" y="122"/>
                      <a:pt x="70" y="119"/>
                    </a:cubicBezTo>
                    <a:cubicBezTo>
                      <a:pt x="180" y="93"/>
                      <a:pt x="288" y="81"/>
                      <a:pt x="394" y="81"/>
                    </a:cubicBezTo>
                    <a:cubicBezTo>
                      <a:pt x="904" y="81"/>
                      <a:pt x="1364" y="369"/>
                      <a:pt x="1682" y="777"/>
                    </a:cubicBezTo>
                    <a:cubicBezTo>
                      <a:pt x="1691" y="789"/>
                      <a:pt x="1702" y="794"/>
                      <a:pt x="1712" y="794"/>
                    </a:cubicBezTo>
                    <a:cubicBezTo>
                      <a:pt x="1742" y="794"/>
                      <a:pt x="1772" y="755"/>
                      <a:pt x="1748" y="723"/>
                    </a:cubicBezTo>
                    <a:cubicBezTo>
                      <a:pt x="1414" y="298"/>
                      <a:pt x="924" y="0"/>
                      <a:pt x="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974;p35">
                <a:extLst>
                  <a:ext uri="{FF2B5EF4-FFF2-40B4-BE49-F238E27FC236}">
                    <a16:creationId xmlns:a16="http://schemas.microsoft.com/office/drawing/2014/main" xmlns="" id="{5A365F41-89F4-2977-718B-EF831C3372A0}"/>
                  </a:ext>
                </a:extLst>
              </p:cNvPr>
              <p:cNvSpPr/>
              <p:nvPr/>
            </p:nvSpPr>
            <p:spPr>
              <a:xfrm>
                <a:off x="2698300" y="3890700"/>
                <a:ext cx="2085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4" extrusionOk="0">
                    <a:moveTo>
                      <a:pt x="417" y="1"/>
                    </a:moveTo>
                    <a:cubicBezTo>
                      <a:pt x="186" y="1"/>
                      <a:pt x="0" y="188"/>
                      <a:pt x="0" y="417"/>
                    </a:cubicBezTo>
                    <a:cubicBezTo>
                      <a:pt x="0" y="648"/>
                      <a:pt x="186" y="834"/>
                      <a:pt x="417" y="834"/>
                    </a:cubicBezTo>
                    <a:cubicBezTo>
                      <a:pt x="647" y="834"/>
                      <a:pt x="834" y="648"/>
                      <a:pt x="834" y="417"/>
                    </a:cubicBezTo>
                    <a:cubicBezTo>
                      <a:pt x="834" y="188"/>
                      <a:pt x="64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975;p35">
                <a:extLst>
                  <a:ext uri="{FF2B5EF4-FFF2-40B4-BE49-F238E27FC236}">
                    <a16:creationId xmlns:a16="http://schemas.microsoft.com/office/drawing/2014/main" xmlns="" id="{CBB7F3B7-280C-481F-9B35-37109A05876E}"/>
                  </a:ext>
                </a:extLst>
              </p:cNvPr>
              <p:cNvSpPr/>
              <p:nvPr/>
            </p:nvSpPr>
            <p:spPr>
              <a:xfrm>
                <a:off x="2614675" y="3871350"/>
                <a:ext cx="1046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683" extrusionOk="0">
                    <a:moveTo>
                      <a:pt x="60" y="1"/>
                    </a:moveTo>
                    <a:cubicBezTo>
                      <a:pt x="32" y="1"/>
                      <a:pt x="0" y="32"/>
                      <a:pt x="23" y="63"/>
                    </a:cubicBezTo>
                    <a:cubicBezTo>
                      <a:pt x="298" y="446"/>
                      <a:pt x="769" y="633"/>
                      <a:pt x="1229" y="677"/>
                    </a:cubicBezTo>
                    <a:cubicBezTo>
                      <a:pt x="1289" y="681"/>
                      <a:pt x="1348" y="683"/>
                      <a:pt x="1408" y="683"/>
                    </a:cubicBezTo>
                    <a:cubicBezTo>
                      <a:pt x="1958" y="683"/>
                      <a:pt x="2493" y="512"/>
                      <a:pt x="3027" y="413"/>
                    </a:cubicBezTo>
                    <a:cubicBezTo>
                      <a:pt x="3246" y="380"/>
                      <a:pt x="3465" y="355"/>
                      <a:pt x="3684" y="355"/>
                    </a:cubicBezTo>
                    <a:cubicBezTo>
                      <a:pt x="3827" y="355"/>
                      <a:pt x="3970" y="365"/>
                      <a:pt x="4113" y="391"/>
                    </a:cubicBezTo>
                    <a:cubicBezTo>
                      <a:pt x="4116" y="392"/>
                      <a:pt x="4120" y="392"/>
                      <a:pt x="4123" y="392"/>
                    </a:cubicBezTo>
                    <a:cubicBezTo>
                      <a:pt x="4170" y="392"/>
                      <a:pt x="4186" y="325"/>
                      <a:pt x="4135" y="314"/>
                    </a:cubicBezTo>
                    <a:cubicBezTo>
                      <a:pt x="3982" y="285"/>
                      <a:pt x="3829" y="273"/>
                      <a:pt x="3677" y="273"/>
                    </a:cubicBezTo>
                    <a:cubicBezTo>
                      <a:pt x="3253" y="273"/>
                      <a:pt x="2833" y="368"/>
                      <a:pt x="2413" y="457"/>
                    </a:cubicBezTo>
                    <a:cubicBezTo>
                      <a:pt x="2092" y="529"/>
                      <a:pt x="1754" y="594"/>
                      <a:pt x="1420" y="594"/>
                    </a:cubicBezTo>
                    <a:cubicBezTo>
                      <a:pt x="1196" y="594"/>
                      <a:pt x="973" y="565"/>
                      <a:pt x="758" y="490"/>
                    </a:cubicBezTo>
                    <a:cubicBezTo>
                      <a:pt x="495" y="402"/>
                      <a:pt x="254" y="248"/>
                      <a:pt x="89" y="19"/>
                    </a:cubicBezTo>
                    <a:cubicBezTo>
                      <a:pt x="82" y="6"/>
                      <a:pt x="71" y="1"/>
                      <a:pt x="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976;p35">
                <a:extLst>
                  <a:ext uri="{FF2B5EF4-FFF2-40B4-BE49-F238E27FC236}">
                    <a16:creationId xmlns:a16="http://schemas.microsoft.com/office/drawing/2014/main" xmlns="" id="{BF2BAE7C-CD87-57D4-822D-E2743F26D2E1}"/>
                  </a:ext>
                </a:extLst>
              </p:cNvPr>
              <p:cNvSpPr/>
              <p:nvPr/>
            </p:nvSpPr>
            <p:spPr>
              <a:xfrm>
                <a:off x="2583575" y="3914475"/>
                <a:ext cx="1403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4" extrusionOk="0">
                    <a:moveTo>
                      <a:pt x="67" y="0"/>
                    </a:moveTo>
                    <a:cubicBezTo>
                      <a:pt x="30" y="0"/>
                      <a:pt x="1" y="61"/>
                      <a:pt x="39" y="80"/>
                    </a:cubicBezTo>
                    <a:cubicBezTo>
                      <a:pt x="652" y="351"/>
                      <a:pt x="1324" y="443"/>
                      <a:pt x="1983" y="443"/>
                    </a:cubicBezTo>
                    <a:cubicBezTo>
                      <a:pt x="2125" y="443"/>
                      <a:pt x="2267" y="439"/>
                      <a:pt x="2407" y="431"/>
                    </a:cubicBezTo>
                    <a:cubicBezTo>
                      <a:pt x="2989" y="409"/>
                      <a:pt x="3559" y="311"/>
                      <a:pt x="4129" y="223"/>
                    </a:cubicBezTo>
                    <a:cubicBezTo>
                      <a:pt x="4315" y="197"/>
                      <a:pt x="4510" y="175"/>
                      <a:pt x="4705" y="175"/>
                    </a:cubicBezTo>
                    <a:cubicBezTo>
                      <a:pt x="4992" y="175"/>
                      <a:pt x="5277" y="222"/>
                      <a:pt x="5532" y="365"/>
                    </a:cubicBezTo>
                    <a:cubicBezTo>
                      <a:pt x="5538" y="368"/>
                      <a:pt x="5545" y="370"/>
                      <a:pt x="5550" y="370"/>
                    </a:cubicBezTo>
                    <a:cubicBezTo>
                      <a:pt x="5587" y="370"/>
                      <a:pt x="5614" y="317"/>
                      <a:pt x="5576" y="289"/>
                    </a:cubicBezTo>
                    <a:cubicBezTo>
                      <a:pt x="5307" y="142"/>
                      <a:pt x="5018" y="94"/>
                      <a:pt x="4724" y="94"/>
                    </a:cubicBezTo>
                    <a:cubicBezTo>
                      <a:pt x="4359" y="94"/>
                      <a:pt x="3987" y="168"/>
                      <a:pt x="3635" y="223"/>
                    </a:cubicBezTo>
                    <a:cubicBezTo>
                      <a:pt x="3100" y="306"/>
                      <a:pt x="2551" y="363"/>
                      <a:pt x="2004" y="363"/>
                    </a:cubicBezTo>
                    <a:cubicBezTo>
                      <a:pt x="1824" y="363"/>
                      <a:pt x="1644" y="357"/>
                      <a:pt x="1464" y="343"/>
                    </a:cubicBezTo>
                    <a:cubicBezTo>
                      <a:pt x="993" y="300"/>
                      <a:pt x="521" y="201"/>
                      <a:pt x="83" y="4"/>
                    </a:cubicBezTo>
                    <a:cubicBezTo>
                      <a:pt x="78" y="1"/>
                      <a:pt x="72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7" name="Google Shape;977;p35">
              <a:extLst>
                <a:ext uri="{FF2B5EF4-FFF2-40B4-BE49-F238E27FC236}">
                  <a16:creationId xmlns:a16="http://schemas.microsoft.com/office/drawing/2014/main" xmlns="" id="{017BC1F4-2C9A-5525-EAB2-EFC5EFE033C4}"/>
                </a:ext>
              </a:extLst>
            </p:cNvPr>
            <p:cNvGrpSpPr/>
            <p:nvPr/>
          </p:nvGrpSpPr>
          <p:grpSpPr>
            <a:xfrm>
              <a:off x="6371022" y="768111"/>
              <a:ext cx="2797063" cy="1394021"/>
              <a:chOff x="3760400" y="3858425"/>
              <a:chExt cx="333325" cy="166125"/>
            </a:xfrm>
          </p:grpSpPr>
          <p:sp>
            <p:nvSpPr>
              <p:cNvPr id="1104" name="Google Shape;978;p35">
                <a:extLst>
                  <a:ext uri="{FF2B5EF4-FFF2-40B4-BE49-F238E27FC236}">
                    <a16:creationId xmlns:a16="http://schemas.microsoft.com/office/drawing/2014/main" xmlns="" id="{A34F0883-BF63-8959-F822-BBC1EFCEE647}"/>
                  </a:ext>
                </a:extLst>
              </p:cNvPr>
              <p:cNvSpPr/>
              <p:nvPr/>
            </p:nvSpPr>
            <p:spPr>
              <a:xfrm>
                <a:off x="3793025" y="3961150"/>
                <a:ext cx="625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501" extrusionOk="0">
                    <a:moveTo>
                      <a:pt x="1251" y="1"/>
                    </a:moveTo>
                    <a:cubicBezTo>
                      <a:pt x="560" y="1"/>
                      <a:pt x="1" y="560"/>
                      <a:pt x="1" y="1251"/>
                    </a:cubicBezTo>
                    <a:cubicBezTo>
                      <a:pt x="1" y="1941"/>
                      <a:pt x="560" y="2501"/>
                      <a:pt x="1251" y="2501"/>
                    </a:cubicBezTo>
                    <a:cubicBezTo>
                      <a:pt x="1941" y="2501"/>
                      <a:pt x="2501" y="1941"/>
                      <a:pt x="2501" y="1251"/>
                    </a:cubicBezTo>
                    <a:cubicBezTo>
                      <a:pt x="2501" y="560"/>
                      <a:pt x="1941" y="1"/>
                      <a:pt x="12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979;p35">
                <a:extLst>
                  <a:ext uri="{FF2B5EF4-FFF2-40B4-BE49-F238E27FC236}">
                    <a16:creationId xmlns:a16="http://schemas.microsoft.com/office/drawing/2014/main" xmlns="" id="{68C409F5-AEF0-DB6E-39A3-FC8277904C0F}"/>
                  </a:ext>
                </a:extLst>
              </p:cNvPr>
              <p:cNvSpPr/>
              <p:nvPr/>
            </p:nvSpPr>
            <p:spPr>
              <a:xfrm>
                <a:off x="3798525" y="3968450"/>
                <a:ext cx="499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920" extrusionOk="0">
                    <a:moveTo>
                      <a:pt x="1040" y="78"/>
                    </a:moveTo>
                    <a:cubicBezTo>
                      <a:pt x="1091" y="78"/>
                      <a:pt x="1143" y="83"/>
                      <a:pt x="1195" y="92"/>
                    </a:cubicBezTo>
                    <a:cubicBezTo>
                      <a:pt x="1611" y="180"/>
                      <a:pt x="1908" y="542"/>
                      <a:pt x="1908" y="959"/>
                    </a:cubicBezTo>
                    <a:cubicBezTo>
                      <a:pt x="1908" y="1332"/>
                      <a:pt x="1677" y="1660"/>
                      <a:pt x="1326" y="1792"/>
                    </a:cubicBezTo>
                    <a:cubicBezTo>
                      <a:pt x="1235" y="1821"/>
                      <a:pt x="1140" y="1836"/>
                      <a:pt x="1045" y="1836"/>
                    </a:cubicBezTo>
                    <a:cubicBezTo>
                      <a:pt x="787" y="1836"/>
                      <a:pt x="530" y="1729"/>
                      <a:pt x="362" y="1529"/>
                    </a:cubicBezTo>
                    <a:cubicBezTo>
                      <a:pt x="120" y="1244"/>
                      <a:pt x="88" y="827"/>
                      <a:pt x="285" y="498"/>
                    </a:cubicBezTo>
                    <a:cubicBezTo>
                      <a:pt x="444" y="236"/>
                      <a:pt x="739" y="78"/>
                      <a:pt x="1040" y="78"/>
                    </a:cubicBezTo>
                    <a:close/>
                    <a:moveTo>
                      <a:pt x="1040" y="0"/>
                    </a:moveTo>
                    <a:cubicBezTo>
                      <a:pt x="755" y="0"/>
                      <a:pt x="477" y="127"/>
                      <a:pt x="296" y="355"/>
                    </a:cubicBezTo>
                    <a:cubicBezTo>
                      <a:pt x="33" y="662"/>
                      <a:pt x="0" y="1112"/>
                      <a:pt x="208" y="1452"/>
                    </a:cubicBezTo>
                    <a:cubicBezTo>
                      <a:pt x="384" y="1748"/>
                      <a:pt x="709" y="1919"/>
                      <a:pt x="1037" y="1919"/>
                    </a:cubicBezTo>
                    <a:cubicBezTo>
                      <a:pt x="1097" y="1919"/>
                      <a:pt x="1157" y="1913"/>
                      <a:pt x="1217" y="1902"/>
                    </a:cubicBezTo>
                    <a:cubicBezTo>
                      <a:pt x="1666" y="1814"/>
                      <a:pt x="1983" y="1409"/>
                      <a:pt x="1996" y="961"/>
                    </a:cubicBezTo>
                    <a:lnTo>
                      <a:pt x="1996" y="961"/>
                    </a:lnTo>
                    <a:cubicBezTo>
                      <a:pt x="1996" y="961"/>
                      <a:pt x="1996" y="960"/>
                      <a:pt x="1996" y="959"/>
                    </a:cubicBezTo>
                    <a:lnTo>
                      <a:pt x="1996" y="959"/>
                    </a:lnTo>
                    <a:cubicBezTo>
                      <a:pt x="1996" y="959"/>
                      <a:pt x="1996" y="959"/>
                      <a:pt x="1996" y="959"/>
                    </a:cubicBezTo>
                    <a:cubicBezTo>
                      <a:pt x="1996" y="958"/>
                      <a:pt x="1996" y="957"/>
                      <a:pt x="1996" y="956"/>
                    </a:cubicBezTo>
                    <a:lnTo>
                      <a:pt x="1996" y="956"/>
                    </a:lnTo>
                    <a:cubicBezTo>
                      <a:pt x="1983" y="562"/>
                      <a:pt x="1742" y="201"/>
                      <a:pt x="1370" y="60"/>
                    </a:cubicBezTo>
                    <a:cubicBezTo>
                      <a:pt x="1263" y="20"/>
                      <a:pt x="1151" y="0"/>
                      <a:pt x="10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980;p35">
                <a:extLst>
                  <a:ext uri="{FF2B5EF4-FFF2-40B4-BE49-F238E27FC236}">
                    <a16:creationId xmlns:a16="http://schemas.microsoft.com/office/drawing/2014/main" xmlns="" id="{073C370A-6B4D-6156-12F3-E55D45D0E953}"/>
                  </a:ext>
                </a:extLst>
              </p:cNvPr>
              <p:cNvSpPr/>
              <p:nvPr/>
            </p:nvSpPr>
            <p:spPr>
              <a:xfrm>
                <a:off x="3817700" y="3981450"/>
                <a:ext cx="126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506" h="844" extrusionOk="0">
                    <a:moveTo>
                      <a:pt x="220" y="176"/>
                    </a:moveTo>
                    <a:lnTo>
                      <a:pt x="220" y="340"/>
                    </a:lnTo>
                    <a:cubicBezTo>
                      <a:pt x="187" y="329"/>
                      <a:pt x="165" y="318"/>
                      <a:pt x="154" y="296"/>
                    </a:cubicBezTo>
                    <a:cubicBezTo>
                      <a:pt x="143" y="285"/>
                      <a:pt x="132" y="274"/>
                      <a:pt x="132" y="252"/>
                    </a:cubicBezTo>
                    <a:cubicBezTo>
                      <a:pt x="132" y="230"/>
                      <a:pt x="143" y="219"/>
                      <a:pt x="154" y="198"/>
                    </a:cubicBezTo>
                    <a:cubicBezTo>
                      <a:pt x="165" y="186"/>
                      <a:pt x="187" y="176"/>
                      <a:pt x="220" y="176"/>
                    </a:cubicBezTo>
                    <a:close/>
                    <a:moveTo>
                      <a:pt x="308" y="483"/>
                    </a:moveTo>
                    <a:cubicBezTo>
                      <a:pt x="340" y="493"/>
                      <a:pt x="362" y="505"/>
                      <a:pt x="384" y="526"/>
                    </a:cubicBezTo>
                    <a:cubicBezTo>
                      <a:pt x="395" y="537"/>
                      <a:pt x="406" y="559"/>
                      <a:pt x="406" y="570"/>
                    </a:cubicBezTo>
                    <a:cubicBezTo>
                      <a:pt x="406" y="592"/>
                      <a:pt x="395" y="614"/>
                      <a:pt x="373" y="636"/>
                    </a:cubicBezTo>
                    <a:cubicBezTo>
                      <a:pt x="362" y="647"/>
                      <a:pt x="340" y="669"/>
                      <a:pt x="308" y="669"/>
                    </a:cubicBezTo>
                    <a:lnTo>
                      <a:pt x="308" y="483"/>
                    </a:lnTo>
                    <a:close/>
                    <a:moveTo>
                      <a:pt x="264" y="0"/>
                    </a:moveTo>
                    <a:cubicBezTo>
                      <a:pt x="252" y="0"/>
                      <a:pt x="242" y="11"/>
                      <a:pt x="230" y="22"/>
                    </a:cubicBezTo>
                    <a:cubicBezTo>
                      <a:pt x="220" y="33"/>
                      <a:pt x="220" y="44"/>
                      <a:pt x="220" y="55"/>
                    </a:cubicBezTo>
                    <a:lnTo>
                      <a:pt x="220" y="77"/>
                    </a:lnTo>
                    <a:cubicBezTo>
                      <a:pt x="165" y="88"/>
                      <a:pt x="110" y="98"/>
                      <a:pt x="77" y="132"/>
                    </a:cubicBezTo>
                    <a:cubicBezTo>
                      <a:pt x="45" y="176"/>
                      <a:pt x="33" y="208"/>
                      <a:pt x="33" y="263"/>
                    </a:cubicBezTo>
                    <a:cubicBezTo>
                      <a:pt x="33" y="307"/>
                      <a:pt x="45" y="351"/>
                      <a:pt x="77" y="373"/>
                    </a:cubicBezTo>
                    <a:cubicBezTo>
                      <a:pt x="110" y="405"/>
                      <a:pt x="165" y="427"/>
                      <a:pt x="220" y="449"/>
                    </a:cubicBezTo>
                    <a:lnTo>
                      <a:pt x="209" y="669"/>
                    </a:lnTo>
                    <a:cubicBezTo>
                      <a:pt x="187" y="669"/>
                      <a:pt x="165" y="658"/>
                      <a:pt x="143" y="647"/>
                    </a:cubicBezTo>
                    <a:cubicBezTo>
                      <a:pt x="121" y="625"/>
                      <a:pt x="110" y="603"/>
                      <a:pt x="99" y="581"/>
                    </a:cubicBezTo>
                    <a:cubicBezTo>
                      <a:pt x="99" y="570"/>
                      <a:pt x="88" y="559"/>
                      <a:pt x="77" y="559"/>
                    </a:cubicBezTo>
                    <a:cubicBezTo>
                      <a:pt x="66" y="548"/>
                      <a:pt x="55" y="548"/>
                      <a:pt x="45" y="548"/>
                    </a:cubicBezTo>
                    <a:cubicBezTo>
                      <a:pt x="33" y="548"/>
                      <a:pt x="23" y="548"/>
                      <a:pt x="11" y="559"/>
                    </a:cubicBezTo>
                    <a:cubicBezTo>
                      <a:pt x="1" y="570"/>
                      <a:pt x="1" y="581"/>
                      <a:pt x="1" y="603"/>
                    </a:cubicBezTo>
                    <a:cubicBezTo>
                      <a:pt x="1" y="614"/>
                      <a:pt x="1" y="625"/>
                      <a:pt x="11" y="636"/>
                    </a:cubicBezTo>
                    <a:cubicBezTo>
                      <a:pt x="23" y="669"/>
                      <a:pt x="45" y="702"/>
                      <a:pt x="88" y="724"/>
                    </a:cubicBezTo>
                    <a:cubicBezTo>
                      <a:pt x="121" y="746"/>
                      <a:pt x="165" y="768"/>
                      <a:pt x="209" y="768"/>
                    </a:cubicBezTo>
                    <a:lnTo>
                      <a:pt x="209" y="790"/>
                    </a:lnTo>
                    <a:cubicBezTo>
                      <a:pt x="209" y="812"/>
                      <a:pt x="220" y="822"/>
                      <a:pt x="230" y="833"/>
                    </a:cubicBezTo>
                    <a:cubicBezTo>
                      <a:pt x="230" y="844"/>
                      <a:pt x="242" y="844"/>
                      <a:pt x="264" y="844"/>
                    </a:cubicBezTo>
                    <a:cubicBezTo>
                      <a:pt x="274" y="844"/>
                      <a:pt x="286" y="844"/>
                      <a:pt x="296" y="833"/>
                    </a:cubicBezTo>
                    <a:cubicBezTo>
                      <a:pt x="308" y="822"/>
                      <a:pt x="308" y="812"/>
                      <a:pt x="308" y="790"/>
                    </a:cubicBezTo>
                    <a:lnTo>
                      <a:pt x="308" y="768"/>
                    </a:lnTo>
                    <a:cubicBezTo>
                      <a:pt x="362" y="756"/>
                      <a:pt x="406" y="734"/>
                      <a:pt x="450" y="702"/>
                    </a:cubicBezTo>
                    <a:cubicBezTo>
                      <a:pt x="483" y="658"/>
                      <a:pt x="505" y="614"/>
                      <a:pt x="505" y="570"/>
                    </a:cubicBezTo>
                    <a:cubicBezTo>
                      <a:pt x="505" y="471"/>
                      <a:pt x="439" y="405"/>
                      <a:pt x="308" y="373"/>
                    </a:cubicBezTo>
                    <a:lnTo>
                      <a:pt x="318" y="176"/>
                    </a:lnTo>
                    <a:cubicBezTo>
                      <a:pt x="340" y="176"/>
                      <a:pt x="362" y="186"/>
                      <a:pt x="373" y="198"/>
                    </a:cubicBezTo>
                    <a:cubicBezTo>
                      <a:pt x="384" y="208"/>
                      <a:pt x="395" y="219"/>
                      <a:pt x="395" y="230"/>
                    </a:cubicBezTo>
                    <a:cubicBezTo>
                      <a:pt x="395" y="241"/>
                      <a:pt x="406" y="252"/>
                      <a:pt x="417" y="263"/>
                    </a:cubicBezTo>
                    <a:cubicBezTo>
                      <a:pt x="428" y="274"/>
                      <a:pt x="439" y="274"/>
                      <a:pt x="450" y="274"/>
                    </a:cubicBezTo>
                    <a:cubicBezTo>
                      <a:pt x="461" y="274"/>
                      <a:pt x="472" y="274"/>
                      <a:pt x="483" y="263"/>
                    </a:cubicBezTo>
                    <a:cubicBezTo>
                      <a:pt x="494" y="252"/>
                      <a:pt x="494" y="241"/>
                      <a:pt x="494" y="219"/>
                    </a:cubicBezTo>
                    <a:cubicBezTo>
                      <a:pt x="494" y="186"/>
                      <a:pt x="483" y="154"/>
                      <a:pt x="450" y="120"/>
                    </a:cubicBezTo>
                    <a:cubicBezTo>
                      <a:pt x="417" y="98"/>
                      <a:pt x="373" y="77"/>
                      <a:pt x="318" y="77"/>
                    </a:cubicBezTo>
                    <a:lnTo>
                      <a:pt x="318" y="55"/>
                    </a:lnTo>
                    <a:cubicBezTo>
                      <a:pt x="318" y="44"/>
                      <a:pt x="308" y="33"/>
                      <a:pt x="296" y="22"/>
                    </a:cubicBezTo>
                    <a:cubicBezTo>
                      <a:pt x="296" y="11"/>
                      <a:pt x="286" y="0"/>
                      <a:pt x="2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981;p35">
                <a:extLst>
                  <a:ext uri="{FF2B5EF4-FFF2-40B4-BE49-F238E27FC236}">
                    <a16:creationId xmlns:a16="http://schemas.microsoft.com/office/drawing/2014/main" xmlns="" id="{18158CCD-D0C6-C582-4520-F136EC578529}"/>
                  </a:ext>
                </a:extLst>
              </p:cNvPr>
              <p:cNvSpPr/>
              <p:nvPr/>
            </p:nvSpPr>
            <p:spPr>
              <a:xfrm>
                <a:off x="3793850" y="3968075"/>
                <a:ext cx="16575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152" extrusionOk="0">
                    <a:moveTo>
                      <a:pt x="604" y="1"/>
                    </a:moveTo>
                    <a:cubicBezTo>
                      <a:pt x="597" y="1"/>
                      <a:pt x="590" y="3"/>
                      <a:pt x="582" y="9"/>
                    </a:cubicBezTo>
                    <a:cubicBezTo>
                      <a:pt x="198" y="239"/>
                      <a:pt x="0" y="677"/>
                      <a:pt x="66" y="1127"/>
                    </a:cubicBezTo>
                    <a:cubicBezTo>
                      <a:pt x="71" y="1144"/>
                      <a:pt x="84" y="1151"/>
                      <a:pt x="99" y="1151"/>
                    </a:cubicBezTo>
                    <a:cubicBezTo>
                      <a:pt x="123" y="1151"/>
                      <a:pt x="150" y="1132"/>
                      <a:pt x="143" y="1105"/>
                    </a:cubicBezTo>
                    <a:cubicBezTo>
                      <a:pt x="78" y="699"/>
                      <a:pt x="275" y="283"/>
                      <a:pt x="626" y="75"/>
                    </a:cubicBezTo>
                    <a:cubicBezTo>
                      <a:pt x="662" y="57"/>
                      <a:pt x="638" y="1"/>
                      <a:pt x="6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982;p35">
                <a:extLst>
                  <a:ext uri="{FF2B5EF4-FFF2-40B4-BE49-F238E27FC236}">
                    <a16:creationId xmlns:a16="http://schemas.microsoft.com/office/drawing/2014/main" xmlns="" id="{635238F7-415D-687E-AC02-47550E117430}"/>
                  </a:ext>
                </a:extLst>
              </p:cNvPr>
              <p:cNvSpPr/>
              <p:nvPr/>
            </p:nvSpPr>
            <p:spPr>
              <a:xfrm>
                <a:off x="3811675" y="3965250"/>
                <a:ext cx="357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11" extrusionOk="0">
                    <a:moveTo>
                      <a:pt x="88" y="1"/>
                    </a:moveTo>
                    <a:cubicBezTo>
                      <a:pt x="77" y="12"/>
                      <a:pt x="55" y="23"/>
                      <a:pt x="33" y="23"/>
                    </a:cubicBezTo>
                    <a:cubicBezTo>
                      <a:pt x="22" y="34"/>
                      <a:pt x="22" y="34"/>
                      <a:pt x="11" y="34"/>
                    </a:cubicBezTo>
                    <a:cubicBezTo>
                      <a:pt x="11" y="34"/>
                      <a:pt x="11" y="45"/>
                      <a:pt x="0" y="45"/>
                    </a:cubicBezTo>
                    <a:lnTo>
                      <a:pt x="0" y="78"/>
                    </a:lnTo>
                    <a:cubicBezTo>
                      <a:pt x="0" y="89"/>
                      <a:pt x="11" y="100"/>
                      <a:pt x="22" y="100"/>
                    </a:cubicBezTo>
                    <a:lnTo>
                      <a:pt x="33" y="111"/>
                    </a:lnTo>
                    <a:lnTo>
                      <a:pt x="55" y="111"/>
                    </a:lnTo>
                    <a:cubicBezTo>
                      <a:pt x="77" y="100"/>
                      <a:pt x="99" y="89"/>
                      <a:pt x="110" y="78"/>
                    </a:cubicBezTo>
                    <a:lnTo>
                      <a:pt x="132" y="78"/>
                    </a:lnTo>
                    <a:cubicBezTo>
                      <a:pt x="132" y="67"/>
                      <a:pt x="132" y="67"/>
                      <a:pt x="143" y="67"/>
                    </a:cubicBezTo>
                    <a:lnTo>
                      <a:pt x="143" y="34"/>
                    </a:lnTo>
                    <a:cubicBezTo>
                      <a:pt x="143" y="23"/>
                      <a:pt x="132" y="12"/>
                      <a:pt x="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983;p35">
                <a:extLst>
                  <a:ext uri="{FF2B5EF4-FFF2-40B4-BE49-F238E27FC236}">
                    <a16:creationId xmlns:a16="http://schemas.microsoft.com/office/drawing/2014/main" xmlns="" id="{5DC62787-E855-3E83-2903-B8FE3B56AD9E}"/>
                  </a:ext>
                </a:extLst>
              </p:cNvPr>
              <p:cNvSpPr/>
              <p:nvPr/>
            </p:nvSpPr>
            <p:spPr>
              <a:xfrm>
                <a:off x="3839025" y="3992475"/>
                <a:ext cx="113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8" extrusionOk="0">
                    <a:moveTo>
                      <a:pt x="414" y="0"/>
                    </a:moveTo>
                    <a:cubicBezTo>
                      <a:pt x="395" y="0"/>
                      <a:pt x="376" y="14"/>
                      <a:pt x="376" y="42"/>
                    </a:cubicBezTo>
                    <a:cubicBezTo>
                      <a:pt x="354" y="305"/>
                      <a:pt x="233" y="556"/>
                      <a:pt x="35" y="732"/>
                    </a:cubicBezTo>
                    <a:cubicBezTo>
                      <a:pt x="1" y="758"/>
                      <a:pt x="34" y="797"/>
                      <a:pt x="66" y="797"/>
                    </a:cubicBezTo>
                    <a:cubicBezTo>
                      <a:pt x="75" y="797"/>
                      <a:pt x="83" y="794"/>
                      <a:pt x="91" y="787"/>
                    </a:cubicBezTo>
                    <a:cubicBezTo>
                      <a:pt x="310" y="600"/>
                      <a:pt x="430" y="327"/>
                      <a:pt x="452" y="42"/>
                    </a:cubicBezTo>
                    <a:cubicBezTo>
                      <a:pt x="452" y="14"/>
                      <a:pt x="433" y="0"/>
                      <a:pt x="4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984;p35">
                <a:extLst>
                  <a:ext uri="{FF2B5EF4-FFF2-40B4-BE49-F238E27FC236}">
                    <a16:creationId xmlns:a16="http://schemas.microsoft.com/office/drawing/2014/main" xmlns="" id="{CECF0EFB-120E-74DE-A776-0B41E7631947}"/>
                  </a:ext>
                </a:extLst>
              </p:cNvPr>
              <p:cNvSpPr/>
              <p:nvPr/>
            </p:nvSpPr>
            <p:spPr>
              <a:xfrm>
                <a:off x="3809575" y="3906800"/>
                <a:ext cx="293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234" extrusionOk="0">
                    <a:moveTo>
                      <a:pt x="1130" y="0"/>
                    </a:moveTo>
                    <a:cubicBezTo>
                      <a:pt x="1126" y="0"/>
                      <a:pt x="1120" y="1"/>
                      <a:pt x="1115" y="4"/>
                    </a:cubicBezTo>
                    <a:cubicBezTo>
                      <a:pt x="860" y="103"/>
                      <a:pt x="599" y="152"/>
                      <a:pt x="336" y="152"/>
                    </a:cubicBezTo>
                    <a:cubicBezTo>
                      <a:pt x="249" y="152"/>
                      <a:pt x="161" y="147"/>
                      <a:pt x="73" y="136"/>
                    </a:cubicBezTo>
                    <a:cubicBezTo>
                      <a:pt x="69" y="135"/>
                      <a:pt x="66" y="134"/>
                      <a:pt x="62" y="134"/>
                    </a:cubicBezTo>
                    <a:cubicBezTo>
                      <a:pt x="16" y="134"/>
                      <a:pt x="0" y="202"/>
                      <a:pt x="51" y="212"/>
                    </a:cubicBezTo>
                    <a:cubicBezTo>
                      <a:pt x="146" y="226"/>
                      <a:pt x="241" y="233"/>
                      <a:pt x="336" y="233"/>
                    </a:cubicBezTo>
                    <a:cubicBezTo>
                      <a:pt x="605" y="233"/>
                      <a:pt x="875" y="178"/>
                      <a:pt x="1126" y="80"/>
                    </a:cubicBezTo>
                    <a:cubicBezTo>
                      <a:pt x="1174" y="61"/>
                      <a:pt x="1163" y="0"/>
                      <a:pt x="1130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985;p35">
                <a:extLst>
                  <a:ext uri="{FF2B5EF4-FFF2-40B4-BE49-F238E27FC236}">
                    <a16:creationId xmlns:a16="http://schemas.microsoft.com/office/drawing/2014/main" xmlns="" id="{D610C6BE-E9A5-A84E-CC85-E5A2859F63D5}"/>
                  </a:ext>
                </a:extLst>
              </p:cNvPr>
              <p:cNvSpPr/>
              <p:nvPr/>
            </p:nvSpPr>
            <p:spPr>
              <a:xfrm>
                <a:off x="3800175" y="3875275"/>
                <a:ext cx="233250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5091" extrusionOk="0">
                    <a:moveTo>
                      <a:pt x="3414" y="0"/>
                    </a:moveTo>
                    <a:cubicBezTo>
                      <a:pt x="3210" y="0"/>
                      <a:pt x="2999" y="25"/>
                      <a:pt x="2785" y="81"/>
                    </a:cubicBezTo>
                    <a:cubicBezTo>
                      <a:pt x="965" y="541"/>
                      <a:pt x="0" y="2153"/>
                      <a:pt x="66" y="2920"/>
                    </a:cubicBezTo>
                    <a:cubicBezTo>
                      <a:pt x="101" y="3413"/>
                      <a:pt x="411" y="3659"/>
                      <a:pt x="729" y="3659"/>
                    </a:cubicBezTo>
                    <a:cubicBezTo>
                      <a:pt x="899" y="3659"/>
                      <a:pt x="1072" y="3588"/>
                      <a:pt x="1206" y="3446"/>
                    </a:cubicBezTo>
                    <a:cubicBezTo>
                      <a:pt x="1579" y="3030"/>
                      <a:pt x="1611" y="2098"/>
                      <a:pt x="2456" y="2098"/>
                    </a:cubicBezTo>
                    <a:cubicBezTo>
                      <a:pt x="3311" y="2098"/>
                      <a:pt x="4023" y="2262"/>
                      <a:pt x="3837" y="3337"/>
                    </a:cubicBezTo>
                    <a:cubicBezTo>
                      <a:pt x="3716" y="3984"/>
                      <a:pt x="6084" y="4817"/>
                      <a:pt x="6084" y="4817"/>
                    </a:cubicBezTo>
                    <a:lnTo>
                      <a:pt x="8859" y="5091"/>
                    </a:lnTo>
                    <a:cubicBezTo>
                      <a:pt x="9144" y="3600"/>
                      <a:pt x="9330" y="2208"/>
                      <a:pt x="9023" y="1265"/>
                    </a:cubicBezTo>
                    <a:lnTo>
                      <a:pt x="9023" y="1265"/>
                    </a:lnTo>
                    <a:cubicBezTo>
                      <a:pt x="8869" y="1298"/>
                      <a:pt x="6118" y="1363"/>
                      <a:pt x="6118" y="1363"/>
                    </a:cubicBezTo>
                    <a:cubicBezTo>
                      <a:pt x="6118" y="1363"/>
                      <a:pt x="4933" y="0"/>
                      <a:pt x="3414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986;p35">
                <a:extLst>
                  <a:ext uri="{FF2B5EF4-FFF2-40B4-BE49-F238E27FC236}">
                    <a16:creationId xmlns:a16="http://schemas.microsoft.com/office/drawing/2014/main" xmlns="" id="{8EBA4AE3-1FAF-AEED-C6F5-581559F4DD3E}"/>
                  </a:ext>
                </a:extLst>
              </p:cNvPr>
              <p:cNvSpPr/>
              <p:nvPr/>
            </p:nvSpPr>
            <p:spPr>
              <a:xfrm>
                <a:off x="3841550" y="3950650"/>
                <a:ext cx="112950" cy="72175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2887" extrusionOk="0">
                    <a:moveTo>
                      <a:pt x="2853" y="1"/>
                    </a:moveTo>
                    <a:cubicBezTo>
                      <a:pt x="2791" y="1"/>
                      <a:pt x="2728" y="8"/>
                      <a:pt x="2665" y="26"/>
                    </a:cubicBezTo>
                    <a:cubicBezTo>
                      <a:pt x="2402" y="92"/>
                      <a:pt x="2204" y="333"/>
                      <a:pt x="2061" y="574"/>
                    </a:cubicBezTo>
                    <a:cubicBezTo>
                      <a:pt x="1919" y="804"/>
                      <a:pt x="1810" y="1067"/>
                      <a:pt x="1601" y="1254"/>
                    </a:cubicBezTo>
                    <a:cubicBezTo>
                      <a:pt x="1393" y="1430"/>
                      <a:pt x="1130" y="1517"/>
                      <a:pt x="889" y="1616"/>
                    </a:cubicBezTo>
                    <a:cubicBezTo>
                      <a:pt x="636" y="1715"/>
                      <a:pt x="373" y="1824"/>
                      <a:pt x="219" y="2044"/>
                    </a:cubicBezTo>
                    <a:cubicBezTo>
                      <a:pt x="55" y="2251"/>
                      <a:pt x="0" y="2504"/>
                      <a:pt x="197" y="2679"/>
                    </a:cubicBezTo>
                    <a:cubicBezTo>
                      <a:pt x="330" y="2824"/>
                      <a:pt x="593" y="2887"/>
                      <a:pt x="928" y="2887"/>
                    </a:cubicBezTo>
                    <a:cubicBezTo>
                      <a:pt x="1811" y="2887"/>
                      <a:pt x="3190" y="2450"/>
                      <a:pt x="3969" y="1934"/>
                    </a:cubicBezTo>
                    <a:cubicBezTo>
                      <a:pt x="4112" y="1846"/>
                      <a:pt x="4265" y="1737"/>
                      <a:pt x="4364" y="1583"/>
                    </a:cubicBezTo>
                    <a:cubicBezTo>
                      <a:pt x="4463" y="1440"/>
                      <a:pt x="4517" y="1254"/>
                      <a:pt x="4473" y="1089"/>
                    </a:cubicBezTo>
                    <a:cubicBezTo>
                      <a:pt x="4429" y="947"/>
                      <a:pt x="4320" y="838"/>
                      <a:pt x="4222" y="738"/>
                    </a:cubicBezTo>
                    <a:cubicBezTo>
                      <a:pt x="3991" y="531"/>
                      <a:pt x="3728" y="344"/>
                      <a:pt x="3465" y="190"/>
                    </a:cubicBezTo>
                    <a:cubicBezTo>
                      <a:pt x="3271" y="89"/>
                      <a:pt x="3063" y="1"/>
                      <a:pt x="2853" y="1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987;p35">
                <a:extLst>
                  <a:ext uri="{FF2B5EF4-FFF2-40B4-BE49-F238E27FC236}">
                    <a16:creationId xmlns:a16="http://schemas.microsoft.com/office/drawing/2014/main" xmlns="" id="{A5D601BB-8647-B0FF-8205-2107CF88399F}"/>
                  </a:ext>
                </a:extLst>
              </p:cNvPr>
              <p:cNvSpPr/>
              <p:nvPr/>
            </p:nvSpPr>
            <p:spPr>
              <a:xfrm>
                <a:off x="3846475" y="4005950"/>
                <a:ext cx="3430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22" extrusionOk="0">
                    <a:moveTo>
                      <a:pt x="735" y="0"/>
                    </a:moveTo>
                    <a:cubicBezTo>
                      <a:pt x="656" y="0"/>
                      <a:pt x="577" y="11"/>
                      <a:pt x="505" y="29"/>
                    </a:cubicBezTo>
                    <a:cubicBezTo>
                      <a:pt x="319" y="83"/>
                      <a:pt x="154" y="182"/>
                      <a:pt x="0" y="303"/>
                    </a:cubicBezTo>
                    <a:lnTo>
                      <a:pt x="1371" y="522"/>
                    </a:lnTo>
                    <a:cubicBezTo>
                      <a:pt x="1360" y="324"/>
                      <a:pt x="1228" y="160"/>
                      <a:pt x="1064" y="73"/>
                    </a:cubicBezTo>
                    <a:cubicBezTo>
                      <a:pt x="962" y="21"/>
                      <a:pt x="847" y="0"/>
                      <a:pt x="735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988;p35">
                <a:extLst>
                  <a:ext uri="{FF2B5EF4-FFF2-40B4-BE49-F238E27FC236}">
                    <a16:creationId xmlns:a16="http://schemas.microsoft.com/office/drawing/2014/main" xmlns="" id="{A1B30DF9-7B02-584B-FE2D-C8186321EDE6}"/>
                  </a:ext>
                </a:extLst>
              </p:cNvPr>
              <p:cNvSpPr/>
              <p:nvPr/>
            </p:nvSpPr>
            <p:spPr>
              <a:xfrm>
                <a:off x="3761250" y="3887700"/>
                <a:ext cx="904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1762" extrusionOk="0">
                    <a:moveTo>
                      <a:pt x="3618" y="1"/>
                    </a:moveTo>
                    <a:lnTo>
                      <a:pt x="3618" y="1"/>
                    </a:lnTo>
                    <a:cubicBezTo>
                      <a:pt x="2697" y="143"/>
                      <a:pt x="1776" y="286"/>
                      <a:pt x="877" y="505"/>
                    </a:cubicBezTo>
                    <a:cubicBezTo>
                      <a:pt x="668" y="559"/>
                      <a:pt x="449" y="615"/>
                      <a:pt x="285" y="746"/>
                    </a:cubicBezTo>
                    <a:cubicBezTo>
                      <a:pt x="110" y="878"/>
                      <a:pt x="0" y="1097"/>
                      <a:pt x="55" y="1305"/>
                    </a:cubicBezTo>
                    <a:cubicBezTo>
                      <a:pt x="110" y="1492"/>
                      <a:pt x="285" y="1612"/>
                      <a:pt x="471" y="1678"/>
                    </a:cubicBezTo>
                    <a:cubicBezTo>
                      <a:pt x="630" y="1737"/>
                      <a:pt x="794" y="1762"/>
                      <a:pt x="960" y="1762"/>
                    </a:cubicBezTo>
                    <a:cubicBezTo>
                      <a:pt x="1344" y="1762"/>
                      <a:pt x="1741" y="1630"/>
                      <a:pt x="2116" y="1492"/>
                    </a:cubicBezTo>
                    <a:lnTo>
                      <a:pt x="3618" y="1"/>
                    </a:ln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989;p35">
                <a:extLst>
                  <a:ext uri="{FF2B5EF4-FFF2-40B4-BE49-F238E27FC236}">
                    <a16:creationId xmlns:a16="http://schemas.microsoft.com/office/drawing/2014/main" xmlns="" id="{4E1A5A1B-6C8A-5517-23BF-3681EE085EC5}"/>
                  </a:ext>
                </a:extLst>
              </p:cNvPr>
              <p:cNvSpPr/>
              <p:nvPr/>
            </p:nvSpPr>
            <p:spPr>
              <a:xfrm>
                <a:off x="3775200" y="3876150"/>
                <a:ext cx="112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143" extrusionOk="0">
                    <a:moveTo>
                      <a:pt x="1336" y="0"/>
                    </a:moveTo>
                    <a:cubicBezTo>
                      <a:pt x="1099" y="0"/>
                      <a:pt x="862" y="8"/>
                      <a:pt x="626" y="24"/>
                    </a:cubicBezTo>
                    <a:cubicBezTo>
                      <a:pt x="461" y="35"/>
                      <a:pt x="286" y="56"/>
                      <a:pt x="166" y="166"/>
                    </a:cubicBezTo>
                    <a:cubicBezTo>
                      <a:pt x="12" y="309"/>
                      <a:pt x="1" y="561"/>
                      <a:pt x="100" y="748"/>
                    </a:cubicBezTo>
                    <a:cubicBezTo>
                      <a:pt x="188" y="934"/>
                      <a:pt x="374" y="1055"/>
                      <a:pt x="571" y="1142"/>
                    </a:cubicBezTo>
                    <a:lnTo>
                      <a:pt x="4496" y="495"/>
                    </a:lnTo>
                    <a:cubicBezTo>
                      <a:pt x="3482" y="163"/>
                      <a:pt x="2408" y="0"/>
                      <a:pt x="1336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990;p35">
                <a:extLst>
                  <a:ext uri="{FF2B5EF4-FFF2-40B4-BE49-F238E27FC236}">
                    <a16:creationId xmlns:a16="http://schemas.microsoft.com/office/drawing/2014/main" xmlns="" id="{9E86BE7B-5E6B-5647-A921-1C9169DBCDDC}"/>
                  </a:ext>
                </a:extLst>
              </p:cNvPr>
              <p:cNvSpPr/>
              <p:nvPr/>
            </p:nvSpPr>
            <p:spPr>
              <a:xfrm>
                <a:off x="3816600" y="3858425"/>
                <a:ext cx="110225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36" extrusionOk="0">
                    <a:moveTo>
                      <a:pt x="515" y="0"/>
                    </a:moveTo>
                    <a:cubicBezTo>
                      <a:pt x="426" y="0"/>
                      <a:pt x="337" y="15"/>
                      <a:pt x="253" y="64"/>
                    </a:cubicBezTo>
                    <a:cubicBezTo>
                      <a:pt x="77" y="163"/>
                      <a:pt x="1" y="404"/>
                      <a:pt x="55" y="612"/>
                    </a:cubicBezTo>
                    <a:cubicBezTo>
                      <a:pt x="110" y="821"/>
                      <a:pt x="264" y="985"/>
                      <a:pt x="428" y="1106"/>
                    </a:cubicBezTo>
                    <a:lnTo>
                      <a:pt x="4408" y="1336"/>
                    </a:lnTo>
                    <a:cubicBezTo>
                      <a:pt x="3279" y="667"/>
                      <a:pt x="2029" y="229"/>
                      <a:pt x="735" y="20"/>
                    </a:cubicBezTo>
                    <a:cubicBezTo>
                      <a:pt x="662" y="10"/>
                      <a:pt x="588" y="0"/>
                      <a:pt x="515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991;p35">
                <a:extLst>
                  <a:ext uri="{FF2B5EF4-FFF2-40B4-BE49-F238E27FC236}">
                    <a16:creationId xmlns:a16="http://schemas.microsoft.com/office/drawing/2014/main" xmlns="" id="{709A2863-4E29-CD46-4332-21587272BC0F}"/>
                  </a:ext>
                </a:extLst>
              </p:cNvPr>
              <p:cNvSpPr/>
              <p:nvPr/>
            </p:nvSpPr>
            <p:spPr>
              <a:xfrm>
                <a:off x="3801375" y="3874675"/>
                <a:ext cx="1009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2615" extrusionOk="0">
                    <a:moveTo>
                      <a:pt x="3312" y="0"/>
                    </a:moveTo>
                    <a:cubicBezTo>
                      <a:pt x="2858" y="0"/>
                      <a:pt x="2410" y="100"/>
                      <a:pt x="1991" y="313"/>
                    </a:cubicBezTo>
                    <a:cubicBezTo>
                      <a:pt x="1750" y="434"/>
                      <a:pt x="1531" y="587"/>
                      <a:pt x="1322" y="741"/>
                    </a:cubicBezTo>
                    <a:cubicBezTo>
                      <a:pt x="1026" y="938"/>
                      <a:pt x="774" y="1168"/>
                      <a:pt x="566" y="1453"/>
                    </a:cubicBezTo>
                    <a:cubicBezTo>
                      <a:pt x="313" y="1782"/>
                      <a:pt x="127" y="2166"/>
                      <a:pt x="6" y="2561"/>
                    </a:cubicBezTo>
                    <a:cubicBezTo>
                      <a:pt x="0" y="2593"/>
                      <a:pt x="25" y="2614"/>
                      <a:pt x="48" y="2614"/>
                    </a:cubicBezTo>
                    <a:cubicBezTo>
                      <a:pt x="64" y="2614"/>
                      <a:pt x="79" y="2605"/>
                      <a:pt x="84" y="2583"/>
                    </a:cubicBezTo>
                    <a:cubicBezTo>
                      <a:pt x="291" y="1892"/>
                      <a:pt x="708" y="1278"/>
                      <a:pt x="1300" y="851"/>
                    </a:cubicBezTo>
                    <a:cubicBezTo>
                      <a:pt x="1739" y="544"/>
                      <a:pt x="2189" y="247"/>
                      <a:pt x="2725" y="137"/>
                    </a:cubicBezTo>
                    <a:cubicBezTo>
                      <a:pt x="2915" y="96"/>
                      <a:pt x="3110" y="77"/>
                      <a:pt x="3305" y="77"/>
                    </a:cubicBezTo>
                    <a:cubicBezTo>
                      <a:pt x="3526" y="77"/>
                      <a:pt x="3749" y="102"/>
                      <a:pt x="3965" y="149"/>
                    </a:cubicBezTo>
                    <a:cubicBezTo>
                      <a:pt x="3968" y="149"/>
                      <a:pt x="3972" y="150"/>
                      <a:pt x="3975" y="150"/>
                    </a:cubicBezTo>
                    <a:cubicBezTo>
                      <a:pt x="4022" y="150"/>
                      <a:pt x="4038" y="82"/>
                      <a:pt x="3987" y="72"/>
                    </a:cubicBezTo>
                    <a:cubicBezTo>
                      <a:pt x="3762" y="25"/>
                      <a:pt x="3536" y="0"/>
                      <a:pt x="3312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992;p35">
                <a:extLst>
                  <a:ext uri="{FF2B5EF4-FFF2-40B4-BE49-F238E27FC236}">
                    <a16:creationId xmlns:a16="http://schemas.microsoft.com/office/drawing/2014/main" xmlns="" id="{69ABC7B4-D5E8-3BC5-3DB2-B62BC42DDF8E}"/>
                  </a:ext>
                </a:extLst>
              </p:cNvPr>
              <p:cNvSpPr/>
              <p:nvPr/>
            </p:nvSpPr>
            <p:spPr>
              <a:xfrm>
                <a:off x="3760400" y="3888525"/>
                <a:ext cx="817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788" extrusionOk="0">
                    <a:moveTo>
                      <a:pt x="3214" y="0"/>
                    </a:moveTo>
                    <a:cubicBezTo>
                      <a:pt x="2303" y="77"/>
                      <a:pt x="1382" y="231"/>
                      <a:pt x="527" y="560"/>
                    </a:cubicBezTo>
                    <a:cubicBezTo>
                      <a:pt x="352" y="625"/>
                      <a:pt x="198" y="702"/>
                      <a:pt x="100" y="867"/>
                    </a:cubicBezTo>
                    <a:cubicBezTo>
                      <a:pt x="1" y="1020"/>
                      <a:pt x="12" y="1196"/>
                      <a:pt x="78" y="1360"/>
                    </a:cubicBezTo>
                    <a:cubicBezTo>
                      <a:pt x="210" y="1645"/>
                      <a:pt x="527" y="1776"/>
                      <a:pt x="834" y="1788"/>
                    </a:cubicBezTo>
                    <a:cubicBezTo>
                      <a:pt x="1053" y="1788"/>
                      <a:pt x="1273" y="1744"/>
                      <a:pt x="1481" y="1700"/>
                    </a:cubicBezTo>
                    <a:cubicBezTo>
                      <a:pt x="1613" y="1667"/>
                      <a:pt x="1744" y="1634"/>
                      <a:pt x="1865" y="1601"/>
                    </a:cubicBezTo>
                    <a:cubicBezTo>
                      <a:pt x="1916" y="1591"/>
                      <a:pt x="1901" y="1523"/>
                      <a:pt x="1854" y="1523"/>
                    </a:cubicBezTo>
                    <a:cubicBezTo>
                      <a:pt x="1850" y="1523"/>
                      <a:pt x="1847" y="1524"/>
                      <a:pt x="1843" y="1524"/>
                    </a:cubicBezTo>
                    <a:cubicBezTo>
                      <a:pt x="1580" y="1601"/>
                      <a:pt x="1306" y="1667"/>
                      <a:pt x="1031" y="1688"/>
                    </a:cubicBezTo>
                    <a:cubicBezTo>
                      <a:pt x="981" y="1694"/>
                      <a:pt x="929" y="1697"/>
                      <a:pt x="877" y="1697"/>
                    </a:cubicBezTo>
                    <a:cubicBezTo>
                      <a:pt x="621" y="1697"/>
                      <a:pt x="355" y="1624"/>
                      <a:pt x="210" y="1415"/>
                    </a:cubicBezTo>
                    <a:cubicBezTo>
                      <a:pt x="100" y="1261"/>
                      <a:pt x="67" y="1074"/>
                      <a:pt x="166" y="910"/>
                    </a:cubicBezTo>
                    <a:cubicBezTo>
                      <a:pt x="275" y="735"/>
                      <a:pt x="461" y="669"/>
                      <a:pt x="648" y="603"/>
                    </a:cubicBezTo>
                    <a:cubicBezTo>
                      <a:pt x="1031" y="461"/>
                      <a:pt x="1426" y="351"/>
                      <a:pt x="1821" y="275"/>
                    </a:cubicBezTo>
                    <a:cubicBezTo>
                      <a:pt x="2281" y="175"/>
                      <a:pt x="2753" y="121"/>
                      <a:pt x="3214" y="77"/>
                    </a:cubicBezTo>
                    <a:cubicBezTo>
                      <a:pt x="3268" y="77"/>
                      <a:pt x="3268" y="0"/>
                      <a:pt x="3214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993;p35">
                <a:extLst>
                  <a:ext uri="{FF2B5EF4-FFF2-40B4-BE49-F238E27FC236}">
                    <a16:creationId xmlns:a16="http://schemas.microsoft.com/office/drawing/2014/main" xmlns="" id="{D14349F4-278F-CC96-F577-F2712EE1F74A}"/>
                  </a:ext>
                </a:extLst>
              </p:cNvPr>
              <p:cNvSpPr/>
              <p:nvPr/>
            </p:nvSpPr>
            <p:spPr>
              <a:xfrm>
                <a:off x="3774400" y="3874550"/>
                <a:ext cx="923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076" extrusionOk="0">
                    <a:moveTo>
                      <a:pt x="1283" y="0"/>
                    </a:moveTo>
                    <a:cubicBezTo>
                      <a:pt x="1063" y="0"/>
                      <a:pt x="844" y="0"/>
                      <a:pt x="625" y="33"/>
                    </a:cubicBezTo>
                    <a:cubicBezTo>
                      <a:pt x="373" y="66"/>
                      <a:pt x="142" y="142"/>
                      <a:pt x="55" y="406"/>
                    </a:cubicBezTo>
                    <a:cubicBezTo>
                      <a:pt x="0" y="549"/>
                      <a:pt x="22" y="713"/>
                      <a:pt x="99" y="844"/>
                    </a:cubicBezTo>
                    <a:cubicBezTo>
                      <a:pt x="154" y="932"/>
                      <a:pt x="230" y="1041"/>
                      <a:pt x="340" y="1075"/>
                    </a:cubicBezTo>
                    <a:cubicBezTo>
                      <a:pt x="343" y="1075"/>
                      <a:pt x="345" y="1076"/>
                      <a:pt x="348" y="1076"/>
                    </a:cubicBezTo>
                    <a:cubicBezTo>
                      <a:pt x="386" y="1076"/>
                      <a:pt x="403" y="1008"/>
                      <a:pt x="362" y="987"/>
                    </a:cubicBezTo>
                    <a:cubicBezTo>
                      <a:pt x="274" y="965"/>
                      <a:pt x="198" y="856"/>
                      <a:pt x="164" y="790"/>
                    </a:cubicBezTo>
                    <a:cubicBezTo>
                      <a:pt x="88" y="658"/>
                      <a:pt x="88" y="505"/>
                      <a:pt x="154" y="373"/>
                    </a:cubicBezTo>
                    <a:cubicBezTo>
                      <a:pt x="274" y="142"/>
                      <a:pt x="527" y="110"/>
                      <a:pt x="768" y="99"/>
                    </a:cubicBezTo>
                    <a:cubicBezTo>
                      <a:pt x="870" y="86"/>
                      <a:pt x="972" y="80"/>
                      <a:pt x="1076" y="80"/>
                    </a:cubicBezTo>
                    <a:cubicBezTo>
                      <a:pt x="1151" y="80"/>
                      <a:pt x="1227" y="83"/>
                      <a:pt x="1305" y="88"/>
                    </a:cubicBezTo>
                    <a:cubicBezTo>
                      <a:pt x="1634" y="88"/>
                      <a:pt x="1962" y="77"/>
                      <a:pt x="2291" y="77"/>
                    </a:cubicBezTo>
                    <a:cubicBezTo>
                      <a:pt x="2741" y="88"/>
                      <a:pt x="3180" y="110"/>
                      <a:pt x="3618" y="176"/>
                    </a:cubicBezTo>
                    <a:cubicBezTo>
                      <a:pt x="3622" y="176"/>
                      <a:pt x="3625" y="177"/>
                      <a:pt x="3629" y="177"/>
                    </a:cubicBezTo>
                    <a:cubicBezTo>
                      <a:pt x="3675" y="177"/>
                      <a:pt x="3691" y="109"/>
                      <a:pt x="3640" y="99"/>
                    </a:cubicBezTo>
                    <a:cubicBezTo>
                      <a:pt x="3212" y="33"/>
                      <a:pt x="2785" y="11"/>
                      <a:pt x="2357" y="0"/>
                    </a:cubicBezTo>
                    <a:cubicBezTo>
                      <a:pt x="2116" y="0"/>
                      <a:pt x="1880" y="5"/>
                      <a:pt x="1642" y="5"/>
                    </a:cubicBezTo>
                    <a:cubicBezTo>
                      <a:pt x="1523" y="5"/>
                      <a:pt x="1403" y="4"/>
                      <a:pt x="1283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994;p35">
                <a:extLst>
                  <a:ext uri="{FF2B5EF4-FFF2-40B4-BE49-F238E27FC236}">
                    <a16:creationId xmlns:a16="http://schemas.microsoft.com/office/drawing/2014/main" xmlns="" id="{2EC6239B-D869-6233-B759-0C140BF05F04}"/>
                  </a:ext>
                </a:extLst>
              </p:cNvPr>
              <p:cNvSpPr/>
              <p:nvPr/>
            </p:nvSpPr>
            <p:spPr>
              <a:xfrm>
                <a:off x="3819500" y="3860850"/>
                <a:ext cx="24850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9" extrusionOk="0">
                    <a:moveTo>
                      <a:pt x="933" y="1"/>
                    </a:moveTo>
                    <a:cubicBezTo>
                      <a:pt x="923" y="1"/>
                      <a:pt x="913" y="4"/>
                      <a:pt x="904" y="11"/>
                    </a:cubicBezTo>
                    <a:cubicBezTo>
                      <a:pt x="780" y="117"/>
                      <a:pt x="622" y="169"/>
                      <a:pt x="462" y="169"/>
                    </a:cubicBezTo>
                    <a:cubicBezTo>
                      <a:pt x="325" y="169"/>
                      <a:pt x="187" y="131"/>
                      <a:pt x="71" y="55"/>
                    </a:cubicBezTo>
                    <a:cubicBezTo>
                      <a:pt x="65" y="51"/>
                      <a:pt x="59" y="50"/>
                      <a:pt x="53" y="50"/>
                    </a:cubicBezTo>
                    <a:cubicBezTo>
                      <a:pt x="19" y="50"/>
                      <a:pt x="1" y="103"/>
                      <a:pt x="38" y="132"/>
                    </a:cubicBezTo>
                    <a:cubicBezTo>
                      <a:pt x="160" y="210"/>
                      <a:pt x="305" y="249"/>
                      <a:pt x="452" y="249"/>
                    </a:cubicBezTo>
                    <a:cubicBezTo>
                      <a:pt x="635" y="249"/>
                      <a:pt x="819" y="188"/>
                      <a:pt x="959" y="66"/>
                    </a:cubicBezTo>
                    <a:cubicBezTo>
                      <a:pt x="994" y="40"/>
                      <a:pt x="967" y="1"/>
                      <a:pt x="933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995;p35">
                <a:extLst>
                  <a:ext uri="{FF2B5EF4-FFF2-40B4-BE49-F238E27FC236}">
                    <a16:creationId xmlns:a16="http://schemas.microsoft.com/office/drawing/2014/main" xmlns="" id="{93E4685E-C36F-474A-EB07-4D46FBFB237D}"/>
                  </a:ext>
                </a:extLst>
              </p:cNvPr>
              <p:cNvSpPr/>
              <p:nvPr/>
            </p:nvSpPr>
            <p:spPr>
              <a:xfrm>
                <a:off x="3845300" y="3922750"/>
                <a:ext cx="2140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84" extrusionOk="0">
                    <a:moveTo>
                      <a:pt x="793" y="1"/>
                    </a:moveTo>
                    <a:cubicBezTo>
                      <a:pt x="790" y="1"/>
                      <a:pt x="786" y="1"/>
                      <a:pt x="782" y="2"/>
                    </a:cubicBezTo>
                    <a:cubicBezTo>
                      <a:pt x="497" y="56"/>
                      <a:pt x="223" y="199"/>
                      <a:pt x="26" y="407"/>
                    </a:cubicBezTo>
                    <a:cubicBezTo>
                      <a:pt x="0" y="442"/>
                      <a:pt x="28" y="483"/>
                      <a:pt x="58" y="483"/>
                    </a:cubicBezTo>
                    <a:cubicBezTo>
                      <a:pt x="66" y="483"/>
                      <a:pt x="74" y="480"/>
                      <a:pt x="81" y="473"/>
                    </a:cubicBezTo>
                    <a:cubicBezTo>
                      <a:pt x="278" y="265"/>
                      <a:pt x="530" y="134"/>
                      <a:pt x="804" y="78"/>
                    </a:cubicBezTo>
                    <a:cubicBezTo>
                      <a:pt x="855" y="68"/>
                      <a:pt x="839" y="1"/>
                      <a:pt x="793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996;p35">
                <a:extLst>
                  <a:ext uri="{FF2B5EF4-FFF2-40B4-BE49-F238E27FC236}">
                    <a16:creationId xmlns:a16="http://schemas.microsoft.com/office/drawing/2014/main" xmlns="" id="{5505AD48-82EA-35DF-DFE5-B283C3E72F66}"/>
                  </a:ext>
                </a:extLst>
              </p:cNvPr>
              <p:cNvSpPr/>
              <p:nvPr/>
            </p:nvSpPr>
            <p:spPr>
              <a:xfrm>
                <a:off x="3935700" y="3977425"/>
                <a:ext cx="29050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987" extrusionOk="0">
                    <a:moveTo>
                      <a:pt x="1104" y="0"/>
                    </a:moveTo>
                    <a:cubicBezTo>
                      <a:pt x="1091" y="0"/>
                      <a:pt x="1079" y="5"/>
                      <a:pt x="1070" y="18"/>
                    </a:cubicBezTo>
                    <a:cubicBezTo>
                      <a:pt x="828" y="413"/>
                      <a:pt x="466" y="720"/>
                      <a:pt x="39" y="917"/>
                    </a:cubicBezTo>
                    <a:cubicBezTo>
                      <a:pt x="1" y="927"/>
                      <a:pt x="29" y="987"/>
                      <a:pt x="67" y="987"/>
                    </a:cubicBezTo>
                    <a:cubicBezTo>
                      <a:pt x="72" y="987"/>
                      <a:pt x="77" y="986"/>
                      <a:pt x="83" y="983"/>
                    </a:cubicBezTo>
                    <a:cubicBezTo>
                      <a:pt x="521" y="786"/>
                      <a:pt x="894" y="468"/>
                      <a:pt x="1146" y="62"/>
                    </a:cubicBezTo>
                    <a:cubicBezTo>
                      <a:pt x="1161" y="31"/>
                      <a:pt x="1133" y="0"/>
                      <a:pt x="1104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997;p35">
                <a:extLst>
                  <a:ext uri="{FF2B5EF4-FFF2-40B4-BE49-F238E27FC236}">
                    <a16:creationId xmlns:a16="http://schemas.microsoft.com/office/drawing/2014/main" xmlns="" id="{A58FC70E-21DE-E0E5-C7F1-6140B679EB24}"/>
                  </a:ext>
                </a:extLst>
              </p:cNvPr>
              <p:cNvSpPr/>
              <p:nvPr/>
            </p:nvSpPr>
            <p:spPr>
              <a:xfrm>
                <a:off x="3799875" y="3937650"/>
                <a:ext cx="162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86" extrusionOk="0">
                    <a:moveTo>
                      <a:pt x="127" y="85"/>
                    </a:moveTo>
                    <a:lnTo>
                      <a:pt x="127" y="85"/>
                    </a:lnTo>
                    <a:cubicBezTo>
                      <a:pt x="125" y="85"/>
                      <a:pt x="123" y="86"/>
                      <a:pt x="122" y="86"/>
                    </a:cubicBezTo>
                    <a:cubicBezTo>
                      <a:pt x="123" y="85"/>
                      <a:pt x="125" y="85"/>
                      <a:pt x="127" y="85"/>
                    </a:cubicBezTo>
                    <a:close/>
                    <a:moveTo>
                      <a:pt x="175" y="1"/>
                    </a:moveTo>
                    <a:cubicBezTo>
                      <a:pt x="151" y="1"/>
                      <a:pt x="125" y="3"/>
                      <a:pt x="100" y="9"/>
                    </a:cubicBezTo>
                    <a:cubicBezTo>
                      <a:pt x="88" y="20"/>
                      <a:pt x="78" y="30"/>
                      <a:pt x="78" y="42"/>
                    </a:cubicBezTo>
                    <a:cubicBezTo>
                      <a:pt x="1" y="327"/>
                      <a:pt x="34" y="678"/>
                      <a:pt x="220" y="919"/>
                    </a:cubicBezTo>
                    <a:cubicBezTo>
                      <a:pt x="308" y="1039"/>
                      <a:pt x="429" y="1127"/>
                      <a:pt x="560" y="1182"/>
                    </a:cubicBezTo>
                    <a:cubicBezTo>
                      <a:pt x="566" y="1185"/>
                      <a:pt x="571" y="1186"/>
                      <a:pt x="576" y="1186"/>
                    </a:cubicBezTo>
                    <a:cubicBezTo>
                      <a:pt x="613" y="1186"/>
                      <a:pt x="641" y="1124"/>
                      <a:pt x="593" y="1105"/>
                    </a:cubicBezTo>
                    <a:cubicBezTo>
                      <a:pt x="385" y="1017"/>
                      <a:pt x="231" y="853"/>
                      <a:pt x="165" y="634"/>
                    </a:cubicBezTo>
                    <a:cubicBezTo>
                      <a:pt x="122" y="480"/>
                      <a:pt x="110" y="316"/>
                      <a:pt x="132" y="162"/>
                    </a:cubicBezTo>
                    <a:cubicBezTo>
                      <a:pt x="141" y="136"/>
                      <a:pt x="143" y="109"/>
                      <a:pt x="149" y="82"/>
                    </a:cubicBezTo>
                    <a:lnTo>
                      <a:pt x="149" y="82"/>
                    </a:lnTo>
                    <a:cubicBezTo>
                      <a:pt x="158" y="81"/>
                      <a:pt x="167" y="81"/>
                      <a:pt x="176" y="81"/>
                    </a:cubicBezTo>
                    <a:cubicBezTo>
                      <a:pt x="337" y="81"/>
                      <a:pt x="465" y="213"/>
                      <a:pt x="505" y="371"/>
                    </a:cubicBezTo>
                    <a:cubicBezTo>
                      <a:pt x="549" y="557"/>
                      <a:pt x="483" y="754"/>
                      <a:pt x="407" y="929"/>
                    </a:cubicBezTo>
                    <a:cubicBezTo>
                      <a:pt x="391" y="960"/>
                      <a:pt x="420" y="992"/>
                      <a:pt x="445" y="992"/>
                    </a:cubicBezTo>
                    <a:cubicBezTo>
                      <a:pt x="456" y="992"/>
                      <a:pt x="466" y="986"/>
                      <a:pt x="472" y="973"/>
                    </a:cubicBezTo>
                    <a:cubicBezTo>
                      <a:pt x="571" y="765"/>
                      <a:pt x="648" y="524"/>
                      <a:pt x="571" y="294"/>
                    </a:cubicBezTo>
                    <a:cubicBezTo>
                      <a:pt x="504" y="131"/>
                      <a:pt x="352" y="1"/>
                      <a:pt x="175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998;p35">
                <a:extLst>
                  <a:ext uri="{FF2B5EF4-FFF2-40B4-BE49-F238E27FC236}">
                    <a16:creationId xmlns:a16="http://schemas.microsoft.com/office/drawing/2014/main" xmlns="" id="{8DE1DA8E-D830-CC1A-6335-9A65320F8180}"/>
                  </a:ext>
                </a:extLst>
              </p:cNvPr>
              <p:cNvSpPr/>
              <p:nvPr/>
            </p:nvSpPr>
            <p:spPr>
              <a:xfrm>
                <a:off x="3776200" y="3876475"/>
                <a:ext cx="2305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443" extrusionOk="0">
                    <a:moveTo>
                      <a:pt x="874" y="1"/>
                    </a:moveTo>
                    <a:cubicBezTo>
                      <a:pt x="858" y="1"/>
                      <a:pt x="843" y="11"/>
                      <a:pt x="838" y="33"/>
                    </a:cubicBezTo>
                    <a:cubicBezTo>
                      <a:pt x="784" y="175"/>
                      <a:pt x="674" y="285"/>
                      <a:pt x="531" y="340"/>
                    </a:cubicBezTo>
                    <a:cubicBezTo>
                      <a:pt x="481" y="358"/>
                      <a:pt x="429" y="366"/>
                      <a:pt x="376" y="366"/>
                    </a:cubicBezTo>
                    <a:cubicBezTo>
                      <a:pt x="268" y="366"/>
                      <a:pt x="159" y="330"/>
                      <a:pt x="70" y="263"/>
                    </a:cubicBezTo>
                    <a:cubicBezTo>
                      <a:pt x="62" y="257"/>
                      <a:pt x="54" y="254"/>
                      <a:pt x="47" y="254"/>
                    </a:cubicBezTo>
                    <a:cubicBezTo>
                      <a:pt x="17" y="254"/>
                      <a:pt x="0" y="302"/>
                      <a:pt x="27" y="329"/>
                    </a:cubicBezTo>
                    <a:cubicBezTo>
                      <a:pt x="131" y="403"/>
                      <a:pt x="261" y="442"/>
                      <a:pt x="389" y="442"/>
                    </a:cubicBezTo>
                    <a:cubicBezTo>
                      <a:pt x="449" y="442"/>
                      <a:pt x="508" y="434"/>
                      <a:pt x="564" y="416"/>
                    </a:cubicBezTo>
                    <a:cubicBezTo>
                      <a:pt x="728" y="350"/>
                      <a:pt x="860" y="219"/>
                      <a:pt x="915" y="55"/>
                    </a:cubicBezTo>
                    <a:cubicBezTo>
                      <a:pt x="921" y="22"/>
                      <a:pt x="897" y="1"/>
                      <a:pt x="874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999;p35">
                <a:extLst>
                  <a:ext uri="{FF2B5EF4-FFF2-40B4-BE49-F238E27FC236}">
                    <a16:creationId xmlns:a16="http://schemas.microsoft.com/office/drawing/2014/main" xmlns="" id="{463FE1AC-938A-01B8-B480-0DF808C7D0FC}"/>
                  </a:ext>
                </a:extLst>
              </p:cNvPr>
              <p:cNvSpPr/>
              <p:nvPr/>
            </p:nvSpPr>
            <p:spPr>
              <a:xfrm>
                <a:off x="3761500" y="3901350"/>
                <a:ext cx="208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672" extrusionOk="0">
                    <a:moveTo>
                      <a:pt x="768" y="1"/>
                    </a:moveTo>
                    <a:cubicBezTo>
                      <a:pt x="744" y="1"/>
                      <a:pt x="718" y="20"/>
                      <a:pt x="724" y="47"/>
                    </a:cubicBezTo>
                    <a:cubicBezTo>
                      <a:pt x="746" y="200"/>
                      <a:pt x="658" y="354"/>
                      <a:pt x="538" y="452"/>
                    </a:cubicBezTo>
                    <a:cubicBezTo>
                      <a:pt x="395" y="551"/>
                      <a:pt x="220" y="583"/>
                      <a:pt x="45" y="595"/>
                    </a:cubicBezTo>
                    <a:cubicBezTo>
                      <a:pt x="1" y="595"/>
                      <a:pt x="1" y="671"/>
                      <a:pt x="45" y="671"/>
                    </a:cubicBezTo>
                    <a:cubicBezTo>
                      <a:pt x="242" y="661"/>
                      <a:pt x="451" y="617"/>
                      <a:pt x="604" y="496"/>
                    </a:cubicBezTo>
                    <a:cubicBezTo>
                      <a:pt x="746" y="386"/>
                      <a:pt x="834" y="211"/>
                      <a:pt x="801" y="25"/>
                    </a:cubicBezTo>
                    <a:cubicBezTo>
                      <a:pt x="797" y="8"/>
                      <a:pt x="783" y="1"/>
                      <a:pt x="768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000;p35">
                <a:extLst>
                  <a:ext uri="{FF2B5EF4-FFF2-40B4-BE49-F238E27FC236}">
                    <a16:creationId xmlns:a16="http://schemas.microsoft.com/office/drawing/2014/main" xmlns="" id="{94237914-B59E-EBFA-97B5-08514A446DCF}"/>
                  </a:ext>
                </a:extLst>
              </p:cNvPr>
              <p:cNvSpPr/>
              <p:nvPr/>
            </p:nvSpPr>
            <p:spPr>
              <a:xfrm>
                <a:off x="3843175" y="4010875"/>
                <a:ext cx="2250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47" extrusionOk="0">
                    <a:moveTo>
                      <a:pt x="246" y="0"/>
                    </a:moveTo>
                    <a:cubicBezTo>
                      <a:pt x="182" y="0"/>
                      <a:pt x="119" y="4"/>
                      <a:pt x="56" y="7"/>
                    </a:cubicBezTo>
                    <a:cubicBezTo>
                      <a:pt x="1" y="18"/>
                      <a:pt x="1" y="95"/>
                      <a:pt x="56" y="95"/>
                    </a:cubicBezTo>
                    <a:cubicBezTo>
                      <a:pt x="124" y="86"/>
                      <a:pt x="195" y="79"/>
                      <a:pt x="267" y="79"/>
                    </a:cubicBezTo>
                    <a:cubicBezTo>
                      <a:pt x="370" y="79"/>
                      <a:pt x="475" y="93"/>
                      <a:pt x="571" y="139"/>
                    </a:cubicBezTo>
                    <a:cubicBezTo>
                      <a:pt x="703" y="205"/>
                      <a:pt x="812" y="336"/>
                      <a:pt x="790" y="500"/>
                    </a:cubicBezTo>
                    <a:cubicBezTo>
                      <a:pt x="790" y="527"/>
                      <a:pt x="820" y="546"/>
                      <a:pt x="842" y="546"/>
                    </a:cubicBezTo>
                    <a:cubicBezTo>
                      <a:pt x="856" y="546"/>
                      <a:pt x="867" y="539"/>
                      <a:pt x="867" y="522"/>
                    </a:cubicBezTo>
                    <a:cubicBezTo>
                      <a:pt x="900" y="336"/>
                      <a:pt x="802" y="171"/>
                      <a:pt x="637" y="84"/>
                    </a:cubicBezTo>
                    <a:cubicBezTo>
                      <a:pt x="517" y="17"/>
                      <a:pt x="382" y="0"/>
                      <a:pt x="246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001;p35">
                <a:extLst>
                  <a:ext uri="{FF2B5EF4-FFF2-40B4-BE49-F238E27FC236}">
                    <a16:creationId xmlns:a16="http://schemas.microsoft.com/office/drawing/2014/main" xmlns="" id="{FAB7B1EE-7365-8C60-94EA-672B3BCC61B2}"/>
                  </a:ext>
                </a:extLst>
              </p:cNvPr>
              <p:cNvSpPr/>
              <p:nvPr/>
            </p:nvSpPr>
            <p:spPr>
              <a:xfrm>
                <a:off x="3984075" y="3898375"/>
                <a:ext cx="109650" cy="119275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4771" extrusionOk="0">
                    <a:moveTo>
                      <a:pt x="4386" y="1"/>
                    </a:moveTo>
                    <a:lnTo>
                      <a:pt x="0" y="209"/>
                    </a:lnTo>
                    <a:cubicBezTo>
                      <a:pt x="0" y="209"/>
                      <a:pt x="132" y="3038"/>
                      <a:pt x="0" y="4518"/>
                    </a:cubicBezTo>
                    <a:lnTo>
                      <a:pt x="4386" y="4770"/>
                    </a:lnTo>
                    <a:lnTo>
                      <a:pt x="43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002;p35">
                <a:extLst>
                  <a:ext uri="{FF2B5EF4-FFF2-40B4-BE49-F238E27FC236}">
                    <a16:creationId xmlns:a16="http://schemas.microsoft.com/office/drawing/2014/main" xmlns="" id="{E27C4D17-C541-782A-B579-C153358D509F}"/>
                  </a:ext>
                </a:extLst>
              </p:cNvPr>
              <p:cNvSpPr/>
              <p:nvPr/>
            </p:nvSpPr>
            <p:spPr>
              <a:xfrm>
                <a:off x="4007925" y="3977050"/>
                <a:ext cx="194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779" extrusionOk="0">
                    <a:moveTo>
                      <a:pt x="395" y="1"/>
                    </a:moveTo>
                    <a:cubicBezTo>
                      <a:pt x="176" y="1"/>
                      <a:pt x="1" y="176"/>
                      <a:pt x="1" y="384"/>
                    </a:cubicBezTo>
                    <a:cubicBezTo>
                      <a:pt x="1" y="603"/>
                      <a:pt x="176" y="779"/>
                      <a:pt x="395" y="779"/>
                    </a:cubicBezTo>
                    <a:cubicBezTo>
                      <a:pt x="615" y="779"/>
                      <a:pt x="779" y="603"/>
                      <a:pt x="779" y="384"/>
                    </a:cubicBezTo>
                    <a:cubicBezTo>
                      <a:pt x="779" y="176"/>
                      <a:pt x="615" y="1"/>
                      <a:pt x="3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003;p35">
                <a:extLst>
                  <a:ext uri="{FF2B5EF4-FFF2-40B4-BE49-F238E27FC236}">
                    <a16:creationId xmlns:a16="http://schemas.microsoft.com/office/drawing/2014/main" xmlns="" id="{AB990670-5497-C529-6ED1-03DAEEC3303C}"/>
                  </a:ext>
                </a:extLst>
              </p:cNvPr>
              <p:cNvSpPr/>
              <p:nvPr/>
            </p:nvSpPr>
            <p:spPr>
              <a:xfrm>
                <a:off x="3984900" y="3899675"/>
                <a:ext cx="7247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3426" extrusionOk="0">
                    <a:moveTo>
                      <a:pt x="2847" y="0"/>
                    </a:moveTo>
                    <a:cubicBezTo>
                      <a:pt x="2833" y="0"/>
                      <a:pt x="2818" y="7"/>
                      <a:pt x="2807" y="26"/>
                    </a:cubicBezTo>
                    <a:cubicBezTo>
                      <a:pt x="2544" y="453"/>
                      <a:pt x="2270" y="881"/>
                      <a:pt x="2007" y="1320"/>
                    </a:cubicBezTo>
                    <a:cubicBezTo>
                      <a:pt x="1875" y="1528"/>
                      <a:pt x="1743" y="1736"/>
                      <a:pt x="1612" y="1934"/>
                    </a:cubicBezTo>
                    <a:cubicBezTo>
                      <a:pt x="1436" y="2219"/>
                      <a:pt x="1261" y="2514"/>
                      <a:pt x="1042" y="2767"/>
                    </a:cubicBezTo>
                    <a:cubicBezTo>
                      <a:pt x="779" y="3052"/>
                      <a:pt x="450" y="3293"/>
                      <a:pt x="55" y="3348"/>
                    </a:cubicBezTo>
                    <a:cubicBezTo>
                      <a:pt x="4" y="3348"/>
                      <a:pt x="1" y="3426"/>
                      <a:pt x="46" y="3426"/>
                    </a:cubicBezTo>
                    <a:cubicBezTo>
                      <a:pt x="49" y="3426"/>
                      <a:pt x="52" y="3425"/>
                      <a:pt x="55" y="3425"/>
                    </a:cubicBezTo>
                    <a:cubicBezTo>
                      <a:pt x="790" y="3337"/>
                      <a:pt x="1239" y="2690"/>
                      <a:pt x="1601" y="2109"/>
                    </a:cubicBezTo>
                    <a:cubicBezTo>
                      <a:pt x="1886" y="1659"/>
                      <a:pt x="2171" y="1210"/>
                      <a:pt x="2445" y="760"/>
                    </a:cubicBezTo>
                    <a:cubicBezTo>
                      <a:pt x="2588" y="530"/>
                      <a:pt x="2742" y="289"/>
                      <a:pt x="2884" y="58"/>
                    </a:cubicBezTo>
                    <a:cubicBezTo>
                      <a:pt x="2898" y="29"/>
                      <a:pt x="2874" y="0"/>
                      <a:pt x="2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004;p35">
                <a:extLst>
                  <a:ext uri="{FF2B5EF4-FFF2-40B4-BE49-F238E27FC236}">
                    <a16:creationId xmlns:a16="http://schemas.microsoft.com/office/drawing/2014/main" xmlns="" id="{E78C5422-B4F6-7A2F-F1E7-E65CA361CEBE}"/>
                  </a:ext>
                </a:extLst>
              </p:cNvPr>
              <p:cNvSpPr/>
              <p:nvPr/>
            </p:nvSpPr>
            <p:spPr>
              <a:xfrm>
                <a:off x="4024525" y="3954025"/>
                <a:ext cx="6895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420" extrusionOk="0">
                    <a:moveTo>
                      <a:pt x="2506" y="0"/>
                    </a:moveTo>
                    <a:cubicBezTo>
                      <a:pt x="1429" y="0"/>
                      <a:pt x="691" y="1007"/>
                      <a:pt x="246" y="1897"/>
                    </a:cubicBezTo>
                    <a:cubicBezTo>
                      <a:pt x="170" y="2051"/>
                      <a:pt x="104" y="2204"/>
                      <a:pt x="16" y="2358"/>
                    </a:cubicBezTo>
                    <a:cubicBezTo>
                      <a:pt x="1" y="2389"/>
                      <a:pt x="29" y="2420"/>
                      <a:pt x="59" y="2420"/>
                    </a:cubicBezTo>
                    <a:cubicBezTo>
                      <a:pt x="71" y="2420"/>
                      <a:pt x="83" y="2414"/>
                      <a:pt x="93" y="2401"/>
                    </a:cubicBezTo>
                    <a:cubicBezTo>
                      <a:pt x="158" y="2270"/>
                      <a:pt x="214" y="2138"/>
                      <a:pt x="279" y="2018"/>
                    </a:cubicBezTo>
                    <a:cubicBezTo>
                      <a:pt x="378" y="1809"/>
                      <a:pt x="487" y="1612"/>
                      <a:pt x="597" y="1426"/>
                    </a:cubicBezTo>
                    <a:cubicBezTo>
                      <a:pt x="882" y="966"/>
                      <a:pt x="1255" y="527"/>
                      <a:pt x="1737" y="264"/>
                    </a:cubicBezTo>
                    <a:cubicBezTo>
                      <a:pt x="1978" y="139"/>
                      <a:pt x="2248" y="79"/>
                      <a:pt x="2518" y="79"/>
                    </a:cubicBezTo>
                    <a:cubicBezTo>
                      <a:pt x="2579" y="79"/>
                      <a:pt x="2641" y="82"/>
                      <a:pt x="2702" y="89"/>
                    </a:cubicBezTo>
                    <a:cubicBezTo>
                      <a:pt x="2757" y="89"/>
                      <a:pt x="2757" y="11"/>
                      <a:pt x="2702" y="11"/>
                    </a:cubicBezTo>
                    <a:cubicBezTo>
                      <a:pt x="2635" y="4"/>
                      <a:pt x="2570" y="0"/>
                      <a:pt x="25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005;p35">
                <a:extLst>
                  <a:ext uri="{FF2B5EF4-FFF2-40B4-BE49-F238E27FC236}">
                    <a16:creationId xmlns:a16="http://schemas.microsoft.com/office/drawing/2014/main" xmlns="" id="{B4314B50-E79C-9DA9-3ABB-DFD73D34F202}"/>
                  </a:ext>
                </a:extLst>
              </p:cNvPr>
              <p:cNvSpPr/>
              <p:nvPr/>
            </p:nvSpPr>
            <p:spPr>
              <a:xfrm>
                <a:off x="3984150" y="3902025"/>
                <a:ext cx="3010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45" extrusionOk="0">
                    <a:moveTo>
                      <a:pt x="1165" y="0"/>
                    </a:moveTo>
                    <a:cubicBezTo>
                      <a:pt x="1146" y="0"/>
                      <a:pt x="1127" y="14"/>
                      <a:pt x="1127" y="42"/>
                    </a:cubicBezTo>
                    <a:cubicBezTo>
                      <a:pt x="1105" y="699"/>
                      <a:pt x="667" y="1270"/>
                      <a:pt x="41" y="1455"/>
                    </a:cubicBezTo>
                    <a:cubicBezTo>
                      <a:pt x="0" y="1476"/>
                      <a:pt x="17" y="1544"/>
                      <a:pt x="54" y="1544"/>
                    </a:cubicBezTo>
                    <a:cubicBezTo>
                      <a:pt x="57" y="1544"/>
                      <a:pt x="60" y="1544"/>
                      <a:pt x="63" y="1543"/>
                    </a:cubicBezTo>
                    <a:cubicBezTo>
                      <a:pt x="721" y="1335"/>
                      <a:pt x="1181" y="732"/>
                      <a:pt x="1203" y="42"/>
                    </a:cubicBezTo>
                    <a:cubicBezTo>
                      <a:pt x="1203" y="14"/>
                      <a:pt x="1184" y="0"/>
                      <a:pt x="1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8" name="Google Shape;1006;p35">
              <a:extLst>
                <a:ext uri="{FF2B5EF4-FFF2-40B4-BE49-F238E27FC236}">
                  <a16:creationId xmlns:a16="http://schemas.microsoft.com/office/drawing/2014/main" xmlns="" id="{EC741A1E-EB60-E36F-6766-9D0AF211B64A}"/>
                </a:ext>
              </a:extLst>
            </p:cNvPr>
            <p:cNvGrpSpPr/>
            <p:nvPr/>
          </p:nvGrpSpPr>
          <p:grpSpPr>
            <a:xfrm rot="1799999">
              <a:off x="8070896" y="2464449"/>
              <a:ext cx="240026" cy="287105"/>
              <a:chOff x="3599800" y="3911550"/>
              <a:chExt cx="89375" cy="106900"/>
            </a:xfrm>
          </p:grpSpPr>
          <p:sp>
            <p:nvSpPr>
              <p:cNvPr id="1102" name="Google Shape;1007;p35">
                <a:extLst>
                  <a:ext uri="{FF2B5EF4-FFF2-40B4-BE49-F238E27FC236}">
                    <a16:creationId xmlns:a16="http://schemas.microsoft.com/office/drawing/2014/main" xmlns="" id="{43C2F5DA-746C-C799-5DFD-FED3090710DB}"/>
                  </a:ext>
                </a:extLst>
              </p:cNvPr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008;p35">
                <a:extLst>
                  <a:ext uri="{FF2B5EF4-FFF2-40B4-BE49-F238E27FC236}">
                    <a16:creationId xmlns:a16="http://schemas.microsoft.com/office/drawing/2014/main" xmlns="" id="{DFAC3F2D-A301-B3C7-F3B4-FD2A05F5584D}"/>
                  </a:ext>
                </a:extLst>
              </p:cNvPr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9" name="Google Shape;1009;p35">
              <a:extLst>
                <a:ext uri="{FF2B5EF4-FFF2-40B4-BE49-F238E27FC236}">
                  <a16:creationId xmlns:a16="http://schemas.microsoft.com/office/drawing/2014/main" xmlns="" id="{23765B24-8D4C-46B0-EBE5-1C5912D3E90E}"/>
                </a:ext>
              </a:extLst>
            </p:cNvPr>
            <p:cNvGrpSpPr/>
            <p:nvPr/>
          </p:nvGrpSpPr>
          <p:grpSpPr>
            <a:xfrm rot="-598254">
              <a:off x="5878500" y="1526989"/>
              <a:ext cx="240022" cy="287108"/>
              <a:chOff x="3599800" y="3911550"/>
              <a:chExt cx="89375" cy="106900"/>
            </a:xfrm>
          </p:grpSpPr>
          <p:sp>
            <p:nvSpPr>
              <p:cNvPr id="1100" name="Google Shape;1010;p35">
                <a:extLst>
                  <a:ext uri="{FF2B5EF4-FFF2-40B4-BE49-F238E27FC236}">
                    <a16:creationId xmlns:a16="http://schemas.microsoft.com/office/drawing/2014/main" xmlns="" id="{597F18EE-E8CB-43E9-5940-F0ADBD5ED97C}"/>
                  </a:ext>
                </a:extLst>
              </p:cNvPr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011;p35">
                <a:extLst>
                  <a:ext uri="{FF2B5EF4-FFF2-40B4-BE49-F238E27FC236}">
                    <a16:creationId xmlns:a16="http://schemas.microsoft.com/office/drawing/2014/main" xmlns="" id="{727B6438-41DA-800E-1EDC-00B73D7A10C7}"/>
                  </a:ext>
                </a:extLst>
              </p:cNvPr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0" name="Google Shape;1012;p35">
              <a:extLst>
                <a:ext uri="{FF2B5EF4-FFF2-40B4-BE49-F238E27FC236}">
                  <a16:creationId xmlns:a16="http://schemas.microsoft.com/office/drawing/2014/main" xmlns="" id="{A617187C-9DA9-B2DB-C2A0-F8752DB9CD5B}"/>
                </a:ext>
              </a:extLst>
            </p:cNvPr>
            <p:cNvGrpSpPr/>
            <p:nvPr/>
          </p:nvGrpSpPr>
          <p:grpSpPr>
            <a:xfrm>
              <a:off x="8430766" y="3962667"/>
              <a:ext cx="404616" cy="368657"/>
              <a:chOff x="3245400" y="3262025"/>
              <a:chExt cx="203100" cy="185050"/>
            </a:xfrm>
          </p:grpSpPr>
          <p:sp>
            <p:nvSpPr>
              <p:cNvPr id="1094" name="Google Shape;1013;p35">
                <a:extLst>
                  <a:ext uri="{FF2B5EF4-FFF2-40B4-BE49-F238E27FC236}">
                    <a16:creationId xmlns:a16="http://schemas.microsoft.com/office/drawing/2014/main" xmlns="" id="{38008AA3-9EC8-C5F7-E9EC-8C918F21F804}"/>
                  </a:ext>
                </a:extLst>
              </p:cNvPr>
              <p:cNvSpPr/>
              <p:nvPr/>
            </p:nvSpPr>
            <p:spPr>
              <a:xfrm>
                <a:off x="3245400" y="3262025"/>
                <a:ext cx="203100" cy="185050"/>
              </a:xfrm>
              <a:custGeom>
                <a:avLst/>
                <a:gdLst/>
                <a:ahLst/>
                <a:cxnLst/>
                <a:rect l="l" t="t" r="r" b="b"/>
                <a:pathLst>
                  <a:path w="8124" h="7402" extrusionOk="0">
                    <a:moveTo>
                      <a:pt x="4056" y="0"/>
                    </a:moveTo>
                    <a:cubicBezTo>
                      <a:pt x="2368" y="0"/>
                      <a:pt x="847" y="1165"/>
                      <a:pt x="461" y="2881"/>
                    </a:cubicBezTo>
                    <a:cubicBezTo>
                      <a:pt x="0" y="4865"/>
                      <a:pt x="1250" y="6850"/>
                      <a:pt x="3246" y="7310"/>
                    </a:cubicBezTo>
                    <a:cubicBezTo>
                      <a:pt x="3518" y="7372"/>
                      <a:pt x="3791" y="7401"/>
                      <a:pt x="4060" y="7401"/>
                    </a:cubicBezTo>
                    <a:cubicBezTo>
                      <a:pt x="5747" y="7401"/>
                      <a:pt x="7278" y="6236"/>
                      <a:pt x="7675" y="4525"/>
                    </a:cubicBezTo>
                    <a:cubicBezTo>
                      <a:pt x="8124" y="2530"/>
                      <a:pt x="6886" y="545"/>
                      <a:pt x="4890" y="96"/>
                    </a:cubicBezTo>
                    <a:cubicBezTo>
                      <a:pt x="4610" y="31"/>
                      <a:pt x="4331" y="0"/>
                      <a:pt x="40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14;p35">
                <a:extLst>
                  <a:ext uri="{FF2B5EF4-FFF2-40B4-BE49-F238E27FC236}">
                    <a16:creationId xmlns:a16="http://schemas.microsoft.com/office/drawing/2014/main" xmlns="" id="{2D53B91D-C971-AEED-50A3-6F29C1596AC5}"/>
                  </a:ext>
                </a:extLst>
              </p:cNvPr>
              <p:cNvSpPr/>
              <p:nvPr/>
            </p:nvSpPr>
            <p:spPr>
              <a:xfrm>
                <a:off x="3268425" y="3281875"/>
                <a:ext cx="155625" cy="145450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818" extrusionOk="0">
                    <a:moveTo>
                      <a:pt x="3163" y="371"/>
                    </a:moveTo>
                    <a:cubicBezTo>
                      <a:pt x="3500" y="371"/>
                      <a:pt x="3838" y="437"/>
                      <a:pt x="4155" y="574"/>
                    </a:cubicBezTo>
                    <a:cubicBezTo>
                      <a:pt x="5273" y="1056"/>
                      <a:pt x="5877" y="2284"/>
                      <a:pt x="5624" y="3468"/>
                    </a:cubicBezTo>
                    <a:cubicBezTo>
                      <a:pt x="5372" y="4487"/>
                      <a:pt x="4528" y="5288"/>
                      <a:pt x="3465" y="5430"/>
                    </a:cubicBezTo>
                    <a:cubicBezTo>
                      <a:pt x="3362" y="5443"/>
                      <a:pt x="3260" y="5449"/>
                      <a:pt x="3158" y="5449"/>
                    </a:cubicBezTo>
                    <a:cubicBezTo>
                      <a:pt x="2213" y="5449"/>
                      <a:pt x="1313" y="4910"/>
                      <a:pt x="877" y="4049"/>
                    </a:cubicBezTo>
                    <a:cubicBezTo>
                      <a:pt x="395" y="3106"/>
                      <a:pt x="570" y="1922"/>
                      <a:pt x="1304" y="1154"/>
                    </a:cubicBezTo>
                    <a:cubicBezTo>
                      <a:pt x="1790" y="647"/>
                      <a:pt x="2474" y="371"/>
                      <a:pt x="3163" y="371"/>
                    </a:cubicBezTo>
                    <a:close/>
                    <a:moveTo>
                      <a:pt x="3156" y="0"/>
                    </a:moveTo>
                    <a:cubicBezTo>
                      <a:pt x="2526" y="0"/>
                      <a:pt x="1897" y="201"/>
                      <a:pt x="1382" y="596"/>
                    </a:cubicBezTo>
                    <a:cubicBezTo>
                      <a:pt x="417" y="1330"/>
                      <a:pt x="0" y="2635"/>
                      <a:pt x="373" y="3797"/>
                    </a:cubicBezTo>
                    <a:cubicBezTo>
                      <a:pt x="746" y="4948"/>
                      <a:pt x="1809" y="5759"/>
                      <a:pt x="3026" y="5814"/>
                    </a:cubicBezTo>
                    <a:cubicBezTo>
                      <a:pt x="3070" y="5816"/>
                      <a:pt x="3114" y="5818"/>
                      <a:pt x="3158" y="5818"/>
                    </a:cubicBezTo>
                    <a:cubicBezTo>
                      <a:pt x="4480" y="5818"/>
                      <a:pt x="5655" y="4871"/>
                      <a:pt x="5970" y="3586"/>
                    </a:cubicBezTo>
                    <a:lnTo>
                      <a:pt x="5970" y="3586"/>
                    </a:lnTo>
                    <a:cubicBezTo>
                      <a:pt x="5972" y="3580"/>
                      <a:pt x="5974" y="3573"/>
                      <a:pt x="5975" y="3566"/>
                    </a:cubicBezTo>
                    <a:lnTo>
                      <a:pt x="5975" y="3566"/>
                    </a:lnTo>
                    <a:cubicBezTo>
                      <a:pt x="5975" y="3566"/>
                      <a:pt x="5975" y="3566"/>
                      <a:pt x="5975" y="3566"/>
                    </a:cubicBezTo>
                    <a:cubicBezTo>
                      <a:pt x="5976" y="3562"/>
                      <a:pt x="5977" y="3558"/>
                      <a:pt x="5978" y="3554"/>
                    </a:cubicBezTo>
                    <a:lnTo>
                      <a:pt x="5978" y="3554"/>
                    </a:lnTo>
                    <a:cubicBezTo>
                      <a:pt x="6224" y="2374"/>
                      <a:pt x="5764" y="1163"/>
                      <a:pt x="4759" y="486"/>
                    </a:cubicBezTo>
                    <a:cubicBezTo>
                      <a:pt x="4278" y="160"/>
                      <a:pt x="3717" y="0"/>
                      <a:pt x="3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15;p35">
                <a:extLst>
                  <a:ext uri="{FF2B5EF4-FFF2-40B4-BE49-F238E27FC236}">
                    <a16:creationId xmlns:a16="http://schemas.microsoft.com/office/drawing/2014/main" xmlns="" id="{AA529067-3CD9-0A3D-587B-BCFF0D293BED}"/>
                  </a:ext>
                </a:extLst>
              </p:cNvPr>
              <p:cNvSpPr/>
              <p:nvPr/>
            </p:nvSpPr>
            <p:spPr>
              <a:xfrm>
                <a:off x="3324325" y="3322625"/>
                <a:ext cx="43050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435" extrusionOk="0">
                    <a:moveTo>
                      <a:pt x="885" y="454"/>
                    </a:moveTo>
                    <a:cubicBezTo>
                      <a:pt x="900" y="454"/>
                      <a:pt x="916" y="455"/>
                      <a:pt x="932" y="457"/>
                    </a:cubicBezTo>
                    <a:lnTo>
                      <a:pt x="823" y="939"/>
                    </a:lnTo>
                    <a:cubicBezTo>
                      <a:pt x="735" y="884"/>
                      <a:pt x="681" y="829"/>
                      <a:pt x="647" y="786"/>
                    </a:cubicBezTo>
                    <a:cubicBezTo>
                      <a:pt x="625" y="730"/>
                      <a:pt x="615" y="686"/>
                      <a:pt x="625" y="632"/>
                    </a:cubicBezTo>
                    <a:cubicBezTo>
                      <a:pt x="637" y="577"/>
                      <a:pt x="669" y="522"/>
                      <a:pt x="724" y="489"/>
                    </a:cubicBezTo>
                    <a:cubicBezTo>
                      <a:pt x="769" y="471"/>
                      <a:pt x="820" y="454"/>
                      <a:pt x="885" y="454"/>
                    </a:cubicBezTo>
                    <a:close/>
                    <a:moveTo>
                      <a:pt x="988" y="1400"/>
                    </a:moveTo>
                    <a:cubicBezTo>
                      <a:pt x="1075" y="1465"/>
                      <a:pt x="1141" y="1520"/>
                      <a:pt x="1163" y="1575"/>
                    </a:cubicBezTo>
                    <a:cubicBezTo>
                      <a:pt x="1195" y="1629"/>
                      <a:pt x="1207" y="1685"/>
                      <a:pt x="1195" y="1739"/>
                    </a:cubicBezTo>
                    <a:cubicBezTo>
                      <a:pt x="1174" y="1794"/>
                      <a:pt x="1141" y="1849"/>
                      <a:pt x="1075" y="1893"/>
                    </a:cubicBezTo>
                    <a:cubicBezTo>
                      <a:pt x="1020" y="1936"/>
                      <a:pt x="944" y="1958"/>
                      <a:pt x="856" y="1958"/>
                    </a:cubicBezTo>
                    <a:lnTo>
                      <a:pt x="988" y="1400"/>
                    </a:lnTo>
                    <a:close/>
                    <a:moveTo>
                      <a:pt x="1141" y="0"/>
                    </a:moveTo>
                    <a:cubicBezTo>
                      <a:pt x="1117" y="0"/>
                      <a:pt x="1096" y="8"/>
                      <a:pt x="1075" y="29"/>
                    </a:cubicBezTo>
                    <a:cubicBezTo>
                      <a:pt x="1042" y="51"/>
                      <a:pt x="1020" y="73"/>
                      <a:pt x="1010" y="116"/>
                    </a:cubicBezTo>
                    <a:lnTo>
                      <a:pt x="998" y="182"/>
                    </a:lnTo>
                    <a:cubicBezTo>
                      <a:pt x="962" y="178"/>
                      <a:pt x="928" y="176"/>
                      <a:pt x="895" y="176"/>
                    </a:cubicBezTo>
                    <a:cubicBezTo>
                      <a:pt x="766" y="176"/>
                      <a:pt x="656" y="209"/>
                      <a:pt x="560" y="270"/>
                    </a:cubicBezTo>
                    <a:cubicBezTo>
                      <a:pt x="439" y="336"/>
                      <a:pt x="362" y="445"/>
                      <a:pt x="330" y="588"/>
                    </a:cubicBezTo>
                    <a:cubicBezTo>
                      <a:pt x="296" y="730"/>
                      <a:pt x="318" y="851"/>
                      <a:pt x="396" y="961"/>
                    </a:cubicBezTo>
                    <a:cubicBezTo>
                      <a:pt x="472" y="1059"/>
                      <a:pt x="593" y="1158"/>
                      <a:pt x="746" y="1257"/>
                    </a:cubicBezTo>
                    <a:lnTo>
                      <a:pt x="581" y="1904"/>
                    </a:lnTo>
                    <a:cubicBezTo>
                      <a:pt x="516" y="1871"/>
                      <a:pt x="450" y="1827"/>
                      <a:pt x="396" y="1761"/>
                    </a:cubicBezTo>
                    <a:cubicBezTo>
                      <a:pt x="352" y="1707"/>
                      <a:pt x="318" y="1641"/>
                      <a:pt x="308" y="1575"/>
                    </a:cubicBezTo>
                    <a:cubicBezTo>
                      <a:pt x="308" y="1542"/>
                      <a:pt x="296" y="1509"/>
                      <a:pt x="274" y="1476"/>
                    </a:cubicBezTo>
                    <a:cubicBezTo>
                      <a:pt x="253" y="1454"/>
                      <a:pt x="220" y="1432"/>
                      <a:pt x="187" y="1432"/>
                    </a:cubicBezTo>
                    <a:cubicBezTo>
                      <a:pt x="169" y="1428"/>
                      <a:pt x="153" y="1425"/>
                      <a:pt x="137" y="1425"/>
                    </a:cubicBezTo>
                    <a:cubicBezTo>
                      <a:pt x="114" y="1425"/>
                      <a:pt x="93" y="1430"/>
                      <a:pt x="67" y="1443"/>
                    </a:cubicBezTo>
                    <a:cubicBezTo>
                      <a:pt x="33" y="1476"/>
                      <a:pt x="11" y="1498"/>
                      <a:pt x="1" y="1542"/>
                    </a:cubicBezTo>
                    <a:cubicBezTo>
                      <a:pt x="1" y="1575"/>
                      <a:pt x="1" y="1619"/>
                      <a:pt x="11" y="1663"/>
                    </a:cubicBezTo>
                    <a:cubicBezTo>
                      <a:pt x="33" y="1772"/>
                      <a:pt x="89" y="1871"/>
                      <a:pt x="176" y="1970"/>
                    </a:cubicBezTo>
                    <a:cubicBezTo>
                      <a:pt x="264" y="2057"/>
                      <a:pt x="374" y="2134"/>
                      <a:pt x="516" y="2189"/>
                    </a:cubicBezTo>
                    <a:lnTo>
                      <a:pt x="494" y="2255"/>
                    </a:lnTo>
                    <a:cubicBezTo>
                      <a:pt x="494" y="2287"/>
                      <a:pt x="494" y="2331"/>
                      <a:pt x="516" y="2364"/>
                    </a:cubicBezTo>
                    <a:cubicBezTo>
                      <a:pt x="538" y="2397"/>
                      <a:pt x="560" y="2419"/>
                      <a:pt x="603" y="2430"/>
                    </a:cubicBezTo>
                    <a:cubicBezTo>
                      <a:pt x="612" y="2433"/>
                      <a:pt x="622" y="2434"/>
                      <a:pt x="632" y="2434"/>
                    </a:cubicBezTo>
                    <a:cubicBezTo>
                      <a:pt x="659" y="2434"/>
                      <a:pt x="689" y="2424"/>
                      <a:pt x="713" y="2408"/>
                    </a:cubicBezTo>
                    <a:cubicBezTo>
                      <a:pt x="746" y="2386"/>
                      <a:pt x="768" y="2353"/>
                      <a:pt x="779" y="2321"/>
                    </a:cubicBezTo>
                    <a:lnTo>
                      <a:pt x="790" y="2243"/>
                    </a:lnTo>
                    <a:cubicBezTo>
                      <a:pt x="966" y="2243"/>
                      <a:pt x="1108" y="2211"/>
                      <a:pt x="1239" y="2123"/>
                    </a:cubicBezTo>
                    <a:cubicBezTo>
                      <a:pt x="1371" y="2046"/>
                      <a:pt x="1448" y="1926"/>
                      <a:pt x="1481" y="1783"/>
                    </a:cubicBezTo>
                    <a:cubicBezTo>
                      <a:pt x="1546" y="1520"/>
                      <a:pt x="1404" y="1290"/>
                      <a:pt x="1064" y="1093"/>
                    </a:cubicBezTo>
                    <a:lnTo>
                      <a:pt x="1207" y="511"/>
                    </a:lnTo>
                    <a:cubicBezTo>
                      <a:pt x="1273" y="544"/>
                      <a:pt x="1327" y="577"/>
                      <a:pt x="1360" y="621"/>
                    </a:cubicBezTo>
                    <a:cubicBezTo>
                      <a:pt x="1393" y="665"/>
                      <a:pt x="1415" y="708"/>
                      <a:pt x="1415" y="752"/>
                    </a:cubicBezTo>
                    <a:cubicBezTo>
                      <a:pt x="1404" y="796"/>
                      <a:pt x="1415" y="829"/>
                      <a:pt x="1437" y="851"/>
                    </a:cubicBezTo>
                    <a:cubicBezTo>
                      <a:pt x="1459" y="884"/>
                      <a:pt x="1481" y="906"/>
                      <a:pt x="1514" y="906"/>
                    </a:cubicBezTo>
                    <a:cubicBezTo>
                      <a:pt x="1532" y="911"/>
                      <a:pt x="1551" y="913"/>
                      <a:pt x="1568" y="913"/>
                    </a:cubicBezTo>
                    <a:cubicBezTo>
                      <a:pt x="1592" y="913"/>
                      <a:pt x="1615" y="908"/>
                      <a:pt x="1634" y="895"/>
                    </a:cubicBezTo>
                    <a:cubicBezTo>
                      <a:pt x="1667" y="862"/>
                      <a:pt x="1689" y="829"/>
                      <a:pt x="1700" y="786"/>
                    </a:cubicBezTo>
                    <a:cubicBezTo>
                      <a:pt x="1722" y="676"/>
                      <a:pt x="1700" y="566"/>
                      <a:pt x="1623" y="467"/>
                    </a:cubicBezTo>
                    <a:cubicBezTo>
                      <a:pt x="1558" y="369"/>
                      <a:pt x="1437" y="292"/>
                      <a:pt x="1273" y="237"/>
                    </a:cubicBezTo>
                    <a:lnTo>
                      <a:pt x="1295" y="182"/>
                    </a:lnTo>
                    <a:cubicBezTo>
                      <a:pt x="1295" y="138"/>
                      <a:pt x="1295" y="106"/>
                      <a:pt x="1273" y="73"/>
                    </a:cubicBezTo>
                    <a:cubicBezTo>
                      <a:pt x="1251" y="29"/>
                      <a:pt x="1217" y="7"/>
                      <a:pt x="1185" y="7"/>
                    </a:cubicBezTo>
                    <a:cubicBezTo>
                      <a:pt x="1169" y="3"/>
                      <a:pt x="1154" y="0"/>
                      <a:pt x="11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16;p35">
                <a:extLst>
                  <a:ext uri="{FF2B5EF4-FFF2-40B4-BE49-F238E27FC236}">
                    <a16:creationId xmlns:a16="http://schemas.microsoft.com/office/drawing/2014/main" xmlns="" id="{2DE7A9D3-1148-A76F-EB9D-FF89A42C1144}"/>
                  </a:ext>
                </a:extLst>
              </p:cNvPr>
              <p:cNvSpPr/>
              <p:nvPr/>
            </p:nvSpPr>
            <p:spPr>
              <a:xfrm>
                <a:off x="3259625" y="3272350"/>
                <a:ext cx="64725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131" extrusionOk="0">
                    <a:moveTo>
                      <a:pt x="2345" y="1"/>
                    </a:moveTo>
                    <a:cubicBezTo>
                      <a:pt x="2326" y="1"/>
                      <a:pt x="2304" y="4"/>
                      <a:pt x="2282" y="12"/>
                    </a:cubicBezTo>
                    <a:cubicBezTo>
                      <a:pt x="988" y="428"/>
                      <a:pt x="89" y="1591"/>
                      <a:pt x="12" y="2950"/>
                    </a:cubicBezTo>
                    <a:cubicBezTo>
                      <a:pt x="1" y="3071"/>
                      <a:pt x="89" y="3131"/>
                      <a:pt x="181" y="3131"/>
                    </a:cubicBezTo>
                    <a:cubicBezTo>
                      <a:pt x="272" y="3131"/>
                      <a:pt x="368" y="3071"/>
                      <a:pt x="374" y="2950"/>
                    </a:cubicBezTo>
                    <a:cubicBezTo>
                      <a:pt x="450" y="1766"/>
                      <a:pt x="1251" y="735"/>
                      <a:pt x="2380" y="363"/>
                    </a:cubicBezTo>
                    <a:cubicBezTo>
                      <a:pt x="2588" y="293"/>
                      <a:pt x="2528" y="1"/>
                      <a:pt x="2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17;p35">
                <a:extLst>
                  <a:ext uri="{FF2B5EF4-FFF2-40B4-BE49-F238E27FC236}">
                    <a16:creationId xmlns:a16="http://schemas.microsoft.com/office/drawing/2014/main" xmlns="" id="{5533DB5D-AD8D-F963-019F-F6DBF89BA2B2}"/>
                  </a:ext>
                </a:extLst>
              </p:cNvPr>
              <p:cNvSpPr/>
              <p:nvPr/>
            </p:nvSpPr>
            <p:spPr>
              <a:xfrm>
                <a:off x="3325425" y="3267775"/>
                <a:ext cx="145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401" extrusionOk="0">
                    <a:moveTo>
                      <a:pt x="390" y="0"/>
                    </a:moveTo>
                    <a:cubicBezTo>
                      <a:pt x="373" y="0"/>
                      <a:pt x="357" y="3"/>
                      <a:pt x="340" y="8"/>
                    </a:cubicBezTo>
                    <a:cubicBezTo>
                      <a:pt x="274" y="8"/>
                      <a:pt x="209" y="19"/>
                      <a:pt x="143" y="30"/>
                    </a:cubicBezTo>
                    <a:lnTo>
                      <a:pt x="77" y="63"/>
                    </a:lnTo>
                    <a:cubicBezTo>
                      <a:pt x="55" y="85"/>
                      <a:pt x="45" y="96"/>
                      <a:pt x="33" y="118"/>
                    </a:cubicBezTo>
                    <a:cubicBezTo>
                      <a:pt x="11" y="140"/>
                      <a:pt x="11" y="161"/>
                      <a:pt x="11" y="183"/>
                    </a:cubicBezTo>
                    <a:cubicBezTo>
                      <a:pt x="1" y="217"/>
                      <a:pt x="1" y="239"/>
                      <a:pt x="11" y="261"/>
                    </a:cubicBezTo>
                    <a:cubicBezTo>
                      <a:pt x="23" y="304"/>
                      <a:pt x="55" y="348"/>
                      <a:pt x="99" y="370"/>
                    </a:cubicBezTo>
                    <a:cubicBezTo>
                      <a:pt x="110" y="381"/>
                      <a:pt x="121" y="381"/>
                      <a:pt x="143" y="392"/>
                    </a:cubicBezTo>
                    <a:cubicBezTo>
                      <a:pt x="159" y="397"/>
                      <a:pt x="176" y="400"/>
                      <a:pt x="192" y="400"/>
                    </a:cubicBezTo>
                    <a:cubicBezTo>
                      <a:pt x="209" y="400"/>
                      <a:pt x="225" y="397"/>
                      <a:pt x="242" y="392"/>
                    </a:cubicBezTo>
                    <a:lnTo>
                      <a:pt x="439" y="359"/>
                    </a:lnTo>
                    <a:cubicBezTo>
                      <a:pt x="461" y="359"/>
                      <a:pt x="483" y="337"/>
                      <a:pt x="505" y="326"/>
                    </a:cubicBezTo>
                    <a:cubicBezTo>
                      <a:pt x="527" y="315"/>
                      <a:pt x="537" y="293"/>
                      <a:pt x="549" y="271"/>
                    </a:cubicBezTo>
                    <a:cubicBezTo>
                      <a:pt x="559" y="249"/>
                      <a:pt x="571" y="227"/>
                      <a:pt x="571" y="205"/>
                    </a:cubicBezTo>
                    <a:cubicBezTo>
                      <a:pt x="581" y="183"/>
                      <a:pt x="571" y="161"/>
                      <a:pt x="571" y="129"/>
                    </a:cubicBezTo>
                    <a:cubicBezTo>
                      <a:pt x="549" y="85"/>
                      <a:pt x="527" y="41"/>
                      <a:pt x="483" y="19"/>
                    </a:cubicBezTo>
                    <a:cubicBezTo>
                      <a:pt x="472" y="19"/>
                      <a:pt x="450" y="8"/>
                      <a:pt x="439" y="8"/>
                    </a:cubicBezTo>
                    <a:cubicBezTo>
                      <a:pt x="423" y="3"/>
                      <a:pt x="406" y="0"/>
                      <a:pt x="3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18;p35">
                <a:extLst>
                  <a:ext uri="{FF2B5EF4-FFF2-40B4-BE49-F238E27FC236}">
                    <a16:creationId xmlns:a16="http://schemas.microsoft.com/office/drawing/2014/main" xmlns="" id="{73E15936-B8A8-13A0-5E7E-C55DD5148741}"/>
                  </a:ext>
                </a:extLst>
              </p:cNvPr>
              <p:cNvSpPr/>
              <p:nvPr/>
            </p:nvSpPr>
            <p:spPr>
              <a:xfrm>
                <a:off x="3374675" y="3369675"/>
                <a:ext cx="49350" cy="55125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2205" extrusionOk="0">
                    <a:moveTo>
                      <a:pt x="1745" y="0"/>
                    </a:moveTo>
                    <a:cubicBezTo>
                      <a:pt x="1671" y="0"/>
                      <a:pt x="1598" y="40"/>
                      <a:pt x="1572" y="132"/>
                    </a:cubicBezTo>
                    <a:cubicBezTo>
                      <a:pt x="1364" y="866"/>
                      <a:pt x="848" y="1491"/>
                      <a:pt x="180" y="1864"/>
                    </a:cubicBezTo>
                    <a:cubicBezTo>
                      <a:pt x="1" y="1958"/>
                      <a:pt x="112" y="2204"/>
                      <a:pt x="278" y="2204"/>
                    </a:cubicBezTo>
                    <a:cubicBezTo>
                      <a:pt x="306" y="2204"/>
                      <a:pt x="336" y="2197"/>
                      <a:pt x="366" y="2181"/>
                    </a:cubicBezTo>
                    <a:cubicBezTo>
                      <a:pt x="1122" y="1765"/>
                      <a:pt x="1693" y="1053"/>
                      <a:pt x="1934" y="230"/>
                    </a:cubicBezTo>
                    <a:cubicBezTo>
                      <a:pt x="1973" y="91"/>
                      <a:pt x="1858" y="0"/>
                      <a:pt x="17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1" name="Google Shape;1019;p35">
              <a:extLst>
                <a:ext uri="{FF2B5EF4-FFF2-40B4-BE49-F238E27FC236}">
                  <a16:creationId xmlns:a16="http://schemas.microsoft.com/office/drawing/2014/main" xmlns="" id="{4FC57DC7-7FDD-5536-FE91-EF99275D5D81}"/>
                </a:ext>
              </a:extLst>
            </p:cNvPr>
            <p:cNvGrpSpPr/>
            <p:nvPr/>
          </p:nvGrpSpPr>
          <p:grpSpPr>
            <a:xfrm rot="696781">
              <a:off x="6031014" y="2199624"/>
              <a:ext cx="424142" cy="507307"/>
              <a:chOff x="3599800" y="3911550"/>
              <a:chExt cx="89375" cy="106900"/>
            </a:xfrm>
          </p:grpSpPr>
          <p:sp>
            <p:nvSpPr>
              <p:cNvPr id="1092" name="Google Shape;1020;p35">
                <a:extLst>
                  <a:ext uri="{FF2B5EF4-FFF2-40B4-BE49-F238E27FC236}">
                    <a16:creationId xmlns:a16="http://schemas.microsoft.com/office/drawing/2014/main" xmlns="" id="{27C592C0-414C-5110-C4DC-67E9EFD19281}"/>
                  </a:ext>
                </a:extLst>
              </p:cNvPr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21;p35">
                <a:extLst>
                  <a:ext uri="{FF2B5EF4-FFF2-40B4-BE49-F238E27FC236}">
                    <a16:creationId xmlns:a16="http://schemas.microsoft.com/office/drawing/2014/main" xmlns="" id="{75D5C1A3-A6E9-815E-C3B8-83A88764EDB8}"/>
                  </a:ext>
                </a:extLst>
              </p:cNvPr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1" name="Correct Answer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016" y="-55208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5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5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5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E24590E-CD3D-DAF6-8E88-5478AE395C7A}"/>
              </a:ext>
            </a:extLst>
          </p:cNvPr>
          <p:cNvSpPr txBox="1"/>
          <p:nvPr/>
        </p:nvSpPr>
        <p:spPr>
          <a:xfrm>
            <a:off x="1168494" y="833855"/>
            <a:ext cx="7243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 </a:t>
            </a:r>
            <a:r>
              <a:rPr lang="en-US" sz="2800" b="1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Work in pairs 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tick  T (True) or F (False)</a:t>
            </a:r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xmlns="" id="{655129C8-D531-7868-CE99-DF40AD517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716198"/>
              </p:ext>
            </p:extLst>
          </p:nvPr>
        </p:nvGraphicFramePr>
        <p:xfrm>
          <a:off x="838200" y="1400035"/>
          <a:ext cx="8103552" cy="3207120"/>
        </p:xfrm>
        <a:graphic>
          <a:graphicData uri="http://schemas.openxmlformats.org/drawingml/2006/table">
            <a:tbl>
              <a:tblPr/>
              <a:tblGrid>
                <a:gridCol w="6482842">
                  <a:extLst>
                    <a:ext uri="{9D8B030D-6E8A-4147-A177-3AD203B41FA5}">
                      <a16:colId xmlns:a16="http://schemas.microsoft.com/office/drawing/2014/main" xmlns="" val="3193035711"/>
                    </a:ext>
                  </a:extLst>
                </a:gridCol>
                <a:gridCol w="810355">
                  <a:extLst>
                    <a:ext uri="{9D8B030D-6E8A-4147-A177-3AD203B41FA5}">
                      <a16:colId xmlns:a16="http://schemas.microsoft.com/office/drawing/2014/main" xmlns="" val="86436818"/>
                    </a:ext>
                  </a:extLst>
                </a:gridCol>
                <a:gridCol w="810355">
                  <a:extLst>
                    <a:ext uri="{9D8B030D-6E8A-4147-A177-3AD203B41FA5}">
                      <a16:colId xmlns:a16="http://schemas.microsoft.com/office/drawing/2014/main" xmlns="" val="1315837557"/>
                    </a:ext>
                  </a:extLst>
                </a:gridCol>
              </a:tblGrid>
              <a:tr h="409637">
                <a:tc>
                  <a:txBody>
                    <a:bodyPr/>
                    <a:lstStyle/>
                    <a:p>
                      <a:pPr algn="ctr" fontAlgn="ctr"/>
                      <a:endParaRPr lang="en-US" sz="2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  <a:t>T</a:t>
                      </a:r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F</a:t>
                      </a:r>
                    </a:p>
                  </a:txBody>
                  <a:tcPr marL="64680" marR="64680" marT="32340" marB="3234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6816147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</a:rPr>
                        <a:t>1.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Ann and Minh are in a traffic jam now.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845495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</a:rPr>
                        <a:t>2.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Ann and Minh are going to school.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5827643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</a:rPr>
                        <a:t>3.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Ann knows a lot about 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</a:rPr>
                        <a:t>hyperloops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707564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</a:rPr>
                        <a:t>4.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Minh seems to know about different modes of travel.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9963226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 smtClean="0">
                          <a:solidFill>
                            <a:srgbClr val="333333"/>
                          </a:solidFill>
                          <a:effectLst/>
                        </a:rPr>
                        <a:t>5.</a:t>
                      </a:r>
                      <a:r>
                        <a:rPr lang="en-US" sz="2400" dirty="0" smtClean="0">
                          <a:solidFill>
                            <a:srgbClr val="333333"/>
                          </a:solidFill>
                          <a:effectLst/>
                        </a:rPr>
                        <a:t>They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hope there will be 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</a:rPr>
                        <a:t>hyperloops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 soon.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2914839"/>
                  </a:ext>
                </a:extLst>
              </a:tr>
            </a:tbl>
          </a:graphicData>
        </a:graphic>
      </p:graphicFrame>
      <p:sp>
        <p:nvSpPr>
          <p:cNvPr id="25" name="Rectangle 1">
            <a:extLst>
              <a:ext uri="{FF2B5EF4-FFF2-40B4-BE49-F238E27FC236}">
                <a16:creationId xmlns:a16="http://schemas.microsoft.com/office/drawing/2014/main" xmlns="" id="{CDB2F444-431E-948F-4398-7C3F30B26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88" y="1895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" name="Picture 2" descr="Yes PNG, Yes Transparent Background - FreeIconsPNG">
            <a:extLst>
              <a:ext uri="{FF2B5EF4-FFF2-40B4-BE49-F238E27FC236}">
                <a16:creationId xmlns:a16="http://schemas.microsoft.com/office/drawing/2014/main" xmlns="" id="{BFBD8EA3-B0CE-32B1-AD1A-CAAAF600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420" y="195262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Yes PNG, Yes Transparent Background - FreeIconsPNG">
            <a:extLst>
              <a:ext uri="{FF2B5EF4-FFF2-40B4-BE49-F238E27FC236}">
                <a16:creationId xmlns:a16="http://schemas.microsoft.com/office/drawing/2014/main" xmlns="" id="{03893EC8-DA4D-1C8B-8101-E62FE388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80" y="2388969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Yes PNG, Yes Transparent Background - FreeIconsPNG">
            <a:extLst>
              <a:ext uri="{FF2B5EF4-FFF2-40B4-BE49-F238E27FC236}">
                <a16:creationId xmlns:a16="http://schemas.microsoft.com/office/drawing/2014/main" xmlns="" id="{4636DE3D-7361-1966-9429-F19F2C22B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80" y="281309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Yes PNG, Yes Transparent Background - FreeIconsPNG">
            <a:extLst>
              <a:ext uri="{FF2B5EF4-FFF2-40B4-BE49-F238E27FC236}">
                <a16:creationId xmlns:a16="http://schemas.microsoft.com/office/drawing/2014/main" xmlns="" id="{550F1ACA-9DE3-8EA3-E998-12FFD5C56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420" y="345376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Yes PNG, Yes Transparent Background - FreeIconsPNG">
            <a:extLst>
              <a:ext uri="{FF2B5EF4-FFF2-40B4-BE49-F238E27FC236}">
                <a16:creationId xmlns:a16="http://schemas.microsoft.com/office/drawing/2014/main" xmlns="" id="{38D63C2B-B0D1-7492-28A1-D4DA52B37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80" y="4207204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1361;p41">
            <a:extLst>
              <a:ext uri="{FF2B5EF4-FFF2-40B4-BE49-F238E27FC236}">
                <a16:creationId xmlns:a16="http://schemas.microsoft.com/office/drawing/2014/main" xmlns="" id="{D43BCE18-99C2-E0D3-761D-57B6D25786A9}"/>
              </a:ext>
            </a:extLst>
          </p:cNvPr>
          <p:cNvGrpSpPr/>
          <p:nvPr/>
        </p:nvGrpSpPr>
        <p:grpSpPr>
          <a:xfrm flipH="1">
            <a:off x="-90221" y="176663"/>
            <a:ext cx="1335284" cy="1005692"/>
            <a:chOff x="1076175" y="3199925"/>
            <a:chExt cx="436125" cy="328475"/>
          </a:xfrm>
        </p:grpSpPr>
        <p:sp>
          <p:nvSpPr>
            <p:cNvPr id="3" name="Google Shape;1362;p41">
              <a:extLst>
                <a:ext uri="{FF2B5EF4-FFF2-40B4-BE49-F238E27FC236}">
                  <a16:creationId xmlns:a16="http://schemas.microsoft.com/office/drawing/2014/main" xmlns="" id="{5AFD132D-8B27-95F6-86C8-B0AA1BCDCAB9}"/>
                </a:ext>
              </a:extLst>
            </p:cNvPr>
            <p:cNvSpPr/>
            <p:nvPr/>
          </p:nvSpPr>
          <p:spPr>
            <a:xfrm>
              <a:off x="1364275" y="3250950"/>
              <a:ext cx="46625" cy="61175"/>
            </a:xfrm>
            <a:custGeom>
              <a:avLst/>
              <a:gdLst/>
              <a:ahLst/>
              <a:cxnLst/>
              <a:rect l="l" t="t" r="r" b="b"/>
              <a:pathLst>
                <a:path w="1865" h="2447" extrusionOk="0">
                  <a:moveTo>
                    <a:pt x="496" y="1"/>
                  </a:moveTo>
                  <a:cubicBezTo>
                    <a:pt x="335" y="1"/>
                    <a:pt x="151" y="119"/>
                    <a:pt x="77" y="308"/>
                  </a:cubicBezTo>
                  <a:cubicBezTo>
                    <a:pt x="0" y="495"/>
                    <a:pt x="219" y="2447"/>
                    <a:pt x="219" y="2447"/>
                  </a:cubicBezTo>
                  <a:lnTo>
                    <a:pt x="1864" y="1712"/>
                  </a:lnTo>
                  <a:lnTo>
                    <a:pt x="1864" y="1646"/>
                  </a:lnTo>
                  <a:cubicBezTo>
                    <a:pt x="1864" y="1646"/>
                    <a:pt x="691" y="13"/>
                    <a:pt x="516" y="1"/>
                  </a:cubicBezTo>
                  <a:cubicBezTo>
                    <a:pt x="509" y="1"/>
                    <a:pt x="503" y="1"/>
                    <a:pt x="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63;p41">
              <a:extLst>
                <a:ext uri="{FF2B5EF4-FFF2-40B4-BE49-F238E27FC236}">
                  <a16:creationId xmlns:a16="http://schemas.microsoft.com/office/drawing/2014/main" xmlns="" id="{CC552B62-2AE0-7591-E270-73FDAEDFF56F}"/>
                </a:ext>
              </a:extLst>
            </p:cNvPr>
            <p:cNvSpPr/>
            <p:nvPr/>
          </p:nvSpPr>
          <p:spPr>
            <a:xfrm>
              <a:off x="1257925" y="3467500"/>
              <a:ext cx="87725" cy="60900"/>
            </a:xfrm>
            <a:custGeom>
              <a:avLst/>
              <a:gdLst/>
              <a:ahLst/>
              <a:cxnLst/>
              <a:rect l="l" t="t" r="r" b="b"/>
              <a:pathLst>
                <a:path w="3509" h="2436" extrusionOk="0">
                  <a:moveTo>
                    <a:pt x="1733" y="1"/>
                  </a:moveTo>
                  <a:cubicBezTo>
                    <a:pt x="1382" y="198"/>
                    <a:pt x="538" y="637"/>
                    <a:pt x="307" y="955"/>
                  </a:cubicBezTo>
                  <a:cubicBezTo>
                    <a:pt x="66" y="1262"/>
                    <a:pt x="0" y="1722"/>
                    <a:pt x="220" y="2051"/>
                  </a:cubicBezTo>
                  <a:cubicBezTo>
                    <a:pt x="396" y="2307"/>
                    <a:pt x="715" y="2435"/>
                    <a:pt x="1033" y="2435"/>
                  </a:cubicBezTo>
                  <a:cubicBezTo>
                    <a:pt x="1110" y="2435"/>
                    <a:pt x="1187" y="2428"/>
                    <a:pt x="1262" y="2413"/>
                  </a:cubicBezTo>
                  <a:cubicBezTo>
                    <a:pt x="1634" y="2347"/>
                    <a:pt x="1974" y="2117"/>
                    <a:pt x="2281" y="1886"/>
                  </a:cubicBezTo>
                  <a:cubicBezTo>
                    <a:pt x="2588" y="1645"/>
                    <a:pt x="3509" y="812"/>
                    <a:pt x="3509" y="81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64;p41">
              <a:extLst>
                <a:ext uri="{FF2B5EF4-FFF2-40B4-BE49-F238E27FC236}">
                  <a16:creationId xmlns:a16="http://schemas.microsoft.com/office/drawing/2014/main" xmlns="" id="{23B6B682-6830-4838-62F8-47B435E0D633}"/>
                </a:ext>
              </a:extLst>
            </p:cNvPr>
            <p:cNvSpPr/>
            <p:nvPr/>
          </p:nvSpPr>
          <p:spPr>
            <a:xfrm>
              <a:off x="1266425" y="3497325"/>
              <a:ext cx="26600" cy="24950"/>
            </a:xfrm>
            <a:custGeom>
              <a:avLst/>
              <a:gdLst/>
              <a:ahLst/>
              <a:cxnLst/>
              <a:rect l="l" t="t" r="r" b="b"/>
              <a:pathLst>
                <a:path w="1064" h="998" extrusionOk="0">
                  <a:moveTo>
                    <a:pt x="405" y="0"/>
                  </a:moveTo>
                  <a:cubicBezTo>
                    <a:pt x="307" y="0"/>
                    <a:pt x="211" y="30"/>
                    <a:pt x="132" y="101"/>
                  </a:cubicBezTo>
                  <a:cubicBezTo>
                    <a:pt x="33" y="189"/>
                    <a:pt x="1" y="420"/>
                    <a:pt x="44" y="584"/>
                  </a:cubicBezTo>
                  <a:cubicBezTo>
                    <a:pt x="99" y="749"/>
                    <a:pt x="220" y="891"/>
                    <a:pt x="373" y="957"/>
                  </a:cubicBezTo>
                  <a:cubicBezTo>
                    <a:pt x="436" y="983"/>
                    <a:pt x="503" y="997"/>
                    <a:pt x="571" y="997"/>
                  </a:cubicBezTo>
                  <a:cubicBezTo>
                    <a:pt x="669" y="997"/>
                    <a:pt x="766" y="967"/>
                    <a:pt x="844" y="902"/>
                  </a:cubicBezTo>
                  <a:cubicBezTo>
                    <a:pt x="1031" y="759"/>
                    <a:pt x="1064" y="474"/>
                    <a:pt x="932" y="277"/>
                  </a:cubicBezTo>
                  <a:cubicBezTo>
                    <a:pt x="849" y="141"/>
                    <a:pt x="621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65;p41">
              <a:extLst>
                <a:ext uri="{FF2B5EF4-FFF2-40B4-BE49-F238E27FC236}">
                  <a16:creationId xmlns:a16="http://schemas.microsoft.com/office/drawing/2014/main" xmlns="" id="{64A05930-A6D3-15A6-B67E-53A3B515116F}"/>
                </a:ext>
              </a:extLst>
            </p:cNvPr>
            <p:cNvSpPr/>
            <p:nvPr/>
          </p:nvSpPr>
          <p:spPr>
            <a:xfrm>
              <a:off x="1076175" y="3361150"/>
              <a:ext cx="87775" cy="60775"/>
            </a:xfrm>
            <a:custGeom>
              <a:avLst/>
              <a:gdLst/>
              <a:ahLst/>
              <a:cxnLst/>
              <a:rect l="l" t="t" r="r" b="b"/>
              <a:pathLst>
                <a:path w="3511" h="2431" extrusionOk="0">
                  <a:moveTo>
                    <a:pt x="1723" y="1"/>
                  </a:moveTo>
                  <a:cubicBezTo>
                    <a:pt x="1372" y="198"/>
                    <a:pt x="538" y="637"/>
                    <a:pt x="297" y="955"/>
                  </a:cubicBezTo>
                  <a:cubicBezTo>
                    <a:pt x="67" y="1262"/>
                    <a:pt x="1" y="1722"/>
                    <a:pt x="210" y="2051"/>
                  </a:cubicBezTo>
                  <a:cubicBezTo>
                    <a:pt x="388" y="2310"/>
                    <a:pt x="713" y="2431"/>
                    <a:pt x="1035" y="2431"/>
                  </a:cubicBezTo>
                  <a:cubicBezTo>
                    <a:pt x="1108" y="2431"/>
                    <a:pt x="1181" y="2425"/>
                    <a:pt x="1252" y="2413"/>
                  </a:cubicBezTo>
                  <a:cubicBezTo>
                    <a:pt x="1635" y="2336"/>
                    <a:pt x="1964" y="2117"/>
                    <a:pt x="2271" y="1876"/>
                  </a:cubicBezTo>
                  <a:cubicBezTo>
                    <a:pt x="2578" y="1645"/>
                    <a:pt x="3510" y="801"/>
                    <a:pt x="3510" y="801"/>
                  </a:cubicBezTo>
                  <a:lnTo>
                    <a:pt x="17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66;p41">
              <a:extLst>
                <a:ext uri="{FF2B5EF4-FFF2-40B4-BE49-F238E27FC236}">
                  <a16:creationId xmlns:a16="http://schemas.microsoft.com/office/drawing/2014/main" xmlns="" id="{CC87FD1A-CEB4-B57E-DD28-89A7D838B8F8}"/>
                </a:ext>
              </a:extLst>
            </p:cNvPr>
            <p:cNvSpPr/>
            <p:nvPr/>
          </p:nvSpPr>
          <p:spPr>
            <a:xfrm>
              <a:off x="1083600" y="3395675"/>
              <a:ext cx="21125" cy="20900"/>
            </a:xfrm>
            <a:custGeom>
              <a:avLst/>
              <a:gdLst/>
              <a:ahLst/>
              <a:cxnLst/>
              <a:rect l="l" t="t" r="r" b="b"/>
              <a:pathLst>
                <a:path w="845" h="836" extrusionOk="0">
                  <a:moveTo>
                    <a:pt x="304" y="1"/>
                  </a:moveTo>
                  <a:cubicBezTo>
                    <a:pt x="180" y="1"/>
                    <a:pt x="63" y="54"/>
                    <a:pt x="22" y="198"/>
                  </a:cubicBezTo>
                  <a:cubicBezTo>
                    <a:pt x="0" y="298"/>
                    <a:pt x="66" y="495"/>
                    <a:pt x="165" y="615"/>
                  </a:cubicBezTo>
                  <a:cubicBezTo>
                    <a:pt x="253" y="736"/>
                    <a:pt x="384" y="824"/>
                    <a:pt x="505" y="834"/>
                  </a:cubicBezTo>
                  <a:cubicBezTo>
                    <a:pt x="514" y="835"/>
                    <a:pt x="523" y="836"/>
                    <a:pt x="532" y="836"/>
                  </a:cubicBezTo>
                  <a:cubicBezTo>
                    <a:pt x="643" y="836"/>
                    <a:pt x="749" y="770"/>
                    <a:pt x="790" y="648"/>
                  </a:cubicBezTo>
                  <a:cubicBezTo>
                    <a:pt x="845" y="473"/>
                    <a:pt x="757" y="232"/>
                    <a:pt x="604" y="100"/>
                  </a:cubicBezTo>
                  <a:cubicBezTo>
                    <a:pt x="531" y="43"/>
                    <a:pt x="41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67;p41">
              <a:extLst>
                <a:ext uri="{FF2B5EF4-FFF2-40B4-BE49-F238E27FC236}">
                  <a16:creationId xmlns:a16="http://schemas.microsoft.com/office/drawing/2014/main" xmlns="" id="{69CFB7C5-4425-F0F7-2BBE-5CCFFC63C768}"/>
                </a:ext>
              </a:extLst>
            </p:cNvPr>
            <p:cNvSpPr/>
            <p:nvPr/>
          </p:nvSpPr>
          <p:spPr>
            <a:xfrm>
              <a:off x="1201750" y="3420350"/>
              <a:ext cx="297150" cy="82625"/>
            </a:xfrm>
            <a:custGeom>
              <a:avLst/>
              <a:gdLst/>
              <a:ahLst/>
              <a:cxnLst/>
              <a:rect l="l" t="t" r="r" b="b"/>
              <a:pathLst>
                <a:path w="11886" h="3305" extrusionOk="0">
                  <a:moveTo>
                    <a:pt x="3826" y="1"/>
                  </a:moveTo>
                  <a:lnTo>
                    <a:pt x="515" y="1986"/>
                  </a:lnTo>
                  <a:cubicBezTo>
                    <a:pt x="515" y="1986"/>
                    <a:pt x="0" y="2556"/>
                    <a:pt x="5865" y="3115"/>
                  </a:cubicBezTo>
                  <a:cubicBezTo>
                    <a:pt x="7267" y="3251"/>
                    <a:pt x="8343" y="3304"/>
                    <a:pt x="9169" y="3304"/>
                  </a:cubicBezTo>
                  <a:cubicBezTo>
                    <a:pt x="11800" y="3304"/>
                    <a:pt x="11886" y="2760"/>
                    <a:pt x="11819" y="2610"/>
                  </a:cubicBezTo>
                  <a:cubicBezTo>
                    <a:pt x="11534" y="2008"/>
                    <a:pt x="3826" y="1"/>
                    <a:pt x="3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68;p41">
              <a:extLst>
                <a:ext uri="{FF2B5EF4-FFF2-40B4-BE49-F238E27FC236}">
                  <a16:creationId xmlns:a16="http://schemas.microsoft.com/office/drawing/2014/main" xmlns="" id="{9BC1099F-9858-9DF0-9361-8922C9AB978B}"/>
                </a:ext>
              </a:extLst>
            </p:cNvPr>
            <p:cNvSpPr/>
            <p:nvPr/>
          </p:nvSpPr>
          <p:spPr>
            <a:xfrm>
              <a:off x="1095325" y="3278375"/>
              <a:ext cx="366000" cy="232250"/>
            </a:xfrm>
            <a:custGeom>
              <a:avLst/>
              <a:gdLst/>
              <a:ahLst/>
              <a:cxnLst/>
              <a:rect l="l" t="t" r="r" b="b"/>
              <a:pathLst>
                <a:path w="14640" h="9290" extrusionOk="0">
                  <a:moveTo>
                    <a:pt x="13451" y="0"/>
                  </a:moveTo>
                  <a:cubicBezTo>
                    <a:pt x="13286" y="0"/>
                    <a:pt x="13129" y="55"/>
                    <a:pt x="13006" y="132"/>
                  </a:cubicBezTo>
                  <a:lnTo>
                    <a:pt x="11603" y="955"/>
                  </a:lnTo>
                  <a:cubicBezTo>
                    <a:pt x="11603" y="955"/>
                    <a:pt x="6450" y="3443"/>
                    <a:pt x="5353" y="4145"/>
                  </a:cubicBezTo>
                  <a:cubicBezTo>
                    <a:pt x="4246" y="4847"/>
                    <a:pt x="1132" y="6349"/>
                    <a:pt x="507" y="7709"/>
                  </a:cubicBezTo>
                  <a:cubicBezTo>
                    <a:pt x="1" y="8801"/>
                    <a:pt x="718" y="9289"/>
                    <a:pt x="1487" y="9289"/>
                  </a:cubicBezTo>
                  <a:cubicBezTo>
                    <a:pt x="1667" y="9289"/>
                    <a:pt x="1850" y="9262"/>
                    <a:pt x="2021" y="9210"/>
                  </a:cubicBezTo>
                  <a:cubicBezTo>
                    <a:pt x="2930" y="8925"/>
                    <a:pt x="10824" y="4595"/>
                    <a:pt x="11701" y="3838"/>
                  </a:cubicBezTo>
                  <a:cubicBezTo>
                    <a:pt x="12195" y="3411"/>
                    <a:pt x="12962" y="2621"/>
                    <a:pt x="13554" y="1996"/>
                  </a:cubicBezTo>
                  <a:cubicBezTo>
                    <a:pt x="14047" y="1470"/>
                    <a:pt x="14639" y="845"/>
                    <a:pt x="14004" y="264"/>
                  </a:cubicBezTo>
                  <a:cubicBezTo>
                    <a:pt x="13835" y="72"/>
                    <a:pt x="13638" y="0"/>
                    <a:pt x="13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69;p41">
              <a:extLst>
                <a:ext uri="{FF2B5EF4-FFF2-40B4-BE49-F238E27FC236}">
                  <a16:creationId xmlns:a16="http://schemas.microsoft.com/office/drawing/2014/main" xmlns="" id="{8AC07C7E-BAAF-9A9B-6D3F-27A6CA2C7FAB}"/>
                </a:ext>
              </a:extLst>
            </p:cNvPr>
            <p:cNvSpPr/>
            <p:nvPr/>
          </p:nvSpPr>
          <p:spPr>
            <a:xfrm>
              <a:off x="1399350" y="3303050"/>
              <a:ext cx="112950" cy="40900"/>
            </a:xfrm>
            <a:custGeom>
              <a:avLst/>
              <a:gdLst/>
              <a:ahLst/>
              <a:cxnLst/>
              <a:rect l="l" t="t" r="r" b="b"/>
              <a:pathLst>
                <a:path w="4518" h="1636" extrusionOk="0">
                  <a:moveTo>
                    <a:pt x="1065" y="0"/>
                  </a:moveTo>
                  <a:lnTo>
                    <a:pt x="1" y="1316"/>
                  </a:lnTo>
                  <a:cubicBezTo>
                    <a:pt x="1" y="1316"/>
                    <a:pt x="2964" y="1635"/>
                    <a:pt x="3658" y="1635"/>
                  </a:cubicBezTo>
                  <a:cubicBezTo>
                    <a:pt x="3680" y="1635"/>
                    <a:pt x="3700" y="1635"/>
                    <a:pt x="3718" y="1634"/>
                  </a:cubicBezTo>
                  <a:cubicBezTo>
                    <a:pt x="4288" y="1601"/>
                    <a:pt x="4518" y="1042"/>
                    <a:pt x="4518" y="1042"/>
                  </a:cubicBezTo>
                  <a:lnTo>
                    <a:pt x="10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70;p41">
              <a:extLst>
                <a:ext uri="{FF2B5EF4-FFF2-40B4-BE49-F238E27FC236}">
                  <a16:creationId xmlns:a16="http://schemas.microsoft.com/office/drawing/2014/main" xmlns="" id="{CA86C757-62FD-1135-96FB-95EDB26A7182}"/>
                </a:ext>
              </a:extLst>
            </p:cNvPr>
            <p:cNvSpPr/>
            <p:nvPr/>
          </p:nvSpPr>
          <p:spPr>
            <a:xfrm>
              <a:off x="1083825" y="3307250"/>
              <a:ext cx="142050" cy="127175"/>
            </a:xfrm>
            <a:custGeom>
              <a:avLst/>
              <a:gdLst/>
              <a:ahLst/>
              <a:cxnLst/>
              <a:rect l="l" t="t" r="r" b="b"/>
              <a:pathLst>
                <a:path w="5682" h="5087" extrusionOk="0">
                  <a:moveTo>
                    <a:pt x="665" y="0"/>
                  </a:moveTo>
                  <a:cubicBezTo>
                    <a:pt x="428" y="0"/>
                    <a:pt x="173" y="162"/>
                    <a:pt x="156" y="293"/>
                  </a:cubicBezTo>
                  <a:cubicBezTo>
                    <a:pt x="1" y="2008"/>
                    <a:pt x="1823" y="5087"/>
                    <a:pt x="2326" y="5087"/>
                  </a:cubicBezTo>
                  <a:cubicBezTo>
                    <a:pt x="2357" y="5087"/>
                    <a:pt x="2383" y="5075"/>
                    <a:pt x="2403" y="5051"/>
                  </a:cubicBezTo>
                  <a:lnTo>
                    <a:pt x="5682" y="3407"/>
                  </a:lnTo>
                  <a:cubicBezTo>
                    <a:pt x="5682" y="3407"/>
                    <a:pt x="1153" y="238"/>
                    <a:pt x="890" y="63"/>
                  </a:cubicBezTo>
                  <a:cubicBezTo>
                    <a:pt x="824" y="19"/>
                    <a:pt x="745" y="0"/>
                    <a:pt x="6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71;p41">
              <a:extLst>
                <a:ext uri="{FF2B5EF4-FFF2-40B4-BE49-F238E27FC236}">
                  <a16:creationId xmlns:a16="http://schemas.microsoft.com/office/drawing/2014/main" xmlns="" id="{80A24319-8C33-23BC-55AB-FCF2A6414E97}"/>
                </a:ext>
              </a:extLst>
            </p:cNvPr>
            <p:cNvSpPr/>
            <p:nvPr/>
          </p:nvSpPr>
          <p:spPr>
            <a:xfrm>
              <a:off x="1377425" y="3201375"/>
              <a:ext cx="57875" cy="119975"/>
            </a:xfrm>
            <a:custGeom>
              <a:avLst/>
              <a:gdLst/>
              <a:ahLst/>
              <a:cxnLst/>
              <a:rect l="l" t="t" r="r" b="b"/>
              <a:pathLst>
                <a:path w="2315" h="4799" extrusionOk="0">
                  <a:moveTo>
                    <a:pt x="2314" y="0"/>
                  </a:moveTo>
                  <a:cubicBezTo>
                    <a:pt x="2314" y="0"/>
                    <a:pt x="1404" y="263"/>
                    <a:pt x="1206" y="669"/>
                  </a:cubicBezTo>
                  <a:cubicBezTo>
                    <a:pt x="680" y="1765"/>
                    <a:pt x="0" y="4671"/>
                    <a:pt x="100" y="4791"/>
                  </a:cubicBezTo>
                  <a:cubicBezTo>
                    <a:pt x="104" y="4796"/>
                    <a:pt x="112" y="4799"/>
                    <a:pt x="123" y="4799"/>
                  </a:cubicBezTo>
                  <a:cubicBezTo>
                    <a:pt x="363" y="4799"/>
                    <a:pt x="2109" y="3618"/>
                    <a:pt x="2300" y="3618"/>
                  </a:cubicBezTo>
                  <a:cubicBezTo>
                    <a:pt x="2301" y="3618"/>
                    <a:pt x="2302" y="3618"/>
                    <a:pt x="2303" y="3618"/>
                  </a:cubicBezTo>
                  <a:lnTo>
                    <a:pt x="23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72;p41">
              <a:extLst>
                <a:ext uri="{FF2B5EF4-FFF2-40B4-BE49-F238E27FC236}">
                  <a16:creationId xmlns:a16="http://schemas.microsoft.com/office/drawing/2014/main" xmlns="" id="{F7ADF4DF-9B1A-870D-004C-5E6F5B889E6E}"/>
                </a:ext>
              </a:extLst>
            </p:cNvPr>
            <p:cNvSpPr/>
            <p:nvPr/>
          </p:nvSpPr>
          <p:spPr>
            <a:xfrm>
              <a:off x="1212325" y="3471825"/>
              <a:ext cx="266750" cy="32450"/>
            </a:xfrm>
            <a:custGeom>
              <a:avLst/>
              <a:gdLst/>
              <a:ahLst/>
              <a:cxnLst/>
              <a:rect l="l" t="t" r="r" b="b"/>
              <a:pathLst>
                <a:path w="10670" h="1298" extrusionOk="0">
                  <a:moveTo>
                    <a:pt x="85" y="0"/>
                  </a:moveTo>
                  <a:cubicBezTo>
                    <a:pt x="22" y="0"/>
                    <a:pt x="0" y="105"/>
                    <a:pt x="70" y="135"/>
                  </a:cubicBezTo>
                  <a:cubicBezTo>
                    <a:pt x="1353" y="606"/>
                    <a:pt x="2757" y="804"/>
                    <a:pt x="4105" y="979"/>
                  </a:cubicBezTo>
                  <a:cubicBezTo>
                    <a:pt x="5568" y="1169"/>
                    <a:pt x="7061" y="1297"/>
                    <a:pt x="8535" y="1297"/>
                  </a:cubicBezTo>
                  <a:cubicBezTo>
                    <a:pt x="8597" y="1297"/>
                    <a:pt x="8659" y="1297"/>
                    <a:pt x="8721" y="1297"/>
                  </a:cubicBezTo>
                  <a:cubicBezTo>
                    <a:pt x="9345" y="1297"/>
                    <a:pt x="9981" y="1275"/>
                    <a:pt x="10595" y="1165"/>
                  </a:cubicBezTo>
                  <a:cubicBezTo>
                    <a:pt x="10669" y="1155"/>
                    <a:pt x="10642" y="1044"/>
                    <a:pt x="10563" y="1044"/>
                  </a:cubicBezTo>
                  <a:cubicBezTo>
                    <a:pt x="10559" y="1044"/>
                    <a:pt x="10555" y="1045"/>
                    <a:pt x="10551" y="1045"/>
                  </a:cubicBezTo>
                  <a:cubicBezTo>
                    <a:pt x="9949" y="1153"/>
                    <a:pt x="9326" y="1189"/>
                    <a:pt x="8700" y="1189"/>
                  </a:cubicBezTo>
                  <a:cubicBezTo>
                    <a:pt x="8049" y="1189"/>
                    <a:pt x="7395" y="1150"/>
                    <a:pt x="6758" y="1111"/>
                  </a:cubicBezTo>
                  <a:cubicBezTo>
                    <a:pt x="5201" y="1012"/>
                    <a:pt x="3634" y="836"/>
                    <a:pt x="2099" y="529"/>
                  </a:cubicBezTo>
                  <a:cubicBezTo>
                    <a:pt x="1430" y="398"/>
                    <a:pt x="750" y="244"/>
                    <a:pt x="103" y="3"/>
                  </a:cubicBezTo>
                  <a:cubicBezTo>
                    <a:pt x="97" y="1"/>
                    <a:pt x="91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73;p41">
              <a:extLst>
                <a:ext uri="{FF2B5EF4-FFF2-40B4-BE49-F238E27FC236}">
                  <a16:creationId xmlns:a16="http://schemas.microsoft.com/office/drawing/2014/main" xmlns="" id="{FEB85045-ED6E-9A79-2BB6-B602D695642A}"/>
                </a:ext>
              </a:extLst>
            </p:cNvPr>
            <p:cNvSpPr/>
            <p:nvPr/>
          </p:nvSpPr>
          <p:spPr>
            <a:xfrm>
              <a:off x="1387850" y="3201675"/>
              <a:ext cx="46075" cy="76725"/>
            </a:xfrm>
            <a:custGeom>
              <a:avLst/>
              <a:gdLst/>
              <a:ahLst/>
              <a:cxnLst/>
              <a:rect l="l" t="t" r="r" b="b"/>
              <a:pathLst>
                <a:path w="1843" h="3069" extrusionOk="0">
                  <a:moveTo>
                    <a:pt x="1787" y="1"/>
                  </a:moveTo>
                  <a:cubicBezTo>
                    <a:pt x="1486" y="1"/>
                    <a:pt x="735" y="646"/>
                    <a:pt x="735" y="646"/>
                  </a:cubicBezTo>
                  <a:lnTo>
                    <a:pt x="0" y="3069"/>
                  </a:lnTo>
                  <a:lnTo>
                    <a:pt x="0" y="3069"/>
                  </a:lnTo>
                  <a:lnTo>
                    <a:pt x="1842" y="1972"/>
                  </a:lnTo>
                  <a:lnTo>
                    <a:pt x="1842" y="10"/>
                  </a:lnTo>
                  <a:cubicBezTo>
                    <a:pt x="1826" y="4"/>
                    <a:pt x="1808" y="1"/>
                    <a:pt x="1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74;p41">
              <a:extLst>
                <a:ext uri="{FF2B5EF4-FFF2-40B4-BE49-F238E27FC236}">
                  <a16:creationId xmlns:a16="http://schemas.microsoft.com/office/drawing/2014/main" xmlns="" id="{F81B772D-0193-49BE-8299-C2DF505BEFE4}"/>
                </a:ext>
              </a:extLst>
            </p:cNvPr>
            <p:cNvSpPr/>
            <p:nvPr/>
          </p:nvSpPr>
          <p:spPr>
            <a:xfrm>
              <a:off x="1113250" y="3199925"/>
              <a:ext cx="323700" cy="257175"/>
            </a:xfrm>
            <a:custGeom>
              <a:avLst/>
              <a:gdLst/>
              <a:ahLst/>
              <a:cxnLst/>
              <a:rect l="l" t="t" r="r" b="b"/>
              <a:pathLst>
                <a:path w="12948" h="10287" extrusionOk="0">
                  <a:moveTo>
                    <a:pt x="12883" y="1"/>
                  </a:moveTo>
                  <a:cubicBezTo>
                    <a:pt x="12879" y="1"/>
                    <a:pt x="12874" y="2"/>
                    <a:pt x="12870" y="3"/>
                  </a:cubicBezTo>
                  <a:cubicBezTo>
                    <a:pt x="12497" y="102"/>
                    <a:pt x="12037" y="277"/>
                    <a:pt x="11795" y="584"/>
                  </a:cubicBezTo>
                  <a:cubicBezTo>
                    <a:pt x="11620" y="804"/>
                    <a:pt x="11544" y="1121"/>
                    <a:pt x="11456" y="1384"/>
                  </a:cubicBezTo>
                  <a:cubicBezTo>
                    <a:pt x="11193" y="2196"/>
                    <a:pt x="10974" y="3018"/>
                    <a:pt x="10765" y="3852"/>
                  </a:cubicBezTo>
                  <a:cubicBezTo>
                    <a:pt x="10743" y="3906"/>
                    <a:pt x="10743" y="4049"/>
                    <a:pt x="10699" y="4093"/>
                  </a:cubicBezTo>
                  <a:cubicBezTo>
                    <a:pt x="10677" y="4115"/>
                    <a:pt x="10567" y="4147"/>
                    <a:pt x="10524" y="4181"/>
                  </a:cubicBezTo>
                  <a:lnTo>
                    <a:pt x="10063" y="4410"/>
                  </a:lnTo>
                  <a:cubicBezTo>
                    <a:pt x="9439" y="4729"/>
                    <a:pt x="8813" y="5046"/>
                    <a:pt x="8189" y="5375"/>
                  </a:cubicBezTo>
                  <a:cubicBezTo>
                    <a:pt x="6862" y="6044"/>
                    <a:pt x="5546" y="6735"/>
                    <a:pt x="4242" y="7436"/>
                  </a:cubicBezTo>
                  <a:cubicBezTo>
                    <a:pt x="3507" y="7831"/>
                    <a:pt x="2773" y="8237"/>
                    <a:pt x="2060" y="8664"/>
                  </a:cubicBezTo>
                  <a:cubicBezTo>
                    <a:pt x="1336" y="9103"/>
                    <a:pt x="634" y="9575"/>
                    <a:pt x="42" y="10177"/>
                  </a:cubicBezTo>
                  <a:cubicBezTo>
                    <a:pt x="1" y="10220"/>
                    <a:pt x="42" y="10287"/>
                    <a:pt x="88" y="10287"/>
                  </a:cubicBezTo>
                  <a:cubicBezTo>
                    <a:pt x="102" y="10287"/>
                    <a:pt x="117" y="10281"/>
                    <a:pt x="130" y="10265"/>
                  </a:cubicBezTo>
                  <a:cubicBezTo>
                    <a:pt x="1172" y="9191"/>
                    <a:pt x="2586" y="8489"/>
                    <a:pt x="3891" y="7777"/>
                  </a:cubicBezTo>
                  <a:cubicBezTo>
                    <a:pt x="5151" y="7086"/>
                    <a:pt x="6435" y="6417"/>
                    <a:pt x="7717" y="5759"/>
                  </a:cubicBezTo>
                  <a:cubicBezTo>
                    <a:pt x="8353" y="5430"/>
                    <a:pt x="8978" y="5112"/>
                    <a:pt x="9614" y="4783"/>
                  </a:cubicBezTo>
                  <a:cubicBezTo>
                    <a:pt x="9899" y="4641"/>
                    <a:pt x="10195" y="4488"/>
                    <a:pt x="10480" y="4345"/>
                  </a:cubicBezTo>
                  <a:cubicBezTo>
                    <a:pt x="10601" y="4279"/>
                    <a:pt x="10776" y="4235"/>
                    <a:pt x="10831" y="4115"/>
                  </a:cubicBezTo>
                  <a:cubicBezTo>
                    <a:pt x="10930" y="3874"/>
                    <a:pt x="10962" y="3567"/>
                    <a:pt x="11028" y="3314"/>
                  </a:cubicBezTo>
                  <a:cubicBezTo>
                    <a:pt x="11149" y="2875"/>
                    <a:pt x="11269" y="2437"/>
                    <a:pt x="11401" y="2010"/>
                  </a:cubicBezTo>
                  <a:cubicBezTo>
                    <a:pt x="11510" y="1604"/>
                    <a:pt x="11631" y="1177"/>
                    <a:pt x="11817" y="804"/>
                  </a:cubicBezTo>
                  <a:cubicBezTo>
                    <a:pt x="11991" y="448"/>
                    <a:pt x="12437" y="252"/>
                    <a:pt x="12815" y="147"/>
                  </a:cubicBezTo>
                  <a:lnTo>
                    <a:pt x="12815" y="147"/>
                  </a:lnTo>
                  <a:cubicBezTo>
                    <a:pt x="12815" y="1323"/>
                    <a:pt x="12804" y="2500"/>
                    <a:pt x="12804" y="3676"/>
                  </a:cubicBezTo>
                  <a:cubicBezTo>
                    <a:pt x="12804" y="3720"/>
                    <a:pt x="12834" y="3742"/>
                    <a:pt x="12866" y="3742"/>
                  </a:cubicBezTo>
                  <a:cubicBezTo>
                    <a:pt x="12898" y="3742"/>
                    <a:pt x="12930" y="3720"/>
                    <a:pt x="12936" y="3676"/>
                  </a:cubicBezTo>
                  <a:cubicBezTo>
                    <a:pt x="12936" y="2470"/>
                    <a:pt x="12947" y="1264"/>
                    <a:pt x="12947" y="58"/>
                  </a:cubicBezTo>
                  <a:cubicBezTo>
                    <a:pt x="12947" y="29"/>
                    <a:pt x="12914" y="1"/>
                    <a:pt x="128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75;p41">
              <a:extLst>
                <a:ext uri="{FF2B5EF4-FFF2-40B4-BE49-F238E27FC236}">
                  <a16:creationId xmlns:a16="http://schemas.microsoft.com/office/drawing/2014/main" xmlns="" id="{1169C63D-F8B1-D240-60F0-F0539341B14F}"/>
                </a:ext>
              </a:extLst>
            </p:cNvPr>
            <p:cNvSpPr/>
            <p:nvPr/>
          </p:nvSpPr>
          <p:spPr>
            <a:xfrm>
              <a:off x="1414650" y="3306000"/>
              <a:ext cx="27625" cy="31050"/>
            </a:xfrm>
            <a:custGeom>
              <a:avLst/>
              <a:gdLst/>
              <a:ahLst/>
              <a:cxnLst/>
              <a:rect l="l" t="t" r="r" b="b"/>
              <a:pathLst>
                <a:path w="1105" h="1242" extrusionOk="0">
                  <a:moveTo>
                    <a:pt x="1017" y="1"/>
                  </a:moveTo>
                  <a:cubicBezTo>
                    <a:pt x="1012" y="1"/>
                    <a:pt x="1007" y="2"/>
                    <a:pt x="1001" y="3"/>
                  </a:cubicBezTo>
                  <a:cubicBezTo>
                    <a:pt x="419" y="80"/>
                    <a:pt x="178" y="672"/>
                    <a:pt x="14" y="1154"/>
                  </a:cubicBezTo>
                  <a:cubicBezTo>
                    <a:pt x="1" y="1208"/>
                    <a:pt x="40" y="1241"/>
                    <a:pt x="78" y="1241"/>
                  </a:cubicBezTo>
                  <a:cubicBezTo>
                    <a:pt x="102" y="1241"/>
                    <a:pt x="126" y="1228"/>
                    <a:pt x="134" y="1198"/>
                  </a:cubicBezTo>
                  <a:cubicBezTo>
                    <a:pt x="288" y="749"/>
                    <a:pt x="507" y="201"/>
                    <a:pt x="1033" y="124"/>
                  </a:cubicBezTo>
                  <a:cubicBezTo>
                    <a:pt x="1104" y="114"/>
                    <a:pt x="1081" y="1"/>
                    <a:pt x="1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76;p41">
              <a:extLst>
                <a:ext uri="{FF2B5EF4-FFF2-40B4-BE49-F238E27FC236}">
                  <a16:creationId xmlns:a16="http://schemas.microsoft.com/office/drawing/2014/main" xmlns="" id="{26357A26-6B06-659F-49C8-BDE6815F222E}"/>
                </a:ext>
              </a:extLst>
            </p:cNvPr>
            <p:cNvSpPr/>
            <p:nvPr/>
          </p:nvSpPr>
          <p:spPr>
            <a:xfrm>
              <a:off x="1212175" y="3416825"/>
              <a:ext cx="106100" cy="58375"/>
            </a:xfrm>
            <a:custGeom>
              <a:avLst/>
              <a:gdLst/>
              <a:ahLst/>
              <a:cxnLst/>
              <a:rect l="l" t="t" r="r" b="b"/>
              <a:pathLst>
                <a:path w="4244" h="2335" extrusionOk="0">
                  <a:moveTo>
                    <a:pt x="4153" y="0"/>
                  </a:moveTo>
                  <a:cubicBezTo>
                    <a:pt x="4143" y="0"/>
                    <a:pt x="4133" y="3"/>
                    <a:pt x="4122" y="10"/>
                  </a:cubicBezTo>
                  <a:cubicBezTo>
                    <a:pt x="2773" y="745"/>
                    <a:pt x="1414" y="1479"/>
                    <a:pt x="66" y="2214"/>
                  </a:cubicBezTo>
                  <a:cubicBezTo>
                    <a:pt x="1" y="2251"/>
                    <a:pt x="37" y="2334"/>
                    <a:pt x="95" y="2334"/>
                  </a:cubicBezTo>
                  <a:cubicBezTo>
                    <a:pt x="107" y="2334"/>
                    <a:pt x="119" y="2331"/>
                    <a:pt x="131" y="2324"/>
                  </a:cubicBezTo>
                  <a:cubicBezTo>
                    <a:pt x="1479" y="1589"/>
                    <a:pt x="2828" y="855"/>
                    <a:pt x="4188" y="120"/>
                  </a:cubicBezTo>
                  <a:cubicBezTo>
                    <a:pt x="4243" y="83"/>
                    <a:pt x="4206" y="0"/>
                    <a:pt x="4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77;p41">
              <a:extLst>
                <a:ext uri="{FF2B5EF4-FFF2-40B4-BE49-F238E27FC236}">
                  <a16:creationId xmlns:a16="http://schemas.microsoft.com/office/drawing/2014/main" xmlns="" id="{A87042B4-34DD-1DAD-D01F-16A80D584745}"/>
                </a:ext>
              </a:extLst>
            </p:cNvPr>
            <p:cNvSpPr/>
            <p:nvPr/>
          </p:nvSpPr>
          <p:spPr>
            <a:xfrm>
              <a:off x="1184450" y="3389950"/>
              <a:ext cx="129400" cy="82500"/>
            </a:xfrm>
            <a:custGeom>
              <a:avLst/>
              <a:gdLst/>
              <a:ahLst/>
              <a:cxnLst/>
              <a:rect l="l" t="t" r="r" b="b"/>
              <a:pathLst>
                <a:path w="5176" h="3300" extrusionOk="0">
                  <a:moveTo>
                    <a:pt x="5176" y="0"/>
                  </a:moveTo>
                  <a:lnTo>
                    <a:pt x="100" y="2829"/>
                  </a:lnTo>
                  <a:lnTo>
                    <a:pt x="1" y="3300"/>
                  </a:lnTo>
                  <a:cubicBezTo>
                    <a:pt x="1350" y="2566"/>
                    <a:pt x="3794" y="1195"/>
                    <a:pt x="5143" y="461"/>
                  </a:cubicBezTo>
                  <a:lnTo>
                    <a:pt x="51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78;p41">
              <a:extLst>
                <a:ext uri="{FF2B5EF4-FFF2-40B4-BE49-F238E27FC236}">
                  <a16:creationId xmlns:a16="http://schemas.microsoft.com/office/drawing/2014/main" xmlns="" id="{C6F51CC7-42C6-9CDD-46F7-CBC8AF54D541}"/>
                </a:ext>
              </a:extLst>
            </p:cNvPr>
            <p:cNvSpPr/>
            <p:nvPr/>
          </p:nvSpPr>
          <p:spPr>
            <a:xfrm>
              <a:off x="1105800" y="3462575"/>
              <a:ext cx="65825" cy="31900"/>
            </a:xfrm>
            <a:custGeom>
              <a:avLst/>
              <a:gdLst/>
              <a:ahLst/>
              <a:cxnLst/>
              <a:rect l="l" t="t" r="r" b="b"/>
              <a:pathLst>
                <a:path w="2633" h="1276" extrusionOk="0">
                  <a:moveTo>
                    <a:pt x="286" y="0"/>
                  </a:moveTo>
                  <a:lnTo>
                    <a:pt x="286" y="0"/>
                  </a:lnTo>
                  <a:cubicBezTo>
                    <a:pt x="176" y="143"/>
                    <a:pt x="67" y="319"/>
                    <a:pt x="11" y="527"/>
                  </a:cubicBezTo>
                  <a:cubicBezTo>
                    <a:pt x="1" y="680"/>
                    <a:pt x="55" y="812"/>
                    <a:pt x="132" y="911"/>
                  </a:cubicBezTo>
                  <a:cubicBezTo>
                    <a:pt x="296" y="1141"/>
                    <a:pt x="560" y="1262"/>
                    <a:pt x="834" y="1272"/>
                  </a:cubicBezTo>
                  <a:cubicBezTo>
                    <a:pt x="867" y="1274"/>
                    <a:pt x="901" y="1275"/>
                    <a:pt x="934" y="1275"/>
                  </a:cubicBezTo>
                  <a:cubicBezTo>
                    <a:pt x="1708" y="1275"/>
                    <a:pt x="2544" y="691"/>
                    <a:pt x="2544" y="691"/>
                  </a:cubicBezTo>
                  <a:lnTo>
                    <a:pt x="2632" y="220"/>
                  </a:lnTo>
                  <a:lnTo>
                    <a:pt x="2632" y="220"/>
                  </a:lnTo>
                  <a:cubicBezTo>
                    <a:pt x="2063" y="664"/>
                    <a:pt x="1385" y="907"/>
                    <a:pt x="933" y="907"/>
                  </a:cubicBezTo>
                  <a:cubicBezTo>
                    <a:pt x="828" y="907"/>
                    <a:pt x="735" y="894"/>
                    <a:pt x="659" y="867"/>
                  </a:cubicBezTo>
                  <a:cubicBezTo>
                    <a:pt x="67" y="658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379;p41">
            <a:extLst>
              <a:ext uri="{FF2B5EF4-FFF2-40B4-BE49-F238E27FC236}">
                <a16:creationId xmlns:a16="http://schemas.microsoft.com/office/drawing/2014/main" xmlns="" id="{D6DB8575-893E-33C3-967C-185A31D9FA27}"/>
              </a:ext>
            </a:extLst>
          </p:cNvPr>
          <p:cNvGrpSpPr/>
          <p:nvPr/>
        </p:nvGrpSpPr>
        <p:grpSpPr>
          <a:xfrm>
            <a:off x="8374380" y="218758"/>
            <a:ext cx="1379583" cy="1103436"/>
            <a:chOff x="2175050" y="2604750"/>
            <a:chExt cx="568525" cy="454725"/>
          </a:xfrm>
        </p:grpSpPr>
        <p:sp>
          <p:nvSpPr>
            <p:cNvPr id="21" name="Google Shape;1380;p41">
              <a:extLst>
                <a:ext uri="{FF2B5EF4-FFF2-40B4-BE49-F238E27FC236}">
                  <a16:creationId xmlns:a16="http://schemas.microsoft.com/office/drawing/2014/main" xmlns="" id="{C4B4DA07-5C35-DD41-5CDF-727E0D0A9E2F}"/>
                </a:ext>
              </a:extLst>
            </p:cNvPr>
            <p:cNvSpPr/>
            <p:nvPr/>
          </p:nvSpPr>
          <p:spPr>
            <a:xfrm>
              <a:off x="2175050" y="2669300"/>
              <a:ext cx="521075" cy="323125"/>
            </a:xfrm>
            <a:custGeom>
              <a:avLst/>
              <a:gdLst/>
              <a:ahLst/>
              <a:cxnLst/>
              <a:rect l="l" t="t" r="r" b="b"/>
              <a:pathLst>
                <a:path w="20843" h="12925" extrusionOk="0">
                  <a:moveTo>
                    <a:pt x="16225" y="1"/>
                  </a:moveTo>
                  <a:cubicBezTo>
                    <a:pt x="16144" y="1"/>
                    <a:pt x="16065" y="23"/>
                    <a:pt x="15997" y="68"/>
                  </a:cubicBezTo>
                  <a:lnTo>
                    <a:pt x="2456" y="8083"/>
                  </a:lnTo>
                  <a:cubicBezTo>
                    <a:pt x="340" y="9234"/>
                    <a:pt x="0" y="10977"/>
                    <a:pt x="1196" y="11832"/>
                  </a:cubicBezTo>
                  <a:lnTo>
                    <a:pt x="1184" y="11821"/>
                  </a:lnTo>
                  <a:lnTo>
                    <a:pt x="1184" y="11821"/>
                  </a:lnTo>
                  <a:cubicBezTo>
                    <a:pt x="2237" y="12545"/>
                    <a:pt x="3311" y="12797"/>
                    <a:pt x="3311" y="12797"/>
                  </a:cubicBezTo>
                  <a:cubicBezTo>
                    <a:pt x="3671" y="12883"/>
                    <a:pt x="4106" y="12925"/>
                    <a:pt x="4573" y="12925"/>
                  </a:cubicBezTo>
                  <a:cubicBezTo>
                    <a:pt x="5302" y="12925"/>
                    <a:pt x="6109" y="12822"/>
                    <a:pt x="6831" y="12622"/>
                  </a:cubicBezTo>
                  <a:cubicBezTo>
                    <a:pt x="7686" y="12381"/>
                    <a:pt x="8498" y="12030"/>
                    <a:pt x="9265" y="11580"/>
                  </a:cubicBezTo>
                  <a:lnTo>
                    <a:pt x="20185" y="5101"/>
                  </a:lnTo>
                  <a:cubicBezTo>
                    <a:pt x="20305" y="5035"/>
                    <a:pt x="20382" y="4914"/>
                    <a:pt x="20393" y="4794"/>
                  </a:cubicBezTo>
                  <a:lnTo>
                    <a:pt x="20799" y="2853"/>
                  </a:lnTo>
                  <a:cubicBezTo>
                    <a:pt x="20843" y="2667"/>
                    <a:pt x="20755" y="2469"/>
                    <a:pt x="20580" y="2370"/>
                  </a:cubicBezTo>
                  <a:lnTo>
                    <a:pt x="16446" y="57"/>
                  </a:lnTo>
                  <a:cubicBezTo>
                    <a:pt x="16377" y="20"/>
                    <a:pt x="16301" y="1"/>
                    <a:pt x="16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81;p41">
              <a:extLst>
                <a:ext uri="{FF2B5EF4-FFF2-40B4-BE49-F238E27FC236}">
                  <a16:creationId xmlns:a16="http://schemas.microsoft.com/office/drawing/2014/main" xmlns="" id="{1C9AA3EC-96C8-2E71-24E4-DB86A7C424A4}"/>
                </a:ext>
              </a:extLst>
            </p:cNvPr>
            <p:cNvSpPr/>
            <p:nvPr/>
          </p:nvSpPr>
          <p:spPr>
            <a:xfrm>
              <a:off x="2198625" y="2701425"/>
              <a:ext cx="463525" cy="260575"/>
            </a:xfrm>
            <a:custGeom>
              <a:avLst/>
              <a:gdLst/>
              <a:ahLst/>
              <a:cxnLst/>
              <a:rect l="l" t="t" r="r" b="b"/>
              <a:pathLst>
                <a:path w="18541" h="10423" extrusionOk="0">
                  <a:moveTo>
                    <a:pt x="15306" y="0"/>
                  </a:moveTo>
                  <a:lnTo>
                    <a:pt x="3476" y="6732"/>
                  </a:lnTo>
                  <a:cubicBezTo>
                    <a:pt x="1568" y="7685"/>
                    <a:pt x="0" y="8552"/>
                    <a:pt x="143" y="9637"/>
                  </a:cubicBezTo>
                  <a:lnTo>
                    <a:pt x="318" y="9944"/>
                  </a:lnTo>
                  <a:cubicBezTo>
                    <a:pt x="373" y="10010"/>
                    <a:pt x="384" y="10043"/>
                    <a:pt x="482" y="10097"/>
                  </a:cubicBezTo>
                  <a:lnTo>
                    <a:pt x="582" y="10207"/>
                  </a:lnTo>
                  <a:cubicBezTo>
                    <a:pt x="853" y="10359"/>
                    <a:pt x="1228" y="10423"/>
                    <a:pt x="1660" y="10423"/>
                  </a:cubicBezTo>
                  <a:cubicBezTo>
                    <a:pt x="2887" y="10423"/>
                    <a:pt x="4571" y="9904"/>
                    <a:pt x="5625" y="9385"/>
                  </a:cubicBezTo>
                  <a:lnTo>
                    <a:pt x="13672" y="4857"/>
                  </a:lnTo>
                  <a:lnTo>
                    <a:pt x="18540" y="1809"/>
                  </a:lnTo>
                  <a:lnTo>
                    <a:pt x="15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82;p41">
              <a:extLst>
                <a:ext uri="{FF2B5EF4-FFF2-40B4-BE49-F238E27FC236}">
                  <a16:creationId xmlns:a16="http://schemas.microsoft.com/office/drawing/2014/main" xmlns="" id="{BBE70C9E-A603-7CA3-5F97-F722DD1385AD}"/>
                </a:ext>
              </a:extLst>
            </p:cNvPr>
            <p:cNvSpPr/>
            <p:nvPr/>
          </p:nvSpPr>
          <p:spPr>
            <a:xfrm>
              <a:off x="2526725" y="2642225"/>
              <a:ext cx="128550" cy="132325"/>
            </a:xfrm>
            <a:custGeom>
              <a:avLst/>
              <a:gdLst/>
              <a:ahLst/>
              <a:cxnLst/>
              <a:rect l="l" t="t" r="r" b="b"/>
              <a:pathLst>
                <a:path w="5142" h="5293" extrusionOk="0">
                  <a:moveTo>
                    <a:pt x="0" y="0"/>
                  </a:moveTo>
                  <a:lnTo>
                    <a:pt x="44" y="3530"/>
                  </a:lnTo>
                  <a:cubicBezTo>
                    <a:pt x="44" y="3574"/>
                    <a:pt x="76" y="3618"/>
                    <a:pt x="132" y="3662"/>
                  </a:cubicBezTo>
                  <a:lnTo>
                    <a:pt x="2982" y="5251"/>
                  </a:lnTo>
                  <a:cubicBezTo>
                    <a:pt x="3037" y="5279"/>
                    <a:pt x="3103" y="5293"/>
                    <a:pt x="3167" y="5293"/>
                  </a:cubicBezTo>
                  <a:cubicBezTo>
                    <a:pt x="3232" y="5293"/>
                    <a:pt x="3295" y="5279"/>
                    <a:pt x="3344" y="5251"/>
                  </a:cubicBezTo>
                  <a:lnTo>
                    <a:pt x="5000" y="4276"/>
                  </a:lnTo>
                  <a:cubicBezTo>
                    <a:pt x="5054" y="4243"/>
                    <a:pt x="5142" y="4155"/>
                    <a:pt x="5131" y="4111"/>
                  </a:cubicBezTo>
                  <a:lnTo>
                    <a:pt x="5087" y="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83;p41">
              <a:extLst>
                <a:ext uri="{FF2B5EF4-FFF2-40B4-BE49-F238E27FC236}">
                  <a16:creationId xmlns:a16="http://schemas.microsoft.com/office/drawing/2014/main" xmlns="" id="{61E0D024-CD43-28B4-F7AD-622867A13522}"/>
                </a:ext>
              </a:extLst>
            </p:cNvPr>
            <p:cNvSpPr/>
            <p:nvPr/>
          </p:nvSpPr>
          <p:spPr>
            <a:xfrm>
              <a:off x="2525875" y="2604750"/>
              <a:ext cx="128600" cy="73000"/>
            </a:xfrm>
            <a:custGeom>
              <a:avLst/>
              <a:gdLst/>
              <a:ahLst/>
              <a:cxnLst/>
              <a:rect l="l" t="t" r="r" b="b"/>
              <a:pathLst>
                <a:path w="5144" h="2920" extrusionOk="0">
                  <a:moveTo>
                    <a:pt x="1984" y="1"/>
                  </a:moveTo>
                  <a:cubicBezTo>
                    <a:pt x="1922" y="1"/>
                    <a:pt x="1863" y="15"/>
                    <a:pt x="1821" y="40"/>
                  </a:cubicBezTo>
                  <a:lnTo>
                    <a:pt x="89" y="1082"/>
                  </a:lnTo>
                  <a:cubicBezTo>
                    <a:pt x="1" y="1137"/>
                    <a:pt x="12" y="1224"/>
                    <a:pt x="122" y="1280"/>
                  </a:cubicBezTo>
                  <a:lnTo>
                    <a:pt x="2961" y="2869"/>
                  </a:lnTo>
                  <a:cubicBezTo>
                    <a:pt x="3018" y="2904"/>
                    <a:pt x="3091" y="2920"/>
                    <a:pt x="3160" y="2920"/>
                  </a:cubicBezTo>
                  <a:cubicBezTo>
                    <a:pt x="3222" y="2920"/>
                    <a:pt x="3282" y="2906"/>
                    <a:pt x="3323" y="2880"/>
                  </a:cubicBezTo>
                  <a:lnTo>
                    <a:pt x="5056" y="1850"/>
                  </a:lnTo>
                  <a:cubicBezTo>
                    <a:pt x="5143" y="1795"/>
                    <a:pt x="5132" y="1696"/>
                    <a:pt x="5022" y="1641"/>
                  </a:cubicBezTo>
                  <a:lnTo>
                    <a:pt x="2183" y="52"/>
                  </a:lnTo>
                  <a:cubicBezTo>
                    <a:pt x="2126" y="17"/>
                    <a:pt x="2053" y="1"/>
                    <a:pt x="19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84;p41">
              <a:extLst>
                <a:ext uri="{FF2B5EF4-FFF2-40B4-BE49-F238E27FC236}">
                  <a16:creationId xmlns:a16="http://schemas.microsoft.com/office/drawing/2014/main" xmlns="" id="{8588DCF8-F9F5-FFB6-F78E-3733F6D4C985}"/>
                </a:ext>
              </a:extLst>
            </p:cNvPr>
            <p:cNvSpPr/>
            <p:nvPr/>
          </p:nvSpPr>
          <p:spPr>
            <a:xfrm>
              <a:off x="2526725" y="2633150"/>
              <a:ext cx="127450" cy="54750"/>
            </a:xfrm>
            <a:custGeom>
              <a:avLst/>
              <a:gdLst/>
              <a:ahLst/>
              <a:cxnLst/>
              <a:rect l="l" t="t" r="r" b="b"/>
              <a:pathLst>
                <a:path w="5098" h="2190" extrusionOk="0">
                  <a:moveTo>
                    <a:pt x="0" y="1"/>
                  </a:moveTo>
                  <a:lnTo>
                    <a:pt x="0" y="429"/>
                  </a:lnTo>
                  <a:cubicBezTo>
                    <a:pt x="0" y="473"/>
                    <a:pt x="33" y="517"/>
                    <a:pt x="88" y="549"/>
                  </a:cubicBezTo>
                  <a:lnTo>
                    <a:pt x="2938" y="2139"/>
                  </a:lnTo>
                  <a:cubicBezTo>
                    <a:pt x="2996" y="2173"/>
                    <a:pt x="3065" y="2190"/>
                    <a:pt x="3132" y="2190"/>
                  </a:cubicBezTo>
                  <a:cubicBezTo>
                    <a:pt x="3193" y="2190"/>
                    <a:pt x="3253" y="2176"/>
                    <a:pt x="3300" y="2150"/>
                  </a:cubicBezTo>
                  <a:lnTo>
                    <a:pt x="5032" y="1119"/>
                  </a:lnTo>
                  <a:cubicBezTo>
                    <a:pt x="5076" y="1087"/>
                    <a:pt x="5098" y="1043"/>
                    <a:pt x="5087" y="1009"/>
                  </a:cubicBezTo>
                  <a:lnTo>
                    <a:pt x="5076" y="593"/>
                  </a:lnTo>
                  <a:cubicBezTo>
                    <a:pt x="5076" y="615"/>
                    <a:pt x="5054" y="648"/>
                    <a:pt x="5022" y="670"/>
                  </a:cubicBezTo>
                  <a:lnTo>
                    <a:pt x="3289" y="1701"/>
                  </a:lnTo>
                  <a:cubicBezTo>
                    <a:pt x="3245" y="1728"/>
                    <a:pt x="3182" y="1741"/>
                    <a:pt x="3116" y="1741"/>
                  </a:cubicBezTo>
                  <a:cubicBezTo>
                    <a:pt x="3051" y="1741"/>
                    <a:pt x="2982" y="1728"/>
                    <a:pt x="2927" y="1701"/>
                  </a:cubicBezTo>
                  <a:lnTo>
                    <a:pt x="88" y="110"/>
                  </a:lnTo>
                  <a:cubicBezTo>
                    <a:pt x="33" y="78"/>
                    <a:pt x="0" y="4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85;p41">
              <a:extLst>
                <a:ext uri="{FF2B5EF4-FFF2-40B4-BE49-F238E27FC236}">
                  <a16:creationId xmlns:a16="http://schemas.microsoft.com/office/drawing/2014/main" xmlns="" id="{0BAB8A93-56BE-8E6C-E705-BC968A812448}"/>
                </a:ext>
              </a:extLst>
            </p:cNvPr>
            <p:cNvSpPr/>
            <p:nvPr/>
          </p:nvSpPr>
          <p:spPr>
            <a:xfrm>
              <a:off x="2190950" y="2708575"/>
              <a:ext cx="499150" cy="254175"/>
            </a:xfrm>
            <a:custGeom>
              <a:avLst/>
              <a:gdLst/>
              <a:ahLst/>
              <a:cxnLst/>
              <a:rect l="l" t="t" r="r" b="b"/>
              <a:pathLst>
                <a:path w="19966" h="10167" extrusionOk="0">
                  <a:moveTo>
                    <a:pt x="13464" y="0"/>
                  </a:moveTo>
                  <a:cubicBezTo>
                    <a:pt x="13454" y="0"/>
                    <a:pt x="13443" y="3"/>
                    <a:pt x="13431" y="10"/>
                  </a:cubicBezTo>
                  <a:cubicBezTo>
                    <a:pt x="12905" y="317"/>
                    <a:pt x="12389" y="624"/>
                    <a:pt x="11863" y="920"/>
                  </a:cubicBezTo>
                  <a:cubicBezTo>
                    <a:pt x="10646" y="1632"/>
                    <a:pt x="9440" y="2346"/>
                    <a:pt x="8223" y="3047"/>
                  </a:cubicBezTo>
                  <a:cubicBezTo>
                    <a:pt x="6885" y="3837"/>
                    <a:pt x="5537" y="4637"/>
                    <a:pt x="4200" y="5437"/>
                  </a:cubicBezTo>
                  <a:cubicBezTo>
                    <a:pt x="3279" y="5996"/>
                    <a:pt x="2336" y="6544"/>
                    <a:pt x="1437" y="7148"/>
                  </a:cubicBezTo>
                  <a:cubicBezTo>
                    <a:pt x="965" y="7465"/>
                    <a:pt x="548" y="7849"/>
                    <a:pt x="340" y="8386"/>
                  </a:cubicBezTo>
                  <a:cubicBezTo>
                    <a:pt x="175" y="8803"/>
                    <a:pt x="241" y="9285"/>
                    <a:pt x="516" y="9636"/>
                  </a:cubicBezTo>
                  <a:cubicBezTo>
                    <a:pt x="779" y="9965"/>
                    <a:pt x="1152" y="10097"/>
                    <a:pt x="1557" y="10140"/>
                  </a:cubicBezTo>
                  <a:cubicBezTo>
                    <a:pt x="1720" y="10158"/>
                    <a:pt x="1884" y="10167"/>
                    <a:pt x="2049" y="10167"/>
                  </a:cubicBezTo>
                  <a:cubicBezTo>
                    <a:pt x="2893" y="10167"/>
                    <a:pt x="3750" y="9950"/>
                    <a:pt x="4539" y="9702"/>
                  </a:cubicBezTo>
                  <a:cubicBezTo>
                    <a:pt x="4967" y="9570"/>
                    <a:pt x="5372" y="9384"/>
                    <a:pt x="5767" y="9197"/>
                  </a:cubicBezTo>
                  <a:cubicBezTo>
                    <a:pt x="7039" y="8617"/>
                    <a:pt x="8267" y="7937"/>
                    <a:pt x="9495" y="7257"/>
                  </a:cubicBezTo>
                  <a:cubicBezTo>
                    <a:pt x="10975" y="6446"/>
                    <a:pt x="12433" y="5591"/>
                    <a:pt x="13892" y="4736"/>
                  </a:cubicBezTo>
                  <a:cubicBezTo>
                    <a:pt x="15185" y="3979"/>
                    <a:pt x="16468" y="3211"/>
                    <a:pt x="17751" y="2433"/>
                  </a:cubicBezTo>
                  <a:cubicBezTo>
                    <a:pt x="18441" y="2017"/>
                    <a:pt x="19121" y="1589"/>
                    <a:pt x="19812" y="1172"/>
                  </a:cubicBezTo>
                  <a:lnTo>
                    <a:pt x="19910" y="1106"/>
                  </a:lnTo>
                  <a:cubicBezTo>
                    <a:pt x="19965" y="1069"/>
                    <a:pt x="19928" y="986"/>
                    <a:pt x="19876" y="986"/>
                  </a:cubicBezTo>
                  <a:cubicBezTo>
                    <a:pt x="19866" y="986"/>
                    <a:pt x="19855" y="989"/>
                    <a:pt x="19845" y="997"/>
                  </a:cubicBezTo>
                  <a:cubicBezTo>
                    <a:pt x="19384" y="1282"/>
                    <a:pt x="18913" y="1567"/>
                    <a:pt x="18453" y="1852"/>
                  </a:cubicBezTo>
                  <a:cubicBezTo>
                    <a:pt x="17323" y="2543"/>
                    <a:pt x="16194" y="3223"/>
                    <a:pt x="15054" y="3902"/>
                  </a:cubicBezTo>
                  <a:cubicBezTo>
                    <a:pt x="13639" y="4746"/>
                    <a:pt x="12214" y="5579"/>
                    <a:pt x="10778" y="6391"/>
                  </a:cubicBezTo>
                  <a:cubicBezTo>
                    <a:pt x="9462" y="7136"/>
                    <a:pt x="8147" y="7871"/>
                    <a:pt x="6798" y="8562"/>
                  </a:cubicBezTo>
                  <a:cubicBezTo>
                    <a:pt x="5657" y="9143"/>
                    <a:pt x="4529" y="9647"/>
                    <a:pt x="3257" y="9899"/>
                  </a:cubicBezTo>
                  <a:cubicBezTo>
                    <a:pt x="2857" y="9975"/>
                    <a:pt x="2440" y="10035"/>
                    <a:pt x="2029" y="10035"/>
                  </a:cubicBezTo>
                  <a:cubicBezTo>
                    <a:pt x="1966" y="10035"/>
                    <a:pt x="1904" y="10034"/>
                    <a:pt x="1842" y="10031"/>
                  </a:cubicBezTo>
                  <a:cubicBezTo>
                    <a:pt x="1415" y="10020"/>
                    <a:pt x="976" y="9954"/>
                    <a:pt x="680" y="9625"/>
                  </a:cubicBezTo>
                  <a:cubicBezTo>
                    <a:pt x="0" y="8880"/>
                    <a:pt x="614" y="7893"/>
                    <a:pt x="1294" y="7399"/>
                  </a:cubicBezTo>
                  <a:cubicBezTo>
                    <a:pt x="2039" y="6863"/>
                    <a:pt x="2851" y="6402"/>
                    <a:pt x="3640" y="5920"/>
                  </a:cubicBezTo>
                  <a:cubicBezTo>
                    <a:pt x="4923" y="5152"/>
                    <a:pt x="6206" y="4395"/>
                    <a:pt x="7489" y="3639"/>
                  </a:cubicBezTo>
                  <a:cubicBezTo>
                    <a:pt x="8739" y="2894"/>
                    <a:pt x="9999" y="2159"/>
                    <a:pt x="11260" y="1425"/>
                  </a:cubicBezTo>
                  <a:cubicBezTo>
                    <a:pt x="11973" y="1008"/>
                    <a:pt x="12686" y="591"/>
                    <a:pt x="13398" y="185"/>
                  </a:cubicBezTo>
                  <a:lnTo>
                    <a:pt x="13497" y="119"/>
                  </a:lnTo>
                  <a:cubicBezTo>
                    <a:pt x="13562" y="92"/>
                    <a:pt x="13524" y="0"/>
                    <a:pt x="13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86;p41">
              <a:extLst>
                <a:ext uri="{FF2B5EF4-FFF2-40B4-BE49-F238E27FC236}">
                  <a16:creationId xmlns:a16="http://schemas.microsoft.com/office/drawing/2014/main" xmlns="" id="{A8187BE0-5610-E16B-3088-1DC87DBB1915}"/>
                </a:ext>
              </a:extLst>
            </p:cNvPr>
            <p:cNvSpPr/>
            <p:nvPr/>
          </p:nvSpPr>
          <p:spPr>
            <a:xfrm>
              <a:off x="2524225" y="2631650"/>
              <a:ext cx="131850" cy="43525"/>
            </a:xfrm>
            <a:custGeom>
              <a:avLst/>
              <a:gdLst/>
              <a:ahLst/>
              <a:cxnLst/>
              <a:rect l="l" t="t" r="r" b="b"/>
              <a:pathLst>
                <a:path w="5274" h="1741" extrusionOk="0">
                  <a:moveTo>
                    <a:pt x="104" y="0"/>
                  </a:moveTo>
                  <a:cubicBezTo>
                    <a:pt x="42" y="0"/>
                    <a:pt x="0" y="87"/>
                    <a:pt x="67" y="116"/>
                  </a:cubicBezTo>
                  <a:cubicBezTo>
                    <a:pt x="747" y="499"/>
                    <a:pt x="1438" y="872"/>
                    <a:pt x="2128" y="1256"/>
                  </a:cubicBezTo>
                  <a:cubicBezTo>
                    <a:pt x="2359" y="1388"/>
                    <a:pt x="2589" y="1519"/>
                    <a:pt x="2830" y="1640"/>
                  </a:cubicBezTo>
                  <a:cubicBezTo>
                    <a:pt x="2966" y="1711"/>
                    <a:pt x="3093" y="1740"/>
                    <a:pt x="3215" y="1740"/>
                  </a:cubicBezTo>
                  <a:cubicBezTo>
                    <a:pt x="3525" y="1740"/>
                    <a:pt x="3799" y="1550"/>
                    <a:pt x="4091" y="1376"/>
                  </a:cubicBezTo>
                  <a:cubicBezTo>
                    <a:pt x="4464" y="1157"/>
                    <a:pt x="4837" y="927"/>
                    <a:pt x="5209" y="708"/>
                  </a:cubicBezTo>
                  <a:cubicBezTo>
                    <a:pt x="5273" y="671"/>
                    <a:pt x="5237" y="588"/>
                    <a:pt x="5179" y="588"/>
                  </a:cubicBezTo>
                  <a:cubicBezTo>
                    <a:pt x="5168" y="588"/>
                    <a:pt x="5156" y="591"/>
                    <a:pt x="5144" y="598"/>
                  </a:cubicBezTo>
                  <a:cubicBezTo>
                    <a:pt x="4837" y="784"/>
                    <a:pt x="4530" y="960"/>
                    <a:pt x="4233" y="1147"/>
                  </a:cubicBezTo>
                  <a:cubicBezTo>
                    <a:pt x="3917" y="1326"/>
                    <a:pt x="3574" y="1605"/>
                    <a:pt x="3209" y="1605"/>
                  </a:cubicBezTo>
                  <a:cubicBezTo>
                    <a:pt x="3106" y="1605"/>
                    <a:pt x="3002" y="1583"/>
                    <a:pt x="2895" y="1530"/>
                  </a:cubicBezTo>
                  <a:cubicBezTo>
                    <a:pt x="2238" y="1201"/>
                    <a:pt x="1602" y="818"/>
                    <a:pt x="955" y="467"/>
                  </a:cubicBezTo>
                  <a:lnTo>
                    <a:pt x="133" y="6"/>
                  </a:lnTo>
                  <a:cubicBezTo>
                    <a:pt x="123" y="2"/>
                    <a:pt x="113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87;p41">
              <a:extLst>
                <a:ext uri="{FF2B5EF4-FFF2-40B4-BE49-F238E27FC236}">
                  <a16:creationId xmlns:a16="http://schemas.microsoft.com/office/drawing/2014/main" xmlns="" id="{194363DD-5474-7D00-8042-9B840E446A80}"/>
                </a:ext>
              </a:extLst>
            </p:cNvPr>
            <p:cNvSpPr/>
            <p:nvPr/>
          </p:nvSpPr>
          <p:spPr>
            <a:xfrm>
              <a:off x="2605100" y="2672075"/>
              <a:ext cx="4675" cy="109200"/>
            </a:xfrm>
            <a:custGeom>
              <a:avLst/>
              <a:gdLst/>
              <a:ahLst/>
              <a:cxnLst/>
              <a:rect l="l" t="t" r="r" b="b"/>
              <a:pathLst>
                <a:path w="187" h="4368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cubicBezTo>
                    <a:pt x="23" y="1481"/>
                    <a:pt x="33" y="2895"/>
                    <a:pt x="55" y="4310"/>
                  </a:cubicBezTo>
                  <a:cubicBezTo>
                    <a:pt x="55" y="4348"/>
                    <a:pt x="88" y="4367"/>
                    <a:pt x="121" y="4367"/>
                  </a:cubicBezTo>
                  <a:cubicBezTo>
                    <a:pt x="154" y="4367"/>
                    <a:pt x="187" y="4348"/>
                    <a:pt x="187" y="4310"/>
                  </a:cubicBezTo>
                  <a:cubicBezTo>
                    <a:pt x="165" y="2895"/>
                    <a:pt x="143" y="1481"/>
                    <a:pt x="132" y="66"/>
                  </a:cubicBezTo>
                  <a:cubicBezTo>
                    <a:pt x="132" y="23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88;p41">
              <a:extLst>
                <a:ext uri="{FF2B5EF4-FFF2-40B4-BE49-F238E27FC236}">
                  <a16:creationId xmlns:a16="http://schemas.microsoft.com/office/drawing/2014/main" xmlns="" id="{FABF2BC2-9B9F-E011-A8BD-245D3E1D4929}"/>
                </a:ext>
              </a:extLst>
            </p:cNvPr>
            <p:cNvSpPr/>
            <p:nvPr/>
          </p:nvSpPr>
          <p:spPr>
            <a:xfrm>
              <a:off x="2499025" y="2696175"/>
              <a:ext cx="103625" cy="98450"/>
            </a:xfrm>
            <a:custGeom>
              <a:avLst/>
              <a:gdLst/>
              <a:ahLst/>
              <a:cxnLst/>
              <a:rect l="l" t="t" r="r" b="b"/>
              <a:pathLst>
                <a:path w="4145" h="3938" extrusionOk="0">
                  <a:moveTo>
                    <a:pt x="1128" y="0"/>
                  </a:moveTo>
                  <a:cubicBezTo>
                    <a:pt x="1084" y="0"/>
                    <a:pt x="1040" y="11"/>
                    <a:pt x="999" y="35"/>
                  </a:cubicBezTo>
                  <a:lnTo>
                    <a:pt x="121" y="561"/>
                  </a:lnTo>
                  <a:cubicBezTo>
                    <a:pt x="44" y="605"/>
                    <a:pt x="0" y="681"/>
                    <a:pt x="0" y="769"/>
                  </a:cubicBezTo>
                  <a:lnTo>
                    <a:pt x="22" y="2128"/>
                  </a:lnTo>
                  <a:cubicBezTo>
                    <a:pt x="22" y="2216"/>
                    <a:pt x="66" y="2293"/>
                    <a:pt x="143" y="2337"/>
                  </a:cubicBezTo>
                  <a:lnTo>
                    <a:pt x="2906" y="3905"/>
                  </a:lnTo>
                  <a:cubicBezTo>
                    <a:pt x="2944" y="3927"/>
                    <a:pt x="2988" y="3937"/>
                    <a:pt x="3031" y="3937"/>
                  </a:cubicBezTo>
                  <a:cubicBezTo>
                    <a:pt x="3073" y="3937"/>
                    <a:pt x="3115" y="3927"/>
                    <a:pt x="3147" y="3905"/>
                  </a:cubicBezTo>
                  <a:lnTo>
                    <a:pt x="4035" y="3378"/>
                  </a:lnTo>
                  <a:cubicBezTo>
                    <a:pt x="4101" y="3334"/>
                    <a:pt x="4145" y="3247"/>
                    <a:pt x="4145" y="3170"/>
                  </a:cubicBezTo>
                  <a:lnTo>
                    <a:pt x="4134" y="1789"/>
                  </a:lnTo>
                  <a:cubicBezTo>
                    <a:pt x="4134" y="1701"/>
                    <a:pt x="4079" y="1624"/>
                    <a:pt x="4003" y="1580"/>
                  </a:cubicBezTo>
                  <a:lnTo>
                    <a:pt x="1240" y="23"/>
                  </a:lnTo>
                  <a:cubicBezTo>
                    <a:pt x="1204" y="8"/>
                    <a:pt x="1166" y="0"/>
                    <a:pt x="1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89;p41">
              <a:extLst>
                <a:ext uri="{FF2B5EF4-FFF2-40B4-BE49-F238E27FC236}">
                  <a16:creationId xmlns:a16="http://schemas.microsoft.com/office/drawing/2014/main" xmlns="" id="{3213588B-FAD1-8A01-8D35-289D6073E15A}"/>
                </a:ext>
              </a:extLst>
            </p:cNvPr>
            <p:cNvSpPr/>
            <p:nvPr/>
          </p:nvSpPr>
          <p:spPr>
            <a:xfrm>
              <a:off x="2497200" y="2711525"/>
              <a:ext cx="79425" cy="84550"/>
            </a:xfrm>
            <a:custGeom>
              <a:avLst/>
              <a:gdLst/>
              <a:ahLst/>
              <a:cxnLst/>
              <a:rect l="l" t="t" r="r" b="b"/>
              <a:pathLst>
                <a:path w="3177" h="3382" extrusionOk="0">
                  <a:moveTo>
                    <a:pt x="3017" y="1866"/>
                  </a:moveTo>
                  <a:lnTo>
                    <a:pt x="3017" y="1866"/>
                  </a:lnTo>
                  <a:cubicBezTo>
                    <a:pt x="3018" y="1866"/>
                    <a:pt x="3020" y="1866"/>
                    <a:pt x="3021" y="1866"/>
                  </a:cubicBezTo>
                  <a:cubicBezTo>
                    <a:pt x="3021" y="1866"/>
                    <a:pt x="3021" y="1866"/>
                    <a:pt x="3021" y="1866"/>
                  </a:cubicBezTo>
                  <a:lnTo>
                    <a:pt x="3021" y="1866"/>
                  </a:lnTo>
                  <a:cubicBezTo>
                    <a:pt x="3021" y="1866"/>
                    <a:pt x="3020" y="1866"/>
                    <a:pt x="3020" y="1866"/>
                  </a:cubicBezTo>
                  <a:cubicBezTo>
                    <a:pt x="3019" y="1866"/>
                    <a:pt x="3018" y="1866"/>
                    <a:pt x="3017" y="1866"/>
                  </a:cubicBezTo>
                  <a:close/>
                  <a:moveTo>
                    <a:pt x="85" y="1"/>
                  </a:moveTo>
                  <a:cubicBezTo>
                    <a:pt x="81" y="1"/>
                    <a:pt x="77" y="1"/>
                    <a:pt x="73" y="1"/>
                  </a:cubicBezTo>
                  <a:cubicBezTo>
                    <a:pt x="0" y="22"/>
                    <a:pt x="27" y="134"/>
                    <a:pt x="97" y="134"/>
                  </a:cubicBezTo>
                  <a:cubicBezTo>
                    <a:pt x="100" y="134"/>
                    <a:pt x="103" y="134"/>
                    <a:pt x="107" y="133"/>
                  </a:cubicBezTo>
                  <a:lnTo>
                    <a:pt x="107" y="133"/>
                  </a:lnTo>
                  <a:cubicBezTo>
                    <a:pt x="94" y="136"/>
                    <a:pt x="85" y="137"/>
                    <a:pt x="80" y="137"/>
                  </a:cubicBezTo>
                  <a:lnTo>
                    <a:pt x="80" y="137"/>
                  </a:lnTo>
                  <a:cubicBezTo>
                    <a:pt x="77" y="136"/>
                    <a:pt x="76" y="136"/>
                    <a:pt x="75" y="136"/>
                  </a:cubicBezTo>
                  <a:cubicBezTo>
                    <a:pt x="73" y="136"/>
                    <a:pt x="74" y="137"/>
                    <a:pt x="78" y="137"/>
                  </a:cubicBezTo>
                  <a:cubicBezTo>
                    <a:pt x="79" y="137"/>
                    <a:pt x="79" y="137"/>
                    <a:pt x="80" y="137"/>
                  </a:cubicBezTo>
                  <a:lnTo>
                    <a:pt x="80" y="137"/>
                  </a:lnTo>
                  <a:cubicBezTo>
                    <a:pt x="87" y="138"/>
                    <a:pt x="100" y="143"/>
                    <a:pt x="117" y="155"/>
                  </a:cubicBezTo>
                  <a:lnTo>
                    <a:pt x="249" y="221"/>
                  </a:lnTo>
                  <a:cubicBezTo>
                    <a:pt x="380" y="308"/>
                    <a:pt x="523" y="386"/>
                    <a:pt x="665" y="473"/>
                  </a:cubicBezTo>
                  <a:cubicBezTo>
                    <a:pt x="1050" y="703"/>
                    <a:pt x="1444" y="934"/>
                    <a:pt x="1839" y="1164"/>
                  </a:cubicBezTo>
                  <a:lnTo>
                    <a:pt x="2826" y="1756"/>
                  </a:lnTo>
                  <a:cubicBezTo>
                    <a:pt x="2834" y="1756"/>
                    <a:pt x="2936" y="1825"/>
                    <a:pt x="2990" y="1854"/>
                  </a:cubicBezTo>
                  <a:lnTo>
                    <a:pt x="2990" y="1854"/>
                  </a:lnTo>
                  <a:cubicBezTo>
                    <a:pt x="2990" y="1862"/>
                    <a:pt x="2990" y="1873"/>
                    <a:pt x="2990" y="1887"/>
                  </a:cubicBezTo>
                  <a:cubicBezTo>
                    <a:pt x="3001" y="1964"/>
                    <a:pt x="3001" y="2041"/>
                    <a:pt x="3001" y="2118"/>
                  </a:cubicBezTo>
                  <a:cubicBezTo>
                    <a:pt x="3012" y="2513"/>
                    <a:pt x="3034" y="2918"/>
                    <a:pt x="3045" y="3324"/>
                  </a:cubicBezTo>
                  <a:cubicBezTo>
                    <a:pt x="3045" y="3362"/>
                    <a:pt x="3078" y="3381"/>
                    <a:pt x="3111" y="3381"/>
                  </a:cubicBezTo>
                  <a:cubicBezTo>
                    <a:pt x="3144" y="3381"/>
                    <a:pt x="3177" y="3362"/>
                    <a:pt x="3177" y="3324"/>
                  </a:cubicBezTo>
                  <a:cubicBezTo>
                    <a:pt x="3165" y="2951"/>
                    <a:pt x="3143" y="2589"/>
                    <a:pt x="3133" y="2228"/>
                  </a:cubicBezTo>
                  <a:cubicBezTo>
                    <a:pt x="3133" y="2096"/>
                    <a:pt x="3155" y="1931"/>
                    <a:pt x="3121" y="1811"/>
                  </a:cubicBezTo>
                  <a:cubicBezTo>
                    <a:pt x="3099" y="1745"/>
                    <a:pt x="3034" y="1734"/>
                    <a:pt x="2979" y="1701"/>
                  </a:cubicBezTo>
                  <a:cubicBezTo>
                    <a:pt x="2256" y="1263"/>
                    <a:pt x="1532" y="835"/>
                    <a:pt x="797" y="396"/>
                  </a:cubicBezTo>
                  <a:cubicBezTo>
                    <a:pt x="633" y="298"/>
                    <a:pt x="458" y="199"/>
                    <a:pt x="293" y="111"/>
                  </a:cubicBezTo>
                  <a:cubicBezTo>
                    <a:pt x="241" y="80"/>
                    <a:pt x="150" y="1"/>
                    <a:pt x="85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90;p41">
              <a:extLst>
                <a:ext uri="{FF2B5EF4-FFF2-40B4-BE49-F238E27FC236}">
                  <a16:creationId xmlns:a16="http://schemas.microsoft.com/office/drawing/2014/main" xmlns="" id="{3ED46205-DA80-981B-ABE3-690607B00202}"/>
                </a:ext>
              </a:extLst>
            </p:cNvPr>
            <p:cNvSpPr/>
            <p:nvPr/>
          </p:nvSpPr>
          <p:spPr>
            <a:xfrm>
              <a:off x="2572025" y="2737350"/>
              <a:ext cx="32250" cy="20850"/>
            </a:xfrm>
            <a:custGeom>
              <a:avLst/>
              <a:gdLst/>
              <a:ahLst/>
              <a:cxnLst/>
              <a:rect l="l" t="t" r="r" b="b"/>
              <a:pathLst>
                <a:path w="1290" h="834" extrusionOk="0">
                  <a:moveTo>
                    <a:pt x="1202" y="0"/>
                  </a:moveTo>
                  <a:cubicBezTo>
                    <a:pt x="1192" y="0"/>
                    <a:pt x="1181" y="3"/>
                    <a:pt x="1170" y="10"/>
                  </a:cubicBezTo>
                  <a:cubicBezTo>
                    <a:pt x="841" y="218"/>
                    <a:pt x="512" y="427"/>
                    <a:pt x="184" y="624"/>
                  </a:cubicBezTo>
                  <a:cubicBezTo>
                    <a:pt x="140" y="657"/>
                    <a:pt x="84" y="679"/>
                    <a:pt x="41" y="723"/>
                  </a:cubicBezTo>
                  <a:cubicBezTo>
                    <a:pt x="0" y="774"/>
                    <a:pt x="34" y="834"/>
                    <a:pt x="92" y="834"/>
                  </a:cubicBezTo>
                  <a:cubicBezTo>
                    <a:pt x="96" y="834"/>
                    <a:pt x="101" y="833"/>
                    <a:pt x="106" y="832"/>
                  </a:cubicBezTo>
                  <a:lnTo>
                    <a:pt x="118" y="822"/>
                  </a:lnTo>
                  <a:cubicBezTo>
                    <a:pt x="119" y="821"/>
                    <a:pt x="121" y="820"/>
                    <a:pt x="122" y="820"/>
                  </a:cubicBezTo>
                  <a:lnTo>
                    <a:pt x="122" y="820"/>
                  </a:lnTo>
                  <a:cubicBezTo>
                    <a:pt x="127" y="818"/>
                    <a:pt x="143" y="807"/>
                    <a:pt x="150" y="800"/>
                  </a:cubicBezTo>
                  <a:cubicBezTo>
                    <a:pt x="184" y="788"/>
                    <a:pt x="205" y="766"/>
                    <a:pt x="238" y="745"/>
                  </a:cubicBezTo>
                  <a:lnTo>
                    <a:pt x="501" y="581"/>
                  </a:lnTo>
                  <a:cubicBezTo>
                    <a:pt x="698" y="460"/>
                    <a:pt x="896" y="328"/>
                    <a:pt x="1093" y="208"/>
                  </a:cubicBezTo>
                  <a:cubicBezTo>
                    <a:pt x="1137" y="174"/>
                    <a:pt x="1181" y="153"/>
                    <a:pt x="1225" y="120"/>
                  </a:cubicBezTo>
                  <a:cubicBezTo>
                    <a:pt x="1289" y="83"/>
                    <a:pt x="125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91;p41">
              <a:extLst>
                <a:ext uri="{FF2B5EF4-FFF2-40B4-BE49-F238E27FC236}">
                  <a16:creationId xmlns:a16="http://schemas.microsoft.com/office/drawing/2014/main" xmlns="" id="{BB3EF0EB-1B7E-EB61-8F95-F3290F032932}"/>
                </a:ext>
              </a:extLst>
            </p:cNvPr>
            <p:cNvSpPr/>
            <p:nvPr/>
          </p:nvSpPr>
          <p:spPr>
            <a:xfrm>
              <a:off x="2464475" y="2717700"/>
              <a:ext cx="103650" cy="98600"/>
            </a:xfrm>
            <a:custGeom>
              <a:avLst/>
              <a:gdLst/>
              <a:ahLst/>
              <a:cxnLst/>
              <a:rect l="l" t="t" r="r" b="b"/>
              <a:pathLst>
                <a:path w="4146" h="3944" extrusionOk="0">
                  <a:moveTo>
                    <a:pt x="1134" y="1"/>
                  </a:moveTo>
                  <a:cubicBezTo>
                    <a:pt x="1088" y="1"/>
                    <a:pt x="1042" y="15"/>
                    <a:pt x="999" y="39"/>
                  </a:cubicBezTo>
                  <a:lnTo>
                    <a:pt x="122" y="566"/>
                  </a:lnTo>
                  <a:cubicBezTo>
                    <a:pt x="45" y="610"/>
                    <a:pt x="1" y="687"/>
                    <a:pt x="1" y="775"/>
                  </a:cubicBezTo>
                  <a:lnTo>
                    <a:pt x="23" y="2134"/>
                  </a:lnTo>
                  <a:cubicBezTo>
                    <a:pt x="23" y="2222"/>
                    <a:pt x="67" y="2298"/>
                    <a:pt x="144" y="2342"/>
                  </a:cubicBezTo>
                  <a:lnTo>
                    <a:pt x="2907" y="3910"/>
                  </a:lnTo>
                  <a:cubicBezTo>
                    <a:pt x="2945" y="3932"/>
                    <a:pt x="2986" y="3943"/>
                    <a:pt x="3027" y="3943"/>
                  </a:cubicBezTo>
                  <a:cubicBezTo>
                    <a:pt x="3068" y="3943"/>
                    <a:pt x="3109" y="3932"/>
                    <a:pt x="3148" y="3910"/>
                  </a:cubicBezTo>
                  <a:lnTo>
                    <a:pt x="4025" y="3372"/>
                  </a:lnTo>
                  <a:cubicBezTo>
                    <a:pt x="4101" y="3329"/>
                    <a:pt x="4145" y="3252"/>
                    <a:pt x="4145" y="3165"/>
                  </a:cubicBezTo>
                  <a:lnTo>
                    <a:pt x="4123" y="1794"/>
                  </a:lnTo>
                  <a:cubicBezTo>
                    <a:pt x="4123" y="1706"/>
                    <a:pt x="4079" y="1630"/>
                    <a:pt x="4003" y="1586"/>
                  </a:cubicBezTo>
                  <a:lnTo>
                    <a:pt x="1240" y="29"/>
                  </a:lnTo>
                  <a:cubicBezTo>
                    <a:pt x="1206" y="10"/>
                    <a:pt x="1170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92;p41">
              <a:extLst>
                <a:ext uri="{FF2B5EF4-FFF2-40B4-BE49-F238E27FC236}">
                  <a16:creationId xmlns:a16="http://schemas.microsoft.com/office/drawing/2014/main" xmlns="" id="{5447AB70-8EAB-5ADE-3759-34C35CF4AD00}"/>
                </a:ext>
              </a:extLst>
            </p:cNvPr>
            <p:cNvSpPr/>
            <p:nvPr/>
          </p:nvSpPr>
          <p:spPr>
            <a:xfrm>
              <a:off x="2462525" y="2733175"/>
              <a:ext cx="79425" cy="84550"/>
            </a:xfrm>
            <a:custGeom>
              <a:avLst/>
              <a:gdLst/>
              <a:ahLst/>
              <a:cxnLst/>
              <a:rect l="l" t="t" r="r" b="b"/>
              <a:pathLst>
                <a:path w="3177" h="3382" extrusionOk="0">
                  <a:moveTo>
                    <a:pt x="3015" y="1866"/>
                  </a:moveTo>
                  <a:lnTo>
                    <a:pt x="3015" y="1866"/>
                  </a:lnTo>
                  <a:cubicBezTo>
                    <a:pt x="3015" y="1866"/>
                    <a:pt x="3016" y="1866"/>
                    <a:pt x="3016" y="1867"/>
                  </a:cubicBezTo>
                  <a:lnTo>
                    <a:pt x="3016" y="1867"/>
                  </a:lnTo>
                  <a:cubicBezTo>
                    <a:pt x="3016" y="1867"/>
                    <a:pt x="3016" y="1867"/>
                    <a:pt x="3016" y="1867"/>
                  </a:cubicBezTo>
                  <a:cubicBezTo>
                    <a:pt x="3016" y="1867"/>
                    <a:pt x="3015" y="1866"/>
                    <a:pt x="3015" y="1866"/>
                  </a:cubicBezTo>
                  <a:close/>
                  <a:moveTo>
                    <a:pt x="91" y="1"/>
                  </a:moveTo>
                  <a:cubicBezTo>
                    <a:pt x="87" y="1"/>
                    <a:pt x="83" y="1"/>
                    <a:pt x="79" y="2"/>
                  </a:cubicBezTo>
                  <a:cubicBezTo>
                    <a:pt x="0" y="22"/>
                    <a:pt x="27" y="120"/>
                    <a:pt x="89" y="133"/>
                  </a:cubicBezTo>
                  <a:lnTo>
                    <a:pt x="89" y="133"/>
                  </a:lnTo>
                  <a:cubicBezTo>
                    <a:pt x="82" y="132"/>
                    <a:pt x="77" y="132"/>
                    <a:pt x="76" y="132"/>
                  </a:cubicBezTo>
                  <a:cubicBezTo>
                    <a:pt x="73" y="132"/>
                    <a:pt x="91" y="136"/>
                    <a:pt x="123" y="156"/>
                  </a:cubicBezTo>
                  <a:cubicBezTo>
                    <a:pt x="167" y="177"/>
                    <a:pt x="200" y="199"/>
                    <a:pt x="244" y="221"/>
                  </a:cubicBezTo>
                  <a:cubicBezTo>
                    <a:pt x="386" y="309"/>
                    <a:pt x="529" y="385"/>
                    <a:pt x="660" y="473"/>
                  </a:cubicBezTo>
                  <a:cubicBezTo>
                    <a:pt x="1055" y="704"/>
                    <a:pt x="1450" y="933"/>
                    <a:pt x="1833" y="1164"/>
                  </a:cubicBezTo>
                  <a:cubicBezTo>
                    <a:pt x="2173" y="1362"/>
                    <a:pt x="2502" y="1559"/>
                    <a:pt x="2831" y="1745"/>
                  </a:cubicBezTo>
                  <a:cubicBezTo>
                    <a:pt x="2840" y="1754"/>
                    <a:pt x="2948" y="1829"/>
                    <a:pt x="2995" y="1856"/>
                  </a:cubicBezTo>
                  <a:lnTo>
                    <a:pt x="2995" y="1856"/>
                  </a:lnTo>
                  <a:cubicBezTo>
                    <a:pt x="2995" y="1862"/>
                    <a:pt x="2995" y="1869"/>
                    <a:pt x="2995" y="1876"/>
                  </a:cubicBezTo>
                  <a:cubicBezTo>
                    <a:pt x="2995" y="1954"/>
                    <a:pt x="3007" y="2030"/>
                    <a:pt x="3007" y="2107"/>
                  </a:cubicBezTo>
                  <a:cubicBezTo>
                    <a:pt x="3017" y="2512"/>
                    <a:pt x="3029" y="2918"/>
                    <a:pt x="3051" y="3324"/>
                  </a:cubicBezTo>
                  <a:cubicBezTo>
                    <a:pt x="3051" y="3362"/>
                    <a:pt x="3083" y="3381"/>
                    <a:pt x="3115" y="3381"/>
                  </a:cubicBezTo>
                  <a:cubicBezTo>
                    <a:pt x="3146" y="3381"/>
                    <a:pt x="3176" y="3362"/>
                    <a:pt x="3171" y="3324"/>
                  </a:cubicBezTo>
                  <a:cubicBezTo>
                    <a:pt x="3160" y="2951"/>
                    <a:pt x="3149" y="2589"/>
                    <a:pt x="3138" y="2227"/>
                  </a:cubicBezTo>
                  <a:cubicBezTo>
                    <a:pt x="3127" y="2096"/>
                    <a:pt x="3160" y="1932"/>
                    <a:pt x="3116" y="1811"/>
                  </a:cubicBezTo>
                  <a:cubicBezTo>
                    <a:pt x="3105" y="1745"/>
                    <a:pt x="3039" y="1723"/>
                    <a:pt x="2985" y="1690"/>
                  </a:cubicBezTo>
                  <a:cubicBezTo>
                    <a:pt x="2261" y="1262"/>
                    <a:pt x="1526" y="824"/>
                    <a:pt x="803" y="397"/>
                  </a:cubicBezTo>
                  <a:cubicBezTo>
                    <a:pt x="627" y="298"/>
                    <a:pt x="463" y="199"/>
                    <a:pt x="298" y="100"/>
                  </a:cubicBezTo>
                  <a:cubicBezTo>
                    <a:pt x="247" y="80"/>
                    <a:pt x="157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3;p41">
              <a:extLst>
                <a:ext uri="{FF2B5EF4-FFF2-40B4-BE49-F238E27FC236}">
                  <a16:creationId xmlns:a16="http://schemas.microsoft.com/office/drawing/2014/main" xmlns="" id="{5BACB34B-67E3-4B73-0B94-A67C72BFF13C}"/>
                </a:ext>
              </a:extLst>
            </p:cNvPr>
            <p:cNvSpPr/>
            <p:nvPr/>
          </p:nvSpPr>
          <p:spPr>
            <a:xfrm>
              <a:off x="2537125" y="2758975"/>
              <a:ext cx="32600" cy="20850"/>
            </a:xfrm>
            <a:custGeom>
              <a:avLst/>
              <a:gdLst/>
              <a:ahLst/>
              <a:cxnLst/>
              <a:rect l="l" t="t" r="r" b="b"/>
              <a:pathLst>
                <a:path w="1304" h="834" extrusionOk="0">
                  <a:moveTo>
                    <a:pt x="77" y="702"/>
                  </a:moveTo>
                  <a:cubicBezTo>
                    <a:pt x="78" y="704"/>
                    <a:pt x="79" y="706"/>
                    <a:pt x="80" y="708"/>
                  </a:cubicBezTo>
                  <a:lnTo>
                    <a:pt x="80" y="708"/>
                  </a:lnTo>
                  <a:cubicBezTo>
                    <a:pt x="78" y="709"/>
                    <a:pt x="76" y="709"/>
                    <a:pt x="74" y="710"/>
                  </a:cubicBezTo>
                  <a:lnTo>
                    <a:pt x="74" y="710"/>
                  </a:lnTo>
                  <a:cubicBezTo>
                    <a:pt x="76" y="709"/>
                    <a:pt x="77" y="706"/>
                    <a:pt x="77" y="702"/>
                  </a:cubicBezTo>
                  <a:close/>
                  <a:moveTo>
                    <a:pt x="1209" y="1"/>
                  </a:moveTo>
                  <a:cubicBezTo>
                    <a:pt x="1198" y="1"/>
                    <a:pt x="1186" y="4"/>
                    <a:pt x="1173" y="11"/>
                  </a:cubicBezTo>
                  <a:cubicBezTo>
                    <a:pt x="856" y="220"/>
                    <a:pt x="527" y="417"/>
                    <a:pt x="198" y="625"/>
                  </a:cubicBezTo>
                  <a:cubicBezTo>
                    <a:pt x="154" y="658"/>
                    <a:pt x="88" y="680"/>
                    <a:pt x="55" y="724"/>
                  </a:cubicBezTo>
                  <a:cubicBezTo>
                    <a:pt x="1" y="768"/>
                    <a:pt x="55" y="834"/>
                    <a:pt x="110" y="834"/>
                  </a:cubicBezTo>
                  <a:cubicBezTo>
                    <a:pt x="121" y="834"/>
                    <a:pt x="132" y="822"/>
                    <a:pt x="132" y="822"/>
                  </a:cubicBezTo>
                  <a:cubicBezTo>
                    <a:pt x="133" y="822"/>
                    <a:pt x="135" y="822"/>
                    <a:pt x="136" y="821"/>
                  </a:cubicBezTo>
                  <a:lnTo>
                    <a:pt x="136" y="821"/>
                  </a:lnTo>
                  <a:cubicBezTo>
                    <a:pt x="136" y="821"/>
                    <a:pt x="136" y="821"/>
                    <a:pt x="136" y="821"/>
                  </a:cubicBezTo>
                  <a:cubicBezTo>
                    <a:pt x="139" y="821"/>
                    <a:pt x="158" y="808"/>
                    <a:pt x="165" y="801"/>
                  </a:cubicBezTo>
                  <a:cubicBezTo>
                    <a:pt x="187" y="779"/>
                    <a:pt x="220" y="768"/>
                    <a:pt x="242" y="746"/>
                  </a:cubicBezTo>
                  <a:cubicBezTo>
                    <a:pt x="330" y="691"/>
                    <a:pt x="428" y="637"/>
                    <a:pt x="516" y="581"/>
                  </a:cubicBezTo>
                  <a:cubicBezTo>
                    <a:pt x="713" y="461"/>
                    <a:pt x="910" y="330"/>
                    <a:pt x="1108" y="208"/>
                  </a:cubicBezTo>
                  <a:cubicBezTo>
                    <a:pt x="1152" y="176"/>
                    <a:pt x="1195" y="154"/>
                    <a:pt x="1239" y="121"/>
                  </a:cubicBezTo>
                  <a:cubicBezTo>
                    <a:pt x="1304" y="84"/>
                    <a:pt x="1268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94;p41">
              <a:extLst>
                <a:ext uri="{FF2B5EF4-FFF2-40B4-BE49-F238E27FC236}">
                  <a16:creationId xmlns:a16="http://schemas.microsoft.com/office/drawing/2014/main" xmlns="" id="{FDCD34AE-A99C-98CA-F36B-2795C2A052BB}"/>
                </a:ext>
              </a:extLst>
            </p:cNvPr>
            <p:cNvSpPr/>
            <p:nvPr/>
          </p:nvSpPr>
          <p:spPr>
            <a:xfrm>
              <a:off x="2428300" y="2737875"/>
              <a:ext cx="103650" cy="98400"/>
            </a:xfrm>
            <a:custGeom>
              <a:avLst/>
              <a:gdLst/>
              <a:ahLst/>
              <a:cxnLst/>
              <a:rect l="l" t="t" r="r" b="b"/>
              <a:pathLst>
                <a:path w="4146" h="3936" extrusionOk="0">
                  <a:moveTo>
                    <a:pt x="1119" y="0"/>
                  </a:moveTo>
                  <a:cubicBezTo>
                    <a:pt x="1078" y="0"/>
                    <a:pt x="1037" y="11"/>
                    <a:pt x="999" y="33"/>
                  </a:cubicBezTo>
                  <a:lnTo>
                    <a:pt x="122" y="560"/>
                  </a:lnTo>
                  <a:cubicBezTo>
                    <a:pt x="45" y="603"/>
                    <a:pt x="1" y="691"/>
                    <a:pt x="1" y="767"/>
                  </a:cubicBezTo>
                  <a:lnTo>
                    <a:pt x="23" y="2127"/>
                  </a:lnTo>
                  <a:cubicBezTo>
                    <a:pt x="23" y="2215"/>
                    <a:pt x="66" y="2292"/>
                    <a:pt x="144" y="2336"/>
                  </a:cubicBezTo>
                  <a:lnTo>
                    <a:pt x="2907" y="3903"/>
                  </a:lnTo>
                  <a:cubicBezTo>
                    <a:pt x="2945" y="3925"/>
                    <a:pt x="2986" y="3936"/>
                    <a:pt x="3027" y="3936"/>
                  </a:cubicBezTo>
                  <a:cubicBezTo>
                    <a:pt x="3068" y="3936"/>
                    <a:pt x="3109" y="3925"/>
                    <a:pt x="3148" y="3903"/>
                  </a:cubicBezTo>
                  <a:lnTo>
                    <a:pt x="4025" y="3377"/>
                  </a:lnTo>
                  <a:cubicBezTo>
                    <a:pt x="4101" y="3333"/>
                    <a:pt x="4145" y="3257"/>
                    <a:pt x="4145" y="3169"/>
                  </a:cubicBezTo>
                  <a:lnTo>
                    <a:pt x="4123" y="1787"/>
                  </a:lnTo>
                  <a:cubicBezTo>
                    <a:pt x="4123" y="1700"/>
                    <a:pt x="4079" y="1623"/>
                    <a:pt x="4003" y="1579"/>
                  </a:cubicBezTo>
                  <a:lnTo>
                    <a:pt x="1240" y="33"/>
                  </a:lnTo>
                  <a:cubicBezTo>
                    <a:pt x="1201" y="11"/>
                    <a:pt x="1160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95;p41">
              <a:extLst>
                <a:ext uri="{FF2B5EF4-FFF2-40B4-BE49-F238E27FC236}">
                  <a16:creationId xmlns:a16="http://schemas.microsoft.com/office/drawing/2014/main" xmlns="" id="{FBB981F6-621E-7D6C-4F84-DEC358ED5FD3}"/>
                </a:ext>
              </a:extLst>
            </p:cNvPr>
            <p:cNvSpPr/>
            <p:nvPr/>
          </p:nvSpPr>
          <p:spPr>
            <a:xfrm>
              <a:off x="2426200" y="2753475"/>
              <a:ext cx="79700" cy="84475"/>
            </a:xfrm>
            <a:custGeom>
              <a:avLst/>
              <a:gdLst/>
              <a:ahLst/>
              <a:cxnLst/>
              <a:rect l="l" t="t" r="r" b="b"/>
              <a:pathLst>
                <a:path w="3188" h="3379" extrusionOk="0">
                  <a:moveTo>
                    <a:pt x="3017" y="1853"/>
                  </a:moveTo>
                  <a:lnTo>
                    <a:pt x="3017" y="1853"/>
                  </a:lnTo>
                  <a:cubicBezTo>
                    <a:pt x="3019" y="1854"/>
                    <a:pt x="3021" y="1855"/>
                    <a:pt x="3022" y="1855"/>
                  </a:cubicBezTo>
                  <a:cubicBezTo>
                    <a:pt x="3022" y="1855"/>
                    <a:pt x="3022" y="1855"/>
                    <a:pt x="3023" y="1854"/>
                  </a:cubicBezTo>
                  <a:lnTo>
                    <a:pt x="3023" y="1854"/>
                  </a:lnTo>
                  <a:cubicBezTo>
                    <a:pt x="3022" y="1856"/>
                    <a:pt x="3021" y="1857"/>
                    <a:pt x="3020" y="1857"/>
                  </a:cubicBezTo>
                  <a:cubicBezTo>
                    <a:pt x="3019" y="1857"/>
                    <a:pt x="3018" y="1855"/>
                    <a:pt x="3017" y="1853"/>
                  </a:cubicBezTo>
                  <a:close/>
                  <a:moveTo>
                    <a:pt x="99" y="0"/>
                  </a:moveTo>
                  <a:cubicBezTo>
                    <a:pt x="94" y="0"/>
                    <a:pt x="89" y="1"/>
                    <a:pt x="85" y="1"/>
                  </a:cubicBezTo>
                  <a:cubicBezTo>
                    <a:pt x="1" y="11"/>
                    <a:pt x="37" y="122"/>
                    <a:pt x="108" y="122"/>
                  </a:cubicBezTo>
                  <a:cubicBezTo>
                    <a:pt x="111" y="122"/>
                    <a:pt x="115" y="122"/>
                    <a:pt x="118" y="121"/>
                  </a:cubicBezTo>
                  <a:lnTo>
                    <a:pt x="118" y="121"/>
                  </a:lnTo>
                  <a:cubicBezTo>
                    <a:pt x="63" y="133"/>
                    <a:pt x="74" y="121"/>
                    <a:pt x="129" y="143"/>
                  </a:cubicBezTo>
                  <a:cubicBezTo>
                    <a:pt x="172" y="165"/>
                    <a:pt x="206" y="199"/>
                    <a:pt x="250" y="221"/>
                  </a:cubicBezTo>
                  <a:cubicBezTo>
                    <a:pt x="392" y="297"/>
                    <a:pt x="535" y="385"/>
                    <a:pt x="677" y="462"/>
                  </a:cubicBezTo>
                  <a:cubicBezTo>
                    <a:pt x="1061" y="692"/>
                    <a:pt x="1456" y="922"/>
                    <a:pt x="1839" y="1152"/>
                  </a:cubicBezTo>
                  <a:cubicBezTo>
                    <a:pt x="2179" y="1349"/>
                    <a:pt x="2508" y="1547"/>
                    <a:pt x="2837" y="1744"/>
                  </a:cubicBezTo>
                  <a:cubicBezTo>
                    <a:pt x="2845" y="1753"/>
                    <a:pt x="2954" y="1822"/>
                    <a:pt x="3001" y="1846"/>
                  </a:cubicBezTo>
                  <a:lnTo>
                    <a:pt x="3001" y="1846"/>
                  </a:lnTo>
                  <a:cubicBezTo>
                    <a:pt x="3001" y="1854"/>
                    <a:pt x="3001" y="1864"/>
                    <a:pt x="3001" y="1876"/>
                  </a:cubicBezTo>
                  <a:cubicBezTo>
                    <a:pt x="3001" y="1953"/>
                    <a:pt x="3012" y="2029"/>
                    <a:pt x="3012" y="2106"/>
                  </a:cubicBezTo>
                  <a:cubicBezTo>
                    <a:pt x="3023" y="2512"/>
                    <a:pt x="3045" y="2906"/>
                    <a:pt x="3056" y="3312"/>
                  </a:cubicBezTo>
                  <a:cubicBezTo>
                    <a:pt x="3056" y="3356"/>
                    <a:pt x="3089" y="3378"/>
                    <a:pt x="3122" y="3378"/>
                  </a:cubicBezTo>
                  <a:cubicBezTo>
                    <a:pt x="3155" y="3378"/>
                    <a:pt x="3188" y="3356"/>
                    <a:pt x="3188" y="3312"/>
                  </a:cubicBezTo>
                  <a:cubicBezTo>
                    <a:pt x="3166" y="2950"/>
                    <a:pt x="3155" y="2577"/>
                    <a:pt x="3144" y="2216"/>
                  </a:cubicBezTo>
                  <a:cubicBezTo>
                    <a:pt x="3133" y="2095"/>
                    <a:pt x="3166" y="1931"/>
                    <a:pt x="3133" y="1810"/>
                  </a:cubicBezTo>
                  <a:cubicBezTo>
                    <a:pt x="3111" y="1744"/>
                    <a:pt x="3045" y="1722"/>
                    <a:pt x="2991" y="1690"/>
                  </a:cubicBezTo>
                  <a:cubicBezTo>
                    <a:pt x="2267" y="1251"/>
                    <a:pt x="1532" y="823"/>
                    <a:pt x="808" y="396"/>
                  </a:cubicBezTo>
                  <a:cubicBezTo>
                    <a:pt x="644" y="297"/>
                    <a:pt x="469" y="199"/>
                    <a:pt x="304" y="100"/>
                  </a:cubicBezTo>
                  <a:cubicBezTo>
                    <a:pt x="253" y="69"/>
                    <a:pt x="16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96;p41">
              <a:extLst>
                <a:ext uri="{FF2B5EF4-FFF2-40B4-BE49-F238E27FC236}">
                  <a16:creationId xmlns:a16="http://schemas.microsoft.com/office/drawing/2014/main" xmlns="" id="{D8DBB760-A631-A1CC-FDD1-2FFB92DF9CAA}"/>
                </a:ext>
              </a:extLst>
            </p:cNvPr>
            <p:cNvSpPr/>
            <p:nvPr/>
          </p:nvSpPr>
          <p:spPr>
            <a:xfrm>
              <a:off x="2501050" y="2779025"/>
              <a:ext cx="32525" cy="20850"/>
            </a:xfrm>
            <a:custGeom>
              <a:avLst/>
              <a:gdLst/>
              <a:ahLst/>
              <a:cxnLst/>
              <a:rect l="l" t="t" r="r" b="b"/>
              <a:pathLst>
                <a:path w="1301" h="834" extrusionOk="0">
                  <a:moveTo>
                    <a:pt x="1203" y="0"/>
                  </a:moveTo>
                  <a:cubicBezTo>
                    <a:pt x="1192" y="0"/>
                    <a:pt x="1181" y="3"/>
                    <a:pt x="1169" y="10"/>
                  </a:cubicBezTo>
                  <a:cubicBezTo>
                    <a:pt x="852" y="218"/>
                    <a:pt x="523" y="427"/>
                    <a:pt x="194" y="634"/>
                  </a:cubicBezTo>
                  <a:cubicBezTo>
                    <a:pt x="155" y="654"/>
                    <a:pt x="99" y="682"/>
                    <a:pt x="63" y="711"/>
                  </a:cubicBezTo>
                  <a:lnTo>
                    <a:pt x="63" y="711"/>
                  </a:lnTo>
                  <a:cubicBezTo>
                    <a:pt x="63" y="711"/>
                    <a:pt x="63" y="711"/>
                    <a:pt x="62" y="712"/>
                  </a:cubicBezTo>
                  <a:lnTo>
                    <a:pt x="63" y="712"/>
                  </a:lnTo>
                  <a:cubicBezTo>
                    <a:pt x="59" y="715"/>
                    <a:pt x="55" y="719"/>
                    <a:pt x="51" y="722"/>
                  </a:cubicBezTo>
                  <a:cubicBezTo>
                    <a:pt x="1" y="773"/>
                    <a:pt x="43" y="833"/>
                    <a:pt x="93" y="833"/>
                  </a:cubicBezTo>
                  <a:cubicBezTo>
                    <a:pt x="98" y="833"/>
                    <a:pt x="102" y="833"/>
                    <a:pt x="106" y="832"/>
                  </a:cubicBezTo>
                  <a:cubicBezTo>
                    <a:pt x="117" y="832"/>
                    <a:pt x="128" y="821"/>
                    <a:pt x="128" y="821"/>
                  </a:cubicBezTo>
                  <a:cubicBezTo>
                    <a:pt x="131" y="820"/>
                    <a:pt x="134" y="819"/>
                    <a:pt x="136" y="817"/>
                  </a:cubicBezTo>
                  <a:lnTo>
                    <a:pt x="136" y="817"/>
                  </a:lnTo>
                  <a:cubicBezTo>
                    <a:pt x="137" y="818"/>
                    <a:pt x="138" y="820"/>
                    <a:pt x="139" y="821"/>
                  </a:cubicBezTo>
                  <a:cubicBezTo>
                    <a:pt x="133" y="827"/>
                    <a:pt x="131" y="829"/>
                    <a:pt x="131" y="829"/>
                  </a:cubicBezTo>
                  <a:cubicBezTo>
                    <a:pt x="132" y="829"/>
                    <a:pt x="153" y="810"/>
                    <a:pt x="161" y="810"/>
                  </a:cubicBezTo>
                  <a:cubicBezTo>
                    <a:pt x="183" y="788"/>
                    <a:pt x="216" y="766"/>
                    <a:pt x="238" y="755"/>
                  </a:cubicBezTo>
                  <a:cubicBezTo>
                    <a:pt x="336" y="700"/>
                    <a:pt x="424" y="634"/>
                    <a:pt x="511" y="580"/>
                  </a:cubicBezTo>
                  <a:cubicBezTo>
                    <a:pt x="709" y="459"/>
                    <a:pt x="906" y="339"/>
                    <a:pt x="1103" y="207"/>
                  </a:cubicBezTo>
                  <a:cubicBezTo>
                    <a:pt x="1147" y="185"/>
                    <a:pt x="1191" y="152"/>
                    <a:pt x="1235" y="130"/>
                  </a:cubicBezTo>
                  <a:cubicBezTo>
                    <a:pt x="1301" y="93"/>
                    <a:pt x="1263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97;p41">
              <a:extLst>
                <a:ext uri="{FF2B5EF4-FFF2-40B4-BE49-F238E27FC236}">
                  <a16:creationId xmlns:a16="http://schemas.microsoft.com/office/drawing/2014/main" xmlns="" id="{C8F34BC7-6474-5B86-53F9-BD1A2488757E}"/>
                </a:ext>
              </a:extLst>
            </p:cNvPr>
            <p:cNvSpPr/>
            <p:nvPr/>
          </p:nvSpPr>
          <p:spPr>
            <a:xfrm>
              <a:off x="2395950" y="2757575"/>
              <a:ext cx="103650" cy="98450"/>
            </a:xfrm>
            <a:custGeom>
              <a:avLst/>
              <a:gdLst/>
              <a:ahLst/>
              <a:cxnLst/>
              <a:rect l="l" t="t" r="r" b="b"/>
              <a:pathLst>
                <a:path w="4146" h="3938" extrusionOk="0">
                  <a:moveTo>
                    <a:pt x="1129" y="0"/>
                  </a:moveTo>
                  <a:cubicBezTo>
                    <a:pt x="1084" y="0"/>
                    <a:pt x="1040" y="11"/>
                    <a:pt x="999" y="35"/>
                  </a:cubicBezTo>
                  <a:lnTo>
                    <a:pt x="122" y="561"/>
                  </a:lnTo>
                  <a:cubicBezTo>
                    <a:pt x="45" y="605"/>
                    <a:pt x="1" y="681"/>
                    <a:pt x="1" y="769"/>
                  </a:cubicBezTo>
                  <a:lnTo>
                    <a:pt x="23" y="2128"/>
                  </a:lnTo>
                  <a:cubicBezTo>
                    <a:pt x="23" y="2216"/>
                    <a:pt x="67" y="2293"/>
                    <a:pt x="144" y="2337"/>
                  </a:cubicBezTo>
                  <a:lnTo>
                    <a:pt x="2907" y="3904"/>
                  </a:lnTo>
                  <a:cubicBezTo>
                    <a:pt x="2945" y="3926"/>
                    <a:pt x="2989" y="3937"/>
                    <a:pt x="3031" y="3937"/>
                  </a:cubicBezTo>
                  <a:cubicBezTo>
                    <a:pt x="3074" y="3937"/>
                    <a:pt x="3115" y="3926"/>
                    <a:pt x="3148" y="3904"/>
                  </a:cubicBezTo>
                  <a:lnTo>
                    <a:pt x="4036" y="3378"/>
                  </a:lnTo>
                  <a:cubicBezTo>
                    <a:pt x="4101" y="3334"/>
                    <a:pt x="4145" y="3247"/>
                    <a:pt x="4145" y="3170"/>
                  </a:cubicBezTo>
                  <a:lnTo>
                    <a:pt x="4135" y="1789"/>
                  </a:lnTo>
                  <a:cubicBezTo>
                    <a:pt x="4123" y="1701"/>
                    <a:pt x="4080" y="1624"/>
                    <a:pt x="4003" y="1580"/>
                  </a:cubicBezTo>
                  <a:lnTo>
                    <a:pt x="1240" y="23"/>
                  </a:lnTo>
                  <a:cubicBezTo>
                    <a:pt x="1205" y="8"/>
                    <a:pt x="1167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98;p41">
              <a:extLst>
                <a:ext uri="{FF2B5EF4-FFF2-40B4-BE49-F238E27FC236}">
                  <a16:creationId xmlns:a16="http://schemas.microsoft.com/office/drawing/2014/main" xmlns="" id="{99A378F2-729F-7087-90AE-0B962A0D0CA2}"/>
                </a:ext>
              </a:extLst>
            </p:cNvPr>
            <p:cNvSpPr/>
            <p:nvPr/>
          </p:nvSpPr>
          <p:spPr>
            <a:xfrm>
              <a:off x="2394150" y="2772925"/>
              <a:ext cx="79425" cy="84550"/>
            </a:xfrm>
            <a:custGeom>
              <a:avLst/>
              <a:gdLst/>
              <a:ahLst/>
              <a:cxnLst/>
              <a:rect l="l" t="t" r="r" b="b"/>
              <a:pathLst>
                <a:path w="3177" h="3382" extrusionOk="0">
                  <a:moveTo>
                    <a:pt x="3017" y="1865"/>
                  </a:moveTo>
                  <a:lnTo>
                    <a:pt x="3017" y="1865"/>
                  </a:lnTo>
                  <a:cubicBezTo>
                    <a:pt x="3018" y="1866"/>
                    <a:pt x="3019" y="1866"/>
                    <a:pt x="3020" y="1866"/>
                  </a:cubicBezTo>
                  <a:cubicBezTo>
                    <a:pt x="3020" y="1866"/>
                    <a:pt x="3020" y="1866"/>
                    <a:pt x="3021" y="1866"/>
                  </a:cubicBezTo>
                  <a:lnTo>
                    <a:pt x="3021" y="1866"/>
                  </a:lnTo>
                  <a:cubicBezTo>
                    <a:pt x="3020" y="1866"/>
                    <a:pt x="3020" y="1866"/>
                    <a:pt x="3019" y="1866"/>
                  </a:cubicBezTo>
                  <a:cubicBezTo>
                    <a:pt x="3018" y="1866"/>
                    <a:pt x="3018" y="1866"/>
                    <a:pt x="3017" y="1865"/>
                  </a:cubicBezTo>
                  <a:close/>
                  <a:moveTo>
                    <a:pt x="84" y="0"/>
                  </a:moveTo>
                  <a:cubicBezTo>
                    <a:pt x="80" y="0"/>
                    <a:pt x="77" y="1"/>
                    <a:pt x="73" y="1"/>
                  </a:cubicBezTo>
                  <a:cubicBezTo>
                    <a:pt x="0" y="22"/>
                    <a:pt x="26" y="134"/>
                    <a:pt x="96" y="134"/>
                  </a:cubicBezTo>
                  <a:cubicBezTo>
                    <a:pt x="99" y="134"/>
                    <a:pt x="103" y="133"/>
                    <a:pt x="106" y="133"/>
                  </a:cubicBezTo>
                  <a:lnTo>
                    <a:pt x="106" y="133"/>
                  </a:lnTo>
                  <a:cubicBezTo>
                    <a:pt x="93" y="136"/>
                    <a:pt x="84" y="136"/>
                    <a:pt x="79" y="137"/>
                  </a:cubicBezTo>
                  <a:lnTo>
                    <a:pt x="79" y="137"/>
                  </a:lnTo>
                  <a:cubicBezTo>
                    <a:pt x="77" y="136"/>
                    <a:pt x="75" y="136"/>
                    <a:pt x="74" y="136"/>
                  </a:cubicBezTo>
                  <a:cubicBezTo>
                    <a:pt x="72" y="136"/>
                    <a:pt x="73" y="137"/>
                    <a:pt x="78" y="137"/>
                  </a:cubicBezTo>
                  <a:cubicBezTo>
                    <a:pt x="78" y="137"/>
                    <a:pt x="79" y="137"/>
                    <a:pt x="79" y="137"/>
                  </a:cubicBezTo>
                  <a:lnTo>
                    <a:pt x="79" y="137"/>
                  </a:lnTo>
                  <a:cubicBezTo>
                    <a:pt x="87" y="138"/>
                    <a:pt x="100" y="142"/>
                    <a:pt x="117" y="155"/>
                  </a:cubicBezTo>
                  <a:cubicBezTo>
                    <a:pt x="161" y="177"/>
                    <a:pt x="205" y="199"/>
                    <a:pt x="238" y="221"/>
                  </a:cubicBezTo>
                  <a:cubicBezTo>
                    <a:pt x="380" y="308"/>
                    <a:pt x="523" y="385"/>
                    <a:pt x="665" y="473"/>
                  </a:cubicBezTo>
                  <a:cubicBezTo>
                    <a:pt x="1049" y="703"/>
                    <a:pt x="1444" y="934"/>
                    <a:pt x="1839" y="1163"/>
                  </a:cubicBezTo>
                  <a:lnTo>
                    <a:pt x="2825" y="1756"/>
                  </a:lnTo>
                  <a:cubicBezTo>
                    <a:pt x="2833" y="1756"/>
                    <a:pt x="2936" y="1825"/>
                    <a:pt x="2990" y="1854"/>
                  </a:cubicBezTo>
                  <a:lnTo>
                    <a:pt x="2990" y="1854"/>
                  </a:lnTo>
                  <a:cubicBezTo>
                    <a:pt x="2990" y="1862"/>
                    <a:pt x="2989" y="1873"/>
                    <a:pt x="2989" y="1887"/>
                  </a:cubicBezTo>
                  <a:cubicBezTo>
                    <a:pt x="2989" y="1964"/>
                    <a:pt x="3001" y="2041"/>
                    <a:pt x="3001" y="2118"/>
                  </a:cubicBezTo>
                  <a:cubicBezTo>
                    <a:pt x="3011" y="2512"/>
                    <a:pt x="3033" y="2918"/>
                    <a:pt x="3045" y="3324"/>
                  </a:cubicBezTo>
                  <a:cubicBezTo>
                    <a:pt x="3045" y="3362"/>
                    <a:pt x="3078" y="3381"/>
                    <a:pt x="3110" y="3381"/>
                  </a:cubicBezTo>
                  <a:cubicBezTo>
                    <a:pt x="3143" y="3381"/>
                    <a:pt x="3176" y="3362"/>
                    <a:pt x="3176" y="3324"/>
                  </a:cubicBezTo>
                  <a:cubicBezTo>
                    <a:pt x="3154" y="2951"/>
                    <a:pt x="3143" y="2589"/>
                    <a:pt x="3132" y="2227"/>
                  </a:cubicBezTo>
                  <a:cubicBezTo>
                    <a:pt x="3132" y="2096"/>
                    <a:pt x="3154" y="1931"/>
                    <a:pt x="3121" y="1811"/>
                  </a:cubicBezTo>
                  <a:cubicBezTo>
                    <a:pt x="3099" y="1745"/>
                    <a:pt x="3033" y="1734"/>
                    <a:pt x="2979" y="1701"/>
                  </a:cubicBezTo>
                  <a:cubicBezTo>
                    <a:pt x="2255" y="1263"/>
                    <a:pt x="1532" y="835"/>
                    <a:pt x="797" y="396"/>
                  </a:cubicBezTo>
                  <a:cubicBezTo>
                    <a:pt x="633" y="298"/>
                    <a:pt x="457" y="199"/>
                    <a:pt x="292" y="111"/>
                  </a:cubicBezTo>
                  <a:cubicBezTo>
                    <a:pt x="241" y="80"/>
                    <a:pt x="150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99;p41">
              <a:extLst>
                <a:ext uri="{FF2B5EF4-FFF2-40B4-BE49-F238E27FC236}">
                  <a16:creationId xmlns:a16="http://schemas.microsoft.com/office/drawing/2014/main" xmlns="" id="{25811708-41E4-BF77-0817-7BA88B2A08E2}"/>
                </a:ext>
              </a:extLst>
            </p:cNvPr>
            <p:cNvSpPr/>
            <p:nvPr/>
          </p:nvSpPr>
          <p:spPr>
            <a:xfrm>
              <a:off x="2468950" y="2798750"/>
              <a:ext cx="32275" cy="20850"/>
            </a:xfrm>
            <a:custGeom>
              <a:avLst/>
              <a:gdLst/>
              <a:ahLst/>
              <a:cxnLst/>
              <a:rect l="l" t="t" r="r" b="b"/>
              <a:pathLst>
                <a:path w="1291" h="834" extrusionOk="0">
                  <a:moveTo>
                    <a:pt x="1202" y="0"/>
                  </a:moveTo>
                  <a:cubicBezTo>
                    <a:pt x="1192" y="0"/>
                    <a:pt x="1182" y="3"/>
                    <a:pt x="1171" y="10"/>
                  </a:cubicBezTo>
                  <a:cubicBezTo>
                    <a:pt x="842" y="218"/>
                    <a:pt x="513" y="427"/>
                    <a:pt x="184" y="624"/>
                  </a:cubicBezTo>
                  <a:cubicBezTo>
                    <a:pt x="140" y="657"/>
                    <a:pt x="75" y="679"/>
                    <a:pt x="41" y="723"/>
                  </a:cubicBezTo>
                  <a:cubicBezTo>
                    <a:pt x="1" y="774"/>
                    <a:pt x="35" y="833"/>
                    <a:pt x="92" y="833"/>
                  </a:cubicBezTo>
                  <a:cubicBezTo>
                    <a:pt x="97" y="833"/>
                    <a:pt x="102" y="833"/>
                    <a:pt x="107" y="832"/>
                  </a:cubicBezTo>
                  <a:lnTo>
                    <a:pt x="118" y="822"/>
                  </a:lnTo>
                  <a:cubicBezTo>
                    <a:pt x="120" y="821"/>
                    <a:pt x="121" y="820"/>
                    <a:pt x="123" y="820"/>
                  </a:cubicBezTo>
                  <a:lnTo>
                    <a:pt x="123" y="820"/>
                  </a:lnTo>
                  <a:cubicBezTo>
                    <a:pt x="128" y="818"/>
                    <a:pt x="144" y="807"/>
                    <a:pt x="151" y="800"/>
                  </a:cubicBezTo>
                  <a:cubicBezTo>
                    <a:pt x="184" y="788"/>
                    <a:pt x="206" y="766"/>
                    <a:pt x="239" y="744"/>
                  </a:cubicBezTo>
                  <a:lnTo>
                    <a:pt x="502" y="580"/>
                  </a:lnTo>
                  <a:cubicBezTo>
                    <a:pt x="699" y="459"/>
                    <a:pt x="896" y="328"/>
                    <a:pt x="1094" y="208"/>
                  </a:cubicBezTo>
                  <a:cubicBezTo>
                    <a:pt x="1138" y="174"/>
                    <a:pt x="1181" y="152"/>
                    <a:pt x="1225" y="120"/>
                  </a:cubicBezTo>
                  <a:cubicBezTo>
                    <a:pt x="1290" y="83"/>
                    <a:pt x="125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00;p41">
              <a:extLst>
                <a:ext uri="{FF2B5EF4-FFF2-40B4-BE49-F238E27FC236}">
                  <a16:creationId xmlns:a16="http://schemas.microsoft.com/office/drawing/2014/main" xmlns="" id="{98C60EB4-E8A6-CBF9-DB49-6173EBF99396}"/>
                </a:ext>
              </a:extLst>
            </p:cNvPr>
            <p:cNvSpPr/>
            <p:nvPr/>
          </p:nvSpPr>
          <p:spPr>
            <a:xfrm>
              <a:off x="2461750" y="2676750"/>
              <a:ext cx="103625" cy="98425"/>
            </a:xfrm>
            <a:custGeom>
              <a:avLst/>
              <a:gdLst/>
              <a:ahLst/>
              <a:cxnLst/>
              <a:rect l="l" t="t" r="r" b="b"/>
              <a:pathLst>
                <a:path w="4145" h="3937" extrusionOk="0">
                  <a:moveTo>
                    <a:pt x="1119" y="0"/>
                  </a:moveTo>
                  <a:cubicBezTo>
                    <a:pt x="1078" y="0"/>
                    <a:pt x="1037" y="11"/>
                    <a:pt x="998" y="33"/>
                  </a:cubicBezTo>
                  <a:lnTo>
                    <a:pt x="121" y="571"/>
                  </a:lnTo>
                  <a:cubicBezTo>
                    <a:pt x="44" y="614"/>
                    <a:pt x="0" y="691"/>
                    <a:pt x="0" y="778"/>
                  </a:cubicBezTo>
                  <a:lnTo>
                    <a:pt x="22" y="2138"/>
                  </a:lnTo>
                  <a:cubicBezTo>
                    <a:pt x="22" y="2215"/>
                    <a:pt x="66" y="2291"/>
                    <a:pt x="143" y="2335"/>
                  </a:cubicBezTo>
                  <a:lnTo>
                    <a:pt x="2906" y="3904"/>
                  </a:lnTo>
                  <a:cubicBezTo>
                    <a:pt x="2944" y="3926"/>
                    <a:pt x="2985" y="3936"/>
                    <a:pt x="3026" y="3936"/>
                  </a:cubicBezTo>
                  <a:cubicBezTo>
                    <a:pt x="3068" y="3936"/>
                    <a:pt x="3109" y="3926"/>
                    <a:pt x="3147" y="3904"/>
                  </a:cubicBezTo>
                  <a:lnTo>
                    <a:pt x="4024" y="3377"/>
                  </a:lnTo>
                  <a:cubicBezTo>
                    <a:pt x="4101" y="3333"/>
                    <a:pt x="4145" y="3256"/>
                    <a:pt x="4145" y="3169"/>
                  </a:cubicBezTo>
                  <a:lnTo>
                    <a:pt x="4123" y="1787"/>
                  </a:lnTo>
                  <a:cubicBezTo>
                    <a:pt x="4123" y="1699"/>
                    <a:pt x="4079" y="1623"/>
                    <a:pt x="4003" y="1579"/>
                  </a:cubicBezTo>
                  <a:lnTo>
                    <a:pt x="1240" y="33"/>
                  </a:lnTo>
                  <a:cubicBezTo>
                    <a:pt x="1201" y="11"/>
                    <a:pt x="1160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01;p41">
              <a:extLst>
                <a:ext uri="{FF2B5EF4-FFF2-40B4-BE49-F238E27FC236}">
                  <a16:creationId xmlns:a16="http://schemas.microsoft.com/office/drawing/2014/main" xmlns="" id="{6A9E5EE5-BC59-3368-F1A9-3CD229F5BD94}"/>
                </a:ext>
              </a:extLst>
            </p:cNvPr>
            <p:cNvSpPr/>
            <p:nvPr/>
          </p:nvSpPr>
          <p:spPr>
            <a:xfrm>
              <a:off x="2459650" y="2692325"/>
              <a:ext cx="79550" cy="84475"/>
            </a:xfrm>
            <a:custGeom>
              <a:avLst/>
              <a:gdLst/>
              <a:ahLst/>
              <a:cxnLst/>
              <a:rect l="l" t="t" r="r" b="b"/>
              <a:pathLst>
                <a:path w="3182" h="3379" extrusionOk="0">
                  <a:moveTo>
                    <a:pt x="3018" y="1863"/>
                  </a:moveTo>
                  <a:cubicBezTo>
                    <a:pt x="3021" y="1865"/>
                    <a:pt x="3023" y="1866"/>
                    <a:pt x="3023" y="1866"/>
                  </a:cubicBezTo>
                  <a:cubicBezTo>
                    <a:pt x="3022" y="1866"/>
                    <a:pt x="3022" y="1867"/>
                    <a:pt x="3021" y="1867"/>
                  </a:cubicBezTo>
                  <a:cubicBezTo>
                    <a:pt x="3020" y="1867"/>
                    <a:pt x="3019" y="1865"/>
                    <a:pt x="3018" y="1863"/>
                  </a:cubicBezTo>
                  <a:close/>
                  <a:moveTo>
                    <a:pt x="97" y="1"/>
                  </a:moveTo>
                  <a:cubicBezTo>
                    <a:pt x="93" y="1"/>
                    <a:pt x="88" y="1"/>
                    <a:pt x="84" y="2"/>
                  </a:cubicBezTo>
                  <a:cubicBezTo>
                    <a:pt x="0" y="13"/>
                    <a:pt x="37" y="124"/>
                    <a:pt x="108" y="124"/>
                  </a:cubicBezTo>
                  <a:cubicBezTo>
                    <a:pt x="111" y="124"/>
                    <a:pt x="114" y="123"/>
                    <a:pt x="118" y="123"/>
                  </a:cubicBezTo>
                  <a:lnTo>
                    <a:pt x="118" y="123"/>
                  </a:lnTo>
                  <a:cubicBezTo>
                    <a:pt x="62" y="134"/>
                    <a:pt x="74" y="123"/>
                    <a:pt x="128" y="145"/>
                  </a:cubicBezTo>
                  <a:cubicBezTo>
                    <a:pt x="172" y="167"/>
                    <a:pt x="205" y="199"/>
                    <a:pt x="249" y="221"/>
                  </a:cubicBezTo>
                  <a:cubicBezTo>
                    <a:pt x="391" y="298"/>
                    <a:pt x="534" y="386"/>
                    <a:pt x="666" y="462"/>
                  </a:cubicBezTo>
                  <a:cubicBezTo>
                    <a:pt x="1061" y="693"/>
                    <a:pt x="1455" y="923"/>
                    <a:pt x="1839" y="1154"/>
                  </a:cubicBezTo>
                  <a:cubicBezTo>
                    <a:pt x="2167" y="1351"/>
                    <a:pt x="2508" y="1548"/>
                    <a:pt x="2837" y="1746"/>
                  </a:cubicBezTo>
                  <a:cubicBezTo>
                    <a:pt x="2845" y="1754"/>
                    <a:pt x="2954" y="1823"/>
                    <a:pt x="3001" y="1852"/>
                  </a:cubicBezTo>
                  <a:lnTo>
                    <a:pt x="3001" y="1852"/>
                  </a:lnTo>
                  <a:cubicBezTo>
                    <a:pt x="3001" y="1859"/>
                    <a:pt x="3001" y="1867"/>
                    <a:pt x="3001" y="1877"/>
                  </a:cubicBezTo>
                  <a:cubicBezTo>
                    <a:pt x="3001" y="1954"/>
                    <a:pt x="3012" y="2031"/>
                    <a:pt x="3012" y="2107"/>
                  </a:cubicBezTo>
                  <a:cubicBezTo>
                    <a:pt x="3023" y="2513"/>
                    <a:pt x="3034" y="2908"/>
                    <a:pt x="3056" y="3313"/>
                  </a:cubicBezTo>
                  <a:cubicBezTo>
                    <a:pt x="3056" y="3357"/>
                    <a:pt x="3089" y="3379"/>
                    <a:pt x="3120" y="3379"/>
                  </a:cubicBezTo>
                  <a:cubicBezTo>
                    <a:pt x="3152" y="3379"/>
                    <a:pt x="3182" y="3357"/>
                    <a:pt x="3176" y="3313"/>
                  </a:cubicBezTo>
                  <a:cubicBezTo>
                    <a:pt x="3166" y="2952"/>
                    <a:pt x="3154" y="2579"/>
                    <a:pt x="3144" y="2217"/>
                  </a:cubicBezTo>
                  <a:cubicBezTo>
                    <a:pt x="3132" y="2096"/>
                    <a:pt x="3154" y="1932"/>
                    <a:pt x="3122" y="1811"/>
                  </a:cubicBezTo>
                  <a:cubicBezTo>
                    <a:pt x="3110" y="1746"/>
                    <a:pt x="3045" y="1724"/>
                    <a:pt x="2990" y="1690"/>
                  </a:cubicBezTo>
                  <a:cubicBezTo>
                    <a:pt x="2267" y="1252"/>
                    <a:pt x="1532" y="825"/>
                    <a:pt x="808" y="397"/>
                  </a:cubicBezTo>
                  <a:cubicBezTo>
                    <a:pt x="632" y="298"/>
                    <a:pt x="468" y="199"/>
                    <a:pt x="304" y="101"/>
                  </a:cubicBezTo>
                  <a:cubicBezTo>
                    <a:pt x="253" y="70"/>
                    <a:pt x="16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02;p41">
              <a:extLst>
                <a:ext uri="{FF2B5EF4-FFF2-40B4-BE49-F238E27FC236}">
                  <a16:creationId xmlns:a16="http://schemas.microsoft.com/office/drawing/2014/main" xmlns="" id="{3D669682-4969-F1D1-C892-117DFA8521C4}"/>
                </a:ext>
              </a:extLst>
            </p:cNvPr>
            <p:cNvSpPr/>
            <p:nvPr/>
          </p:nvSpPr>
          <p:spPr>
            <a:xfrm>
              <a:off x="2534500" y="2718150"/>
              <a:ext cx="32500" cy="20600"/>
            </a:xfrm>
            <a:custGeom>
              <a:avLst/>
              <a:gdLst/>
              <a:ahLst/>
              <a:cxnLst/>
              <a:rect l="l" t="t" r="r" b="b"/>
              <a:pathLst>
                <a:path w="1300" h="824" extrusionOk="0">
                  <a:moveTo>
                    <a:pt x="72" y="701"/>
                  </a:moveTo>
                  <a:cubicBezTo>
                    <a:pt x="74" y="703"/>
                    <a:pt x="75" y="705"/>
                    <a:pt x="76" y="706"/>
                  </a:cubicBezTo>
                  <a:lnTo>
                    <a:pt x="76" y="706"/>
                  </a:lnTo>
                  <a:cubicBezTo>
                    <a:pt x="71" y="708"/>
                    <a:pt x="67" y="710"/>
                    <a:pt x="62" y="713"/>
                  </a:cubicBezTo>
                  <a:cubicBezTo>
                    <a:pt x="62" y="701"/>
                    <a:pt x="72" y="701"/>
                    <a:pt x="72" y="701"/>
                  </a:cubicBezTo>
                  <a:close/>
                  <a:moveTo>
                    <a:pt x="1205" y="1"/>
                  </a:moveTo>
                  <a:cubicBezTo>
                    <a:pt x="1193" y="1"/>
                    <a:pt x="1181" y="4"/>
                    <a:pt x="1169" y="11"/>
                  </a:cubicBezTo>
                  <a:cubicBezTo>
                    <a:pt x="851" y="208"/>
                    <a:pt x="522" y="416"/>
                    <a:pt x="193" y="625"/>
                  </a:cubicBezTo>
                  <a:cubicBezTo>
                    <a:pt x="150" y="647"/>
                    <a:pt x="84" y="679"/>
                    <a:pt x="51" y="713"/>
                  </a:cubicBezTo>
                  <a:cubicBezTo>
                    <a:pt x="0" y="763"/>
                    <a:pt x="43" y="823"/>
                    <a:pt x="94" y="823"/>
                  </a:cubicBezTo>
                  <a:cubicBezTo>
                    <a:pt x="98" y="823"/>
                    <a:pt x="102" y="823"/>
                    <a:pt x="106" y="822"/>
                  </a:cubicBezTo>
                  <a:lnTo>
                    <a:pt x="128" y="822"/>
                  </a:lnTo>
                  <a:cubicBezTo>
                    <a:pt x="136" y="818"/>
                    <a:pt x="142" y="812"/>
                    <a:pt x="148" y="806"/>
                  </a:cubicBezTo>
                  <a:lnTo>
                    <a:pt x="148" y="806"/>
                  </a:lnTo>
                  <a:cubicBezTo>
                    <a:pt x="152" y="803"/>
                    <a:pt x="157" y="800"/>
                    <a:pt x="160" y="800"/>
                  </a:cubicBezTo>
                  <a:cubicBezTo>
                    <a:pt x="182" y="778"/>
                    <a:pt x="215" y="757"/>
                    <a:pt x="237" y="745"/>
                  </a:cubicBezTo>
                  <a:cubicBezTo>
                    <a:pt x="325" y="691"/>
                    <a:pt x="423" y="635"/>
                    <a:pt x="511" y="570"/>
                  </a:cubicBezTo>
                  <a:lnTo>
                    <a:pt x="1103" y="208"/>
                  </a:lnTo>
                  <a:cubicBezTo>
                    <a:pt x="1147" y="175"/>
                    <a:pt x="1191" y="143"/>
                    <a:pt x="1235" y="121"/>
                  </a:cubicBezTo>
                  <a:cubicBezTo>
                    <a:pt x="1299" y="84"/>
                    <a:pt x="1264" y="1"/>
                    <a:pt x="1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03;p41">
              <a:extLst>
                <a:ext uri="{FF2B5EF4-FFF2-40B4-BE49-F238E27FC236}">
                  <a16:creationId xmlns:a16="http://schemas.microsoft.com/office/drawing/2014/main" xmlns="" id="{4351413E-7618-D0EA-9844-CFAA5CF8F95E}"/>
                </a:ext>
              </a:extLst>
            </p:cNvPr>
            <p:cNvSpPr/>
            <p:nvPr/>
          </p:nvSpPr>
          <p:spPr>
            <a:xfrm>
              <a:off x="2337300" y="2788575"/>
              <a:ext cx="103650" cy="98425"/>
            </a:xfrm>
            <a:custGeom>
              <a:avLst/>
              <a:gdLst/>
              <a:ahLst/>
              <a:cxnLst/>
              <a:rect l="l" t="t" r="r" b="b"/>
              <a:pathLst>
                <a:path w="4146" h="3937" extrusionOk="0">
                  <a:moveTo>
                    <a:pt x="1119" y="0"/>
                  </a:moveTo>
                  <a:cubicBezTo>
                    <a:pt x="1078" y="0"/>
                    <a:pt x="1037" y="11"/>
                    <a:pt x="999" y="33"/>
                  </a:cubicBezTo>
                  <a:lnTo>
                    <a:pt x="110" y="559"/>
                  </a:lnTo>
                  <a:cubicBezTo>
                    <a:pt x="45" y="603"/>
                    <a:pt x="1" y="691"/>
                    <a:pt x="1" y="768"/>
                  </a:cubicBezTo>
                  <a:lnTo>
                    <a:pt x="12" y="2128"/>
                  </a:lnTo>
                  <a:cubicBezTo>
                    <a:pt x="12" y="2215"/>
                    <a:pt x="67" y="2292"/>
                    <a:pt x="132" y="2336"/>
                  </a:cubicBezTo>
                  <a:lnTo>
                    <a:pt x="2907" y="3904"/>
                  </a:lnTo>
                  <a:cubicBezTo>
                    <a:pt x="2945" y="3926"/>
                    <a:pt x="2986" y="3937"/>
                    <a:pt x="3027" y="3937"/>
                  </a:cubicBezTo>
                  <a:cubicBezTo>
                    <a:pt x="3068" y="3937"/>
                    <a:pt x="3109" y="3926"/>
                    <a:pt x="3148" y="3904"/>
                  </a:cubicBezTo>
                  <a:lnTo>
                    <a:pt x="4025" y="3378"/>
                  </a:lnTo>
                  <a:cubicBezTo>
                    <a:pt x="4101" y="3334"/>
                    <a:pt x="4145" y="3257"/>
                    <a:pt x="4145" y="3169"/>
                  </a:cubicBezTo>
                  <a:lnTo>
                    <a:pt x="4123" y="1787"/>
                  </a:lnTo>
                  <a:cubicBezTo>
                    <a:pt x="4123" y="1700"/>
                    <a:pt x="4079" y="1623"/>
                    <a:pt x="4003" y="1579"/>
                  </a:cubicBezTo>
                  <a:lnTo>
                    <a:pt x="1240" y="33"/>
                  </a:lnTo>
                  <a:cubicBezTo>
                    <a:pt x="1201" y="11"/>
                    <a:pt x="1160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04;p41">
              <a:extLst>
                <a:ext uri="{FF2B5EF4-FFF2-40B4-BE49-F238E27FC236}">
                  <a16:creationId xmlns:a16="http://schemas.microsoft.com/office/drawing/2014/main" xmlns="" id="{CFFA8565-42A0-CC35-FC8B-EE8D3ED32BD4}"/>
                </a:ext>
              </a:extLst>
            </p:cNvPr>
            <p:cNvSpPr/>
            <p:nvPr/>
          </p:nvSpPr>
          <p:spPr>
            <a:xfrm>
              <a:off x="2335200" y="2804175"/>
              <a:ext cx="79575" cy="84375"/>
            </a:xfrm>
            <a:custGeom>
              <a:avLst/>
              <a:gdLst/>
              <a:ahLst/>
              <a:cxnLst/>
              <a:rect l="l" t="t" r="r" b="b"/>
              <a:pathLst>
                <a:path w="3183" h="3375" extrusionOk="0">
                  <a:moveTo>
                    <a:pt x="3016" y="1854"/>
                  </a:moveTo>
                  <a:cubicBezTo>
                    <a:pt x="3018" y="1855"/>
                    <a:pt x="3020" y="1855"/>
                    <a:pt x="3021" y="1855"/>
                  </a:cubicBezTo>
                  <a:cubicBezTo>
                    <a:pt x="3022" y="1855"/>
                    <a:pt x="3023" y="1855"/>
                    <a:pt x="3023" y="1855"/>
                  </a:cubicBezTo>
                  <a:lnTo>
                    <a:pt x="3023" y="1855"/>
                  </a:lnTo>
                  <a:cubicBezTo>
                    <a:pt x="3022" y="1856"/>
                    <a:pt x="3021" y="1857"/>
                    <a:pt x="3020" y="1857"/>
                  </a:cubicBezTo>
                  <a:cubicBezTo>
                    <a:pt x="3019" y="1857"/>
                    <a:pt x="3017" y="1856"/>
                    <a:pt x="3016" y="1854"/>
                  </a:cubicBezTo>
                  <a:close/>
                  <a:moveTo>
                    <a:pt x="98" y="0"/>
                  </a:moveTo>
                  <a:cubicBezTo>
                    <a:pt x="93" y="0"/>
                    <a:pt x="89" y="1"/>
                    <a:pt x="85" y="1"/>
                  </a:cubicBezTo>
                  <a:cubicBezTo>
                    <a:pt x="1" y="12"/>
                    <a:pt x="28" y="123"/>
                    <a:pt x="107" y="123"/>
                  </a:cubicBezTo>
                  <a:cubicBezTo>
                    <a:pt x="111" y="123"/>
                    <a:pt x="114" y="123"/>
                    <a:pt x="118" y="122"/>
                  </a:cubicBezTo>
                  <a:lnTo>
                    <a:pt x="118" y="122"/>
                  </a:lnTo>
                  <a:cubicBezTo>
                    <a:pt x="63" y="133"/>
                    <a:pt x="74" y="122"/>
                    <a:pt x="129" y="144"/>
                  </a:cubicBezTo>
                  <a:cubicBezTo>
                    <a:pt x="162" y="166"/>
                    <a:pt x="206" y="188"/>
                    <a:pt x="250" y="220"/>
                  </a:cubicBezTo>
                  <a:cubicBezTo>
                    <a:pt x="392" y="298"/>
                    <a:pt x="535" y="374"/>
                    <a:pt x="666" y="462"/>
                  </a:cubicBezTo>
                  <a:cubicBezTo>
                    <a:pt x="1061" y="692"/>
                    <a:pt x="1456" y="922"/>
                    <a:pt x="1839" y="1153"/>
                  </a:cubicBezTo>
                  <a:cubicBezTo>
                    <a:pt x="2168" y="1350"/>
                    <a:pt x="2497" y="1548"/>
                    <a:pt x="2837" y="1745"/>
                  </a:cubicBezTo>
                  <a:cubicBezTo>
                    <a:pt x="2845" y="1745"/>
                    <a:pt x="2950" y="1820"/>
                    <a:pt x="2999" y="1846"/>
                  </a:cubicBezTo>
                  <a:lnTo>
                    <a:pt x="2999" y="1846"/>
                  </a:lnTo>
                  <a:cubicBezTo>
                    <a:pt x="2999" y="1854"/>
                    <a:pt x="3000" y="1864"/>
                    <a:pt x="3001" y="1876"/>
                  </a:cubicBezTo>
                  <a:cubicBezTo>
                    <a:pt x="3001" y="1953"/>
                    <a:pt x="3001" y="2030"/>
                    <a:pt x="3013" y="2106"/>
                  </a:cubicBezTo>
                  <a:cubicBezTo>
                    <a:pt x="3023" y="2501"/>
                    <a:pt x="3034" y="2907"/>
                    <a:pt x="3056" y="3312"/>
                  </a:cubicBezTo>
                  <a:cubicBezTo>
                    <a:pt x="3056" y="3352"/>
                    <a:pt x="3091" y="3374"/>
                    <a:pt x="3124" y="3374"/>
                  </a:cubicBezTo>
                  <a:cubicBezTo>
                    <a:pt x="3154" y="3374"/>
                    <a:pt x="3182" y="3355"/>
                    <a:pt x="3177" y="3312"/>
                  </a:cubicBezTo>
                  <a:cubicBezTo>
                    <a:pt x="3166" y="2951"/>
                    <a:pt x="3155" y="2578"/>
                    <a:pt x="3144" y="2216"/>
                  </a:cubicBezTo>
                  <a:cubicBezTo>
                    <a:pt x="3133" y="2096"/>
                    <a:pt x="3155" y="1920"/>
                    <a:pt x="3122" y="1811"/>
                  </a:cubicBezTo>
                  <a:cubicBezTo>
                    <a:pt x="3111" y="1745"/>
                    <a:pt x="3045" y="1723"/>
                    <a:pt x="2991" y="1690"/>
                  </a:cubicBezTo>
                  <a:cubicBezTo>
                    <a:pt x="2256" y="1251"/>
                    <a:pt x="1532" y="824"/>
                    <a:pt x="808" y="396"/>
                  </a:cubicBezTo>
                  <a:cubicBezTo>
                    <a:pt x="633" y="298"/>
                    <a:pt x="469" y="199"/>
                    <a:pt x="304" y="100"/>
                  </a:cubicBezTo>
                  <a:cubicBezTo>
                    <a:pt x="253" y="69"/>
                    <a:pt x="163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05;p41">
              <a:extLst>
                <a:ext uri="{FF2B5EF4-FFF2-40B4-BE49-F238E27FC236}">
                  <a16:creationId xmlns:a16="http://schemas.microsoft.com/office/drawing/2014/main" xmlns="" id="{B96457E9-A5AA-994A-FE9D-5ED0034036D3}"/>
                </a:ext>
              </a:extLst>
            </p:cNvPr>
            <p:cNvSpPr/>
            <p:nvPr/>
          </p:nvSpPr>
          <p:spPr>
            <a:xfrm>
              <a:off x="2410050" y="2829700"/>
              <a:ext cx="32275" cy="20875"/>
            </a:xfrm>
            <a:custGeom>
              <a:avLst/>
              <a:gdLst/>
              <a:ahLst/>
              <a:cxnLst/>
              <a:rect l="l" t="t" r="r" b="b"/>
              <a:pathLst>
                <a:path w="1291" h="835" extrusionOk="0">
                  <a:moveTo>
                    <a:pt x="1204" y="1"/>
                  </a:moveTo>
                  <a:cubicBezTo>
                    <a:pt x="1194" y="1"/>
                    <a:pt x="1182" y="4"/>
                    <a:pt x="1169" y="11"/>
                  </a:cubicBezTo>
                  <a:cubicBezTo>
                    <a:pt x="840" y="220"/>
                    <a:pt x="523" y="427"/>
                    <a:pt x="194" y="625"/>
                  </a:cubicBezTo>
                  <a:cubicBezTo>
                    <a:pt x="156" y="654"/>
                    <a:pt x="100" y="682"/>
                    <a:pt x="65" y="711"/>
                  </a:cubicBezTo>
                  <a:lnTo>
                    <a:pt x="65" y="711"/>
                  </a:lnTo>
                  <a:cubicBezTo>
                    <a:pt x="64" y="712"/>
                    <a:pt x="63" y="712"/>
                    <a:pt x="62" y="712"/>
                  </a:cubicBezTo>
                  <a:lnTo>
                    <a:pt x="64" y="712"/>
                  </a:lnTo>
                  <a:cubicBezTo>
                    <a:pt x="59" y="716"/>
                    <a:pt x="55" y="720"/>
                    <a:pt x="51" y="724"/>
                  </a:cubicBezTo>
                  <a:cubicBezTo>
                    <a:pt x="0" y="774"/>
                    <a:pt x="44" y="835"/>
                    <a:pt x="94" y="835"/>
                  </a:cubicBezTo>
                  <a:cubicBezTo>
                    <a:pt x="98" y="835"/>
                    <a:pt x="102" y="834"/>
                    <a:pt x="106" y="834"/>
                  </a:cubicBezTo>
                  <a:lnTo>
                    <a:pt x="128" y="822"/>
                  </a:lnTo>
                  <a:cubicBezTo>
                    <a:pt x="130" y="821"/>
                    <a:pt x="132" y="820"/>
                    <a:pt x="134" y="819"/>
                  </a:cubicBezTo>
                  <a:lnTo>
                    <a:pt x="134" y="819"/>
                  </a:lnTo>
                  <a:cubicBezTo>
                    <a:pt x="131" y="824"/>
                    <a:pt x="131" y="826"/>
                    <a:pt x="132" y="826"/>
                  </a:cubicBezTo>
                  <a:cubicBezTo>
                    <a:pt x="136" y="826"/>
                    <a:pt x="153" y="808"/>
                    <a:pt x="161" y="800"/>
                  </a:cubicBezTo>
                  <a:cubicBezTo>
                    <a:pt x="183" y="790"/>
                    <a:pt x="216" y="768"/>
                    <a:pt x="238" y="756"/>
                  </a:cubicBezTo>
                  <a:cubicBezTo>
                    <a:pt x="325" y="691"/>
                    <a:pt x="413" y="636"/>
                    <a:pt x="511" y="581"/>
                  </a:cubicBezTo>
                  <a:cubicBezTo>
                    <a:pt x="709" y="461"/>
                    <a:pt x="906" y="340"/>
                    <a:pt x="1103" y="208"/>
                  </a:cubicBezTo>
                  <a:cubicBezTo>
                    <a:pt x="1147" y="186"/>
                    <a:pt x="1191" y="154"/>
                    <a:pt x="1235" y="120"/>
                  </a:cubicBezTo>
                  <a:cubicBezTo>
                    <a:pt x="1290" y="84"/>
                    <a:pt x="1261" y="1"/>
                    <a:pt x="1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06;p41">
              <a:extLst>
                <a:ext uri="{FF2B5EF4-FFF2-40B4-BE49-F238E27FC236}">
                  <a16:creationId xmlns:a16="http://schemas.microsoft.com/office/drawing/2014/main" xmlns="" id="{F1FC42CF-FB7C-A275-C80C-6798348A55E9}"/>
                </a:ext>
              </a:extLst>
            </p:cNvPr>
            <p:cNvSpPr/>
            <p:nvPr/>
          </p:nvSpPr>
          <p:spPr>
            <a:xfrm>
              <a:off x="2300325" y="2811175"/>
              <a:ext cx="103625" cy="98575"/>
            </a:xfrm>
            <a:custGeom>
              <a:avLst/>
              <a:gdLst/>
              <a:ahLst/>
              <a:cxnLst/>
              <a:rect l="l" t="t" r="r" b="b"/>
              <a:pathLst>
                <a:path w="4145" h="3943" extrusionOk="0">
                  <a:moveTo>
                    <a:pt x="1138" y="0"/>
                  </a:moveTo>
                  <a:cubicBezTo>
                    <a:pt x="1091" y="0"/>
                    <a:pt x="1041" y="15"/>
                    <a:pt x="997" y="40"/>
                  </a:cubicBezTo>
                  <a:lnTo>
                    <a:pt x="120" y="566"/>
                  </a:lnTo>
                  <a:cubicBezTo>
                    <a:pt x="44" y="610"/>
                    <a:pt x="0" y="686"/>
                    <a:pt x="0" y="774"/>
                  </a:cubicBezTo>
                  <a:lnTo>
                    <a:pt x="22" y="2133"/>
                  </a:lnTo>
                  <a:cubicBezTo>
                    <a:pt x="22" y="2221"/>
                    <a:pt x="66" y="2298"/>
                    <a:pt x="142" y="2342"/>
                  </a:cubicBezTo>
                  <a:lnTo>
                    <a:pt x="2905" y="3909"/>
                  </a:lnTo>
                  <a:cubicBezTo>
                    <a:pt x="2944" y="3931"/>
                    <a:pt x="2987" y="3942"/>
                    <a:pt x="3030" y="3942"/>
                  </a:cubicBezTo>
                  <a:cubicBezTo>
                    <a:pt x="3072" y="3942"/>
                    <a:pt x="3113" y="3931"/>
                    <a:pt x="3146" y="3909"/>
                  </a:cubicBezTo>
                  <a:lnTo>
                    <a:pt x="4035" y="3373"/>
                  </a:lnTo>
                  <a:cubicBezTo>
                    <a:pt x="4101" y="3329"/>
                    <a:pt x="4144" y="3252"/>
                    <a:pt x="4144" y="3164"/>
                  </a:cubicBezTo>
                  <a:lnTo>
                    <a:pt x="4133" y="1782"/>
                  </a:lnTo>
                  <a:cubicBezTo>
                    <a:pt x="4133" y="1706"/>
                    <a:pt x="4079" y="1618"/>
                    <a:pt x="4013" y="1585"/>
                  </a:cubicBezTo>
                  <a:lnTo>
                    <a:pt x="1239" y="28"/>
                  </a:lnTo>
                  <a:cubicBezTo>
                    <a:pt x="1210" y="9"/>
                    <a:pt x="1175" y="0"/>
                    <a:pt x="11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07;p41">
              <a:extLst>
                <a:ext uri="{FF2B5EF4-FFF2-40B4-BE49-F238E27FC236}">
                  <a16:creationId xmlns:a16="http://schemas.microsoft.com/office/drawing/2014/main" xmlns="" id="{3DF43C5D-2612-5AE2-DA85-D68245E614DC}"/>
                </a:ext>
              </a:extLst>
            </p:cNvPr>
            <p:cNvSpPr/>
            <p:nvPr/>
          </p:nvSpPr>
          <p:spPr>
            <a:xfrm>
              <a:off x="2298550" y="2826650"/>
              <a:ext cx="79350" cy="84525"/>
            </a:xfrm>
            <a:custGeom>
              <a:avLst/>
              <a:gdLst/>
              <a:ahLst/>
              <a:cxnLst/>
              <a:rect l="l" t="t" r="r" b="b"/>
              <a:pathLst>
                <a:path w="3174" h="3381" extrusionOk="0">
                  <a:moveTo>
                    <a:pt x="3015" y="1866"/>
                  </a:moveTo>
                  <a:cubicBezTo>
                    <a:pt x="3016" y="1866"/>
                    <a:pt x="3017" y="1866"/>
                    <a:pt x="3017" y="1866"/>
                  </a:cubicBezTo>
                  <a:lnTo>
                    <a:pt x="3017" y="1866"/>
                  </a:lnTo>
                  <a:cubicBezTo>
                    <a:pt x="3017" y="1866"/>
                    <a:pt x="3017" y="1866"/>
                    <a:pt x="3017" y="1866"/>
                  </a:cubicBezTo>
                  <a:cubicBezTo>
                    <a:pt x="3016" y="1866"/>
                    <a:pt x="3016" y="1866"/>
                    <a:pt x="3015" y="1866"/>
                  </a:cubicBezTo>
                  <a:close/>
                  <a:moveTo>
                    <a:pt x="86" y="0"/>
                  </a:moveTo>
                  <a:cubicBezTo>
                    <a:pt x="81" y="0"/>
                    <a:pt x="76" y="1"/>
                    <a:pt x="71" y="1"/>
                  </a:cubicBezTo>
                  <a:cubicBezTo>
                    <a:pt x="0" y="21"/>
                    <a:pt x="22" y="125"/>
                    <a:pt x="86" y="125"/>
                  </a:cubicBezTo>
                  <a:cubicBezTo>
                    <a:pt x="87" y="125"/>
                    <a:pt x="89" y="125"/>
                    <a:pt x="90" y="125"/>
                  </a:cubicBezTo>
                  <a:lnTo>
                    <a:pt x="90" y="125"/>
                  </a:lnTo>
                  <a:cubicBezTo>
                    <a:pt x="53" y="131"/>
                    <a:pt x="75" y="125"/>
                    <a:pt x="115" y="155"/>
                  </a:cubicBezTo>
                  <a:lnTo>
                    <a:pt x="246" y="221"/>
                  </a:lnTo>
                  <a:cubicBezTo>
                    <a:pt x="378" y="308"/>
                    <a:pt x="520" y="385"/>
                    <a:pt x="663" y="473"/>
                  </a:cubicBezTo>
                  <a:cubicBezTo>
                    <a:pt x="1058" y="703"/>
                    <a:pt x="1441" y="934"/>
                    <a:pt x="1836" y="1163"/>
                  </a:cubicBezTo>
                  <a:cubicBezTo>
                    <a:pt x="2165" y="1361"/>
                    <a:pt x="2494" y="1558"/>
                    <a:pt x="2823" y="1745"/>
                  </a:cubicBezTo>
                  <a:cubicBezTo>
                    <a:pt x="2831" y="1753"/>
                    <a:pt x="2934" y="1824"/>
                    <a:pt x="2988" y="1853"/>
                  </a:cubicBezTo>
                  <a:lnTo>
                    <a:pt x="2988" y="1853"/>
                  </a:lnTo>
                  <a:cubicBezTo>
                    <a:pt x="2987" y="1860"/>
                    <a:pt x="2987" y="1867"/>
                    <a:pt x="2987" y="1876"/>
                  </a:cubicBezTo>
                  <a:cubicBezTo>
                    <a:pt x="2998" y="1953"/>
                    <a:pt x="2998" y="2030"/>
                    <a:pt x="2998" y="2106"/>
                  </a:cubicBezTo>
                  <a:cubicBezTo>
                    <a:pt x="3020" y="2512"/>
                    <a:pt x="3031" y="2918"/>
                    <a:pt x="3042" y="3324"/>
                  </a:cubicBezTo>
                  <a:cubicBezTo>
                    <a:pt x="3042" y="3362"/>
                    <a:pt x="3075" y="3381"/>
                    <a:pt x="3108" y="3381"/>
                  </a:cubicBezTo>
                  <a:cubicBezTo>
                    <a:pt x="3140" y="3381"/>
                    <a:pt x="3173" y="3362"/>
                    <a:pt x="3173" y="3324"/>
                  </a:cubicBezTo>
                  <a:cubicBezTo>
                    <a:pt x="3163" y="2951"/>
                    <a:pt x="3141" y="2589"/>
                    <a:pt x="3130" y="2216"/>
                  </a:cubicBezTo>
                  <a:cubicBezTo>
                    <a:pt x="3130" y="2096"/>
                    <a:pt x="3151" y="1931"/>
                    <a:pt x="3119" y="1811"/>
                  </a:cubicBezTo>
                  <a:cubicBezTo>
                    <a:pt x="3097" y="1745"/>
                    <a:pt x="3031" y="1723"/>
                    <a:pt x="2976" y="1690"/>
                  </a:cubicBezTo>
                  <a:cubicBezTo>
                    <a:pt x="2252" y="1263"/>
                    <a:pt x="1529" y="824"/>
                    <a:pt x="795" y="396"/>
                  </a:cubicBezTo>
                  <a:cubicBezTo>
                    <a:pt x="630" y="298"/>
                    <a:pt x="466" y="199"/>
                    <a:pt x="290" y="100"/>
                  </a:cubicBezTo>
                  <a:cubicBezTo>
                    <a:pt x="239" y="69"/>
                    <a:pt x="158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08;p41">
              <a:extLst>
                <a:ext uri="{FF2B5EF4-FFF2-40B4-BE49-F238E27FC236}">
                  <a16:creationId xmlns:a16="http://schemas.microsoft.com/office/drawing/2014/main" xmlns="" id="{DD33261C-D5FD-F61C-D5A3-B2CFA9252A64}"/>
                </a:ext>
              </a:extLst>
            </p:cNvPr>
            <p:cNvSpPr/>
            <p:nvPr/>
          </p:nvSpPr>
          <p:spPr>
            <a:xfrm>
              <a:off x="2373225" y="2852475"/>
              <a:ext cx="32375" cy="20825"/>
            </a:xfrm>
            <a:custGeom>
              <a:avLst/>
              <a:gdLst/>
              <a:ahLst/>
              <a:cxnLst/>
              <a:rect l="l" t="t" r="r" b="b"/>
              <a:pathLst>
                <a:path w="1295" h="833" extrusionOk="0">
                  <a:moveTo>
                    <a:pt x="77" y="701"/>
                  </a:moveTo>
                  <a:cubicBezTo>
                    <a:pt x="78" y="702"/>
                    <a:pt x="79" y="704"/>
                    <a:pt x="79" y="706"/>
                  </a:cubicBezTo>
                  <a:lnTo>
                    <a:pt x="79" y="706"/>
                  </a:lnTo>
                  <a:cubicBezTo>
                    <a:pt x="74" y="706"/>
                    <a:pt x="69" y="707"/>
                    <a:pt x="63" y="709"/>
                  </a:cubicBezTo>
                  <a:lnTo>
                    <a:pt x="63" y="709"/>
                  </a:lnTo>
                  <a:cubicBezTo>
                    <a:pt x="67" y="705"/>
                    <a:pt x="70" y="701"/>
                    <a:pt x="77" y="701"/>
                  </a:cubicBezTo>
                  <a:close/>
                  <a:moveTo>
                    <a:pt x="1204" y="0"/>
                  </a:moveTo>
                  <a:cubicBezTo>
                    <a:pt x="1194" y="0"/>
                    <a:pt x="1184" y="3"/>
                    <a:pt x="1173" y="10"/>
                  </a:cubicBezTo>
                  <a:cubicBezTo>
                    <a:pt x="844" y="218"/>
                    <a:pt x="515" y="415"/>
                    <a:pt x="198" y="624"/>
                  </a:cubicBezTo>
                  <a:cubicBezTo>
                    <a:pt x="147" y="654"/>
                    <a:pt x="98" y="675"/>
                    <a:pt x="56" y="711"/>
                  </a:cubicBezTo>
                  <a:lnTo>
                    <a:pt x="56" y="711"/>
                  </a:lnTo>
                  <a:cubicBezTo>
                    <a:pt x="56" y="712"/>
                    <a:pt x="55" y="712"/>
                    <a:pt x="55" y="712"/>
                  </a:cubicBezTo>
                  <a:cubicBezTo>
                    <a:pt x="55" y="712"/>
                    <a:pt x="55" y="712"/>
                    <a:pt x="55" y="712"/>
                  </a:cubicBezTo>
                  <a:lnTo>
                    <a:pt x="55" y="712"/>
                  </a:lnTo>
                  <a:cubicBezTo>
                    <a:pt x="52" y="715"/>
                    <a:pt x="48" y="719"/>
                    <a:pt x="44" y="722"/>
                  </a:cubicBezTo>
                  <a:cubicBezTo>
                    <a:pt x="0" y="766"/>
                    <a:pt x="44" y="832"/>
                    <a:pt x="110" y="832"/>
                  </a:cubicBezTo>
                  <a:lnTo>
                    <a:pt x="121" y="822"/>
                  </a:lnTo>
                  <a:cubicBezTo>
                    <a:pt x="122" y="821"/>
                    <a:pt x="124" y="820"/>
                    <a:pt x="125" y="820"/>
                  </a:cubicBezTo>
                  <a:lnTo>
                    <a:pt x="125" y="820"/>
                  </a:lnTo>
                  <a:cubicBezTo>
                    <a:pt x="125" y="820"/>
                    <a:pt x="125" y="820"/>
                    <a:pt x="125" y="820"/>
                  </a:cubicBezTo>
                  <a:cubicBezTo>
                    <a:pt x="128" y="820"/>
                    <a:pt x="146" y="807"/>
                    <a:pt x="154" y="800"/>
                  </a:cubicBezTo>
                  <a:cubicBezTo>
                    <a:pt x="186" y="778"/>
                    <a:pt x="208" y="766"/>
                    <a:pt x="242" y="744"/>
                  </a:cubicBezTo>
                  <a:lnTo>
                    <a:pt x="505" y="580"/>
                  </a:lnTo>
                  <a:cubicBezTo>
                    <a:pt x="702" y="449"/>
                    <a:pt x="899" y="328"/>
                    <a:pt x="1097" y="208"/>
                  </a:cubicBezTo>
                  <a:cubicBezTo>
                    <a:pt x="1141" y="174"/>
                    <a:pt x="1185" y="152"/>
                    <a:pt x="1239" y="120"/>
                  </a:cubicBezTo>
                  <a:cubicBezTo>
                    <a:pt x="1294" y="83"/>
                    <a:pt x="1257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09;p41">
              <a:extLst>
                <a:ext uri="{FF2B5EF4-FFF2-40B4-BE49-F238E27FC236}">
                  <a16:creationId xmlns:a16="http://schemas.microsoft.com/office/drawing/2014/main" xmlns="" id="{28CDFF50-A3B0-F382-651C-3CF06BD620DC}"/>
                </a:ext>
              </a:extLst>
            </p:cNvPr>
            <p:cNvSpPr/>
            <p:nvPr/>
          </p:nvSpPr>
          <p:spPr>
            <a:xfrm>
              <a:off x="2243575" y="2845025"/>
              <a:ext cx="100625" cy="95700"/>
            </a:xfrm>
            <a:custGeom>
              <a:avLst/>
              <a:gdLst/>
              <a:ahLst/>
              <a:cxnLst/>
              <a:rect l="l" t="t" r="r" b="b"/>
              <a:pathLst>
                <a:path w="4025" h="3828" extrusionOk="0">
                  <a:moveTo>
                    <a:pt x="1086" y="1"/>
                  </a:moveTo>
                  <a:cubicBezTo>
                    <a:pt x="1045" y="1"/>
                    <a:pt x="1004" y="12"/>
                    <a:pt x="965" y="34"/>
                  </a:cubicBezTo>
                  <a:lnTo>
                    <a:pt x="110" y="549"/>
                  </a:lnTo>
                  <a:cubicBezTo>
                    <a:pt x="44" y="593"/>
                    <a:pt x="0" y="670"/>
                    <a:pt x="0" y="757"/>
                  </a:cubicBezTo>
                  <a:lnTo>
                    <a:pt x="12" y="2073"/>
                  </a:lnTo>
                  <a:cubicBezTo>
                    <a:pt x="12" y="2161"/>
                    <a:pt x="66" y="2238"/>
                    <a:pt x="132" y="2270"/>
                  </a:cubicBezTo>
                  <a:lnTo>
                    <a:pt x="2818" y="3795"/>
                  </a:lnTo>
                  <a:cubicBezTo>
                    <a:pt x="2856" y="3817"/>
                    <a:pt x="2897" y="3828"/>
                    <a:pt x="2939" y="3828"/>
                  </a:cubicBezTo>
                  <a:cubicBezTo>
                    <a:pt x="2980" y="3828"/>
                    <a:pt x="3021" y="3817"/>
                    <a:pt x="3059" y="3795"/>
                  </a:cubicBezTo>
                  <a:lnTo>
                    <a:pt x="3915" y="3279"/>
                  </a:lnTo>
                  <a:cubicBezTo>
                    <a:pt x="3980" y="3235"/>
                    <a:pt x="4024" y="3159"/>
                    <a:pt x="4024" y="3082"/>
                  </a:cubicBezTo>
                  <a:lnTo>
                    <a:pt x="4013" y="1744"/>
                  </a:lnTo>
                  <a:cubicBezTo>
                    <a:pt x="4013" y="1656"/>
                    <a:pt x="3958" y="1580"/>
                    <a:pt x="3893" y="1536"/>
                  </a:cubicBezTo>
                  <a:lnTo>
                    <a:pt x="1206" y="34"/>
                  </a:lnTo>
                  <a:cubicBezTo>
                    <a:pt x="1168" y="12"/>
                    <a:pt x="1127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10;p41">
              <a:extLst>
                <a:ext uri="{FF2B5EF4-FFF2-40B4-BE49-F238E27FC236}">
                  <a16:creationId xmlns:a16="http://schemas.microsoft.com/office/drawing/2014/main" xmlns="" id="{633C50F2-A5A0-FC95-9BE4-EB502087DFC4}"/>
                </a:ext>
              </a:extLst>
            </p:cNvPr>
            <p:cNvSpPr/>
            <p:nvPr/>
          </p:nvSpPr>
          <p:spPr>
            <a:xfrm>
              <a:off x="2244466" y="2860075"/>
              <a:ext cx="77425" cy="82275"/>
            </a:xfrm>
            <a:custGeom>
              <a:avLst/>
              <a:gdLst/>
              <a:ahLst/>
              <a:cxnLst/>
              <a:rect l="l" t="t" r="r" b="b"/>
              <a:pathLst>
                <a:path w="3097" h="3291" extrusionOk="0">
                  <a:moveTo>
                    <a:pt x="75" y="123"/>
                  </a:moveTo>
                  <a:cubicBezTo>
                    <a:pt x="73" y="123"/>
                    <a:pt x="75" y="125"/>
                    <a:pt x="83" y="126"/>
                  </a:cubicBezTo>
                  <a:lnTo>
                    <a:pt x="83" y="126"/>
                  </a:lnTo>
                  <a:cubicBezTo>
                    <a:pt x="79" y="124"/>
                    <a:pt x="77" y="123"/>
                    <a:pt x="75" y="123"/>
                  </a:cubicBezTo>
                  <a:close/>
                  <a:moveTo>
                    <a:pt x="94" y="1"/>
                  </a:moveTo>
                  <a:cubicBezTo>
                    <a:pt x="90" y="1"/>
                    <a:pt x="85" y="1"/>
                    <a:pt x="81" y="2"/>
                  </a:cubicBezTo>
                  <a:cubicBezTo>
                    <a:pt x="0" y="12"/>
                    <a:pt x="22" y="125"/>
                    <a:pt x="95" y="125"/>
                  </a:cubicBezTo>
                  <a:cubicBezTo>
                    <a:pt x="96" y="125"/>
                    <a:pt x="98" y="125"/>
                    <a:pt x="99" y="125"/>
                  </a:cubicBezTo>
                  <a:lnTo>
                    <a:pt x="99" y="125"/>
                  </a:lnTo>
                  <a:cubicBezTo>
                    <a:pt x="94" y="126"/>
                    <a:pt x="90" y="126"/>
                    <a:pt x="87" y="126"/>
                  </a:cubicBezTo>
                  <a:cubicBezTo>
                    <a:pt x="86" y="126"/>
                    <a:pt x="84" y="126"/>
                    <a:pt x="83" y="126"/>
                  </a:cubicBezTo>
                  <a:lnTo>
                    <a:pt x="83" y="126"/>
                  </a:lnTo>
                  <a:cubicBezTo>
                    <a:pt x="86" y="127"/>
                    <a:pt x="89" y="130"/>
                    <a:pt x="93" y="133"/>
                  </a:cubicBezTo>
                  <a:cubicBezTo>
                    <a:pt x="114" y="155"/>
                    <a:pt x="136" y="167"/>
                    <a:pt x="158" y="177"/>
                  </a:cubicBezTo>
                  <a:cubicBezTo>
                    <a:pt x="235" y="211"/>
                    <a:pt x="300" y="254"/>
                    <a:pt x="378" y="298"/>
                  </a:cubicBezTo>
                  <a:cubicBezTo>
                    <a:pt x="607" y="430"/>
                    <a:pt x="838" y="572"/>
                    <a:pt x="1068" y="704"/>
                  </a:cubicBezTo>
                  <a:cubicBezTo>
                    <a:pt x="1572" y="1000"/>
                    <a:pt x="2077" y="1307"/>
                    <a:pt x="2581" y="1603"/>
                  </a:cubicBezTo>
                  <a:cubicBezTo>
                    <a:pt x="2691" y="1673"/>
                    <a:pt x="2801" y="1734"/>
                    <a:pt x="2912" y="1802"/>
                  </a:cubicBezTo>
                  <a:lnTo>
                    <a:pt x="2912" y="1802"/>
                  </a:lnTo>
                  <a:cubicBezTo>
                    <a:pt x="2932" y="2281"/>
                    <a:pt x="2944" y="2758"/>
                    <a:pt x="2965" y="3225"/>
                  </a:cubicBezTo>
                  <a:cubicBezTo>
                    <a:pt x="2965" y="3269"/>
                    <a:pt x="2998" y="3291"/>
                    <a:pt x="3031" y="3291"/>
                  </a:cubicBezTo>
                  <a:cubicBezTo>
                    <a:pt x="3064" y="3291"/>
                    <a:pt x="3097" y="3269"/>
                    <a:pt x="3097" y="3225"/>
                  </a:cubicBezTo>
                  <a:cubicBezTo>
                    <a:pt x="3075" y="2874"/>
                    <a:pt x="3063" y="2513"/>
                    <a:pt x="3053" y="2162"/>
                  </a:cubicBezTo>
                  <a:cubicBezTo>
                    <a:pt x="3053" y="2041"/>
                    <a:pt x="3075" y="1877"/>
                    <a:pt x="3041" y="1767"/>
                  </a:cubicBezTo>
                  <a:cubicBezTo>
                    <a:pt x="3019" y="1702"/>
                    <a:pt x="2954" y="1680"/>
                    <a:pt x="2899" y="1646"/>
                  </a:cubicBezTo>
                  <a:cubicBezTo>
                    <a:pt x="2198" y="1230"/>
                    <a:pt x="1496" y="803"/>
                    <a:pt x="783" y="386"/>
                  </a:cubicBezTo>
                  <a:cubicBezTo>
                    <a:pt x="619" y="287"/>
                    <a:pt x="454" y="199"/>
                    <a:pt x="290" y="101"/>
                  </a:cubicBezTo>
                  <a:cubicBezTo>
                    <a:pt x="238" y="70"/>
                    <a:pt x="158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11;p41">
              <a:extLst>
                <a:ext uri="{FF2B5EF4-FFF2-40B4-BE49-F238E27FC236}">
                  <a16:creationId xmlns:a16="http://schemas.microsoft.com/office/drawing/2014/main" xmlns="" id="{E030542B-5841-5206-AAFB-A416CCFE51EB}"/>
                </a:ext>
              </a:extLst>
            </p:cNvPr>
            <p:cNvSpPr/>
            <p:nvPr/>
          </p:nvSpPr>
          <p:spPr>
            <a:xfrm>
              <a:off x="2317041" y="2885075"/>
              <a:ext cx="31675" cy="20325"/>
            </a:xfrm>
            <a:custGeom>
              <a:avLst/>
              <a:gdLst/>
              <a:ahLst/>
              <a:cxnLst/>
              <a:rect l="l" t="t" r="r" b="b"/>
              <a:pathLst>
                <a:path w="1267" h="813" extrusionOk="0">
                  <a:moveTo>
                    <a:pt x="1178" y="0"/>
                  </a:moveTo>
                  <a:cubicBezTo>
                    <a:pt x="1168" y="0"/>
                    <a:pt x="1158" y="3"/>
                    <a:pt x="1147" y="10"/>
                  </a:cubicBezTo>
                  <a:cubicBezTo>
                    <a:pt x="829" y="208"/>
                    <a:pt x="511" y="405"/>
                    <a:pt x="194" y="614"/>
                  </a:cubicBezTo>
                  <a:cubicBezTo>
                    <a:pt x="155" y="633"/>
                    <a:pt x="100" y="660"/>
                    <a:pt x="64" y="689"/>
                  </a:cubicBezTo>
                  <a:lnTo>
                    <a:pt x="64" y="689"/>
                  </a:lnTo>
                  <a:cubicBezTo>
                    <a:pt x="64" y="690"/>
                    <a:pt x="63" y="690"/>
                    <a:pt x="62" y="690"/>
                  </a:cubicBezTo>
                  <a:lnTo>
                    <a:pt x="63" y="690"/>
                  </a:lnTo>
                  <a:cubicBezTo>
                    <a:pt x="59" y="694"/>
                    <a:pt x="54" y="698"/>
                    <a:pt x="51" y="702"/>
                  </a:cubicBezTo>
                  <a:cubicBezTo>
                    <a:pt x="0" y="752"/>
                    <a:pt x="43" y="812"/>
                    <a:pt x="102" y="812"/>
                  </a:cubicBezTo>
                  <a:cubicBezTo>
                    <a:pt x="107" y="812"/>
                    <a:pt x="112" y="812"/>
                    <a:pt x="116" y="811"/>
                  </a:cubicBezTo>
                  <a:lnTo>
                    <a:pt x="128" y="800"/>
                  </a:lnTo>
                  <a:cubicBezTo>
                    <a:pt x="130" y="799"/>
                    <a:pt x="132" y="798"/>
                    <a:pt x="133" y="797"/>
                  </a:cubicBezTo>
                  <a:lnTo>
                    <a:pt x="133" y="797"/>
                  </a:lnTo>
                  <a:cubicBezTo>
                    <a:pt x="131" y="802"/>
                    <a:pt x="131" y="803"/>
                    <a:pt x="132" y="803"/>
                  </a:cubicBezTo>
                  <a:cubicBezTo>
                    <a:pt x="135" y="803"/>
                    <a:pt x="153" y="786"/>
                    <a:pt x="160" y="778"/>
                  </a:cubicBezTo>
                  <a:cubicBezTo>
                    <a:pt x="182" y="767"/>
                    <a:pt x="216" y="746"/>
                    <a:pt x="237" y="734"/>
                  </a:cubicBezTo>
                  <a:lnTo>
                    <a:pt x="501" y="570"/>
                  </a:lnTo>
                  <a:cubicBezTo>
                    <a:pt x="687" y="449"/>
                    <a:pt x="884" y="329"/>
                    <a:pt x="1071" y="208"/>
                  </a:cubicBezTo>
                  <a:cubicBezTo>
                    <a:pt x="1115" y="175"/>
                    <a:pt x="1158" y="153"/>
                    <a:pt x="1202" y="120"/>
                  </a:cubicBezTo>
                  <a:cubicBezTo>
                    <a:pt x="1266" y="83"/>
                    <a:pt x="1230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12;p41">
              <a:extLst>
                <a:ext uri="{FF2B5EF4-FFF2-40B4-BE49-F238E27FC236}">
                  <a16:creationId xmlns:a16="http://schemas.microsoft.com/office/drawing/2014/main" xmlns="" id="{DA8BBC9A-FF02-F353-8BF9-2F343787CECA}"/>
                </a:ext>
              </a:extLst>
            </p:cNvPr>
            <p:cNvSpPr/>
            <p:nvPr/>
          </p:nvSpPr>
          <p:spPr>
            <a:xfrm>
              <a:off x="2418725" y="2703025"/>
              <a:ext cx="103625" cy="98450"/>
            </a:xfrm>
            <a:custGeom>
              <a:avLst/>
              <a:gdLst/>
              <a:ahLst/>
              <a:cxnLst/>
              <a:rect l="l" t="t" r="r" b="b"/>
              <a:pathLst>
                <a:path w="4145" h="3938" extrusionOk="0">
                  <a:moveTo>
                    <a:pt x="1127" y="0"/>
                  </a:moveTo>
                  <a:cubicBezTo>
                    <a:pt x="1083" y="0"/>
                    <a:pt x="1039" y="11"/>
                    <a:pt x="998" y="34"/>
                  </a:cubicBezTo>
                  <a:lnTo>
                    <a:pt x="121" y="561"/>
                  </a:lnTo>
                  <a:cubicBezTo>
                    <a:pt x="44" y="605"/>
                    <a:pt x="0" y="682"/>
                    <a:pt x="0" y="769"/>
                  </a:cubicBezTo>
                  <a:lnTo>
                    <a:pt x="22" y="2129"/>
                  </a:lnTo>
                  <a:cubicBezTo>
                    <a:pt x="22" y="2217"/>
                    <a:pt x="66" y="2293"/>
                    <a:pt x="143" y="2337"/>
                  </a:cubicBezTo>
                  <a:lnTo>
                    <a:pt x="2905" y="3905"/>
                  </a:lnTo>
                  <a:cubicBezTo>
                    <a:pt x="2944" y="3927"/>
                    <a:pt x="2985" y="3938"/>
                    <a:pt x="3026" y="3938"/>
                  </a:cubicBezTo>
                  <a:cubicBezTo>
                    <a:pt x="3067" y="3938"/>
                    <a:pt x="3108" y="3927"/>
                    <a:pt x="3147" y="3905"/>
                  </a:cubicBezTo>
                  <a:lnTo>
                    <a:pt x="4024" y="3379"/>
                  </a:lnTo>
                  <a:cubicBezTo>
                    <a:pt x="4101" y="3335"/>
                    <a:pt x="4145" y="3247"/>
                    <a:pt x="4145" y="3170"/>
                  </a:cubicBezTo>
                  <a:lnTo>
                    <a:pt x="4123" y="1789"/>
                  </a:lnTo>
                  <a:cubicBezTo>
                    <a:pt x="4123" y="1701"/>
                    <a:pt x="4079" y="1625"/>
                    <a:pt x="4002" y="1581"/>
                  </a:cubicBezTo>
                  <a:lnTo>
                    <a:pt x="1239" y="24"/>
                  </a:lnTo>
                  <a:cubicBezTo>
                    <a:pt x="1203" y="8"/>
                    <a:pt x="1165" y="0"/>
                    <a:pt x="1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13;p41">
              <a:extLst>
                <a:ext uri="{FF2B5EF4-FFF2-40B4-BE49-F238E27FC236}">
                  <a16:creationId xmlns:a16="http://schemas.microsoft.com/office/drawing/2014/main" xmlns="" id="{D83578FE-5348-901E-3DFD-8239566CBB01}"/>
                </a:ext>
              </a:extLst>
            </p:cNvPr>
            <p:cNvSpPr/>
            <p:nvPr/>
          </p:nvSpPr>
          <p:spPr>
            <a:xfrm>
              <a:off x="2416875" y="2718375"/>
              <a:ext cx="79425" cy="84550"/>
            </a:xfrm>
            <a:custGeom>
              <a:avLst/>
              <a:gdLst/>
              <a:ahLst/>
              <a:cxnLst/>
              <a:rect l="l" t="t" r="r" b="b"/>
              <a:pathLst>
                <a:path w="3177" h="3382" extrusionOk="0">
                  <a:moveTo>
                    <a:pt x="71" y="136"/>
                  </a:moveTo>
                  <a:cubicBezTo>
                    <a:pt x="70" y="136"/>
                    <a:pt x="72" y="137"/>
                    <a:pt x="76" y="137"/>
                  </a:cubicBezTo>
                  <a:lnTo>
                    <a:pt x="76" y="137"/>
                  </a:lnTo>
                  <a:cubicBezTo>
                    <a:pt x="74" y="136"/>
                    <a:pt x="72" y="136"/>
                    <a:pt x="71" y="136"/>
                  </a:cubicBezTo>
                  <a:close/>
                  <a:moveTo>
                    <a:pt x="3010" y="1866"/>
                  </a:moveTo>
                  <a:cubicBezTo>
                    <a:pt x="3011" y="1866"/>
                    <a:pt x="3011" y="1866"/>
                    <a:pt x="3012" y="1866"/>
                  </a:cubicBezTo>
                  <a:lnTo>
                    <a:pt x="3012" y="1866"/>
                  </a:lnTo>
                  <a:cubicBezTo>
                    <a:pt x="3011" y="1867"/>
                    <a:pt x="3011" y="1867"/>
                    <a:pt x="3011" y="1867"/>
                  </a:cubicBezTo>
                  <a:cubicBezTo>
                    <a:pt x="3011" y="1867"/>
                    <a:pt x="3010" y="1866"/>
                    <a:pt x="3010" y="1866"/>
                  </a:cubicBezTo>
                  <a:close/>
                  <a:moveTo>
                    <a:pt x="87" y="1"/>
                  </a:moveTo>
                  <a:cubicBezTo>
                    <a:pt x="82" y="1"/>
                    <a:pt x="78" y="1"/>
                    <a:pt x="74" y="2"/>
                  </a:cubicBezTo>
                  <a:cubicBezTo>
                    <a:pt x="0" y="23"/>
                    <a:pt x="28" y="134"/>
                    <a:pt x="98" y="134"/>
                  </a:cubicBezTo>
                  <a:cubicBezTo>
                    <a:pt x="101" y="134"/>
                    <a:pt x="104" y="134"/>
                    <a:pt x="107" y="134"/>
                  </a:cubicBezTo>
                  <a:lnTo>
                    <a:pt x="107" y="134"/>
                  </a:lnTo>
                  <a:cubicBezTo>
                    <a:pt x="94" y="136"/>
                    <a:pt x="85" y="137"/>
                    <a:pt x="79" y="137"/>
                  </a:cubicBezTo>
                  <a:cubicBezTo>
                    <a:pt x="78" y="137"/>
                    <a:pt x="77" y="137"/>
                    <a:pt x="76" y="137"/>
                  </a:cubicBezTo>
                  <a:lnTo>
                    <a:pt x="76" y="137"/>
                  </a:lnTo>
                  <a:cubicBezTo>
                    <a:pt x="83" y="138"/>
                    <a:pt x="98" y="143"/>
                    <a:pt x="118" y="155"/>
                  </a:cubicBezTo>
                  <a:cubicBezTo>
                    <a:pt x="162" y="177"/>
                    <a:pt x="195" y="199"/>
                    <a:pt x="238" y="221"/>
                  </a:cubicBezTo>
                  <a:cubicBezTo>
                    <a:pt x="381" y="309"/>
                    <a:pt x="523" y="385"/>
                    <a:pt x="666" y="473"/>
                  </a:cubicBezTo>
                  <a:cubicBezTo>
                    <a:pt x="1050" y="704"/>
                    <a:pt x="1444" y="933"/>
                    <a:pt x="1829" y="1164"/>
                  </a:cubicBezTo>
                  <a:cubicBezTo>
                    <a:pt x="2168" y="1361"/>
                    <a:pt x="2497" y="1559"/>
                    <a:pt x="2826" y="1756"/>
                  </a:cubicBezTo>
                  <a:cubicBezTo>
                    <a:pt x="2835" y="1756"/>
                    <a:pt x="2944" y="1830"/>
                    <a:pt x="2991" y="1857"/>
                  </a:cubicBezTo>
                  <a:lnTo>
                    <a:pt x="2991" y="1857"/>
                  </a:lnTo>
                  <a:cubicBezTo>
                    <a:pt x="2991" y="1865"/>
                    <a:pt x="2991" y="1875"/>
                    <a:pt x="2991" y="1888"/>
                  </a:cubicBezTo>
                  <a:cubicBezTo>
                    <a:pt x="2991" y="1964"/>
                    <a:pt x="3001" y="2041"/>
                    <a:pt x="3001" y="2118"/>
                  </a:cubicBezTo>
                  <a:cubicBezTo>
                    <a:pt x="3013" y="2512"/>
                    <a:pt x="3035" y="2918"/>
                    <a:pt x="3045" y="3324"/>
                  </a:cubicBezTo>
                  <a:cubicBezTo>
                    <a:pt x="3045" y="3362"/>
                    <a:pt x="3078" y="3381"/>
                    <a:pt x="3111" y="3381"/>
                  </a:cubicBezTo>
                  <a:cubicBezTo>
                    <a:pt x="3144" y="3381"/>
                    <a:pt x="3177" y="3362"/>
                    <a:pt x="3177" y="3324"/>
                  </a:cubicBezTo>
                  <a:cubicBezTo>
                    <a:pt x="3155" y="2951"/>
                    <a:pt x="3144" y="2589"/>
                    <a:pt x="3133" y="2227"/>
                  </a:cubicBezTo>
                  <a:cubicBezTo>
                    <a:pt x="3122" y="2096"/>
                    <a:pt x="3155" y="1932"/>
                    <a:pt x="3122" y="1811"/>
                  </a:cubicBezTo>
                  <a:cubicBezTo>
                    <a:pt x="3100" y="1745"/>
                    <a:pt x="3035" y="1734"/>
                    <a:pt x="2979" y="1701"/>
                  </a:cubicBezTo>
                  <a:cubicBezTo>
                    <a:pt x="2256" y="1262"/>
                    <a:pt x="1522" y="835"/>
                    <a:pt x="798" y="397"/>
                  </a:cubicBezTo>
                  <a:cubicBezTo>
                    <a:pt x="633" y="298"/>
                    <a:pt x="458" y="199"/>
                    <a:pt x="294" y="112"/>
                  </a:cubicBezTo>
                  <a:cubicBezTo>
                    <a:pt x="242" y="80"/>
                    <a:pt x="152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14;p41">
              <a:extLst>
                <a:ext uri="{FF2B5EF4-FFF2-40B4-BE49-F238E27FC236}">
                  <a16:creationId xmlns:a16="http://schemas.microsoft.com/office/drawing/2014/main" xmlns="" id="{D5D3E6DE-C75C-2468-D1AD-2043B6C9BE7E}"/>
                </a:ext>
              </a:extLst>
            </p:cNvPr>
            <p:cNvSpPr/>
            <p:nvPr/>
          </p:nvSpPr>
          <p:spPr>
            <a:xfrm>
              <a:off x="2491450" y="2744175"/>
              <a:ext cx="32500" cy="20875"/>
            </a:xfrm>
            <a:custGeom>
              <a:avLst/>
              <a:gdLst/>
              <a:ahLst/>
              <a:cxnLst/>
              <a:rect l="l" t="t" r="r" b="b"/>
              <a:pathLst>
                <a:path w="1300" h="835" extrusionOk="0">
                  <a:moveTo>
                    <a:pt x="1206" y="1"/>
                  </a:moveTo>
                  <a:cubicBezTo>
                    <a:pt x="1194" y="1"/>
                    <a:pt x="1182" y="4"/>
                    <a:pt x="1170" y="11"/>
                  </a:cubicBezTo>
                  <a:cubicBezTo>
                    <a:pt x="852" y="220"/>
                    <a:pt x="523" y="428"/>
                    <a:pt x="194" y="625"/>
                  </a:cubicBezTo>
                  <a:cubicBezTo>
                    <a:pt x="150" y="658"/>
                    <a:pt x="84" y="680"/>
                    <a:pt x="52" y="724"/>
                  </a:cubicBezTo>
                  <a:cubicBezTo>
                    <a:pt x="0" y="775"/>
                    <a:pt x="44" y="835"/>
                    <a:pt x="94" y="835"/>
                  </a:cubicBezTo>
                  <a:cubicBezTo>
                    <a:pt x="98" y="835"/>
                    <a:pt x="102" y="835"/>
                    <a:pt x="106" y="834"/>
                  </a:cubicBezTo>
                  <a:cubicBezTo>
                    <a:pt x="117" y="834"/>
                    <a:pt x="128" y="822"/>
                    <a:pt x="128" y="822"/>
                  </a:cubicBezTo>
                  <a:cubicBezTo>
                    <a:pt x="129" y="822"/>
                    <a:pt x="131" y="821"/>
                    <a:pt x="132" y="821"/>
                  </a:cubicBezTo>
                  <a:lnTo>
                    <a:pt x="132" y="821"/>
                  </a:lnTo>
                  <a:cubicBezTo>
                    <a:pt x="132" y="821"/>
                    <a:pt x="132" y="821"/>
                    <a:pt x="132" y="821"/>
                  </a:cubicBezTo>
                  <a:cubicBezTo>
                    <a:pt x="135" y="821"/>
                    <a:pt x="153" y="808"/>
                    <a:pt x="161" y="800"/>
                  </a:cubicBezTo>
                  <a:cubicBezTo>
                    <a:pt x="183" y="790"/>
                    <a:pt x="216" y="768"/>
                    <a:pt x="238" y="746"/>
                  </a:cubicBezTo>
                  <a:cubicBezTo>
                    <a:pt x="337" y="691"/>
                    <a:pt x="424" y="636"/>
                    <a:pt x="512" y="581"/>
                  </a:cubicBezTo>
                  <a:cubicBezTo>
                    <a:pt x="709" y="461"/>
                    <a:pt x="907" y="329"/>
                    <a:pt x="1104" y="208"/>
                  </a:cubicBezTo>
                  <a:cubicBezTo>
                    <a:pt x="1148" y="176"/>
                    <a:pt x="1192" y="154"/>
                    <a:pt x="1236" y="121"/>
                  </a:cubicBezTo>
                  <a:cubicBezTo>
                    <a:pt x="1300" y="84"/>
                    <a:pt x="1264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15;p41">
              <a:extLst>
                <a:ext uri="{FF2B5EF4-FFF2-40B4-BE49-F238E27FC236}">
                  <a16:creationId xmlns:a16="http://schemas.microsoft.com/office/drawing/2014/main" xmlns="" id="{79341386-7B6C-18F3-3DD3-4F86F15B26E6}"/>
                </a:ext>
              </a:extLst>
            </p:cNvPr>
            <p:cNvSpPr/>
            <p:nvPr/>
          </p:nvSpPr>
          <p:spPr>
            <a:xfrm>
              <a:off x="2531100" y="2655925"/>
              <a:ext cx="66625" cy="51275"/>
            </a:xfrm>
            <a:custGeom>
              <a:avLst/>
              <a:gdLst/>
              <a:ahLst/>
              <a:cxnLst/>
              <a:rect l="l" t="t" r="r" b="b"/>
              <a:pathLst>
                <a:path w="2665" h="2051" extrusionOk="0">
                  <a:moveTo>
                    <a:pt x="1" y="0"/>
                  </a:moveTo>
                  <a:lnTo>
                    <a:pt x="11" y="614"/>
                  </a:lnTo>
                  <a:lnTo>
                    <a:pt x="2664" y="2050"/>
                  </a:lnTo>
                  <a:lnTo>
                    <a:pt x="2654" y="14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16;p41">
              <a:extLst>
                <a:ext uri="{FF2B5EF4-FFF2-40B4-BE49-F238E27FC236}">
                  <a16:creationId xmlns:a16="http://schemas.microsoft.com/office/drawing/2014/main" xmlns="" id="{51679AA6-3614-C064-028A-06F1504D1178}"/>
                </a:ext>
              </a:extLst>
            </p:cNvPr>
            <p:cNvSpPr/>
            <p:nvPr/>
          </p:nvSpPr>
          <p:spPr>
            <a:xfrm>
              <a:off x="2612775" y="2667150"/>
              <a:ext cx="41400" cy="36750"/>
            </a:xfrm>
            <a:custGeom>
              <a:avLst/>
              <a:gdLst/>
              <a:ahLst/>
              <a:cxnLst/>
              <a:rect l="l" t="t" r="r" b="b"/>
              <a:pathLst>
                <a:path w="1656" h="1470" extrusionOk="0">
                  <a:moveTo>
                    <a:pt x="1645" y="0"/>
                  </a:moveTo>
                  <a:lnTo>
                    <a:pt x="1" y="977"/>
                  </a:lnTo>
                  <a:lnTo>
                    <a:pt x="11" y="1469"/>
                  </a:lnTo>
                  <a:lnTo>
                    <a:pt x="1656" y="450"/>
                  </a:lnTo>
                  <a:lnTo>
                    <a:pt x="1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17;p41">
              <a:extLst>
                <a:ext uri="{FF2B5EF4-FFF2-40B4-BE49-F238E27FC236}">
                  <a16:creationId xmlns:a16="http://schemas.microsoft.com/office/drawing/2014/main" xmlns="" id="{70DA32BD-140B-E12A-3CAE-23AD8F47DCC7}"/>
                </a:ext>
              </a:extLst>
            </p:cNvPr>
            <p:cNvSpPr/>
            <p:nvPr/>
          </p:nvSpPr>
          <p:spPr>
            <a:xfrm>
              <a:off x="2316475" y="2759525"/>
              <a:ext cx="103925" cy="98425"/>
            </a:xfrm>
            <a:custGeom>
              <a:avLst/>
              <a:gdLst/>
              <a:ahLst/>
              <a:cxnLst/>
              <a:rect l="l" t="t" r="r" b="b"/>
              <a:pathLst>
                <a:path w="4157" h="3937" extrusionOk="0">
                  <a:moveTo>
                    <a:pt x="1124" y="0"/>
                  </a:moveTo>
                  <a:cubicBezTo>
                    <a:pt x="1083" y="0"/>
                    <a:pt x="1042" y="11"/>
                    <a:pt x="1009" y="33"/>
                  </a:cubicBezTo>
                  <a:lnTo>
                    <a:pt x="122" y="559"/>
                  </a:lnTo>
                  <a:cubicBezTo>
                    <a:pt x="44" y="603"/>
                    <a:pt x="0" y="680"/>
                    <a:pt x="0" y="768"/>
                  </a:cubicBezTo>
                  <a:lnTo>
                    <a:pt x="22" y="2128"/>
                  </a:lnTo>
                  <a:cubicBezTo>
                    <a:pt x="22" y="2215"/>
                    <a:pt x="66" y="2292"/>
                    <a:pt x="143" y="2335"/>
                  </a:cubicBezTo>
                  <a:lnTo>
                    <a:pt x="2917" y="3904"/>
                  </a:lnTo>
                  <a:cubicBezTo>
                    <a:pt x="2950" y="3926"/>
                    <a:pt x="2991" y="3937"/>
                    <a:pt x="3034" y="3937"/>
                  </a:cubicBezTo>
                  <a:cubicBezTo>
                    <a:pt x="3076" y="3937"/>
                    <a:pt x="3120" y="3926"/>
                    <a:pt x="3158" y="3904"/>
                  </a:cubicBezTo>
                  <a:lnTo>
                    <a:pt x="4035" y="3377"/>
                  </a:lnTo>
                  <a:cubicBezTo>
                    <a:pt x="4101" y="3334"/>
                    <a:pt x="4156" y="3256"/>
                    <a:pt x="4145" y="3169"/>
                  </a:cubicBezTo>
                  <a:lnTo>
                    <a:pt x="4134" y="1787"/>
                  </a:lnTo>
                  <a:cubicBezTo>
                    <a:pt x="4134" y="1699"/>
                    <a:pt x="4079" y="1623"/>
                    <a:pt x="4013" y="1579"/>
                  </a:cubicBezTo>
                  <a:lnTo>
                    <a:pt x="1240" y="33"/>
                  </a:lnTo>
                  <a:cubicBezTo>
                    <a:pt x="1207" y="11"/>
                    <a:pt x="1166" y="0"/>
                    <a:pt x="1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18;p41">
              <a:extLst>
                <a:ext uri="{FF2B5EF4-FFF2-40B4-BE49-F238E27FC236}">
                  <a16:creationId xmlns:a16="http://schemas.microsoft.com/office/drawing/2014/main" xmlns="" id="{8B36DD8F-F8FD-5107-1C42-A825E1351A0E}"/>
                </a:ext>
              </a:extLst>
            </p:cNvPr>
            <p:cNvSpPr/>
            <p:nvPr/>
          </p:nvSpPr>
          <p:spPr>
            <a:xfrm>
              <a:off x="2314650" y="2775050"/>
              <a:ext cx="79425" cy="84325"/>
            </a:xfrm>
            <a:custGeom>
              <a:avLst/>
              <a:gdLst/>
              <a:ahLst/>
              <a:cxnLst/>
              <a:rect l="l" t="t" r="r" b="b"/>
              <a:pathLst>
                <a:path w="3177" h="3373" extrusionOk="0">
                  <a:moveTo>
                    <a:pt x="3010" y="1855"/>
                  </a:moveTo>
                  <a:lnTo>
                    <a:pt x="3010" y="1855"/>
                  </a:lnTo>
                  <a:cubicBezTo>
                    <a:pt x="3015" y="1857"/>
                    <a:pt x="3019" y="1858"/>
                    <a:pt x="3021" y="1858"/>
                  </a:cubicBezTo>
                  <a:cubicBezTo>
                    <a:pt x="3022" y="1858"/>
                    <a:pt x="3023" y="1858"/>
                    <a:pt x="3023" y="1857"/>
                  </a:cubicBezTo>
                  <a:lnTo>
                    <a:pt x="3023" y="1857"/>
                  </a:lnTo>
                  <a:cubicBezTo>
                    <a:pt x="3021" y="1859"/>
                    <a:pt x="3019" y="1860"/>
                    <a:pt x="3018" y="1860"/>
                  </a:cubicBezTo>
                  <a:cubicBezTo>
                    <a:pt x="3015" y="1860"/>
                    <a:pt x="3012" y="1858"/>
                    <a:pt x="3010" y="1855"/>
                  </a:cubicBezTo>
                  <a:close/>
                  <a:moveTo>
                    <a:pt x="99" y="1"/>
                  </a:moveTo>
                  <a:cubicBezTo>
                    <a:pt x="90" y="1"/>
                    <a:pt x="82" y="2"/>
                    <a:pt x="73" y="4"/>
                  </a:cubicBezTo>
                  <a:cubicBezTo>
                    <a:pt x="0" y="15"/>
                    <a:pt x="27" y="126"/>
                    <a:pt x="97" y="126"/>
                  </a:cubicBezTo>
                  <a:cubicBezTo>
                    <a:pt x="100" y="126"/>
                    <a:pt x="104" y="126"/>
                    <a:pt x="107" y="125"/>
                  </a:cubicBezTo>
                  <a:lnTo>
                    <a:pt x="107" y="125"/>
                  </a:lnTo>
                  <a:cubicBezTo>
                    <a:pt x="52" y="136"/>
                    <a:pt x="73" y="125"/>
                    <a:pt x="117" y="147"/>
                  </a:cubicBezTo>
                  <a:cubicBezTo>
                    <a:pt x="161" y="169"/>
                    <a:pt x="205" y="191"/>
                    <a:pt x="249" y="223"/>
                  </a:cubicBezTo>
                  <a:cubicBezTo>
                    <a:pt x="380" y="300"/>
                    <a:pt x="523" y="377"/>
                    <a:pt x="666" y="465"/>
                  </a:cubicBezTo>
                  <a:cubicBezTo>
                    <a:pt x="1060" y="695"/>
                    <a:pt x="1444" y="925"/>
                    <a:pt x="1839" y="1156"/>
                  </a:cubicBezTo>
                  <a:lnTo>
                    <a:pt x="2826" y="1748"/>
                  </a:lnTo>
                  <a:cubicBezTo>
                    <a:pt x="2834" y="1748"/>
                    <a:pt x="2936" y="1816"/>
                    <a:pt x="2990" y="1845"/>
                  </a:cubicBezTo>
                  <a:lnTo>
                    <a:pt x="2990" y="1845"/>
                  </a:lnTo>
                  <a:cubicBezTo>
                    <a:pt x="2990" y="1854"/>
                    <a:pt x="2990" y="1865"/>
                    <a:pt x="2990" y="1879"/>
                  </a:cubicBezTo>
                  <a:cubicBezTo>
                    <a:pt x="3001" y="1956"/>
                    <a:pt x="3001" y="2033"/>
                    <a:pt x="3001" y="2109"/>
                  </a:cubicBezTo>
                  <a:cubicBezTo>
                    <a:pt x="3023" y="2504"/>
                    <a:pt x="3034" y="2910"/>
                    <a:pt x="3045" y="3315"/>
                  </a:cubicBezTo>
                  <a:cubicBezTo>
                    <a:pt x="3050" y="3354"/>
                    <a:pt x="3083" y="3373"/>
                    <a:pt x="3115" y="3373"/>
                  </a:cubicBezTo>
                  <a:cubicBezTo>
                    <a:pt x="3146" y="3373"/>
                    <a:pt x="3177" y="3354"/>
                    <a:pt x="3177" y="3315"/>
                  </a:cubicBezTo>
                  <a:cubicBezTo>
                    <a:pt x="3165" y="2954"/>
                    <a:pt x="3143" y="2581"/>
                    <a:pt x="3133" y="2219"/>
                  </a:cubicBezTo>
                  <a:cubicBezTo>
                    <a:pt x="3133" y="2099"/>
                    <a:pt x="3155" y="1923"/>
                    <a:pt x="3121" y="1814"/>
                  </a:cubicBezTo>
                  <a:cubicBezTo>
                    <a:pt x="3099" y="1748"/>
                    <a:pt x="3034" y="1726"/>
                    <a:pt x="2979" y="1692"/>
                  </a:cubicBezTo>
                  <a:cubicBezTo>
                    <a:pt x="2256" y="1254"/>
                    <a:pt x="1532" y="827"/>
                    <a:pt x="797" y="399"/>
                  </a:cubicBezTo>
                  <a:cubicBezTo>
                    <a:pt x="633" y="300"/>
                    <a:pt x="468" y="201"/>
                    <a:pt x="293" y="103"/>
                  </a:cubicBezTo>
                  <a:cubicBezTo>
                    <a:pt x="244" y="73"/>
                    <a:pt x="169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19;p41">
              <a:extLst>
                <a:ext uri="{FF2B5EF4-FFF2-40B4-BE49-F238E27FC236}">
                  <a16:creationId xmlns:a16="http://schemas.microsoft.com/office/drawing/2014/main" xmlns="" id="{DAD36194-5E69-BC23-EA34-F9E90B0BA5CF}"/>
                </a:ext>
              </a:extLst>
            </p:cNvPr>
            <p:cNvSpPr/>
            <p:nvPr/>
          </p:nvSpPr>
          <p:spPr>
            <a:xfrm>
              <a:off x="2389475" y="2800650"/>
              <a:ext cx="32300" cy="20875"/>
            </a:xfrm>
            <a:custGeom>
              <a:avLst/>
              <a:gdLst/>
              <a:ahLst/>
              <a:cxnLst/>
              <a:rect l="l" t="t" r="r" b="b"/>
              <a:pathLst>
                <a:path w="1292" h="835" extrusionOk="0">
                  <a:moveTo>
                    <a:pt x="1202" y="0"/>
                  </a:moveTo>
                  <a:cubicBezTo>
                    <a:pt x="1192" y="0"/>
                    <a:pt x="1181" y="4"/>
                    <a:pt x="1170" y="11"/>
                  </a:cubicBezTo>
                  <a:cubicBezTo>
                    <a:pt x="842" y="219"/>
                    <a:pt x="513" y="427"/>
                    <a:pt x="194" y="625"/>
                  </a:cubicBezTo>
                  <a:cubicBezTo>
                    <a:pt x="148" y="653"/>
                    <a:pt x="101" y="681"/>
                    <a:pt x="60" y="709"/>
                  </a:cubicBezTo>
                  <a:lnTo>
                    <a:pt x="60" y="709"/>
                  </a:lnTo>
                  <a:cubicBezTo>
                    <a:pt x="58" y="710"/>
                    <a:pt x="55" y="711"/>
                    <a:pt x="52" y="712"/>
                  </a:cubicBezTo>
                  <a:lnTo>
                    <a:pt x="56" y="712"/>
                  </a:lnTo>
                  <a:cubicBezTo>
                    <a:pt x="51" y="716"/>
                    <a:pt x="46" y="720"/>
                    <a:pt x="41" y="724"/>
                  </a:cubicBezTo>
                  <a:cubicBezTo>
                    <a:pt x="0" y="774"/>
                    <a:pt x="35" y="834"/>
                    <a:pt x="93" y="834"/>
                  </a:cubicBezTo>
                  <a:cubicBezTo>
                    <a:pt x="97" y="834"/>
                    <a:pt x="102" y="834"/>
                    <a:pt x="106" y="833"/>
                  </a:cubicBezTo>
                  <a:lnTo>
                    <a:pt x="118" y="822"/>
                  </a:lnTo>
                  <a:cubicBezTo>
                    <a:pt x="120" y="821"/>
                    <a:pt x="122" y="820"/>
                    <a:pt x="123" y="819"/>
                  </a:cubicBezTo>
                  <a:lnTo>
                    <a:pt x="123" y="819"/>
                  </a:lnTo>
                  <a:cubicBezTo>
                    <a:pt x="121" y="824"/>
                    <a:pt x="121" y="825"/>
                    <a:pt x="122" y="825"/>
                  </a:cubicBezTo>
                  <a:cubicBezTo>
                    <a:pt x="125" y="825"/>
                    <a:pt x="143" y="808"/>
                    <a:pt x="150" y="800"/>
                  </a:cubicBezTo>
                  <a:cubicBezTo>
                    <a:pt x="184" y="790"/>
                    <a:pt x="206" y="768"/>
                    <a:pt x="238" y="756"/>
                  </a:cubicBezTo>
                  <a:cubicBezTo>
                    <a:pt x="326" y="690"/>
                    <a:pt x="413" y="636"/>
                    <a:pt x="501" y="581"/>
                  </a:cubicBezTo>
                  <a:cubicBezTo>
                    <a:pt x="699" y="461"/>
                    <a:pt x="896" y="340"/>
                    <a:pt x="1093" y="208"/>
                  </a:cubicBezTo>
                  <a:cubicBezTo>
                    <a:pt x="1137" y="186"/>
                    <a:pt x="1181" y="154"/>
                    <a:pt x="1236" y="120"/>
                  </a:cubicBezTo>
                  <a:cubicBezTo>
                    <a:pt x="1291" y="83"/>
                    <a:pt x="125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20;p41">
              <a:extLst>
                <a:ext uri="{FF2B5EF4-FFF2-40B4-BE49-F238E27FC236}">
                  <a16:creationId xmlns:a16="http://schemas.microsoft.com/office/drawing/2014/main" xmlns="" id="{62754EC7-28E2-4560-5A26-ABC33E84ABCD}"/>
                </a:ext>
              </a:extLst>
            </p:cNvPr>
            <p:cNvSpPr/>
            <p:nvPr/>
          </p:nvSpPr>
          <p:spPr>
            <a:xfrm>
              <a:off x="2217550" y="2747300"/>
              <a:ext cx="478075" cy="229475"/>
            </a:xfrm>
            <a:custGeom>
              <a:avLst/>
              <a:gdLst/>
              <a:ahLst/>
              <a:cxnLst/>
              <a:rect l="l" t="t" r="r" b="b"/>
              <a:pathLst>
                <a:path w="19123" h="9179" extrusionOk="0">
                  <a:moveTo>
                    <a:pt x="19028" y="1"/>
                  </a:moveTo>
                  <a:cubicBezTo>
                    <a:pt x="19019" y="1"/>
                    <a:pt x="19010" y="3"/>
                    <a:pt x="19000" y="7"/>
                  </a:cubicBezTo>
                  <a:cubicBezTo>
                    <a:pt x="17301" y="1026"/>
                    <a:pt x="15591" y="2046"/>
                    <a:pt x="13880" y="3066"/>
                  </a:cubicBezTo>
                  <a:cubicBezTo>
                    <a:pt x="12685" y="3779"/>
                    <a:pt x="11490" y="4480"/>
                    <a:pt x="10284" y="5193"/>
                  </a:cubicBezTo>
                  <a:cubicBezTo>
                    <a:pt x="8859" y="6026"/>
                    <a:pt x="7477" y="6947"/>
                    <a:pt x="5986" y="7670"/>
                  </a:cubicBezTo>
                  <a:cubicBezTo>
                    <a:pt x="4391" y="8463"/>
                    <a:pt x="2664" y="9048"/>
                    <a:pt x="884" y="9048"/>
                  </a:cubicBezTo>
                  <a:cubicBezTo>
                    <a:pt x="619" y="9048"/>
                    <a:pt x="354" y="9035"/>
                    <a:pt x="88" y="9008"/>
                  </a:cubicBezTo>
                  <a:cubicBezTo>
                    <a:pt x="84" y="9008"/>
                    <a:pt x="81" y="9007"/>
                    <a:pt x="78" y="9007"/>
                  </a:cubicBezTo>
                  <a:cubicBezTo>
                    <a:pt x="0" y="9007"/>
                    <a:pt x="3" y="9129"/>
                    <a:pt x="88" y="9140"/>
                  </a:cubicBezTo>
                  <a:cubicBezTo>
                    <a:pt x="359" y="9166"/>
                    <a:pt x="628" y="9179"/>
                    <a:pt x="895" y="9179"/>
                  </a:cubicBezTo>
                  <a:cubicBezTo>
                    <a:pt x="4142" y="9179"/>
                    <a:pt x="7052" y="7294"/>
                    <a:pt x="9746" y="5653"/>
                  </a:cubicBezTo>
                  <a:cubicBezTo>
                    <a:pt x="12180" y="4184"/>
                    <a:pt x="14636" y="2759"/>
                    <a:pt x="17082" y="1311"/>
                  </a:cubicBezTo>
                  <a:cubicBezTo>
                    <a:pt x="17739" y="917"/>
                    <a:pt x="18408" y="522"/>
                    <a:pt x="19066" y="117"/>
                  </a:cubicBezTo>
                  <a:cubicBezTo>
                    <a:pt x="19123" y="88"/>
                    <a:pt x="19089" y="1"/>
                    <a:pt x="19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21;p41">
              <a:extLst>
                <a:ext uri="{FF2B5EF4-FFF2-40B4-BE49-F238E27FC236}">
                  <a16:creationId xmlns:a16="http://schemas.microsoft.com/office/drawing/2014/main" xmlns="" id="{AD4E5734-BFAD-4933-EDAF-2791670B6A16}"/>
                </a:ext>
              </a:extLst>
            </p:cNvPr>
            <p:cNvSpPr/>
            <p:nvPr/>
          </p:nvSpPr>
          <p:spPr>
            <a:xfrm>
              <a:off x="2594700" y="2837150"/>
              <a:ext cx="125000" cy="107125"/>
            </a:xfrm>
            <a:custGeom>
              <a:avLst/>
              <a:gdLst/>
              <a:ahLst/>
              <a:cxnLst/>
              <a:rect l="l" t="t" r="r" b="b"/>
              <a:pathLst>
                <a:path w="5000" h="4285" extrusionOk="0">
                  <a:moveTo>
                    <a:pt x="3360" y="1"/>
                  </a:moveTo>
                  <a:cubicBezTo>
                    <a:pt x="3314" y="1"/>
                    <a:pt x="3267" y="15"/>
                    <a:pt x="3224" y="42"/>
                  </a:cubicBezTo>
                  <a:lnTo>
                    <a:pt x="132" y="1862"/>
                  </a:lnTo>
                  <a:cubicBezTo>
                    <a:pt x="44" y="1917"/>
                    <a:pt x="0" y="2005"/>
                    <a:pt x="0" y="2103"/>
                  </a:cubicBezTo>
                  <a:lnTo>
                    <a:pt x="22" y="3265"/>
                  </a:lnTo>
                  <a:cubicBezTo>
                    <a:pt x="22" y="3353"/>
                    <a:pt x="76" y="3452"/>
                    <a:pt x="164" y="3496"/>
                  </a:cubicBezTo>
                  <a:lnTo>
                    <a:pt x="1524" y="4252"/>
                  </a:lnTo>
                  <a:cubicBezTo>
                    <a:pt x="1562" y="4274"/>
                    <a:pt x="1609" y="4285"/>
                    <a:pt x="1656" y="4285"/>
                  </a:cubicBezTo>
                  <a:cubicBezTo>
                    <a:pt x="1702" y="4285"/>
                    <a:pt x="1749" y="4274"/>
                    <a:pt x="1787" y="4252"/>
                  </a:cubicBezTo>
                  <a:lnTo>
                    <a:pt x="4857" y="2410"/>
                  </a:lnTo>
                  <a:cubicBezTo>
                    <a:pt x="4944" y="2366"/>
                    <a:pt x="5000" y="2278"/>
                    <a:pt x="4988" y="2180"/>
                  </a:cubicBezTo>
                  <a:lnTo>
                    <a:pt x="4966" y="1018"/>
                  </a:lnTo>
                  <a:cubicBezTo>
                    <a:pt x="4966" y="919"/>
                    <a:pt x="4912" y="831"/>
                    <a:pt x="4835" y="787"/>
                  </a:cubicBezTo>
                  <a:lnTo>
                    <a:pt x="3497" y="42"/>
                  </a:lnTo>
                  <a:cubicBezTo>
                    <a:pt x="3453" y="15"/>
                    <a:pt x="3407" y="1"/>
                    <a:pt x="33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22;p41">
              <a:extLst>
                <a:ext uri="{FF2B5EF4-FFF2-40B4-BE49-F238E27FC236}">
                  <a16:creationId xmlns:a16="http://schemas.microsoft.com/office/drawing/2014/main" xmlns="" id="{3554996D-740A-EFE2-9E0A-6FBA985CADA4}"/>
                </a:ext>
              </a:extLst>
            </p:cNvPr>
            <p:cNvSpPr/>
            <p:nvPr/>
          </p:nvSpPr>
          <p:spPr>
            <a:xfrm>
              <a:off x="2593000" y="2856800"/>
              <a:ext cx="126450" cy="51075"/>
            </a:xfrm>
            <a:custGeom>
              <a:avLst/>
              <a:gdLst/>
              <a:ahLst/>
              <a:cxnLst/>
              <a:rect l="l" t="t" r="r" b="b"/>
              <a:pathLst>
                <a:path w="5058" h="2043" extrusionOk="0">
                  <a:moveTo>
                    <a:pt x="1604" y="1910"/>
                  </a:moveTo>
                  <a:lnTo>
                    <a:pt x="1604" y="1910"/>
                  </a:lnTo>
                  <a:cubicBezTo>
                    <a:pt x="1616" y="1910"/>
                    <a:pt x="1624" y="1918"/>
                    <a:pt x="1620" y="1918"/>
                  </a:cubicBezTo>
                  <a:cubicBezTo>
                    <a:pt x="1618" y="1918"/>
                    <a:pt x="1613" y="1916"/>
                    <a:pt x="1604" y="1910"/>
                  </a:cubicBezTo>
                  <a:close/>
                  <a:moveTo>
                    <a:pt x="1582" y="1920"/>
                  </a:moveTo>
                  <a:lnTo>
                    <a:pt x="1582" y="1920"/>
                  </a:lnTo>
                  <a:cubicBezTo>
                    <a:pt x="1581" y="1920"/>
                    <a:pt x="1581" y="1920"/>
                    <a:pt x="1581" y="1920"/>
                  </a:cubicBezTo>
                  <a:cubicBezTo>
                    <a:pt x="1581" y="1920"/>
                    <a:pt x="1581" y="1920"/>
                    <a:pt x="1582" y="1920"/>
                  </a:cubicBezTo>
                  <a:close/>
                  <a:moveTo>
                    <a:pt x="4972" y="0"/>
                  </a:moveTo>
                  <a:cubicBezTo>
                    <a:pt x="4953" y="0"/>
                    <a:pt x="4935" y="10"/>
                    <a:pt x="4925" y="35"/>
                  </a:cubicBezTo>
                  <a:cubicBezTo>
                    <a:pt x="4929" y="19"/>
                    <a:pt x="4930" y="13"/>
                    <a:pt x="4928" y="13"/>
                  </a:cubicBezTo>
                  <a:cubicBezTo>
                    <a:pt x="4924" y="13"/>
                    <a:pt x="4909" y="31"/>
                    <a:pt x="4881" y="45"/>
                  </a:cubicBezTo>
                  <a:cubicBezTo>
                    <a:pt x="4837" y="78"/>
                    <a:pt x="4783" y="100"/>
                    <a:pt x="4739" y="133"/>
                  </a:cubicBezTo>
                  <a:cubicBezTo>
                    <a:pt x="4574" y="232"/>
                    <a:pt x="4420" y="320"/>
                    <a:pt x="4256" y="407"/>
                  </a:cubicBezTo>
                  <a:cubicBezTo>
                    <a:pt x="3806" y="659"/>
                    <a:pt x="3357" y="912"/>
                    <a:pt x="2919" y="1175"/>
                  </a:cubicBezTo>
                  <a:lnTo>
                    <a:pt x="1800" y="1799"/>
                  </a:lnTo>
                  <a:cubicBezTo>
                    <a:pt x="1741" y="1830"/>
                    <a:pt x="1653" y="1859"/>
                    <a:pt x="1597" y="1906"/>
                  </a:cubicBezTo>
                  <a:lnTo>
                    <a:pt x="1597" y="1906"/>
                  </a:lnTo>
                  <a:cubicBezTo>
                    <a:pt x="1590" y="1901"/>
                    <a:pt x="1581" y="1895"/>
                    <a:pt x="1570" y="1887"/>
                  </a:cubicBezTo>
                  <a:cubicBezTo>
                    <a:pt x="1504" y="1843"/>
                    <a:pt x="1416" y="1811"/>
                    <a:pt x="1340" y="1767"/>
                  </a:cubicBezTo>
                  <a:cubicBezTo>
                    <a:pt x="934" y="1558"/>
                    <a:pt x="539" y="1350"/>
                    <a:pt x="134" y="1131"/>
                  </a:cubicBezTo>
                  <a:cubicBezTo>
                    <a:pt x="124" y="1127"/>
                    <a:pt x="114" y="1125"/>
                    <a:pt x="105" y="1125"/>
                  </a:cubicBezTo>
                  <a:cubicBezTo>
                    <a:pt x="42" y="1125"/>
                    <a:pt x="1" y="1212"/>
                    <a:pt x="68" y="1241"/>
                  </a:cubicBezTo>
                  <a:lnTo>
                    <a:pt x="1186" y="1833"/>
                  </a:lnTo>
                  <a:cubicBezTo>
                    <a:pt x="1296" y="1887"/>
                    <a:pt x="1450" y="2019"/>
                    <a:pt x="1570" y="2041"/>
                  </a:cubicBezTo>
                  <a:cubicBezTo>
                    <a:pt x="1578" y="2042"/>
                    <a:pt x="1586" y="2042"/>
                    <a:pt x="1594" y="2042"/>
                  </a:cubicBezTo>
                  <a:cubicBezTo>
                    <a:pt x="1657" y="2042"/>
                    <a:pt x="1697" y="2004"/>
                    <a:pt x="1745" y="1975"/>
                  </a:cubicBezTo>
                  <a:cubicBezTo>
                    <a:pt x="2578" y="1504"/>
                    <a:pt x="3401" y="1043"/>
                    <a:pt x="4223" y="571"/>
                  </a:cubicBezTo>
                  <a:cubicBezTo>
                    <a:pt x="4420" y="462"/>
                    <a:pt x="4607" y="352"/>
                    <a:pt x="4805" y="242"/>
                  </a:cubicBezTo>
                  <a:cubicBezTo>
                    <a:pt x="4859" y="210"/>
                    <a:pt x="5002" y="155"/>
                    <a:pt x="5034" y="100"/>
                  </a:cubicBezTo>
                  <a:cubicBezTo>
                    <a:pt x="5057" y="48"/>
                    <a:pt x="5013" y="0"/>
                    <a:pt x="4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23;p41">
              <a:extLst>
                <a:ext uri="{FF2B5EF4-FFF2-40B4-BE49-F238E27FC236}">
                  <a16:creationId xmlns:a16="http://schemas.microsoft.com/office/drawing/2014/main" xmlns="" id="{4D2AFD7C-3CC3-D183-D604-6B1AAA6EFD77}"/>
                </a:ext>
              </a:extLst>
            </p:cNvPr>
            <p:cNvSpPr/>
            <p:nvPr/>
          </p:nvSpPr>
          <p:spPr>
            <a:xfrm>
              <a:off x="2631425" y="2905525"/>
              <a:ext cx="4950" cy="40200"/>
            </a:xfrm>
            <a:custGeom>
              <a:avLst/>
              <a:gdLst/>
              <a:ahLst/>
              <a:cxnLst/>
              <a:rect l="l" t="t" r="r" b="b"/>
              <a:pathLst>
                <a:path w="198" h="1608" extrusionOk="0">
                  <a:moveTo>
                    <a:pt x="0" y="70"/>
                  </a:moveTo>
                  <a:cubicBezTo>
                    <a:pt x="0" y="70"/>
                    <a:pt x="0" y="73"/>
                    <a:pt x="0" y="81"/>
                  </a:cubicBezTo>
                  <a:lnTo>
                    <a:pt x="2" y="81"/>
                  </a:lnTo>
                  <a:lnTo>
                    <a:pt x="2" y="81"/>
                  </a:lnTo>
                  <a:cubicBezTo>
                    <a:pt x="1" y="75"/>
                    <a:pt x="1" y="70"/>
                    <a:pt x="0" y="70"/>
                  </a:cubicBezTo>
                  <a:close/>
                  <a:moveTo>
                    <a:pt x="59" y="0"/>
                  </a:moveTo>
                  <a:cubicBezTo>
                    <a:pt x="50" y="0"/>
                    <a:pt x="41" y="1"/>
                    <a:pt x="33" y="4"/>
                  </a:cubicBezTo>
                  <a:cubicBezTo>
                    <a:pt x="11" y="15"/>
                    <a:pt x="0" y="37"/>
                    <a:pt x="0" y="59"/>
                  </a:cubicBezTo>
                  <a:cubicBezTo>
                    <a:pt x="0" y="68"/>
                    <a:pt x="1" y="75"/>
                    <a:pt x="3" y="82"/>
                  </a:cubicBezTo>
                  <a:lnTo>
                    <a:pt x="3" y="82"/>
                  </a:lnTo>
                  <a:lnTo>
                    <a:pt x="2" y="81"/>
                  </a:lnTo>
                  <a:lnTo>
                    <a:pt x="2" y="81"/>
                  </a:lnTo>
                  <a:cubicBezTo>
                    <a:pt x="3" y="92"/>
                    <a:pt x="6" y="108"/>
                    <a:pt x="11" y="113"/>
                  </a:cubicBezTo>
                  <a:lnTo>
                    <a:pt x="11" y="223"/>
                  </a:lnTo>
                  <a:cubicBezTo>
                    <a:pt x="11" y="344"/>
                    <a:pt x="22" y="454"/>
                    <a:pt x="22" y="574"/>
                  </a:cubicBezTo>
                  <a:lnTo>
                    <a:pt x="55" y="1363"/>
                  </a:lnTo>
                  <a:cubicBezTo>
                    <a:pt x="55" y="1419"/>
                    <a:pt x="66" y="1484"/>
                    <a:pt x="66" y="1550"/>
                  </a:cubicBezTo>
                  <a:cubicBezTo>
                    <a:pt x="66" y="1588"/>
                    <a:pt x="99" y="1607"/>
                    <a:pt x="132" y="1607"/>
                  </a:cubicBezTo>
                  <a:cubicBezTo>
                    <a:pt x="165" y="1607"/>
                    <a:pt x="198" y="1588"/>
                    <a:pt x="198" y="1550"/>
                  </a:cubicBezTo>
                  <a:cubicBezTo>
                    <a:pt x="176" y="1112"/>
                    <a:pt x="154" y="684"/>
                    <a:pt x="142" y="245"/>
                  </a:cubicBezTo>
                  <a:cubicBezTo>
                    <a:pt x="132" y="179"/>
                    <a:pt x="142" y="113"/>
                    <a:pt x="132" y="48"/>
                  </a:cubicBezTo>
                  <a:cubicBezTo>
                    <a:pt x="123" y="14"/>
                    <a:pt x="89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24;p41">
              <a:extLst>
                <a:ext uri="{FF2B5EF4-FFF2-40B4-BE49-F238E27FC236}">
                  <a16:creationId xmlns:a16="http://schemas.microsoft.com/office/drawing/2014/main" xmlns="" id="{7DEADA23-3F4B-0B6E-BD6F-336AF0C8A7FB}"/>
                </a:ext>
              </a:extLst>
            </p:cNvPr>
            <p:cNvSpPr/>
            <p:nvPr/>
          </p:nvSpPr>
          <p:spPr>
            <a:xfrm>
              <a:off x="2618525" y="2781475"/>
              <a:ext cx="125025" cy="107150"/>
            </a:xfrm>
            <a:custGeom>
              <a:avLst/>
              <a:gdLst/>
              <a:ahLst/>
              <a:cxnLst/>
              <a:rect l="l" t="t" r="r" b="b"/>
              <a:pathLst>
                <a:path w="5001" h="4286" extrusionOk="0">
                  <a:moveTo>
                    <a:pt x="3375" y="1"/>
                  </a:moveTo>
                  <a:cubicBezTo>
                    <a:pt x="3325" y="1"/>
                    <a:pt x="3276" y="14"/>
                    <a:pt x="3235" y="43"/>
                  </a:cubicBezTo>
                  <a:lnTo>
                    <a:pt x="144" y="1863"/>
                  </a:lnTo>
                  <a:cubicBezTo>
                    <a:pt x="56" y="1918"/>
                    <a:pt x="1" y="2006"/>
                    <a:pt x="12" y="2105"/>
                  </a:cubicBezTo>
                  <a:lnTo>
                    <a:pt x="34" y="3255"/>
                  </a:lnTo>
                  <a:cubicBezTo>
                    <a:pt x="34" y="3355"/>
                    <a:pt x="88" y="3442"/>
                    <a:pt x="165" y="3486"/>
                  </a:cubicBezTo>
                  <a:lnTo>
                    <a:pt x="1525" y="4254"/>
                  </a:lnTo>
                  <a:cubicBezTo>
                    <a:pt x="1566" y="4274"/>
                    <a:pt x="1610" y="4285"/>
                    <a:pt x="1654" y="4285"/>
                  </a:cubicBezTo>
                  <a:cubicBezTo>
                    <a:pt x="1703" y="4285"/>
                    <a:pt x="1752" y="4271"/>
                    <a:pt x="1799" y="4242"/>
                  </a:cubicBezTo>
                  <a:lnTo>
                    <a:pt x="4869" y="2412"/>
                  </a:lnTo>
                  <a:cubicBezTo>
                    <a:pt x="4956" y="2356"/>
                    <a:pt x="5000" y="2269"/>
                    <a:pt x="5000" y="2170"/>
                  </a:cubicBezTo>
                  <a:lnTo>
                    <a:pt x="4978" y="1008"/>
                  </a:lnTo>
                  <a:cubicBezTo>
                    <a:pt x="4978" y="921"/>
                    <a:pt x="4924" y="833"/>
                    <a:pt x="4836" y="778"/>
                  </a:cubicBezTo>
                  <a:lnTo>
                    <a:pt x="3498" y="32"/>
                  </a:lnTo>
                  <a:cubicBezTo>
                    <a:pt x="3462" y="11"/>
                    <a:pt x="3419" y="1"/>
                    <a:pt x="3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25;p41">
              <a:extLst>
                <a:ext uri="{FF2B5EF4-FFF2-40B4-BE49-F238E27FC236}">
                  <a16:creationId xmlns:a16="http://schemas.microsoft.com/office/drawing/2014/main" xmlns="" id="{E47D9F53-E7CE-5A41-BCE6-FABDFBF77018}"/>
                </a:ext>
              </a:extLst>
            </p:cNvPr>
            <p:cNvSpPr/>
            <p:nvPr/>
          </p:nvSpPr>
          <p:spPr>
            <a:xfrm>
              <a:off x="2617200" y="2801000"/>
              <a:ext cx="126375" cy="50975"/>
            </a:xfrm>
            <a:custGeom>
              <a:avLst/>
              <a:gdLst/>
              <a:ahLst/>
              <a:cxnLst/>
              <a:rect l="l" t="t" r="r" b="b"/>
              <a:pathLst>
                <a:path w="5055" h="2039" extrusionOk="0">
                  <a:moveTo>
                    <a:pt x="1607" y="1917"/>
                  </a:moveTo>
                  <a:cubicBezTo>
                    <a:pt x="1612" y="1918"/>
                    <a:pt x="1615" y="1919"/>
                    <a:pt x="1614" y="1919"/>
                  </a:cubicBezTo>
                  <a:cubicBezTo>
                    <a:pt x="1613" y="1919"/>
                    <a:pt x="1611" y="1919"/>
                    <a:pt x="1607" y="1917"/>
                  </a:cubicBezTo>
                  <a:close/>
                  <a:moveTo>
                    <a:pt x="4965" y="1"/>
                  </a:moveTo>
                  <a:cubicBezTo>
                    <a:pt x="4945" y="1"/>
                    <a:pt x="4925" y="9"/>
                    <a:pt x="4911" y="30"/>
                  </a:cubicBezTo>
                  <a:cubicBezTo>
                    <a:pt x="4918" y="20"/>
                    <a:pt x="4920" y="16"/>
                    <a:pt x="4920" y="16"/>
                  </a:cubicBezTo>
                  <a:lnTo>
                    <a:pt x="4920" y="16"/>
                  </a:lnTo>
                  <a:cubicBezTo>
                    <a:pt x="4919" y="16"/>
                    <a:pt x="4901" y="37"/>
                    <a:pt x="4878" y="52"/>
                  </a:cubicBezTo>
                  <a:cubicBezTo>
                    <a:pt x="4823" y="74"/>
                    <a:pt x="4779" y="106"/>
                    <a:pt x="4724" y="140"/>
                  </a:cubicBezTo>
                  <a:cubicBezTo>
                    <a:pt x="4571" y="227"/>
                    <a:pt x="4407" y="326"/>
                    <a:pt x="4253" y="413"/>
                  </a:cubicBezTo>
                  <a:lnTo>
                    <a:pt x="2904" y="1170"/>
                  </a:lnTo>
                  <a:cubicBezTo>
                    <a:pt x="2531" y="1378"/>
                    <a:pt x="2159" y="1597"/>
                    <a:pt x="1786" y="1806"/>
                  </a:cubicBezTo>
                  <a:cubicBezTo>
                    <a:pt x="1728" y="1835"/>
                    <a:pt x="1646" y="1864"/>
                    <a:pt x="1589" y="1907"/>
                  </a:cubicBezTo>
                  <a:lnTo>
                    <a:pt x="1589" y="1907"/>
                  </a:lnTo>
                  <a:cubicBezTo>
                    <a:pt x="1583" y="1904"/>
                    <a:pt x="1575" y="1899"/>
                    <a:pt x="1567" y="1894"/>
                  </a:cubicBezTo>
                  <a:cubicBezTo>
                    <a:pt x="1490" y="1850"/>
                    <a:pt x="1413" y="1817"/>
                    <a:pt x="1337" y="1773"/>
                  </a:cubicBezTo>
                  <a:cubicBezTo>
                    <a:pt x="931" y="1565"/>
                    <a:pt x="525" y="1346"/>
                    <a:pt x="119" y="1137"/>
                  </a:cubicBezTo>
                  <a:cubicBezTo>
                    <a:pt x="109" y="1130"/>
                    <a:pt x="98" y="1127"/>
                    <a:pt x="88" y="1127"/>
                  </a:cubicBezTo>
                  <a:cubicBezTo>
                    <a:pt x="36" y="1127"/>
                    <a:pt x="0" y="1210"/>
                    <a:pt x="65" y="1247"/>
                  </a:cubicBezTo>
                  <a:cubicBezTo>
                    <a:pt x="426" y="1444"/>
                    <a:pt x="799" y="1641"/>
                    <a:pt x="1172" y="1839"/>
                  </a:cubicBezTo>
                  <a:cubicBezTo>
                    <a:pt x="1282" y="1894"/>
                    <a:pt x="1446" y="2014"/>
                    <a:pt x="1567" y="2036"/>
                  </a:cubicBezTo>
                  <a:cubicBezTo>
                    <a:pt x="1576" y="2037"/>
                    <a:pt x="1584" y="2038"/>
                    <a:pt x="1593" y="2038"/>
                  </a:cubicBezTo>
                  <a:cubicBezTo>
                    <a:pt x="1645" y="2038"/>
                    <a:pt x="1685" y="2010"/>
                    <a:pt x="1742" y="1982"/>
                  </a:cubicBezTo>
                  <a:cubicBezTo>
                    <a:pt x="2565" y="1510"/>
                    <a:pt x="3398" y="1049"/>
                    <a:pt x="4220" y="578"/>
                  </a:cubicBezTo>
                  <a:cubicBezTo>
                    <a:pt x="4407" y="469"/>
                    <a:pt x="4604" y="359"/>
                    <a:pt x="4790" y="249"/>
                  </a:cubicBezTo>
                  <a:cubicBezTo>
                    <a:pt x="4845" y="216"/>
                    <a:pt x="4999" y="162"/>
                    <a:pt x="5031" y="96"/>
                  </a:cubicBezTo>
                  <a:cubicBezTo>
                    <a:pt x="5054" y="43"/>
                    <a:pt x="5010" y="1"/>
                    <a:pt x="4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26;p41">
              <a:extLst>
                <a:ext uri="{FF2B5EF4-FFF2-40B4-BE49-F238E27FC236}">
                  <a16:creationId xmlns:a16="http://schemas.microsoft.com/office/drawing/2014/main" xmlns="" id="{F706A0F7-7938-86FC-D4C3-1DC7BC5372EF}"/>
                </a:ext>
              </a:extLst>
            </p:cNvPr>
            <p:cNvSpPr/>
            <p:nvPr/>
          </p:nvSpPr>
          <p:spPr>
            <a:xfrm>
              <a:off x="2655400" y="2849750"/>
              <a:ext cx="4825" cy="40275"/>
            </a:xfrm>
            <a:custGeom>
              <a:avLst/>
              <a:gdLst/>
              <a:ahLst/>
              <a:cxnLst/>
              <a:rect l="l" t="t" r="r" b="b"/>
              <a:pathLst>
                <a:path w="193" h="1611" extrusionOk="0">
                  <a:moveTo>
                    <a:pt x="105" y="117"/>
                  </a:moveTo>
                  <a:lnTo>
                    <a:pt x="105" y="117"/>
                  </a:lnTo>
                  <a:cubicBezTo>
                    <a:pt x="105" y="118"/>
                    <a:pt x="105" y="119"/>
                    <a:pt x="104" y="119"/>
                  </a:cubicBezTo>
                  <a:lnTo>
                    <a:pt x="103" y="119"/>
                  </a:lnTo>
                  <a:lnTo>
                    <a:pt x="103" y="119"/>
                  </a:lnTo>
                  <a:cubicBezTo>
                    <a:pt x="104" y="118"/>
                    <a:pt x="105" y="118"/>
                    <a:pt x="105" y="117"/>
                  </a:cubicBezTo>
                  <a:close/>
                  <a:moveTo>
                    <a:pt x="68" y="1"/>
                  </a:moveTo>
                  <a:cubicBezTo>
                    <a:pt x="58" y="1"/>
                    <a:pt x="48" y="4"/>
                    <a:pt x="39" y="10"/>
                  </a:cubicBezTo>
                  <a:cubicBezTo>
                    <a:pt x="17" y="20"/>
                    <a:pt x="6" y="42"/>
                    <a:pt x="6" y="64"/>
                  </a:cubicBezTo>
                  <a:cubicBezTo>
                    <a:pt x="5" y="72"/>
                    <a:pt x="5" y="79"/>
                    <a:pt x="6" y="86"/>
                  </a:cubicBezTo>
                  <a:lnTo>
                    <a:pt x="6" y="86"/>
                  </a:lnTo>
                  <a:lnTo>
                    <a:pt x="6" y="86"/>
                  </a:lnTo>
                  <a:cubicBezTo>
                    <a:pt x="3" y="74"/>
                    <a:pt x="2" y="69"/>
                    <a:pt x="1" y="69"/>
                  </a:cubicBezTo>
                  <a:lnTo>
                    <a:pt x="1" y="69"/>
                  </a:lnTo>
                  <a:cubicBezTo>
                    <a:pt x="0" y="69"/>
                    <a:pt x="6" y="100"/>
                    <a:pt x="6" y="108"/>
                  </a:cubicBezTo>
                  <a:cubicBezTo>
                    <a:pt x="6" y="152"/>
                    <a:pt x="6" y="185"/>
                    <a:pt x="17" y="229"/>
                  </a:cubicBezTo>
                  <a:cubicBezTo>
                    <a:pt x="17" y="339"/>
                    <a:pt x="17" y="459"/>
                    <a:pt x="28" y="580"/>
                  </a:cubicBezTo>
                  <a:cubicBezTo>
                    <a:pt x="39" y="843"/>
                    <a:pt x="50" y="1106"/>
                    <a:pt x="61" y="1358"/>
                  </a:cubicBezTo>
                  <a:lnTo>
                    <a:pt x="61" y="1545"/>
                  </a:lnTo>
                  <a:cubicBezTo>
                    <a:pt x="66" y="1588"/>
                    <a:pt x="99" y="1610"/>
                    <a:pt x="131" y="1610"/>
                  </a:cubicBezTo>
                  <a:cubicBezTo>
                    <a:pt x="162" y="1610"/>
                    <a:pt x="192" y="1588"/>
                    <a:pt x="192" y="1545"/>
                  </a:cubicBezTo>
                  <a:cubicBezTo>
                    <a:pt x="182" y="1117"/>
                    <a:pt x="160" y="678"/>
                    <a:pt x="138" y="251"/>
                  </a:cubicBezTo>
                  <a:cubicBezTo>
                    <a:pt x="138" y="197"/>
                    <a:pt x="138" y="136"/>
                    <a:pt x="132" y="86"/>
                  </a:cubicBezTo>
                  <a:lnTo>
                    <a:pt x="132" y="86"/>
                  </a:lnTo>
                  <a:cubicBezTo>
                    <a:pt x="135" y="80"/>
                    <a:pt x="137" y="72"/>
                    <a:pt x="138" y="64"/>
                  </a:cubicBezTo>
                  <a:lnTo>
                    <a:pt x="138" y="64"/>
                  </a:lnTo>
                  <a:cubicBezTo>
                    <a:pt x="135" y="69"/>
                    <a:pt x="133" y="73"/>
                    <a:pt x="130" y="77"/>
                  </a:cubicBezTo>
                  <a:lnTo>
                    <a:pt x="130" y="77"/>
                  </a:lnTo>
                  <a:cubicBezTo>
                    <a:pt x="129" y="69"/>
                    <a:pt x="128" y="61"/>
                    <a:pt x="126" y="53"/>
                  </a:cubicBezTo>
                  <a:cubicBezTo>
                    <a:pt x="126" y="21"/>
                    <a:pt x="97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27;p41">
              <a:extLst>
                <a:ext uri="{FF2B5EF4-FFF2-40B4-BE49-F238E27FC236}">
                  <a16:creationId xmlns:a16="http://schemas.microsoft.com/office/drawing/2014/main" xmlns="" id="{4D4D14D6-0F6F-72F7-E6B8-ACE0BDD0CEB1}"/>
                </a:ext>
              </a:extLst>
            </p:cNvPr>
            <p:cNvSpPr/>
            <p:nvPr/>
          </p:nvSpPr>
          <p:spPr>
            <a:xfrm>
              <a:off x="2391325" y="2950900"/>
              <a:ext cx="124725" cy="107150"/>
            </a:xfrm>
            <a:custGeom>
              <a:avLst/>
              <a:gdLst/>
              <a:ahLst/>
              <a:cxnLst/>
              <a:rect l="l" t="t" r="r" b="b"/>
              <a:pathLst>
                <a:path w="4989" h="4286" extrusionOk="0">
                  <a:moveTo>
                    <a:pt x="3355" y="1"/>
                  </a:moveTo>
                  <a:cubicBezTo>
                    <a:pt x="3308" y="1"/>
                    <a:pt x="3262" y="15"/>
                    <a:pt x="3223" y="42"/>
                  </a:cubicBezTo>
                  <a:lnTo>
                    <a:pt x="132" y="1862"/>
                  </a:lnTo>
                  <a:cubicBezTo>
                    <a:pt x="44" y="1917"/>
                    <a:pt x="0" y="2004"/>
                    <a:pt x="0" y="2103"/>
                  </a:cubicBezTo>
                  <a:lnTo>
                    <a:pt x="22" y="3265"/>
                  </a:lnTo>
                  <a:cubicBezTo>
                    <a:pt x="22" y="3364"/>
                    <a:pt x="76" y="3451"/>
                    <a:pt x="154" y="3495"/>
                  </a:cubicBezTo>
                  <a:lnTo>
                    <a:pt x="1524" y="4252"/>
                  </a:lnTo>
                  <a:cubicBezTo>
                    <a:pt x="1562" y="4274"/>
                    <a:pt x="1609" y="4285"/>
                    <a:pt x="1655" y="4285"/>
                  </a:cubicBezTo>
                  <a:cubicBezTo>
                    <a:pt x="1702" y="4285"/>
                    <a:pt x="1749" y="4274"/>
                    <a:pt x="1787" y="4252"/>
                  </a:cubicBezTo>
                  <a:lnTo>
                    <a:pt x="4857" y="2410"/>
                  </a:lnTo>
                  <a:cubicBezTo>
                    <a:pt x="4944" y="2366"/>
                    <a:pt x="4988" y="2279"/>
                    <a:pt x="4988" y="2180"/>
                  </a:cubicBezTo>
                  <a:lnTo>
                    <a:pt x="4966" y="1017"/>
                  </a:lnTo>
                  <a:cubicBezTo>
                    <a:pt x="4966" y="919"/>
                    <a:pt x="4912" y="832"/>
                    <a:pt x="4835" y="788"/>
                  </a:cubicBezTo>
                  <a:lnTo>
                    <a:pt x="3487" y="42"/>
                  </a:lnTo>
                  <a:cubicBezTo>
                    <a:pt x="3448" y="15"/>
                    <a:pt x="3401" y="1"/>
                    <a:pt x="3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28;p41">
              <a:extLst>
                <a:ext uri="{FF2B5EF4-FFF2-40B4-BE49-F238E27FC236}">
                  <a16:creationId xmlns:a16="http://schemas.microsoft.com/office/drawing/2014/main" xmlns="" id="{691C5FD8-5C29-5D63-4ADB-92DAA132BD20}"/>
                </a:ext>
              </a:extLst>
            </p:cNvPr>
            <p:cNvSpPr/>
            <p:nvPr/>
          </p:nvSpPr>
          <p:spPr>
            <a:xfrm>
              <a:off x="2389625" y="2970550"/>
              <a:ext cx="126450" cy="51075"/>
            </a:xfrm>
            <a:custGeom>
              <a:avLst/>
              <a:gdLst/>
              <a:ahLst/>
              <a:cxnLst/>
              <a:rect l="l" t="t" r="r" b="b"/>
              <a:pathLst>
                <a:path w="5058" h="2043" extrusionOk="0">
                  <a:moveTo>
                    <a:pt x="1603" y="1911"/>
                  </a:moveTo>
                  <a:cubicBezTo>
                    <a:pt x="1612" y="1912"/>
                    <a:pt x="1620" y="1918"/>
                    <a:pt x="1617" y="1918"/>
                  </a:cubicBezTo>
                  <a:cubicBezTo>
                    <a:pt x="1616" y="1918"/>
                    <a:pt x="1612" y="1916"/>
                    <a:pt x="1603" y="1911"/>
                  </a:cubicBezTo>
                  <a:close/>
                  <a:moveTo>
                    <a:pt x="1589" y="1913"/>
                  </a:moveTo>
                  <a:cubicBezTo>
                    <a:pt x="1586" y="1915"/>
                    <a:pt x="1583" y="1917"/>
                    <a:pt x="1581" y="1920"/>
                  </a:cubicBezTo>
                  <a:cubicBezTo>
                    <a:pt x="1583" y="1916"/>
                    <a:pt x="1586" y="1914"/>
                    <a:pt x="1589" y="1913"/>
                  </a:cubicBezTo>
                  <a:close/>
                  <a:moveTo>
                    <a:pt x="4972" y="0"/>
                  </a:moveTo>
                  <a:cubicBezTo>
                    <a:pt x="4953" y="0"/>
                    <a:pt x="4935" y="10"/>
                    <a:pt x="4925" y="34"/>
                  </a:cubicBezTo>
                  <a:cubicBezTo>
                    <a:pt x="4929" y="18"/>
                    <a:pt x="4928" y="13"/>
                    <a:pt x="4925" y="13"/>
                  </a:cubicBezTo>
                  <a:cubicBezTo>
                    <a:pt x="4919" y="13"/>
                    <a:pt x="4902" y="31"/>
                    <a:pt x="4881" y="46"/>
                  </a:cubicBezTo>
                  <a:cubicBezTo>
                    <a:pt x="4837" y="78"/>
                    <a:pt x="4782" y="100"/>
                    <a:pt x="4739" y="133"/>
                  </a:cubicBezTo>
                  <a:cubicBezTo>
                    <a:pt x="4574" y="231"/>
                    <a:pt x="4410" y="319"/>
                    <a:pt x="4256" y="407"/>
                  </a:cubicBezTo>
                  <a:cubicBezTo>
                    <a:pt x="3806" y="660"/>
                    <a:pt x="3357" y="923"/>
                    <a:pt x="2907" y="1174"/>
                  </a:cubicBezTo>
                  <a:lnTo>
                    <a:pt x="1789" y="1800"/>
                  </a:lnTo>
                  <a:cubicBezTo>
                    <a:pt x="1740" y="1829"/>
                    <a:pt x="1647" y="1867"/>
                    <a:pt x="1596" y="1907"/>
                  </a:cubicBezTo>
                  <a:lnTo>
                    <a:pt x="1596" y="1907"/>
                  </a:lnTo>
                  <a:cubicBezTo>
                    <a:pt x="1589" y="1902"/>
                    <a:pt x="1581" y="1896"/>
                    <a:pt x="1570" y="1887"/>
                  </a:cubicBezTo>
                  <a:cubicBezTo>
                    <a:pt x="1504" y="1844"/>
                    <a:pt x="1416" y="1810"/>
                    <a:pt x="1340" y="1766"/>
                  </a:cubicBezTo>
                  <a:cubicBezTo>
                    <a:pt x="934" y="1559"/>
                    <a:pt x="529" y="1350"/>
                    <a:pt x="134" y="1131"/>
                  </a:cubicBezTo>
                  <a:cubicBezTo>
                    <a:pt x="124" y="1126"/>
                    <a:pt x="114" y="1125"/>
                    <a:pt x="105" y="1125"/>
                  </a:cubicBezTo>
                  <a:cubicBezTo>
                    <a:pt x="42" y="1125"/>
                    <a:pt x="1" y="1212"/>
                    <a:pt x="68" y="1240"/>
                  </a:cubicBezTo>
                  <a:cubicBezTo>
                    <a:pt x="441" y="1437"/>
                    <a:pt x="814" y="1635"/>
                    <a:pt x="1175" y="1832"/>
                  </a:cubicBezTo>
                  <a:cubicBezTo>
                    <a:pt x="1285" y="1887"/>
                    <a:pt x="1449" y="2019"/>
                    <a:pt x="1570" y="2041"/>
                  </a:cubicBezTo>
                  <a:cubicBezTo>
                    <a:pt x="1576" y="2042"/>
                    <a:pt x="1583" y="2043"/>
                    <a:pt x="1590" y="2043"/>
                  </a:cubicBezTo>
                  <a:cubicBezTo>
                    <a:pt x="1647" y="2043"/>
                    <a:pt x="1696" y="2004"/>
                    <a:pt x="1745" y="1975"/>
                  </a:cubicBezTo>
                  <a:cubicBezTo>
                    <a:pt x="2578" y="1503"/>
                    <a:pt x="3401" y="1043"/>
                    <a:pt x="4223" y="572"/>
                  </a:cubicBezTo>
                  <a:cubicBezTo>
                    <a:pt x="4420" y="462"/>
                    <a:pt x="4607" y="353"/>
                    <a:pt x="4793" y="243"/>
                  </a:cubicBezTo>
                  <a:cubicBezTo>
                    <a:pt x="4848" y="210"/>
                    <a:pt x="5002" y="155"/>
                    <a:pt x="5034" y="100"/>
                  </a:cubicBezTo>
                  <a:cubicBezTo>
                    <a:pt x="5057" y="48"/>
                    <a:pt x="5013" y="0"/>
                    <a:pt x="4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29;p41">
              <a:extLst>
                <a:ext uri="{FF2B5EF4-FFF2-40B4-BE49-F238E27FC236}">
                  <a16:creationId xmlns:a16="http://schemas.microsoft.com/office/drawing/2014/main" xmlns="" id="{52A8B571-574A-F46A-7C8C-7BBEDB9F0710}"/>
                </a:ext>
              </a:extLst>
            </p:cNvPr>
            <p:cNvSpPr/>
            <p:nvPr/>
          </p:nvSpPr>
          <p:spPr>
            <a:xfrm>
              <a:off x="2428025" y="3019275"/>
              <a:ext cx="4825" cy="40200"/>
            </a:xfrm>
            <a:custGeom>
              <a:avLst/>
              <a:gdLst/>
              <a:ahLst/>
              <a:cxnLst/>
              <a:rect l="l" t="t" r="r" b="b"/>
              <a:pathLst>
                <a:path w="193" h="1608" extrusionOk="0">
                  <a:moveTo>
                    <a:pt x="103" y="110"/>
                  </a:moveTo>
                  <a:lnTo>
                    <a:pt x="103" y="110"/>
                  </a:lnTo>
                  <a:cubicBezTo>
                    <a:pt x="102" y="112"/>
                    <a:pt x="101" y="113"/>
                    <a:pt x="99" y="114"/>
                  </a:cubicBezTo>
                  <a:lnTo>
                    <a:pt x="98" y="113"/>
                  </a:lnTo>
                  <a:lnTo>
                    <a:pt x="98" y="113"/>
                  </a:lnTo>
                  <a:cubicBezTo>
                    <a:pt x="100" y="112"/>
                    <a:pt x="101" y="111"/>
                    <a:pt x="103" y="110"/>
                  </a:cubicBezTo>
                  <a:close/>
                  <a:moveTo>
                    <a:pt x="60" y="0"/>
                  </a:moveTo>
                  <a:cubicBezTo>
                    <a:pt x="51" y="0"/>
                    <a:pt x="42" y="2"/>
                    <a:pt x="34" y="4"/>
                  </a:cubicBezTo>
                  <a:cubicBezTo>
                    <a:pt x="12" y="15"/>
                    <a:pt x="1" y="37"/>
                    <a:pt x="1" y="59"/>
                  </a:cubicBezTo>
                  <a:cubicBezTo>
                    <a:pt x="0" y="67"/>
                    <a:pt x="0" y="74"/>
                    <a:pt x="1" y="81"/>
                  </a:cubicBezTo>
                  <a:lnTo>
                    <a:pt x="1" y="81"/>
                  </a:lnTo>
                  <a:lnTo>
                    <a:pt x="1" y="81"/>
                  </a:lnTo>
                  <a:lnTo>
                    <a:pt x="1" y="114"/>
                  </a:lnTo>
                  <a:cubicBezTo>
                    <a:pt x="1" y="146"/>
                    <a:pt x="12" y="180"/>
                    <a:pt x="12" y="224"/>
                  </a:cubicBezTo>
                  <a:cubicBezTo>
                    <a:pt x="12" y="344"/>
                    <a:pt x="23" y="453"/>
                    <a:pt x="23" y="574"/>
                  </a:cubicBezTo>
                  <a:lnTo>
                    <a:pt x="56" y="1364"/>
                  </a:lnTo>
                  <a:cubicBezTo>
                    <a:pt x="56" y="1418"/>
                    <a:pt x="56" y="1484"/>
                    <a:pt x="67" y="1550"/>
                  </a:cubicBezTo>
                  <a:cubicBezTo>
                    <a:pt x="67" y="1588"/>
                    <a:pt x="100" y="1608"/>
                    <a:pt x="131" y="1608"/>
                  </a:cubicBezTo>
                  <a:cubicBezTo>
                    <a:pt x="163" y="1608"/>
                    <a:pt x="193" y="1588"/>
                    <a:pt x="187" y="1550"/>
                  </a:cubicBezTo>
                  <a:cubicBezTo>
                    <a:pt x="177" y="1111"/>
                    <a:pt x="155" y="684"/>
                    <a:pt x="143" y="245"/>
                  </a:cubicBezTo>
                  <a:cubicBezTo>
                    <a:pt x="133" y="180"/>
                    <a:pt x="143" y="114"/>
                    <a:pt x="133" y="48"/>
                  </a:cubicBezTo>
                  <a:cubicBezTo>
                    <a:pt x="124" y="15"/>
                    <a:pt x="90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30;p41">
              <a:extLst>
                <a:ext uri="{FF2B5EF4-FFF2-40B4-BE49-F238E27FC236}">
                  <a16:creationId xmlns:a16="http://schemas.microsoft.com/office/drawing/2014/main" xmlns="" id="{F1B52ECB-1FB9-FC91-7790-3A4FB7501551}"/>
                </a:ext>
              </a:extLst>
            </p:cNvPr>
            <p:cNvSpPr/>
            <p:nvPr/>
          </p:nvSpPr>
          <p:spPr>
            <a:xfrm>
              <a:off x="2193425" y="2730750"/>
              <a:ext cx="118700" cy="101950"/>
            </a:xfrm>
            <a:custGeom>
              <a:avLst/>
              <a:gdLst/>
              <a:ahLst/>
              <a:cxnLst/>
              <a:rect l="l" t="t" r="r" b="b"/>
              <a:pathLst>
                <a:path w="4748" h="4078" extrusionOk="0">
                  <a:moveTo>
                    <a:pt x="3196" y="0"/>
                  </a:moveTo>
                  <a:cubicBezTo>
                    <a:pt x="3152" y="0"/>
                    <a:pt x="3108" y="11"/>
                    <a:pt x="3070" y="33"/>
                  </a:cubicBezTo>
                  <a:lnTo>
                    <a:pt x="120" y="1776"/>
                  </a:lnTo>
                  <a:cubicBezTo>
                    <a:pt x="44" y="1820"/>
                    <a:pt x="0" y="1908"/>
                    <a:pt x="0" y="1995"/>
                  </a:cubicBezTo>
                  <a:lnTo>
                    <a:pt x="22" y="3103"/>
                  </a:lnTo>
                  <a:cubicBezTo>
                    <a:pt x="22" y="3191"/>
                    <a:pt x="76" y="3279"/>
                    <a:pt x="154" y="3322"/>
                  </a:cubicBezTo>
                  <a:lnTo>
                    <a:pt x="1447" y="4046"/>
                  </a:lnTo>
                  <a:cubicBezTo>
                    <a:pt x="1483" y="4067"/>
                    <a:pt x="1524" y="4078"/>
                    <a:pt x="1566" y="4078"/>
                  </a:cubicBezTo>
                  <a:cubicBezTo>
                    <a:pt x="1612" y="4078"/>
                    <a:pt x="1659" y="4064"/>
                    <a:pt x="1699" y="4035"/>
                  </a:cubicBezTo>
                  <a:lnTo>
                    <a:pt x="4627" y="2292"/>
                  </a:lnTo>
                  <a:cubicBezTo>
                    <a:pt x="4703" y="2248"/>
                    <a:pt x="4747" y="2160"/>
                    <a:pt x="4747" y="2072"/>
                  </a:cubicBezTo>
                  <a:lnTo>
                    <a:pt x="4725" y="965"/>
                  </a:lnTo>
                  <a:cubicBezTo>
                    <a:pt x="4725" y="877"/>
                    <a:pt x="4671" y="789"/>
                    <a:pt x="4594" y="745"/>
                  </a:cubicBezTo>
                  <a:lnTo>
                    <a:pt x="3322" y="33"/>
                  </a:lnTo>
                  <a:cubicBezTo>
                    <a:pt x="3284" y="11"/>
                    <a:pt x="3240" y="0"/>
                    <a:pt x="31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31;p41">
              <a:extLst>
                <a:ext uri="{FF2B5EF4-FFF2-40B4-BE49-F238E27FC236}">
                  <a16:creationId xmlns:a16="http://schemas.microsoft.com/office/drawing/2014/main" xmlns="" id="{52B0AC8C-05D8-6E0C-9734-E32FA4C71836}"/>
                </a:ext>
              </a:extLst>
            </p:cNvPr>
            <p:cNvSpPr/>
            <p:nvPr/>
          </p:nvSpPr>
          <p:spPr>
            <a:xfrm>
              <a:off x="2194641" y="2749350"/>
              <a:ext cx="120400" cy="48625"/>
            </a:xfrm>
            <a:custGeom>
              <a:avLst/>
              <a:gdLst/>
              <a:ahLst/>
              <a:cxnLst/>
              <a:rect l="l" t="t" r="r" b="b"/>
              <a:pathLst>
                <a:path w="4816" h="1945" extrusionOk="0">
                  <a:moveTo>
                    <a:pt x="1532" y="1817"/>
                  </a:moveTo>
                  <a:cubicBezTo>
                    <a:pt x="1543" y="1817"/>
                    <a:pt x="1550" y="1823"/>
                    <a:pt x="1546" y="1823"/>
                  </a:cubicBezTo>
                  <a:cubicBezTo>
                    <a:pt x="1544" y="1823"/>
                    <a:pt x="1539" y="1821"/>
                    <a:pt x="1531" y="1817"/>
                  </a:cubicBezTo>
                  <a:lnTo>
                    <a:pt x="1531" y="1817"/>
                  </a:lnTo>
                  <a:cubicBezTo>
                    <a:pt x="1531" y="1817"/>
                    <a:pt x="1532" y="1817"/>
                    <a:pt x="1532" y="1817"/>
                  </a:cubicBezTo>
                  <a:close/>
                  <a:moveTo>
                    <a:pt x="1507" y="1829"/>
                  </a:moveTo>
                  <a:lnTo>
                    <a:pt x="1507" y="1829"/>
                  </a:lnTo>
                  <a:cubicBezTo>
                    <a:pt x="1506" y="1831"/>
                    <a:pt x="1505" y="1832"/>
                    <a:pt x="1504" y="1833"/>
                  </a:cubicBezTo>
                  <a:cubicBezTo>
                    <a:pt x="1505" y="1832"/>
                    <a:pt x="1506" y="1831"/>
                    <a:pt x="1507" y="1829"/>
                  </a:cubicBezTo>
                  <a:close/>
                  <a:moveTo>
                    <a:pt x="4731" y="0"/>
                  </a:moveTo>
                  <a:cubicBezTo>
                    <a:pt x="4712" y="0"/>
                    <a:pt x="4694" y="10"/>
                    <a:pt x="4683" y="35"/>
                  </a:cubicBezTo>
                  <a:cubicBezTo>
                    <a:pt x="4687" y="21"/>
                    <a:pt x="4687" y="16"/>
                    <a:pt x="4685" y="16"/>
                  </a:cubicBezTo>
                  <a:cubicBezTo>
                    <a:pt x="4680" y="16"/>
                    <a:pt x="4662" y="38"/>
                    <a:pt x="4640" y="45"/>
                  </a:cubicBezTo>
                  <a:cubicBezTo>
                    <a:pt x="4596" y="67"/>
                    <a:pt x="4552" y="101"/>
                    <a:pt x="4508" y="133"/>
                  </a:cubicBezTo>
                  <a:cubicBezTo>
                    <a:pt x="4355" y="221"/>
                    <a:pt x="4201" y="308"/>
                    <a:pt x="4048" y="386"/>
                  </a:cubicBezTo>
                  <a:cubicBezTo>
                    <a:pt x="3620" y="627"/>
                    <a:pt x="3192" y="868"/>
                    <a:pt x="2776" y="1109"/>
                  </a:cubicBezTo>
                  <a:cubicBezTo>
                    <a:pt x="2414" y="1307"/>
                    <a:pt x="2064" y="1514"/>
                    <a:pt x="1713" y="1712"/>
                  </a:cubicBezTo>
                  <a:cubicBezTo>
                    <a:pt x="1655" y="1741"/>
                    <a:pt x="1573" y="1769"/>
                    <a:pt x="1523" y="1813"/>
                  </a:cubicBezTo>
                  <a:lnTo>
                    <a:pt x="1523" y="1813"/>
                  </a:lnTo>
                  <a:cubicBezTo>
                    <a:pt x="1518" y="1809"/>
                    <a:pt x="1512" y="1805"/>
                    <a:pt x="1504" y="1800"/>
                  </a:cubicBezTo>
                  <a:cubicBezTo>
                    <a:pt x="1428" y="1756"/>
                    <a:pt x="1350" y="1723"/>
                    <a:pt x="1274" y="1679"/>
                  </a:cubicBezTo>
                  <a:cubicBezTo>
                    <a:pt x="890" y="1482"/>
                    <a:pt x="507" y="1273"/>
                    <a:pt x="134" y="1076"/>
                  </a:cubicBezTo>
                  <a:cubicBezTo>
                    <a:pt x="124" y="1072"/>
                    <a:pt x="115" y="1070"/>
                    <a:pt x="105" y="1070"/>
                  </a:cubicBezTo>
                  <a:cubicBezTo>
                    <a:pt x="42" y="1070"/>
                    <a:pt x="1" y="1157"/>
                    <a:pt x="68" y="1186"/>
                  </a:cubicBezTo>
                  <a:lnTo>
                    <a:pt x="1121" y="1745"/>
                  </a:lnTo>
                  <a:cubicBezTo>
                    <a:pt x="1230" y="1800"/>
                    <a:pt x="1372" y="1921"/>
                    <a:pt x="1493" y="1942"/>
                  </a:cubicBezTo>
                  <a:cubicBezTo>
                    <a:pt x="1502" y="1944"/>
                    <a:pt x="1510" y="1944"/>
                    <a:pt x="1518" y="1944"/>
                  </a:cubicBezTo>
                  <a:cubicBezTo>
                    <a:pt x="1571" y="1944"/>
                    <a:pt x="1612" y="1916"/>
                    <a:pt x="1669" y="1887"/>
                  </a:cubicBezTo>
                  <a:cubicBezTo>
                    <a:pt x="2458" y="1438"/>
                    <a:pt x="3248" y="988"/>
                    <a:pt x="4037" y="550"/>
                  </a:cubicBezTo>
                  <a:cubicBezTo>
                    <a:pt x="4212" y="440"/>
                    <a:pt x="4398" y="342"/>
                    <a:pt x="4574" y="232"/>
                  </a:cubicBezTo>
                  <a:cubicBezTo>
                    <a:pt x="4629" y="199"/>
                    <a:pt x="4761" y="155"/>
                    <a:pt x="4793" y="101"/>
                  </a:cubicBezTo>
                  <a:cubicBezTo>
                    <a:pt x="4816" y="48"/>
                    <a:pt x="4772" y="0"/>
                    <a:pt x="4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32;p41">
              <a:extLst>
                <a:ext uri="{FF2B5EF4-FFF2-40B4-BE49-F238E27FC236}">
                  <a16:creationId xmlns:a16="http://schemas.microsoft.com/office/drawing/2014/main" xmlns="" id="{3D5B7178-115C-C185-1EF2-E07B6A1955CC}"/>
                </a:ext>
              </a:extLst>
            </p:cNvPr>
            <p:cNvSpPr/>
            <p:nvPr/>
          </p:nvSpPr>
          <p:spPr>
            <a:xfrm>
              <a:off x="2231141" y="2795700"/>
              <a:ext cx="4825" cy="38400"/>
            </a:xfrm>
            <a:custGeom>
              <a:avLst/>
              <a:gdLst/>
              <a:ahLst/>
              <a:cxnLst/>
              <a:rect l="l" t="t" r="r" b="b"/>
              <a:pathLst>
                <a:path w="193" h="1536" extrusionOk="0">
                  <a:moveTo>
                    <a:pt x="104" y="111"/>
                  </a:moveTo>
                  <a:cubicBezTo>
                    <a:pt x="102" y="115"/>
                    <a:pt x="101" y="118"/>
                    <a:pt x="99" y="121"/>
                  </a:cubicBezTo>
                  <a:cubicBezTo>
                    <a:pt x="97" y="120"/>
                    <a:pt x="95" y="118"/>
                    <a:pt x="93" y="117"/>
                  </a:cubicBezTo>
                  <a:lnTo>
                    <a:pt x="93" y="117"/>
                  </a:lnTo>
                  <a:cubicBezTo>
                    <a:pt x="97" y="116"/>
                    <a:pt x="101" y="114"/>
                    <a:pt x="104" y="111"/>
                  </a:cubicBezTo>
                  <a:close/>
                  <a:moveTo>
                    <a:pt x="71" y="0"/>
                  </a:moveTo>
                  <a:cubicBezTo>
                    <a:pt x="57" y="0"/>
                    <a:pt x="44" y="4"/>
                    <a:pt x="33" y="11"/>
                  </a:cubicBezTo>
                  <a:cubicBezTo>
                    <a:pt x="12" y="23"/>
                    <a:pt x="12" y="45"/>
                    <a:pt x="0" y="67"/>
                  </a:cubicBezTo>
                  <a:cubicBezTo>
                    <a:pt x="0" y="80"/>
                    <a:pt x="4" y="92"/>
                    <a:pt x="11" y="100"/>
                  </a:cubicBezTo>
                  <a:lnTo>
                    <a:pt x="11" y="100"/>
                  </a:lnTo>
                  <a:cubicBezTo>
                    <a:pt x="11" y="105"/>
                    <a:pt x="12" y="108"/>
                    <a:pt x="12" y="110"/>
                  </a:cubicBezTo>
                  <a:lnTo>
                    <a:pt x="12" y="209"/>
                  </a:lnTo>
                  <a:cubicBezTo>
                    <a:pt x="12" y="330"/>
                    <a:pt x="22" y="439"/>
                    <a:pt x="22" y="549"/>
                  </a:cubicBezTo>
                  <a:cubicBezTo>
                    <a:pt x="33" y="801"/>
                    <a:pt x="44" y="1053"/>
                    <a:pt x="55" y="1294"/>
                  </a:cubicBezTo>
                  <a:cubicBezTo>
                    <a:pt x="55" y="1349"/>
                    <a:pt x="55" y="1415"/>
                    <a:pt x="66" y="1470"/>
                  </a:cubicBezTo>
                  <a:cubicBezTo>
                    <a:pt x="66" y="1514"/>
                    <a:pt x="99" y="1536"/>
                    <a:pt x="130" y="1536"/>
                  </a:cubicBezTo>
                  <a:cubicBezTo>
                    <a:pt x="162" y="1536"/>
                    <a:pt x="192" y="1514"/>
                    <a:pt x="187" y="1470"/>
                  </a:cubicBezTo>
                  <a:cubicBezTo>
                    <a:pt x="176" y="1064"/>
                    <a:pt x="154" y="647"/>
                    <a:pt x="143" y="231"/>
                  </a:cubicBezTo>
                  <a:cubicBezTo>
                    <a:pt x="143" y="176"/>
                    <a:pt x="143" y="110"/>
                    <a:pt x="132" y="45"/>
                  </a:cubicBezTo>
                  <a:cubicBezTo>
                    <a:pt x="125" y="15"/>
                    <a:pt x="98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33;p41">
              <a:extLst>
                <a:ext uri="{FF2B5EF4-FFF2-40B4-BE49-F238E27FC236}">
                  <a16:creationId xmlns:a16="http://schemas.microsoft.com/office/drawing/2014/main" xmlns="" id="{4E8DB2FE-A0EC-9D31-22BB-D87BAAEA5ADB}"/>
                </a:ext>
              </a:extLst>
            </p:cNvPr>
            <p:cNvSpPr/>
            <p:nvPr/>
          </p:nvSpPr>
          <p:spPr>
            <a:xfrm>
              <a:off x="2213425" y="2688275"/>
              <a:ext cx="118975" cy="101975"/>
            </a:xfrm>
            <a:custGeom>
              <a:avLst/>
              <a:gdLst/>
              <a:ahLst/>
              <a:cxnLst/>
              <a:rect l="l" t="t" r="r" b="b"/>
              <a:pathLst>
                <a:path w="4759" h="4079" extrusionOk="0">
                  <a:moveTo>
                    <a:pt x="3204" y="1"/>
                  </a:moveTo>
                  <a:cubicBezTo>
                    <a:pt x="3157" y="1"/>
                    <a:pt x="3111" y="15"/>
                    <a:pt x="3070" y="44"/>
                  </a:cubicBezTo>
                  <a:lnTo>
                    <a:pt x="132" y="1776"/>
                  </a:lnTo>
                  <a:cubicBezTo>
                    <a:pt x="55" y="1820"/>
                    <a:pt x="0" y="1908"/>
                    <a:pt x="0" y="2006"/>
                  </a:cubicBezTo>
                  <a:lnTo>
                    <a:pt x="22" y="3102"/>
                  </a:lnTo>
                  <a:cubicBezTo>
                    <a:pt x="22" y="3190"/>
                    <a:pt x="77" y="3278"/>
                    <a:pt x="154" y="3322"/>
                  </a:cubicBezTo>
                  <a:lnTo>
                    <a:pt x="1447" y="4045"/>
                  </a:lnTo>
                  <a:cubicBezTo>
                    <a:pt x="1491" y="4067"/>
                    <a:pt x="1535" y="4078"/>
                    <a:pt x="1579" y="4078"/>
                  </a:cubicBezTo>
                  <a:cubicBezTo>
                    <a:pt x="1623" y="4078"/>
                    <a:pt x="1667" y="4067"/>
                    <a:pt x="1710" y="4045"/>
                  </a:cubicBezTo>
                  <a:lnTo>
                    <a:pt x="4627" y="2302"/>
                  </a:lnTo>
                  <a:cubicBezTo>
                    <a:pt x="4704" y="2247"/>
                    <a:pt x="4758" y="2159"/>
                    <a:pt x="4748" y="2072"/>
                  </a:cubicBezTo>
                  <a:lnTo>
                    <a:pt x="4736" y="965"/>
                  </a:lnTo>
                  <a:cubicBezTo>
                    <a:pt x="4726" y="877"/>
                    <a:pt x="4682" y="789"/>
                    <a:pt x="4594" y="745"/>
                  </a:cubicBezTo>
                  <a:lnTo>
                    <a:pt x="3323" y="32"/>
                  </a:lnTo>
                  <a:cubicBezTo>
                    <a:pt x="3286" y="12"/>
                    <a:pt x="3245" y="1"/>
                    <a:pt x="3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34;p41">
              <a:extLst>
                <a:ext uri="{FF2B5EF4-FFF2-40B4-BE49-F238E27FC236}">
                  <a16:creationId xmlns:a16="http://schemas.microsoft.com/office/drawing/2014/main" xmlns="" id="{B4E636B2-0CEA-0ABD-1CFC-F9E85105FF5A}"/>
                </a:ext>
              </a:extLst>
            </p:cNvPr>
            <p:cNvSpPr/>
            <p:nvPr/>
          </p:nvSpPr>
          <p:spPr>
            <a:xfrm>
              <a:off x="2214666" y="2706875"/>
              <a:ext cx="120400" cy="48600"/>
            </a:xfrm>
            <a:custGeom>
              <a:avLst/>
              <a:gdLst/>
              <a:ahLst/>
              <a:cxnLst/>
              <a:rect l="l" t="t" r="r" b="b"/>
              <a:pathLst>
                <a:path w="4816" h="1944" extrusionOk="0">
                  <a:moveTo>
                    <a:pt x="1534" y="1818"/>
                  </a:moveTo>
                  <a:cubicBezTo>
                    <a:pt x="1549" y="1818"/>
                    <a:pt x="1559" y="1827"/>
                    <a:pt x="1552" y="1827"/>
                  </a:cubicBezTo>
                  <a:cubicBezTo>
                    <a:pt x="1549" y="1827"/>
                    <a:pt x="1542" y="1825"/>
                    <a:pt x="1531" y="1818"/>
                  </a:cubicBezTo>
                  <a:lnTo>
                    <a:pt x="1531" y="1818"/>
                  </a:lnTo>
                  <a:cubicBezTo>
                    <a:pt x="1532" y="1818"/>
                    <a:pt x="1533" y="1818"/>
                    <a:pt x="1534" y="1818"/>
                  </a:cubicBezTo>
                  <a:close/>
                  <a:moveTo>
                    <a:pt x="4730" y="0"/>
                  </a:moveTo>
                  <a:cubicBezTo>
                    <a:pt x="4714" y="0"/>
                    <a:pt x="4698" y="8"/>
                    <a:pt x="4687" y="26"/>
                  </a:cubicBezTo>
                  <a:lnTo>
                    <a:pt x="4687" y="26"/>
                  </a:lnTo>
                  <a:cubicBezTo>
                    <a:pt x="4691" y="18"/>
                    <a:pt x="4693" y="15"/>
                    <a:pt x="4692" y="15"/>
                  </a:cubicBezTo>
                  <a:lnTo>
                    <a:pt x="4692" y="15"/>
                  </a:lnTo>
                  <a:cubicBezTo>
                    <a:pt x="4690" y="15"/>
                    <a:pt x="4673" y="38"/>
                    <a:pt x="4650" y="45"/>
                  </a:cubicBezTo>
                  <a:cubicBezTo>
                    <a:pt x="4596" y="78"/>
                    <a:pt x="4552" y="100"/>
                    <a:pt x="4508" y="133"/>
                  </a:cubicBezTo>
                  <a:lnTo>
                    <a:pt x="4047" y="396"/>
                  </a:lnTo>
                  <a:cubicBezTo>
                    <a:pt x="3631" y="637"/>
                    <a:pt x="3203" y="879"/>
                    <a:pt x="2776" y="1120"/>
                  </a:cubicBezTo>
                  <a:cubicBezTo>
                    <a:pt x="2425" y="1317"/>
                    <a:pt x="2074" y="1514"/>
                    <a:pt x="1712" y="1712"/>
                  </a:cubicBezTo>
                  <a:cubicBezTo>
                    <a:pt x="1664" y="1741"/>
                    <a:pt x="1580" y="1770"/>
                    <a:pt x="1524" y="1814"/>
                  </a:cubicBezTo>
                  <a:lnTo>
                    <a:pt x="1524" y="1814"/>
                  </a:lnTo>
                  <a:cubicBezTo>
                    <a:pt x="1518" y="1810"/>
                    <a:pt x="1512" y="1805"/>
                    <a:pt x="1504" y="1800"/>
                  </a:cubicBezTo>
                  <a:cubicBezTo>
                    <a:pt x="1438" y="1756"/>
                    <a:pt x="1350" y="1722"/>
                    <a:pt x="1273" y="1679"/>
                  </a:cubicBezTo>
                  <a:cubicBezTo>
                    <a:pt x="890" y="1481"/>
                    <a:pt x="517" y="1284"/>
                    <a:pt x="133" y="1076"/>
                  </a:cubicBezTo>
                  <a:cubicBezTo>
                    <a:pt x="123" y="1072"/>
                    <a:pt x="113" y="1070"/>
                    <a:pt x="104" y="1070"/>
                  </a:cubicBezTo>
                  <a:cubicBezTo>
                    <a:pt x="42" y="1070"/>
                    <a:pt x="1" y="1157"/>
                    <a:pt x="67" y="1186"/>
                  </a:cubicBezTo>
                  <a:cubicBezTo>
                    <a:pt x="418" y="1372"/>
                    <a:pt x="780" y="1558"/>
                    <a:pt x="1131" y="1744"/>
                  </a:cubicBezTo>
                  <a:cubicBezTo>
                    <a:pt x="1241" y="1810"/>
                    <a:pt x="1383" y="1920"/>
                    <a:pt x="1504" y="1942"/>
                  </a:cubicBezTo>
                  <a:cubicBezTo>
                    <a:pt x="1513" y="1943"/>
                    <a:pt x="1521" y="1944"/>
                    <a:pt x="1530" y="1944"/>
                  </a:cubicBezTo>
                  <a:cubicBezTo>
                    <a:pt x="1582" y="1944"/>
                    <a:pt x="1621" y="1915"/>
                    <a:pt x="1668" y="1887"/>
                  </a:cubicBezTo>
                  <a:cubicBezTo>
                    <a:pt x="2457" y="1437"/>
                    <a:pt x="3247" y="999"/>
                    <a:pt x="4036" y="550"/>
                  </a:cubicBezTo>
                  <a:cubicBezTo>
                    <a:pt x="4223" y="440"/>
                    <a:pt x="4398" y="341"/>
                    <a:pt x="4584" y="231"/>
                  </a:cubicBezTo>
                  <a:cubicBezTo>
                    <a:pt x="4628" y="209"/>
                    <a:pt x="4771" y="155"/>
                    <a:pt x="4793" y="100"/>
                  </a:cubicBezTo>
                  <a:cubicBezTo>
                    <a:pt x="4815" y="47"/>
                    <a:pt x="4771" y="0"/>
                    <a:pt x="4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35;p41">
              <a:extLst>
                <a:ext uri="{FF2B5EF4-FFF2-40B4-BE49-F238E27FC236}">
                  <a16:creationId xmlns:a16="http://schemas.microsoft.com/office/drawing/2014/main" xmlns="" id="{4173248D-4DCC-0536-71F5-14374C55B69F}"/>
                </a:ext>
              </a:extLst>
            </p:cNvPr>
            <p:cNvSpPr/>
            <p:nvPr/>
          </p:nvSpPr>
          <p:spPr>
            <a:xfrm>
              <a:off x="2251266" y="2753275"/>
              <a:ext cx="4850" cy="38325"/>
            </a:xfrm>
            <a:custGeom>
              <a:avLst/>
              <a:gdLst/>
              <a:ahLst/>
              <a:cxnLst/>
              <a:rect l="l" t="t" r="r" b="b"/>
              <a:pathLst>
                <a:path w="194" h="1533" extrusionOk="0">
                  <a:moveTo>
                    <a:pt x="97" y="114"/>
                  </a:moveTo>
                  <a:cubicBezTo>
                    <a:pt x="96" y="115"/>
                    <a:pt x="95" y="117"/>
                    <a:pt x="94" y="119"/>
                  </a:cubicBezTo>
                  <a:cubicBezTo>
                    <a:pt x="93" y="118"/>
                    <a:pt x="91" y="118"/>
                    <a:pt x="90" y="117"/>
                  </a:cubicBezTo>
                  <a:lnTo>
                    <a:pt x="90" y="117"/>
                  </a:lnTo>
                  <a:cubicBezTo>
                    <a:pt x="92" y="116"/>
                    <a:pt x="95" y="115"/>
                    <a:pt x="97" y="114"/>
                  </a:cubicBezTo>
                  <a:close/>
                  <a:moveTo>
                    <a:pt x="69" y="0"/>
                  </a:moveTo>
                  <a:cubicBezTo>
                    <a:pt x="59" y="0"/>
                    <a:pt x="49" y="3"/>
                    <a:pt x="40" y="9"/>
                  </a:cubicBezTo>
                  <a:cubicBezTo>
                    <a:pt x="18" y="20"/>
                    <a:pt x="6" y="42"/>
                    <a:pt x="6" y="64"/>
                  </a:cubicBezTo>
                  <a:cubicBezTo>
                    <a:pt x="6" y="67"/>
                    <a:pt x="6" y="70"/>
                    <a:pt x="6" y="73"/>
                  </a:cubicBezTo>
                  <a:lnTo>
                    <a:pt x="6" y="73"/>
                  </a:lnTo>
                  <a:cubicBezTo>
                    <a:pt x="4" y="67"/>
                    <a:pt x="3" y="65"/>
                    <a:pt x="2" y="65"/>
                  </a:cubicBezTo>
                  <a:lnTo>
                    <a:pt x="2" y="65"/>
                  </a:lnTo>
                  <a:cubicBezTo>
                    <a:pt x="0" y="65"/>
                    <a:pt x="6" y="99"/>
                    <a:pt x="6" y="108"/>
                  </a:cubicBezTo>
                  <a:lnTo>
                    <a:pt x="6" y="217"/>
                  </a:lnTo>
                  <a:cubicBezTo>
                    <a:pt x="18" y="327"/>
                    <a:pt x="18" y="436"/>
                    <a:pt x="28" y="546"/>
                  </a:cubicBezTo>
                  <a:cubicBezTo>
                    <a:pt x="40" y="799"/>
                    <a:pt x="40" y="1050"/>
                    <a:pt x="50" y="1292"/>
                  </a:cubicBezTo>
                  <a:cubicBezTo>
                    <a:pt x="62" y="1357"/>
                    <a:pt x="62" y="1413"/>
                    <a:pt x="62" y="1467"/>
                  </a:cubicBezTo>
                  <a:cubicBezTo>
                    <a:pt x="62" y="1511"/>
                    <a:pt x="95" y="1533"/>
                    <a:pt x="127" y="1533"/>
                  </a:cubicBezTo>
                  <a:cubicBezTo>
                    <a:pt x="160" y="1533"/>
                    <a:pt x="193" y="1511"/>
                    <a:pt x="193" y="1467"/>
                  </a:cubicBezTo>
                  <a:cubicBezTo>
                    <a:pt x="171" y="1062"/>
                    <a:pt x="160" y="645"/>
                    <a:pt x="138" y="239"/>
                  </a:cubicBezTo>
                  <a:cubicBezTo>
                    <a:pt x="138" y="173"/>
                    <a:pt x="138" y="108"/>
                    <a:pt x="127" y="42"/>
                  </a:cubicBezTo>
                  <a:cubicBezTo>
                    <a:pt x="119" y="18"/>
                    <a:pt x="94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681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9C9FF56-A8E0-BC4B-6044-743512F312ED}"/>
              </a:ext>
            </a:extLst>
          </p:cNvPr>
          <p:cNvSpPr txBox="1"/>
          <p:nvPr/>
        </p:nvSpPr>
        <p:spPr>
          <a:xfrm>
            <a:off x="400050" y="118350"/>
            <a:ext cx="86282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 4. Work in pairs to pick out words / phrases describe these means of 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transport: </a:t>
            </a:r>
            <a:r>
              <a:rPr lang="en-US" sz="2400" b="1" dirty="0" smtClean="0">
                <a:solidFill>
                  <a:srgbClr val="F6BB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Hyperloop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teleporter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(P.115)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4157" y="2118167"/>
            <a:ext cx="2106592" cy="3240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30323" y="2675681"/>
            <a:ext cx="2532927" cy="3221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78238" y="3054478"/>
            <a:ext cx="1714623" cy="336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60249" y="3621919"/>
            <a:ext cx="1168684" cy="3366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80346" y="3621919"/>
            <a:ext cx="1282500" cy="3366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78237" y="4245995"/>
            <a:ext cx="2976263" cy="33662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F65B39F-79E1-248B-EB7E-C89EB0718013}"/>
              </a:ext>
            </a:extLst>
          </p:cNvPr>
          <p:cNvSpPr txBox="1"/>
          <p:nvPr/>
        </p:nvSpPr>
        <p:spPr>
          <a:xfrm>
            <a:off x="400049" y="846193"/>
            <a:ext cx="8489307" cy="47089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Oh, another traffic jam.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How will we get to the campsite on time now?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I don’t know. It’s a pity that we don’t have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hyperloop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now!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What’s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hyperloop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It’s a system of tubes. You can go from one place to another in just minutes.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Amazing! Even faster than a flying car!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Yes, and there are no traffic jams.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Will it pollute the environment?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No. There will be no fumes, and it’s totally safe.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Like a teleporter?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A teleporter is also fast, safe and eco-friendly. But it’s a different mode of travel. 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2992" y="597414"/>
            <a:ext cx="1296364" cy="72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0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9ED7940-49FB-9F5E-B8D4-527AFB82A2E0}"/>
              </a:ext>
            </a:extLst>
          </p:cNvPr>
          <p:cNvSpPr txBox="1"/>
          <p:nvPr/>
        </p:nvSpPr>
        <p:spPr>
          <a:xfrm>
            <a:off x="5230837" y="123766"/>
            <a:ext cx="38205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 4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Work in pairs to pick out words / phrases </a:t>
            </a:r>
            <a:r>
              <a:rPr lang="en-US" sz="20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describe these means of transport (P.115) 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xmlns="" id="{875BD2B8-9B3F-D2A4-5E63-FAE6BF8DD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480876"/>
              </p:ext>
            </p:extLst>
          </p:nvPr>
        </p:nvGraphicFramePr>
        <p:xfrm>
          <a:off x="518160" y="123765"/>
          <a:ext cx="4572000" cy="4961705"/>
        </p:xfrm>
        <a:graphic>
          <a:graphicData uri="http://schemas.openxmlformats.org/drawingml/2006/table">
            <a:tbl>
              <a:tblPr firstRow="1" bandRow="1">
                <a:tableStyleId>{8405DEB2-7462-488D-9B66-483A03F77FAD}</a:tableStyleId>
              </a:tblPr>
              <a:tblGrid>
                <a:gridCol w="2301240">
                  <a:extLst>
                    <a:ext uri="{9D8B030D-6E8A-4147-A177-3AD203B41FA5}">
                      <a16:colId xmlns:a16="http://schemas.microsoft.com/office/drawing/2014/main" xmlns="" val="2078566398"/>
                    </a:ext>
                  </a:extLst>
                </a:gridCol>
                <a:gridCol w="2270760">
                  <a:extLst>
                    <a:ext uri="{9D8B030D-6E8A-4147-A177-3AD203B41FA5}">
                      <a16:colId xmlns:a16="http://schemas.microsoft.com/office/drawing/2014/main" xmlns="" val="2708691403"/>
                    </a:ext>
                  </a:extLst>
                </a:gridCol>
              </a:tblGrid>
              <a:tr h="72379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6BB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Hyperloop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Teleporter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46803902"/>
                  </a:ext>
                </a:extLst>
              </a:tr>
              <a:tr h="423791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7092101"/>
                  </a:ext>
                </a:extLst>
              </a:tr>
            </a:tbl>
          </a:graphicData>
        </a:graphic>
      </p:graphicFrame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395481C-BC97-81B1-F1D4-70D6512EE1FB}"/>
              </a:ext>
            </a:extLst>
          </p:cNvPr>
          <p:cNvSpPr/>
          <p:nvPr/>
        </p:nvSpPr>
        <p:spPr>
          <a:xfrm>
            <a:off x="5440680" y="136645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a system of tubes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6B19DF1-932C-EEBC-475A-C2FF51AB97EC}"/>
              </a:ext>
            </a:extLst>
          </p:cNvPr>
          <p:cNvSpPr/>
          <p:nvPr/>
        </p:nvSpPr>
        <p:spPr>
          <a:xfrm>
            <a:off x="7322820" y="136645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fast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14F4061-9708-4F69-BCC7-DA2D4328A735}"/>
              </a:ext>
            </a:extLst>
          </p:cNvPr>
          <p:cNvSpPr/>
          <p:nvPr/>
        </p:nvSpPr>
        <p:spPr>
          <a:xfrm>
            <a:off x="5440680" y="2273238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faster than a flying car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C175496-5973-05C4-0D23-773CA6F0B7A4}"/>
              </a:ext>
            </a:extLst>
          </p:cNvPr>
          <p:cNvSpPr/>
          <p:nvPr/>
        </p:nvSpPr>
        <p:spPr>
          <a:xfrm>
            <a:off x="7322820" y="227323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safe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F79F0543-6051-D854-287A-B8B49412A1CA}"/>
              </a:ext>
            </a:extLst>
          </p:cNvPr>
          <p:cNvSpPr/>
          <p:nvPr/>
        </p:nvSpPr>
        <p:spPr>
          <a:xfrm>
            <a:off x="5440680" y="318001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no traffic </a:t>
            </a:r>
            <a:r>
              <a:rPr lang="en-US" sz="1600" dirty="0" smtClean="0"/>
              <a:t>jams</a:t>
            </a:r>
            <a:endParaRPr lang="en-US" sz="16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1B312FBD-C622-C370-F463-259BEE95CEC1}"/>
              </a:ext>
            </a:extLst>
          </p:cNvPr>
          <p:cNvSpPr/>
          <p:nvPr/>
        </p:nvSpPr>
        <p:spPr>
          <a:xfrm>
            <a:off x="7322820" y="318001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eco-friendly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0E970DDC-228A-E075-769C-ABE32597736B}"/>
              </a:ext>
            </a:extLst>
          </p:cNvPr>
          <p:cNvSpPr/>
          <p:nvPr/>
        </p:nvSpPr>
        <p:spPr>
          <a:xfrm>
            <a:off x="5440680" y="408679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no fumes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A7468B2E-343F-814B-049D-38C0FFDAB2CE}"/>
              </a:ext>
            </a:extLst>
          </p:cNvPr>
          <p:cNvSpPr/>
          <p:nvPr/>
        </p:nvSpPr>
        <p:spPr>
          <a:xfrm>
            <a:off x="7322820" y="408679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safe</a:t>
            </a:r>
          </a:p>
        </p:txBody>
      </p:sp>
    </p:spTree>
    <p:extLst>
      <p:ext uri="{BB962C8B-B14F-4D97-AF65-F5344CB8AC3E}">
        <p14:creationId xmlns:p14="http://schemas.microsoft.com/office/powerpoint/2010/main" val="98280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-0.5 -0.08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7531E-6 L -0.5 -0.1188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6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7284E-6 L -0.5 -0.154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77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83951E-6 L -0.5 -0.188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94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-0.70747 0.308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82" y="15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8.64198E-7 L -0.44913 -0.061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30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284E-6 L -0.4467 -0.264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-132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83951E-6 L -0.44132 -0.290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Customs Brokerage Company Profile by Slidesgo">
  <a:themeElements>
    <a:clrScheme name="Simple Light">
      <a:dk1>
        <a:srgbClr val="221F4A"/>
      </a:dk1>
      <a:lt1>
        <a:srgbClr val="EEEEEE"/>
      </a:lt1>
      <a:dk2>
        <a:srgbClr val="D9DFF2"/>
      </a:dk2>
      <a:lt2>
        <a:srgbClr val="A1B5E5"/>
      </a:lt2>
      <a:accent1>
        <a:srgbClr val="3F91E3"/>
      </a:accent1>
      <a:accent2>
        <a:srgbClr val="3751E5"/>
      </a:accent2>
      <a:accent3>
        <a:srgbClr val="FEB15F"/>
      </a:accent3>
      <a:accent4>
        <a:srgbClr val="FE8A0D"/>
      </a:accent4>
      <a:accent5>
        <a:srgbClr val="EF6856"/>
      </a:accent5>
      <a:accent6>
        <a:srgbClr val="FFFFFF"/>
      </a:accent6>
      <a:hlink>
        <a:srgbClr val="221F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526</Words>
  <Application>Microsoft Office PowerPoint</Application>
  <PresentationFormat>On-screen Show (16:9)</PresentationFormat>
  <Paragraphs>124</Paragraphs>
  <Slides>13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Bebas Neue</vt:lpstr>
      <vt:lpstr>Itim</vt:lpstr>
      <vt:lpstr>Anek Gujarati</vt:lpstr>
      <vt:lpstr>Helvetica Neue</vt:lpstr>
      <vt:lpstr>Calibri</vt:lpstr>
      <vt:lpstr>Comfortaa SemiBold</vt:lpstr>
      <vt:lpstr>Bakbak One</vt:lpstr>
      <vt:lpstr>Bahnschrift</vt:lpstr>
      <vt:lpstr>Times New Roman</vt:lpstr>
      <vt:lpstr>Customs Brokerage Company Profile by Slidesgo</vt:lpstr>
      <vt:lpstr>PowerPoint Presentation</vt:lpstr>
      <vt:lpstr>UNIT 11:  Travelling in the future  Lesson 1: Getting started  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traveling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11: Travelling in the future  Lesson 1: Getting started</dc:title>
  <dc:creator>Admin</dc:creator>
  <cp:lastModifiedBy>OSC</cp:lastModifiedBy>
  <cp:revision>28</cp:revision>
  <dcterms:modified xsi:type="dcterms:W3CDTF">2024-04-05T07:03:11Z</dcterms:modified>
</cp:coreProperties>
</file>