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2"/>
  </p:notesMasterIdLst>
  <p:sldIdLst>
    <p:sldId id="357" r:id="rId4"/>
    <p:sldId id="350" r:id="rId5"/>
    <p:sldId id="297" r:id="rId6"/>
    <p:sldId id="284" r:id="rId7"/>
    <p:sldId id="345" r:id="rId8"/>
    <p:sldId id="262" r:id="rId9"/>
    <p:sldId id="285" r:id="rId10"/>
    <p:sldId id="346" r:id="rId11"/>
    <p:sldId id="286" r:id="rId12"/>
    <p:sldId id="263" r:id="rId13"/>
    <p:sldId id="331" r:id="rId14"/>
    <p:sldId id="330" r:id="rId15"/>
    <p:sldId id="344" r:id="rId16"/>
    <p:sldId id="347" r:id="rId17"/>
    <p:sldId id="337" r:id="rId18"/>
    <p:sldId id="338" r:id="rId19"/>
    <p:sldId id="339" r:id="rId20"/>
    <p:sldId id="340" r:id="rId21"/>
    <p:sldId id="348" r:id="rId22"/>
    <p:sldId id="349" r:id="rId23"/>
    <p:sldId id="341" r:id="rId24"/>
    <p:sldId id="342" r:id="rId25"/>
    <p:sldId id="343" r:id="rId26"/>
    <p:sldId id="316" r:id="rId27"/>
    <p:sldId id="324" r:id="rId28"/>
    <p:sldId id="320" r:id="rId29"/>
    <p:sldId id="322" r:id="rId30"/>
    <p:sldId id="351" r:id="rId31"/>
    <p:sldId id="353" r:id="rId32"/>
    <p:sldId id="354" r:id="rId33"/>
    <p:sldId id="355" r:id="rId34"/>
    <p:sldId id="359" r:id="rId35"/>
    <p:sldId id="321" r:id="rId36"/>
    <p:sldId id="279" r:id="rId37"/>
    <p:sldId id="326" r:id="rId38"/>
    <p:sldId id="317" r:id="rId39"/>
    <p:sldId id="360" r:id="rId40"/>
    <p:sldId id="361"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90" autoAdjust="0"/>
    <p:restoredTop sz="94660"/>
  </p:normalViewPr>
  <p:slideViewPr>
    <p:cSldViewPr snapToGrid="0">
      <p:cViewPr varScale="1">
        <p:scale>
          <a:sx n="61" d="100"/>
          <a:sy n="61" d="100"/>
        </p:scale>
        <p:origin x="64"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A1C54D-4480-4506-9857-A166E240A779}" type="datetimeFigureOut">
              <a:rPr lang="en-US" smtClean="0"/>
              <a:t>12/9/2024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C7F587-ACFB-43F7-B2EA-99627FC03E36}" type="slidenum">
              <a:rPr lang="en-US" smtClean="0"/>
              <a:t>‹#›</a:t>
            </a:fld>
            <a:endParaRPr lang="en-US"/>
          </a:p>
        </p:txBody>
      </p:sp>
    </p:spTree>
    <p:extLst>
      <p:ext uri="{BB962C8B-B14F-4D97-AF65-F5344CB8AC3E}">
        <p14:creationId xmlns:p14="http://schemas.microsoft.com/office/powerpoint/2010/main" val="3574374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kern="1200" dirty="0" err="1" smtClean="0">
                <a:solidFill>
                  <a:schemeClr val="tx1"/>
                </a:solidFill>
                <a:effectLst/>
                <a:latin typeface="+mn-lt"/>
                <a:ea typeface="+mn-ea"/>
                <a:cs typeface="+mn-cs"/>
              </a:rPr>
              <a:t>Lật</a:t>
            </a:r>
            <a:r>
              <a:rPr lang="es-MX" sz="1200" kern="1200" dirty="0" smtClean="0">
                <a:solidFill>
                  <a:schemeClr val="tx1"/>
                </a:solidFill>
                <a:effectLst/>
                <a:latin typeface="+mn-lt"/>
                <a:ea typeface="+mn-ea"/>
                <a:cs typeface="+mn-cs"/>
              </a:rPr>
              <a:t> </a:t>
            </a:r>
            <a:r>
              <a:rPr lang="es-MX" sz="1200" kern="1200" dirty="0" err="1" smtClean="0">
                <a:solidFill>
                  <a:schemeClr val="tx1"/>
                </a:solidFill>
                <a:effectLst/>
                <a:latin typeface="+mn-lt"/>
                <a:ea typeface="+mn-ea"/>
                <a:cs typeface="+mn-cs"/>
              </a:rPr>
              <a:t>thẻ</a:t>
            </a:r>
            <a:r>
              <a:rPr lang="es-MX" sz="1200" kern="1200" baseline="0" dirty="0" smtClean="0">
                <a:solidFill>
                  <a:schemeClr val="tx1"/>
                </a:solidFill>
                <a:effectLst/>
                <a:latin typeface="+mn-lt"/>
                <a:ea typeface="+mn-ea"/>
                <a:cs typeface="+mn-cs"/>
              </a:rPr>
              <a:t> </a:t>
            </a:r>
            <a:r>
              <a:rPr lang="es-MX" sz="1200" kern="1200" baseline="0" dirty="0" err="1" smtClean="0">
                <a:solidFill>
                  <a:schemeClr val="tx1"/>
                </a:solidFill>
                <a:effectLst/>
                <a:latin typeface="+mn-lt"/>
                <a:ea typeface="+mn-ea"/>
                <a:cs typeface="+mn-cs"/>
              </a:rPr>
              <a:t>bài</a:t>
            </a:r>
            <a:r>
              <a:rPr lang="es-MX" sz="1200" kern="1200" baseline="0" dirty="0" smtClean="0">
                <a:solidFill>
                  <a:schemeClr val="tx1"/>
                </a:solidFill>
                <a:effectLst/>
                <a:latin typeface="+mn-lt"/>
                <a:ea typeface="+mn-ea"/>
                <a:cs typeface="+mn-cs"/>
              </a:rPr>
              <a:t>. </a:t>
            </a:r>
            <a:r>
              <a:rPr lang="es-MX" sz="1200" kern="1200" baseline="0" dirty="0" err="1" smtClean="0">
                <a:solidFill>
                  <a:schemeClr val="tx1"/>
                </a:solidFill>
                <a:effectLst/>
                <a:latin typeface="+mn-lt"/>
                <a:ea typeface="+mn-ea"/>
                <a:cs typeface="+mn-cs"/>
              </a:rPr>
              <a:t>Hỏi</a:t>
            </a:r>
            <a:r>
              <a:rPr lang="es-MX" sz="1200" kern="1200" baseline="0" dirty="0" smtClean="0">
                <a:solidFill>
                  <a:schemeClr val="tx1"/>
                </a:solidFill>
                <a:effectLst/>
                <a:latin typeface="+mn-lt"/>
                <a:ea typeface="+mn-ea"/>
                <a:cs typeface="+mn-cs"/>
              </a:rPr>
              <a:t> </a:t>
            </a:r>
            <a:r>
              <a:rPr lang="es-MX" sz="1200" kern="1200" baseline="0" dirty="0" err="1" smtClean="0">
                <a:solidFill>
                  <a:schemeClr val="tx1"/>
                </a:solidFill>
                <a:effectLst/>
                <a:latin typeface="+mn-lt"/>
                <a:ea typeface="+mn-ea"/>
                <a:cs typeface="+mn-cs"/>
              </a:rPr>
              <a:t>uwcocs</a:t>
            </a:r>
            <a:r>
              <a:rPr lang="es-MX" sz="1200" kern="1200" baseline="0" dirty="0" smtClean="0">
                <a:solidFill>
                  <a:schemeClr val="tx1"/>
                </a:solidFill>
                <a:effectLst/>
                <a:latin typeface="+mn-lt"/>
                <a:ea typeface="+mn-ea"/>
                <a:cs typeface="+mn-cs"/>
              </a:rPr>
              <a:t> </a:t>
            </a:r>
            <a:r>
              <a:rPr lang="es-MX" sz="1200" kern="1200" baseline="0" dirty="0" err="1" smtClean="0">
                <a:solidFill>
                  <a:schemeClr val="tx1"/>
                </a:solidFill>
                <a:effectLst/>
                <a:latin typeface="+mn-lt"/>
                <a:ea typeface="+mn-ea"/>
                <a:cs typeface="+mn-cs"/>
              </a:rPr>
              <a:t>mơ</a:t>
            </a:r>
            <a:r>
              <a:rPr lang="es-MX" sz="1200" kern="1200" baseline="0" dirty="0" smtClean="0">
                <a:solidFill>
                  <a:schemeClr val="tx1"/>
                </a:solidFill>
                <a:effectLst/>
                <a:latin typeface="+mn-lt"/>
                <a:ea typeface="+mn-ea"/>
                <a:cs typeface="+mn-cs"/>
              </a:rPr>
              <a:t> </a:t>
            </a:r>
            <a:r>
              <a:rPr lang="es-MX" sz="1200" kern="1200" baseline="0" dirty="0" err="1" smtClean="0">
                <a:solidFill>
                  <a:schemeClr val="tx1"/>
                </a:solidFill>
                <a:effectLst/>
                <a:latin typeface="+mn-lt"/>
                <a:ea typeface="+mn-ea"/>
                <a:cs typeface="+mn-cs"/>
              </a:rPr>
              <a:t>nghề</a:t>
            </a:r>
            <a:r>
              <a:rPr lang="es-MX" sz="1200" kern="1200" baseline="0" dirty="0" smtClean="0">
                <a:solidFill>
                  <a:schemeClr val="tx1"/>
                </a:solidFill>
                <a:effectLst/>
                <a:latin typeface="+mn-lt"/>
                <a:ea typeface="+mn-ea"/>
                <a:cs typeface="+mn-cs"/>
              </a:rPr>
              <a:t> </a:t>
            </a:r>
            <a:r>
              <a:rPr lang="es-MX" sz="1200" kern="1200" baseline="0" dirty="0" err="1" smtClean="0">
                <a:solidFill>
                  <a:schemeClr val="tx1"/>
                </a:solidFill>
                <a:effectLst/>
                <a:latin typeface="+mn-lt"/>
                <a:ea typeface="+mn-ea"/>
                <a:cs typeface="+mn-cs"/>
              </a:rPr>
              <a:t>nghiệp</a:t>
            </a:r>
            <a:r>
              <a:rPr lang="es-MX" sz="1200" kern="1200" baseline="0" dirty="0" smtClean="0">
                <a:solidFill>
                  <a:schemeClr val="tx1"/>
                </a:solidFill>
                <a:effectLst/>
                <a:latin typeface="+mn-lt"/>
                <a:ea typeface="+mn-ea"/>
                <a:cs typeface="+mn-cs"/>
              </a:rPr>
              <a:t>. </a:t>
            </a:r>
            <a:r>
              <a:rPr lang="es-MX" sz="1200" kern="1200" baseline="0" dirty="0" err="1" smtClean="0">
                <a:solidFill>
                  <a:schemeClr val="tx1"/>
                </a:solidFill>
                <a:effectLst/>
                <a:latin typeface="+mn-lt"/>
                <a:ea typeface="+mn-ea"/>
                <a:cs typeface="+mn-cs"/>
              </a:rPr>
              <a:t>Vì</a:t>
            </a:r>
            <a:r>
              <a:rPr lang="es-MX" sz="1200" kern="1200" baseline="0" dirty="0" smtClean="0">
                <a:solidFill>
                  <a:schemeClr val="tx1"/>
                </a:solidFill>
                <a:effectLst/>
                <a:latin typeface="+mn-lt"/>
                <a:ea typeface="+mn-ea"/>
                <a:cs typeface="+mn-cs"/>
              </a:rPr>
              <a:t> sao </a:t>
            </a:r>
            <a:r>
              <a:rPr lang="es-MX" sz="1200" kern="1200" baseline="0" dirty="0" err="1" smtClean="0">
                <a:solidFill>
                  <a:schemeClr val="tx1"/>
                </a:solidFill>
                <a:effectLst/>
                <a:latin typeface="+mn-lt"/>
                <a:ea typeface="+mn-ea"/>
                <a:cs typeface="+mn-cs"/>
              </a:rPr>
              <a:t>chọn</a:t>
            </a:r>
            <a:r>
              <a:rPr lang="es-MX" sz="1200" kern="1200" baseline="0" dirty="0" smtClean="0">
                <a:solidFill>
                  <a:schemeClr val="tx1"/>
                </a:solidFill>
                <a:effectLst/>
                <a:latin typeface="+mn-lt"/>
                <a:ea typeface="+mn-ea"/>
                <a:cs typeface="+mn-cs"/>
              </a:rPr>
              <a:t> </a:t>
            </a:r>
            <a:r>
              <a:rPr lang="es-MX" sz="1200" kern="1200" baseline="0" dirty="0" err="1" smtClean="0">
                <a:solidFill>
                  <a:schemeClr val="tx1"/>
                </a:solidFill>
                <a:effectLst/>
                <a:latin typeface="+mn-lt"/>
                <a:ea typeface="+mn-ea"/>
                <a:cs typeface="+mn-cs"/>
              </a:rPr>
              <a:t>như</a:t>
            </a:r>
            <a:r>
              <a:rPr lang="es-MX" sz="1200" kern="1200" baseline="0" dirty="0" smtClean="0">
                <a:solidFill>
                  <a:schemeClr val="tx1"/>
                </a:solidFill>
                <a:effectLst/>
                <a:latin typeface="+mn-lt"/>
                <a:ea typeface="+mn-ea"/>
                <a:cs typeface="+mn-cs"/>
              </a:rPr>
              <a:t> </a:t>
            </a:r>
            <a:r>
              <a:rPr lang="es-MX" sz="1200" kern="1200" baseline="0" smtClean="0">
                <a:solidFill>
                  <a:schemeClr val="tx1"/>
                </a:solidFill>
                <a:effectLst/>
                <a:latin typeface="+mn-lt"/>
                <a:ea typeface="+mn-ea"/>
                <a:cs typeface="+mn-cs"/>
              </a:rPr>
              <a:t>vậy?</a:t>
            </a:r>
            <a:r>
              <a:rPr lang="es-MX" sz="1200" kern="1200" smtClean="0">
                <a:solidFill>
                  <a:schemeClr val="tx1"/>
                </a:solidFill>
                <a:effectLst/>
                <a:latin typeface="+mn-lt"/>
                <a:ea typeface="+mn-ea"/>
                <a:cs typeface="+mn-cs"/>
              </a:rPr>
              <a:t>Các</a:t>
            </a:r>
            <a:r>
              <a:rPr lang="es-MX" sz="1200" kern="1200" dirty="0" smtClean="0">
                <a:solidFill>
                  <a:schemeClr val="tx1"/>
                </a:solidFill>
                <a:effectLst/>
                <a:latin typeface="+mn-lt"/>
                <a:ea typeface="+mn-ea"/>
                <a:cs typeface="+mn-cs"/>
              </a:rPr>
              <a:t> </a:t>
            </a:r>
            <a:r>
              <a:rPr lang="es-MX" sz="1200" kern="1200" dirty="0" err="1" smtClean="0">
                <a:solidFill>
                  <a:schemeClr val="tx1"/>
                </a:solidFill>
                <a:effectLst/>
                <a:latin typeface="+mn-lt"/>
                <a:ea typeface="+mn-ea"/>
                <a:cs typeface="+mn-cs"/>
              </a:rPr>
              <a:t>em</a:t>
            </a:r>
            <a:r>
              <a:rPr lang="es-MX" sz="1200" kern="1200" dirty="0" smtClean="0">
                <a:solidFill>
                  <a:schemeClr val="tx1"/>
                </a:solidFill>
                <a:effectLst/>
                <a:latin typeface="+mn-lt"/>
                <a:ea typeface="+mn-ea"/>
                <a:cs typeface="+mn-cs"/>
              </a:rPr>
              <a:t> ạ. </a:t>
            </a:r>
            <a:r>
              <a:rPr lang="es-MX" sz="1200" kern="1200" dirty="0" err="1" smtClean="0">
                <a:solidFill>
                  <a:schemeClr val="tx1"/>
                </a:solidFill>
                <a:effectLst/>
                <a:latin typeface="+mn-lt"/>
                <a:ea typeface="+mn-ea"/>
                <a:cs typeface="+mn-cs"/>
              </a:rPr>
              <a:t>để</a:t>
            </a:r>
            <a:r>
              <a:rPr lang="es-MX" sz="1200" kern="1200" dirty="0" smtClean="0">
                <a:solidFill>
                  <a:schemeClr val="tx1"/>
                </a:solidFill>
                <a:effectLst/>
                <a:latin typeface="+mn-lt"/>
                <a:ea typeface="+mn-ea"/>
                <a:cs typeface="+mn-cs"/>
              </a:rPr>
              <a:t> </a:t>
            </a:r>
            <a:r>
              <a:rPr lang="es-MX" sz="1200" kern="1200" dirty="0" err="1" smtClean="0">
                <a:solidFill>
                  <a:schemeClr val="tx1"/>
                </a:solidFill>
                <a:effectLst/>
                <a:latin typeface="+mn-lt"/>
                <a:ea typeface="+mn-ea"/>
                <a:cs typeface="+mn-cs"/>
              </a:rPr>
              <a:t>thuyết</a:t>
            </a:r>
            <a:r>
              <a:rPr lang="es-MX" sz="1200" kern="1200" dirty="0" smtClean="0">
                <a:solidFill>
                  <a:schemeClr val="tx1"/>
                </a:solidFill>
                <a:effectLst/>
                <a:latin typeface="+mn-lt"/>
                <a:ea typeface="+mn-ea"/>
                <a:cs typeface="+mn-cs"/>
              </a:rPr>
              <a:t> </a:t>
            </a:r>
            <a:r>
              <a:rPr lang="es-MX" sz="1200" kern="1200" dirty="0" err="1" smtClean="0">
                <a:solidFill>
                  <a:schemeClr val="tx1"/>
                </a:solidFill>
                <a:effectLst/>
                <a:latin typeface="+mn-lt"/>
                <a:ea typeface="+mn-ea"/>
                <a:cs typeface="+mn-cs"/>
              </a:rPr>
              <a:t>phục</a:t>
            </a:r>
            <a:r>
              <a:rPr lang="es-MX" sz="1200" kern="1200" dirty="0" smtClean="0">
                <a:solidFill>
                  <a:schemeClr val="tx1"/>
                </a:solidFill>
                <a:effectLst/>
                <a:latin typeface="+mn-lt"/>
                <a:ea typeface="+mn-ea"/>
                <a:cs typeface="+mn-cs"/>
              </a:rPr>
              <a:t> </a:t>
            </a:r>
            <a:r>
              <a:rPr lang="es-MX" sz="1200" kern="1200" dirty="0" err="1" smtClean="0">
                <a:solidFill>
                  <a:schemeClr val="tx1"/>
                </a:solidFill>
                <a:effectLst/>
                <a:latin typeface="+mn-lt"/>
                <a:ea typeface="+mn-ea"/>
                <a:cs typeface="+mn-cs"/>
              </a:rPr>
              <a:t>người</a:t>
            </a:r>
            <a:r>
              <a:rPr lang="es-MX" sz="1200" kern="1200" dirty="0" smtClean="0">
                <a:solidFill>
                  <a:schemeClr val="tx1"/>
                </a:solidFill>
                <a:effectLst/>
                <a:latin typeface="+mn-lt"/>
                <a:ea typeface="+mn-ea"/>
                <a:cs typeface="+mn-cs"/>
              </a:rPr>
              <a:t> </a:t>
            </a:r>
            <a:r>
              <a:rPr lang="es-MX" sz="1200" kern="1200" dirty="0" err="1" smtClean="0">
                <a:solidFill>
                  <a:schemeClr val="tx1"/>
                </a:solidFill>
                <a:effectLst/>
                <a:latin typeface="+mn-lt"/>
                <a:ea typeface="+mn-ea"/>
                <a:cs typeface="+mn-cs"/>
              </a:rPr>
              <a:t>nghe</a:t>
            </a:r>
            <a:r>
              <a:rPr lang="es-MX" sz="1200" kern="1200" dirty="0" smtClean="0">
                <a:solidFill>
                  <a:schemeClr val="tx1"/>
                </a:solidFill>
                <a:effectLst/>
                <a:latin typeface="+mn-lt"/>
                <a:ea typeface="+mn-ea"/>
                <a:cs typeface="+mn-cs"/>
              </a:rPr>
              <a:t> </a:t>
            </a:r>
            <a:r>
              <a:rPr lang="es-MX" sz="1200" kern="1200" dirty="0" err="1" smtClean="0">
                <a:solidFill>
                  <a:schemeClr val="tx1"/>
                </a:solidFill>
                <a:effectLst/>
                <a:latin typeface="+mn-lt"/>
                <a:ea typeface="+mn-ea"/>
                <a:cs typeface="+mn-cs"/>
              </a:rPr>
              <a:t>về</a:t>
            </a:r>
            <a:r>
              <a:rPr lang="es-MX" sz="1200" kern="1200" dirty="0" smtClean="0">
                <a:solidFill>
                  <a:schemeClr val="tx1"/>
                </a:solidFill>
                <a:effectLst/>
                <a:latin typeface="+mn-lt"/>
                <a:ea typeface="+mn-ea"/>
                <a:cs typeface="+mn-cs"/>
              </a:rPr>
              <a:t> </a:t>
            </a:r>
            <a:r>
              <a:rPr lang="es-MX" sz="1200" kern="1200" dirty="0" err="1" smtClean="0">
                <a:solidFill>
                  <a:schemeClr val="tx1"/>
                </a:solidFill>
                <a:effectLst/>
                <a:latin typeface="+mn-lt"/>
                <a:ea typeface="+mn-ea"/>
                <a:cs typeface="+mn-cs"/>
              </a:rPr>
              <a:t>một</a:t>
            </a:r>
            <a:r>
              <a:rPr lang="es-MX" sz="1200" kern="1200" dirty="0" smtClean="0">
                <a:solidFill>
                  <a:schemeClr val="tx1"/>
                </a:solidFill>
                <a:effectLst/>
                <a:latin typeface="+mn-lt"/>
                <a:ea typeface="+mn-ea"/>
                <a:cs typeface="+mn-cs"/>
              </a:rPr>
              <a:t> </a:t>
            </a:r>
            <a:r>
              <a:rPr lang="es-MX" sz="1200" kern="1200" dirty="0" err="1" smtClean="0">
                <a:solidFill>
                  <a:schemeClr val="tx1"/>
                </a:solidFill>
                <a:effectLst/>
                <a:latin typeface="+mn-lt"/>
                <a:ea typeface="+mn-ea"/>
                <a:cs typeface="+mn-cs"/>
              </a:rPr>
              <a:t>vấn</a:t>
            </a:r>
            <a:r>
              <a:rPr lang="es-MX" sz="1200" kern="1200" dirty="0" smtClean="0">
                <a:solidFill>
                  <a:schemeClr val="tx1"/>
                </a:solidFill>
                <a:effectLst/>
                <a:latin typeface="+mn-lt"/>
                <a:ea typeface="+mn-ea"/>
                <a:cs typeface="+mn-cs"/>
              </a:rPr>
              <a:t> </a:t>
            </a:r>
            <a:r>
              <a:rPr lang="es-MX" sz="1200" kern="1200" dirty="0" err="1" smtClean="0">
                <a:solidFill>
                  <a:schemeClr val="tx1"/>
                </a:solidFill>
                <a:effectLst/>
                <a:latin typeface="+mn-lt"/>
                <a:ea typeface="+mn-ea"/>
                <a:cs typeface="+mn-cs"/>
              </a:rPr>
              <a:t>đề</a:t>
            </a:r>
            <a:r>
              <a:rPr lang="es-MX" sz="1200" kern="1200" dirty="0" smtClean="0">
                <a:solidFill>
                  <a:schemeClr val="tx1"/>
                </a:solidFill>
                <a:effectLst/>
                <a:latin typeface="+mn-lt"/>
                <a:ea typeface="+mn-ea"/>
                <a:cs typeface="+mn-cs"/>
              </a:rPr>
              <a:t> </a:t>
            </a:r>
            <a:r>
              <a:rPr lang="es-MX" sz="1200" kern="1200" dirty="0" err="1" smtClean="0">
                <a:solidFill>
                  <a:schemeClr val="tx1"/>
                </a:solidFill>
                <a:effectLst/>
                <a:latin typeface="+mn-lt"/>
                <a:ea typeface="+mn-ea"/>
                <a:cs typeface="+mn-cs"/>
              </a:rPr>
              <a:t>nào</a:t>
            </a:r>
            <a:r>
              <a:rPr lang="es-MX" sz="1200" kern="1200" dirty="0" smtClean="0">
                <a:solidFill>
                  <a:schemeClr val="tx1"/>
                </a:solidFill>
                <a:effectLst/>
                <a:latin typeface="+mn-lt"/>
                <a:ea typeface="+mn-ea"/>
                <a:cs typeface="+mn-cs"/>
              </a:rPr>
              <a:t> </a:t>
            </a:r>
            <a:r>
              <a:rPr lang="es-MX" sz="1200" kern="1200" dirty="0" err="1" smtClean="0">
                <a:solidFill>
                  <a:schemeClr val="tx1"/>
                </a:solidFill>
                <a:effectLst/>
                <a:latin typeface="+mn-lt"/>
                <a:ea typeface="+mn-ea"/>
                <a:cs typeface="+mn-cs"/>
              </a:rPr>
              <a:t>đó</a:t>
            </a:r>
            <a:r>
              <a:rPr lang="es-MX" sz="1200" kern="1200" dirty="0" smtClean="0">
                <a:solidFill>
                  <a:schemeClr val="tx1"/>
                </a:solidFill>
                <a:effectLst/>
                <a:latin typeface="+mn-lt"/>
                <a:ea typeface="+mn-ea"/>
                <a:cs typeface="+mn-cs"/>
              </a:rPr>
              <a:t> </a:t>
            </a:r>
            <a:r>
              <a:rPr lang="es-MX" sz="1200" kern="1200" dirty="0" err="1" smtClean="0">
                <a:solidFill>
                  <a:schemeClr val="tx1"/>
                </a:solidFill>
                <a:effectLst/>
                <a:latin typeface="+mn-lt"/>
                <a:ea typeface="+mn-ea"/>
                <a:cs typeface="+mn-cs"/>
              </a:rPr>
              <a:t>thì</a:t>
            </a:r>
            <a:r>
              <a:rPr lang="es-MX" sz="1200" kern="1200" dirty="0" smtClean="0">
                <a:solidFill>
                  <a:schemeClr val="tx1"/>
                </a:solidFill>
                <a:effectLst/>
                <a:latin typeface="+mn-lt"/>
                <a:ea typeface="+mn-ea"/>
                <a:cs typeface="+mn-cs"/>
              </a:rPr>
              <a:t> </a:t>
            </a:r>
            <a:r>
              <a:rPr lang="es-MX" sz="1200" kern="1200" dirty="0" err="1" smtClean="0">
                <a:solidFill>
                  <a:schemeClr val="tx1"/>
                </a:solidFill>
                <a:effectLst/>
                <a:latin typeface="+mn-lt"/>
                <a:ea typeface="+mn-ea"/>
                <a:cs typeface="+mn-cs"/>
              </a:rPr>
              <a:t>mỗi</a:t>
            </a:r>
            <a:r>
              <a:rPr lang="es-MX" sz="1200" kern="1200" dirty="0" smtClean="0">
                <a:solidFill>
                  <a:schemeClr val="tx1"/>
                </a:solidFill>
                <a:effectLst/>
                <a:latin typeface="+mn-lt"/>
                <a:ea typeface="+mn-ea"/>
                <a:cs typeface="+mn-cs"/>
              </a:rPr>
              <a:t> </a:t>
            </a:r>
            <a:r>
              <a:rPr lang="es-MX" sz="1200" kern="1200" dirty="0" err="1" smtClean="0">
                <a:solidFill>
                  <a:schemeClr val="tx1"/>
                </a:solidFill>
                <a:effectLst/>
                <a:latin typeface="+mn-lt"/>
                <a:ea typeface="+mn-ea"/>
                <a:cs typeface="+mn-cs"/>
              </a:rPr>
              <a:t>chúng</a:t>
            </a:r>
            <a:r>
              <a:rPr lang="es-MX" sz="1200" kern="1200" dirty="0" smtClean="0">
                <a:solidFill>
                  <a:schemeClr val="tx1"/>
                </a:solidFill>
                <a:effectLst/>
                <a:latin typeface="+mn-lt"/>
                <a:ea typeface="+mn-ea"/>
                <a:cs typeface="+mn-cs"/>
              </a:rPr>
              <a:t> </a:t>
            </a:r>
            <a:r>
              <a:rPr lang="es-MX" sz="1200" kern="1200" dirty="0" err="1" smtClean="0">
                <a:solidFill>
                  <a:schemeClr val="tx1"/>
                </a:solidFill>
                <a:effectLst/>
                <a:latin typeface="+mn-lt"/>
                <a:ea typeface="+mn-ea"/>
                <a:cs typeface="+mn-cs"/>
              </a:rPr>
              <a:t>ta</a:t>
            </a:r>
            <a:r>
              <a:rPr lang="es-MX" sz="1200" kern="1200" dirty="0" smtClean="0">
                <a:solidFill>
                  <a:schemeClr val="tx1"/>
                </a:solidFill>
                <a:effectLst/>
                <a:latin typeface="+mn-lt"/>
                <a:ea typeface="+mn-ea"/>
                <a:cs typeface="+mn-cs"/>
              </a:rPr>
              <a:t> </a:t>
            </a:r>
            <a:r>
              <a:rPr lang="es-MX" sz="1200" kern="1200" dirty="0" err="1" smtClean="0">
                <a:solidFill>
                  <a:schemeClr val="tx1"/>
                </a:solidFill>
                <a:effectLst/>
                <a:latin typeface="+mn-lt"/>
                <a:ea typeface="+mn-ea"/>
                <a:cs typeface="+mn-cs"/>
              </a:rPr>
              <a:t>cần</a:t>
            </a:r>
            <a:r>
              <a:rPr lang="es-MX" sz="1200" kern="1200" dirty="0" smtClean="0">
                <a:solidFill>
                  <a:schemeClr val="tx1"/>
                </a:solidFill>
                <a:effectLst/>
                <a:latin typeface="+mn-lt"/>
                <a:ea typeface="+mn-ea"/>
                <a:cs typeface="+mn-cs"/>
              </a:rPr>
              <a:t> </a:t>
            </a:r>
            <a:r>
              <a:rPr lang="es-MX" sz="1200" kern="1200" dirty="0" err="1" smtClean="0">
                <a:solidFill>
                  <a:schemeClr val="tx1"/>
                </a:solidFill>
                <a:effectLst/>
                <a:latin typeface="+mn-lt"/>
                <a:ea typeface="+mn-ea"/>
                <a:cs typeface="+mn-cs"/>
              </a:rPr>
              <a:t>phải</a:t>
            </a:r>
            <a:r>
              <a:rPr lang="es-MX" sz="1200" kern="1200" dirty="0" smtClean="0">
                <a:solidFill>
                  <a:schemeClr val="tx1"/>
                </a:solidFill>
                <a:effectLst/>
                <a:latin typeface="+mn-lt"/>
                <a:ea typeface="+mn-ea"/>
                <a:cs typeface="+mn-cs"/>
              </a:rPr>
              <a:t> </a:t>
            </a:r>
            <a:r>
              <a:rPr lang="es-MX" sz="1200" kern="1200" dirty="0" err="1" smtClean="0">
                <a:solidFill>
                  <a:schemeClr val="tx1"/>
                </a:solidFill>
                <a:effectLst/>
                <a:latin typeface="+mn-lt"/>
                <a:ea typeface="+mn-ea"/>
                <a:cs typeface="+mn-cs"/>
              </a:rPr>
              <a:t>nêu</a:t>
            </a:r>
            <a:r>
              <a:rPr lang="es-MX" sz="1200" kern="1200" dirty="0" smtClean="0">
                <a:solidFill>
                  <a:schemeClr val="tx1"/>
                </a:solidFill>
                <a:effectLst/>
                <a:latin typeface="+mn-lt"/>
                <a:ea typeface="+mn-ea"/>
                <a:cs typeface="+mn-cs"/>
              </a:rPr>
              <a:t> </a:t>
            </a:r>
            <a:r>
              <a:rPr lang="es-MX" sz="1200" kern="1200" dirty="0" err="1" smtClean="0">
                <a:solidFill>
                  <a:schemeClr val="tx1"/>
                </a:solidFill>
                <a:effectLst/>
                <a:latin typeface="+mn-lt"/>
                <a:ea typeface="+mn-ea"/>
                <a:cs typeface="+mn-cs"/>
              </a:rPr>
              <a:t>lên</a:t>
            </a:r>
            <a:r>
              <a:rPr lang="es-MX" sz="1200" kern="1200" dirty="0" smtClean="0">
                <a:solidFill>
                  <a:schemeClr val="tx1"/>
                </a:solidFill>
                <a:effectLst/>
                <a:latin typeface="+mn-lt"/>
                <a:ea typeface="+mn-ea"/>
                <a:cs typeface="+mn-cs"/>
              </a:rPr>
              <a:t> </a:t>
            </a:r>
            <a:r>
              <a:rPr lang="es-MX" sz="1200" kern="1200" dirty="0" err="1" smtClean="0">
                <a:solidFill>
                  <a:schemeClr val="tx1"/>
                </a:solidFill>
                <a:effectLst/>
                <a:latin typeface="+mn-lt"/>
                <a:ea typeface="+mn-ea"/>
                <a:cs typeface="+mn-cs"/>
              </a:rPr>
              <a:t>những</a:t>
            </a:r>
            <a:r>
              <a:rPr lang="es-MX" sz="1200" kern="1200" dirty="0" smtClean="0">
                <a:solidFill>
                  <a:schemeClr val="tx1"/>
                </a:solidFill>
                <a:effectLst/>
                <a:latin typeface="+mn-lt"/>
                <a:ea typeface="+mn-ea"/>
                <a:cs typeface="+mn-cs"/>
              </a:rPr>
              <a:t> </a:t>
            </a:r>
            <a:r>
              <a:rPr lang="es-MX" sz="1200" kern="1200" dirty="0" err="1" smtClean="0">
                <a:solidFill>
                  <a:schemeClr val="tx1"/>
                </a:solidFill>
                <a:effectLst/>
                <a:latin typeface="+mn-lt"/>
                <a:ea typeface="+mn-ea"/>
                <a:cs typeface="+mn-cs"/>
              </a:rPr>
              <a:t>suy</a:t>
            </a:r>
            <a:r>
              <a:rPr lang="es-MX" sz="1200" kern="1200" dirty="0" smtClean="0">
                <a:solidFill>
                  <a:schemeClr val="tx1"/>
                </a:solidFill>
                <a:effectLst/>
                <a:latin typeface="+mn-lt"/>
                <a:ea typeface="+mn-ea"/>
                <a:cs typeface="+mn-cs"/>
              </a:rPr>
              <a:t> </a:t>
            </a:r>
            <a:r>
              <a:rPr lang="es-MX" sz="1200" kern="1200" dirty="0" err="1" smtClean="0">
                <a:solidFill>
                  <a:schemeClr val="tx1"/>
                </a:solidFill>
                <a:effectLst/>
                <a:latin typeface="+mn-lt"/>
                <a:ea typeface="+mn-ea"/>
                <a:cs typeface="+mn-cs"/>
              </a:rPr>
              <a:t>nghĩ</a:t>
            </a:r>
            <a:r>
              <a:rPr lang="es-MX" sz="1200" kern="1200" dirty="0" smtClean="0">
                <a:solidFill>
                  <a:schemeClr val="tx1"/>
                </a:solidFill>
                <a:effectLst/>
                <a:latin typeface="+mn-lt"/>
                <a:ea typeface="+mn-ea"/>
                <a:cs typeface="+mn-cs"/>
              </a:rPr>
              <a:t>, </a:t>
            </a:r>
            <a:r>
              <a:rPr lang="es-MX" sz="1200" kern="1200" dirty="0" err="1" smtClean="0">
                <a:solidFill>
                  <a:schemeClr val="tx1"/>
                </a:solidFill>
                <a:effectLst/>
                <a:latin typeface="+mn-lt"/>
                <a:ea typeface="+mn-ea"/>
                <a:cs typeface="+mn-cs"/>
              </a:rPr>
              <a:t>nhận</a:t>
            </a:r>
            <a:r>
              <a:rPr lang="es-MX" sz="1200" kern="1200" dirty="0" smtClean="0">
                <a:solidFill>
                  <a:schemeClr val="tx1"/>
                </a:solidFill>
                <a:effectLst/>
                <a:latin typeface="+mn-lt"/>
                <a:ea typeface="+mn-ea"/>
                <a:cs typeface="+mn-cs"/>
              </a:rPr>
              <a:t> </a:t>
            </a:r>
            <a:r>
              <a:rPr lang="es-MX" sz="1200" kern="1200" dirty="0" err="1" smtClean="0">
                <a:solidFill>
                  <a:schemeClr val="tx1"/>
                </a:solidFill>
                <a:effectLst/>
                <a:latin typeface="+mn-lt"/>
                <a:ea typeface="+mn-ea"/>
                <a:cs typeface="+mn-cs"/>
              </a:rPr>
              <a:t>xét</a:t>
            </a:r>
            <a:r>
              <a:rPr lang="es-MX" sz="1200" kern="1200" dirty="0" smtClean="0">
                <a:solidFill>
                  <a:schemeClr val="tx1"/>
                </a:solidFill>
                <a:effectLst/>
                <a:latin typeface="+mn-lt"/>
                <a:ea typeface="+mn-ea"/>
                <a:cs typeface="+mn-cs"/>
              </a:rPr>
              <a:t> </a:t>
            </a:r>
            <a:r>
              <a:rPr lang="es-MX" sz="1200" kern="1200" dirty="0" err="1" smtClean="0">
                <a:solidFill>
                  <a:schemeClr val="tx1"/>
                </a:solidFill>
                <a:effectLst/>
                <a:latin typeface="+mn-lt"/>
                <a:ea typeface="+mn-ea"/>
                <a:cs typeface="+mn-cs"/>
              </a:rPr>
              <a:t>và</a:t>
            </a:r>
            <a:r>
              <a:rPr lang="es-MX" sz="1200" kern="1200" dirty="0" smtClean="0">
                <a:solidFill>
                  <a:schemeClr val="tx1"/>
                </a:solidFill>
                <a:effectLst/>
                <a:latin typeface="+mn-lt"/>
                <a:ea typeface="+mn-ea"/>
                <a:cs typeface="+mn-cs"/>
              </a:rPr>
              <a:t> </a:t>
            </a:r>
            <a:r>
              <a:rPr lang="es-MX" sz="1200" kern="1200" dirty="0" err="1" smtClean="0">
                <a:solidFill>
                  <a:schemeClr val="tx1"/>
                </a:solidFill>
                <a:effectLst/>
                <a:latin typeface="+mn-lt"/>
                <a:ea typeface="+mn-ea"/>
                <a:cs typeface="+mn-cs"/>
              </a:rPr>
              <a:t>đưa</a:t>
            </a:r>
            <a:r>
              <a:rPr lang="es-MX" sz="1200" kern="1200" dirty="0" smtClean="0">
                <a:solidFill>
                  <a:schemeClr val="tx1"/>
                </a:solidFill>
                <a:effectLst/>
                <a:latin typeface="+mn-lt"/>
                <a:ea typeface="+mn-ea"/>
                <a:cs typeface="+mn-cs"/>
              </a:rPr>
              <a:t> </a:t>
            </a:r>
            <a:r>
              <a:rPr lang="es-MX" sz="1200" kern="1200" dirty="0" err="1" smtClean="0">
                <a:solidFill>
                  <a:schemeClr val="tx1"/>
                </a:solidFill>
                <a:effectLst/>
                <a:latin typeface="+mn-lt"/>
                <a:ea typeface="+mn-ea"/>
                <a:cs typeface="+mn-cs"/>
              </a:rPr>
              <a:t>ra</a:t>
            </a:r>
            <a:r>
              <a:rPr lang="es-MX" sz="1200" kern="1200" dirty="0" smtClean="0">
                <a:solidFill>
                  <a:schemeClr val="tx1"/>
                </a:solidFill>
                <a:effectLst/>
                <a:latin typeface="+mn-lt"/>
                <a:ea typeface="+mn-ea"/>
                <a:cs typeface="+mn-cs"/>
              </a:rPr>
              <a:t> </a:t>
            </a:r>
            <a:r>
              <a:rPr lang="es-MX" sz="1200" kern="1200" dirty="0" err="1" smtClean="0">
                <a:solidFill>
                  <a:schemeClr val="tx1"/>
                </a:solidFill>
                <a:effectLst/>
                <a:latin typeface="+mn-lt"/>
                <a:ea typeface="+mn-ea"/>
                <a:cs typeface="+mn-cs"/>
              </a:rPr>
              <a:t>lí</a:t>
            </a:r>
            <a:r>
              <a:rPr lang="es-MX" sz="1200" kern="1200" dirty="0" smtClean="0">
                <a:solidFill>
                  <a:schemeClr val="tx1"/>
                </a:solidFill>
                <a:effectLst/>
                <a:latin typeface="+mn-lt"/>
                <a:ea typeface="+mn-ea"/>
                <a:cs typeface="+mn-cs"/>
              </a:rPr>
              <a:t> </a:t>
            </a:r>
            <a:r>
              <a:rPr lang="es-MX" sz="1200" kern="1200" dirty="0" err="1" smtClean="0">
                <a:solidFill>
                  <a:schemeClr val="tx1"/>
                </a:solidFill>
                <a:effectLst/>
                <a:latin typeface="+mn-lt"/>
                <a:ea typeface="+mn-ea"/>
                <a:cs typeface="+mn-cs"/>
              </a:rPr>
              <a:t>lẽ</a:t>
            </a:r>
            <a:r>
              <a:rPr lang="es-MX" sz="1200" kern="1200" dirty="0" smtClean="0">
                <a:solidFill>
                  <a:schemeClr val="tx1"/>
                </a:solidFill>
                <a:effectLst/>
                <a:latin typeface="+mn-lt"/>
                <a:ea typeface="+mn-ea"/>
                <a:cs typeface="+mn-cs"/>
              </a:rPr>
              <a:t> </a:t>
            </a:r>
            <a:r>
              <a:rPr lang="es-MX" sz="1200" kern="1200" dirty="0" err="1" smtClean="0">
                <a:solidFill>
                  <a:schemeClr val="tx1"/>
                </a:solidFill>
                <a:effectLst/>
                <a:latin typeface="+mn-lt"/>
                <a:ea typeface="+mn-ea"/>
                <a:cs typeface="+mn-cs"/>
              </a:rPr>
              <a:t>bằng</a:t>
            </a:r>
            <a:r>
              <a:rPr lang="es-MX" sz="1200" kern="1200" dirty="0" smtClean="0">
                <a:solidFill>
                  <a:schemeClr val="tx1"/>
                </a:solidFill>
                <a:effectLst/>
                <a:latin typeface="+mn-lt"/>
                <a:ea typeface="+mn-ea"/>
                <a:cs typeface="+mn-cs"/>
              </a:rPr>
              <a:t> </a:t>
            </a:r>
            <a:r>
              <a:rPr lang="es-MX" sz="1200" kern="1200" dirty="0" err="1" smtClean="0">
                <a:solidFill>
                  <a:schemeClr val="tx1"/>
                </a:solidFill>
                <a:effectLst/>
                <a:latin typeface="+mn-lt"/>
                <a:ea typeface="+mn-ea"/>
                <a:cs typeface="+mn-cs"/>
              </a:rPr>
              <a:t>chứng</a:t>
            </a:r>
            <a:r>
              <a:rPr lang="es-MX" sz="1200" kern="1200" dirty="0" smtClean="0">
                <a:solidFill>
                  <a:schemeClr val="tx1"/>
                </a:solidFill>
                <a:effectLst/>
                <a:latin typeface="+mn-lt"/>
                <a:ea typeface="+mn-ea"/>
                <a:cs typeface="+mn-cs"/>
              </a:rPr>
              <a:t> </a:t>
            </a:r>
            <a:r>
              <a:rPr lang="es-MX" sz="1200" kern="1200" dirty="0" err="1" smtClean="0">
                <a:solidFill>
                  <a:schemeClr val="tx1"/>
                </a:solidFill>
                <a:effectLst/>
                <a:latin typeface="+mn-lt"/>
                <a:ea typeface="+mn-ea"/>
                <a:cs typeface="+mn-cs"/>
              </a:rPr>
              <a:t>cụ</a:t>
            </a:r>
            <a:r>
              <a:rPr lang="es-MX" sz="1200" kern="1200" dirty="0" smtClean="0">
                <a:solidFill>
                  <a:schemeClr val="tx1"/>
                </a:solidFill>
                <a:effectLst/>
                <a:latin typeface="+mn-lt"/>
                <a:ea typeface="+mn-ea"/>
                <a:cs typeface="+mn-cs"/>
              </a:rPr>
              <a:t> </a:t>
            </a:r>
            <a:r>
              <a:rPr lang="es-MX" sz="1200" kern="1200" dirty="0" err="1" smtClean="0">
                <a:solidFill>
                  <a:schemeClr val="tx1"/>
                </a:solidFill>
                <a:effectLst/>
                <a:latin typeface="+mn-lt"/>
                <a:ea typeface="+mn-ea"/>
                <a:cs typeface="+mn-cs"/>
              </a:rPr>
              <a:t>thể</a:t>
            </a:r>
            <a:r>
              <a:rPr lang="es-MX" sz="1200" kern="1200" dirty="0" smtClean="0">
                <a:solidFill>
                  <a:schemeClr val="tx1"/>
                </a:solidFill>
                <a:effectLst/>
                <a:latin typeface="+mn-lt"/>
                <a:ea typeface="+mn-ea"/>
                <a:cs typeface="+mn-cs"/>
              </a:rPr>
              <a:t>. </a:t>
            </a:r>
            <a:r>
              <a:rPr lang="es-MX" sz="1200" kern="1200" dirty="0" err="1" smtClean="0">
                <a:solidFill>
                  <a:schemeClr val="tx1"/>
                </a:solidFill>
                <a:effectLst/>
                <a:latin typeface="+mn-lt"/>
                <a:ea typeface="+mn-ea"/>
                <a:cs typeface="+mn-cs"/>
              </a:rPr>
              <a:t>Trong</a:t>
            </a:r>
            <a:r>
              <a:rPr lang="es-MX" sz="1200" kern="1200" dirty="0" smtClean="0">
                <a:solidFill>
                  <a:schemeClr val="tx1"/>
                </a:solidFill>
                <a:effectLst/>
                <a:latin typeface="+mn-lt"/>
                <a:ea typeface="+mn-ea"/>
                <a:cs typeface="+mn-cs"/>
              </a:rPr>
              <a:t> </a:t>
            </a:r>
            <a:r>
              <a:rPr lang="es-MX" sz="1200" kern="1200" dirty="0" err="1" smtClean="0">
                <a:solidFill>
                  <a:schemeClr val="tx1"/>
                </a:solidFill>
                <a:effectLst/>
                <a:latin typeface="+mn-lt"/>
                <a:ea typeface="+mn-ea"/>
                <a:cs typeface="+mn-cs"/>
              </a:rPr>
              <a:t>bài</a:t>
            </a:r>
            <a:r>
              <a:rPr lang="es-MX" sz="1200" kern="1200" dirty="0" smtClean="0">
                <a:solidFill>
                  <a:schemeClr val="tx1"/>
                </a:solidFill>
                <a:effectLst/>
                <a:latin typeface="+mn-lt"/>
                <a:ea typeface="+mn-ea"/>
                <a:cs typeface="+mn-cs"/>
              </a:rPr>
              <a:t> </a:t>
            </a:r>
            <a:r>
              <a:rPr lang="es-MX" sz="1200" kern="1200" dirty="0" err="1" smtClean="0">
                <a:solidFill>
                  <a:schemeClr val="tx1"/>
                </a:solidFill>
                <a:effectLst/>
                <a:latin typeface="+mn-lt"/>
                <a:ea typeface="+mn-ea"/>
                <a:cs typeface="+mn-cs"/>
              </a:rPr>
              <a:t>học</a:t>
            </a:r>
            <a:r>
              <a:rPr lang="es-MX" sz="1200" kern="1200" dirty="0" smtClean="0">
                <a:solidFill>
                  <a:schemeClr val="tx1"/>
                </a:solidFill>
                <a:effectLst/>
                <a:latin typeface="+mn-lt"/>
                <a:ea typeface="+mn-ea"/>
                <a:cs typeface="+mn-cs"/>
              </a:rPr>
              <a:t> </a:t>
            </a:r>
            <a:r>
              <a:rPr lang="es-MX" sz="1200" kern="1200" dirty="0" err="1" smtClean="0">
                <a:solidFill>
                  <a:schemeClr val="tx1"/>
                </a:solidFill>
                <a:effectLst/>
                <a:latin typeface="+mn-lt"/>
                <a:ea typeface="+mn-ea"/>
                <a:cs typeface="+mn-cs"/>
              </a:rPr>
              <a:t>ngày</a:t>
            </a:r>
            <a:r>
              <a:rPr lang="es-MX" sz="1200" kern="1200" dirty="0" smtClean="0">
                <a:solidFill>
                  <a:schemeClr val="tx1"/>
                </a:solidFill>
                <a:effectLst/>
                <a:latin typeface="+mn-lt"/>
                <a:ea typeface="+mn-ea"/>
                <a:cs typeface="+mn-cs"/>
              </a:rPr>
              <a:t> </a:t>
            </a:r>
            <a:r>
              <a:rPr lang="es-MX" sz="1200" kern="1200" dirty="0" err="1" smtClean="0">
                <a:solidFill>
                  <a:schemeClr val="tx1"/>
                </a:solidFill>
                <a:effectLst/>
                <a:latin typeface="+mn-lt"/>
                <a:ea typeface="+mn-ea"/>
                <a:cs typeface="+mn-cs"/>
              </a:rPr>
              <a:t>hôm</a:t>
            </a:r>
            <a:r>
              <a:rPr lang="es-MX" sz="1200" kern="1200" dirty="0" smtClean="0">
                <a:solidFill>
                  <a:schemeClr val="tx1"/>
                </a:solidFill>
                <a:effectLst/>
                <a:latin typeface="+mn-lt"/>
                <a:ea typeface="+mn-ea"/>
                <a:cs typeface="+mn-cs"/>
              </a:rPr>
              <a:t> </a:t>
            </a:r>
            <a:r>
              <a:rPr lang="es-MX" sz="1200" kern="1200" dirty="0" err="1" smtClean="0">
                <a:solidFill>
                  <a:schemeClr val="tx1"/>
                </a:solidFill>
                <a:effectLst/>
                <a:latin typeface="+mn-lt"/>
                <a:ea typeface="+mn-ea"/>
                <a:cs typeface="+mn-cs"/>
              </a:rPr>
              <a:t>nay</a:t>
            </a:r>
            <a:r>
              <a:rPr lang="es-MX" sz="1200" kern="1200" dirty="0" smtClean="0">
                <a:solidFill>
                  <a:schemeClr val="tx1"/>
                </a:solidFill>
                <a:effectLst/>
                <a:latin typeface="+mn-lt"/>
                <a:ea typeface="+mn-ea"/>
                <a:cs typeface="+mn-cs"/>
              </a:rPr>
              <a:t> </a:t>
            </a:r>
            <a:r>
              <a:rPr lang="es-MX" sz="1200" kern="1200" dirty="0" err="1" smtClean="0">
                <a:solidFill>
                  <a:schemeClr val="tx1"/>
                </a:solidFill>
                <a:effectLst/>
                <a:latin typeface="+mn-lt"/>
                <a:ea typeface="+mn-ea"/>
                <a:cs typeface="+mn-cs"/>
              </a:rPr>
              <a:t>sẽ</a:t>
            </a:r>
            <a:r>
              <a:rPr lang="es-MX" sz="1200" kern="1200" dirty="0" smtClean="0">
                <a:solidFill>
                  <a:schemeClr val="tx1"/>
                </a:solidFill>
                <a:effectLst/>
                <a:latin typeface="+mn-lt"/>
                <a:ea typeface="+mn-ea"/>
                <a:cs typeface="+mn-cs"/>
              </a:rPr>
              <a:t> </a:t>
            </a:r>
            <a:r>
              <a:rPr lang="es-MX" sz="1200" kern="1200" dirty="0" err="1" smtClean="0">
                <a:solidFill>
                  <a:schemeClr val="tx1"/>
                </a:solidFill>
                <a:effectLst/>
                <a:latin typeface="+mn-lt"/>
                <a:ea typeface="+mn-ea"/>
                <a:cs typeface="+mn-cs"/>
              </a:rPr>
              <a:t>giúp</a:t>
            </a:r>
            <a:r>
              <a:rPr lang="es-MX" sz="1200" kern="1200" dirty="0" smtClean="0">
                <a:solidFill>
                  <a:schemeClr val="tx1"/>
                </a:solidFill>
                <a:effectLst/>
                <a:latin typeface="+mn-lt"/>
                <a:ea typeface="+mn-ea"/>
                <a:cs typeface="+mn-cs"/>
              </a:rPr>
              <a:t> </a:t>
            </a:r>
            <a:r>
              <a:rPr lang="es-MX" sz="1200" kern="1200" dirty="0" err="1" smtClean="0">
                <a:solidFill>
                  <a:schemeClr val="tx1"/>
                </a:solidFill>
                <a:effectLst/>
                <a:latin typeface="+mn-lt"/>
                <a:ea typeface="+mn-ea"/>
                <a:cs typeface="+mn-cs"/>
              </a:rPr>
              <a:t>các</a:t>
            </a:r>
            <a:r>
              <a:rPr lang="es-MX" sz="1200" kern="1200" dirty="0" smtClean="0">
                <a:solidFill>
                  <a:schemeClr val="tx1"/>
                </a:solidFill>
                <a:effectLst/>
                <a:latin typeface="+mn-lt"/>
                <a:ea typeface="+mn-ea"/>
                <a:cs typeface="+mn-cs"/>
              </a:rPr>
              <a:t> </a:t>
            </a:r>
            <a:r>
              <a:rPr lang="es-MX" sz="1200" kern="1200" dirty="0" err="1" smtClean="0">
                <a:solidFill>
                  <a:schemeClr val="tx1"/>
                </a:solidFill>
                <a:effectLst/>
                <a:latin typeface="+mn-lt"/>
                <a:ea typeface="+mn-ea"/>
                <a:cs typeface="+mn-cs"/>
              </a:rPr>
              <a:t>em</a:t>
            </a:r>
            <a:r>
              <a:rPr lang="es-MX" sz="1200" kern="1200" dirty="0" smtClean="0">
                <a:solidFill>
                  <a:schemeClr val="tx1"/>
                </a:solidFill>
                <a:effectLst/>
                <a:latin typeface="+mn-lt"/>
                <a:ea typeface="+mn-ea"/>
                <a:cs typeface="+mn-cs"/>
              </a:rPr>
              <a:t> </a:t>
            </a:r>
            <a:r>
              <a:rPr lang="es-MX" sz="1200" kern="1200" dirty="0" err="1" smtClean="0">
                <a:solidFill>
                  <a:schemeClr val="tx1"/>
                </a:solidFill>
                <a:effectLst/>
                <a:latin typeface="+mn-lt"/>
                <a:ea typeface="+mn-ea"/>
                <a:cs typeface="+mn-cs"/>
              </a:rPr>
              <a:t>biêt</a:t>
            </a:r>
            <a:r>
              <a:rPr lang="es-MX" sz="1200" kern="1200" dirty="0" smtClean="0">
                <a:solidFill>
                  <a:schemeClr val="tx1"/>
                </a:solidFill>
                <a:effectLst/>
                <a:latin typeface="+mn-lt"/>
                <a:ea typeface="+mn-ea"/>
                <a:cs typeface="+mn-cs"/>
              </a:rPr>
              <a:t> </a:t>
            </a:r>
            <a:r>
              <a:rPr lang="es-MX" sz="1200" kern="1200" dirty="0" err="1" smtClean="0">
                <a:solidFill>
                  <a:schemeClr val="tx1"/>
                </a:solidFill>
                <a:effectLst/>
                <a:latin typeface="+mn-lt"/>
                <a:ea typeface="+mn-ea"/>
                <a:cs typeface="+mn-cs"/>
              </a:rPr>
              <a:t>cách</a:t>
            </a:r>
            <a:r>
              <a:rPr lang="es-MX" sz="1200" kern="1200" dirty="0" smtClean="0">
                <a:solidFill>
                  <a:schemeClr val="tx1"/>
                </a:solidFill>
                <a:effectLst/>
                <a:latin typeface="+mn-lt"/>
                <a:ea typeface="+mn-ea"/>
                <a:cs typeface="+mn-cs"/>
              </a:rPr>
              <a:t> </a:t>
            </a:r>
            <a:r>
              <a:rPr lang="es-MX" sz="1200" kern="1200" dirty="0" err="1" smtClean="0">
                <a:solidFill>
                  <a:schemeClr val="tx1"/>
                </a:solidFill>
                <a:effectLst/>
                <a:latin typeface="+mn-lt"/>
                <a:ea typeface="+mn-ea"/>
                <a:cs typeface="+mn-cs"/>
              </a:rPr>
              <a:t>trình</a:t>
            </a:r>
            <a:r>
              <a:rPr lang="es-MX" sz="1200" kern="1200" dirty="0" smtClean="0">
                <a:solidFill>
                  <a:schemeClr val="tx1"/>
                </a:solidFill>
                <a:effectLst/>
                <a:latin typeface="+mn-lt"/>
                <a:ea typeface="+mn-ea"/>
                <a:cs typeface="+mn-cs"/>
              </a:rPr>
              <a:t> </a:t>
            </a:r>
            <a:r>
              <a:rPr lang="es-MX" sz="1200" kern="1200" dirty="0" err="1" smtClean="0">
                <a:solidFill>
                  <a:schemeClr val="tx1"/>
                </a:solidFill>
                <a:effectLst/>
                <a:latin typeface="+mn-lt"/>
                <a:ea typeface="+mn-ea"/>
                <a:cs typeface="+mn-cs"/>
              </a:rPr>
              <a:t>bày</a:t>
            </a:r>
            <a:r>
              <a:rPr lang="es-MX" sz="1200" kern="1200" dirty="0" smtClean="0">
                <a:solidFill>
                  <a:schemeClr val="tx1"/>
                </a:solidFill>
                <a:effectLst/>
                <a:latin typeface="+mn-lt"/>
                <a:ea typeface="+mn-ea"/>
                <a:cs typeface="+mn-cs"/>
              </a:rPr>
              <a:t> ý </a:t>
            </a:r>
            <a:r>
              <a:rPr lang="es-MX" sz="1200" kern="1200" dirty="0" err="1" smtClean="0">
                <a:solidFill>
                  <a:schemeClr val="tx1"/>
                </a:solidFill>
                <a:effectLst/>
                <a:latin typeface="+mn-lt"/>
                <a:ea typeface="+mn-ea"/>
                <a:cs typeface="+mn-cs"/>
              </a:rPr>
              <a:t>kiến</a:t>
            </a:r>
            <a:r>
              <a:rPr lang="es-MX" sz="1200" kern="1200" dirty="0" smtClean="0">
                <a:solidFill>
                  <a:schemeClr val="tx1"/>
                </a:solidFill>
                <a:effectLst/>
                <a:latin typeface="+mn-lt"/>
                <a:ea typeface="+mn-ea"/>
                <a:cs typeface="+mn-cs"/>
              </a:rPr>
              <a:t> </a:t>
            </a:r>
            <a:r>
              <a:rPr lang="es-MX" sz="1200" kern="1200" dirty="0" err="1" smtClean="0">
                <a:solidFill>
                  <a:schemeClr val="tx1"/>
                </a:solidFill>
                <a:effectLst/>
                <a:latin typeface="+mn-lt"/>
                <a:ea typeface="+mn-ea"/>
                <a:cs typeface="+mn-cs"/>
              </a:rPr>
              <a:t>để</a:t>
            </a:r>
            <a:r>
              <a:rPr lang="es-MX" sz="1200" kern="1200" dirty="0" smtClean="0">
                <a:solidFill>
                  <a:schemeClr val="tx1"/>
                </a:solidFill>
                <a:effectLst/>
                <a:latin typeface="+mn-lt"/>
                <a:ea typeface="+mn-ea"/>
                <a:cs typeface="+mn-cs"/>
              </a:rPr>
              <a:t> </a:t>
            </a:r>
            <a:r>
              <a:rPr lang="es-MX" sz="1200" kern="1200" dirty="0" err="1" smtClean="0">
                <a:solidFill>
                  <a:schemeClr val="tx1"/>
                </a:solidFill>
                <a:effectLst/>
                <a:latin typeface="+mn-lt"/>
                <a:ea typeface="+mn-ea"/>
                <a:cs typeface="+mn-cs"/>
              </a:rPr>
              <a:t>thuyết</a:t>
            </a:r>
            <a:r>
              <a:rPr lang="es-MX" sz="1200" kern="1200" dirty="0" smtClean="0">
                <a:solidFill>
                  <a:schemeClr val="tx1"/>
                </a:solidFill>
                <a:effectLst/>
                <a:latin typeface="+mn-lt"/>
                <a:ea typeface="+mn-ea"/>
                <a:cs typeface="+mn-cs"/>
              </a:rPr>
              <a:t> </a:t>
            </a:r>
            <a:r>
              <a:rPr lang="es-MX" sz="1200" kern="1200" dirty="0" err="1" smtClean="0">
                <a:solidFill>
                  <a:schemeClr val="tx1"/>
                </a:solidFill>
                <a:effectLst/>
                <a:latin typeface="+mn-lt"/>
                <a:ea typeface="+mn-ea"/>
                <a:cs typeface="+mn-cs"/>
              </a:rPr>
              <a:t>phục</a:t>
            </a:r>
            <a:r>
              <a:rPr lang="es-MX" sz="1200" kern="1200" dirty="0" smtClean="0">
                <a:solidFill>
                  <a:schemeClr val="tx1"/>
                </a:solidFill>
                <a:effectLst/>
                <a:latin typeface="+mn-lt"/>
                <a:ea typeface="+mn-ea"/>
                <a:cs typeface="+mn-cs"/>
              </a:rPr>
              <a:t> </a:t>
            </a:r>
            <a:r>
              <a:rPr lang="es-MX" sz="1200" kern="1200" dirty="0" err="1" smtClean="0">
                <a:solidFill>
                  <a:schemeClr val="tx1"/>
                </a:solidFill>
                <a:effectLst/>
                <a:latin typeface="+mn-lt"/>
                <a:ea typeface="+mn-ea"/>
                <a:cs typeface="+mn-cs"/>
              </a:rPr>
              <a:t>người</a:t>
            </a:r>
            <a:r>
              <a:rPr lang="es-MX" sz="1200" kern="1200" dirty="0" smtClean="0">
                <a:solidFill>
                  <a:schemeClr val="tx1"/>
                </a:solidFill>
                <a:effectLst/>
                <a:latin typeface="+mn-lt"/>
                <a:ea typeface="+mn-ea"/>
                <a:cs typeface="+mn-cs"/>
              </a:rPr>
              <a:t> </a:t>
            </a:r>
            <a:r>
              <a:rPr lang="es-MX" sz="1200" kern="1200" dirty="0" err="1" smtClean="0">
                <a:solidFill>
                  <a:schemeClr val="tx1"/>
                </a:solidFill>
                <a:effectLst/>
                <a:latin typeface="+mn-lt"/>
                <a:ea typeface="+mn-ea"/>
                <a:cs typeface="+mn-cs"/>
              </a:rPr>
              <a:t>nghe</a:t>
            </a:r>
            <a:r>
              <a:rPr lang="es-MX"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C7F587-ACFB-43F7-B2EA-99627FC03E36}" type="slidenum">
              <a:rPr lang="en-US" smtClean="0"/>
              <a:t>2</a:t>
            </a:fld>
            <a:endParaRPr lang="en-US"/>
          </a:p>
        </p:txBody>
      </p:sp>
    </p:spTree>
    <p:extLst>
      <p:ext uri="{BB962C8B-B14F-4D97-AF65-F5344CB8AC3E}">
        <p14:creationId xmlns:p14="http://schemas.microsoft.com/office/powerpoint/2010/main" val="2749086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Nêu</a:t>
            </a:r>
            <a:r>
              <a:rPr lang="en-US" baseline="0" dirty="0" smtClean="0"/>
              <a:t> </a:t>
            </a:r>
            <a:r>
              <a:rPr lang="en-US" baseline="0" dirty="0" err="1" smtClean="0"/>
              <a:t>các</a:t>
            </a:r>
            <a:r>
              <a:rPr lang="en-US" baseline="0" dirty="0" smtClean="0"/>
              <a:t> </a:t>
            </a:r>
            <a:r>
              <a:rPr lang="en-US" baseline="0" dirty="0" err="1" smtClean="0"/>
              <a:t>bước</a:t>
            </a:r>
            <a:r>
              <a:rPr lang="en-US" baseline="0" dirty="0" smtClean="0"/>
              <a:t> </a:t>
            </a:r>
            <a:r>
              <a:rPr lang="en-US" baseline="0" dirty="0" err="1" smtClean="0"/>
              <a:t>trình</a:t>
            </a:r>
            <a:r>
              <a:rPr lang="en-US" baseline="0" dirty="0" smtClean="0"/>
              <a:t> </a:t>
            </a:r>
            <a:r>
              <a:rPr lang="en-US" baseline="0" dirty="0" err="1" smtClean="0"/>
              <a:t>bày</a:t>
            </a:r>
            <a:r>
              <a:rPr lang="en-US" baseline="0" dirty="0" smtClean="0"/>
              <a:t> 1 </a:t>
            </a:r>
            <a:r>
              <a:rPr lang="en-US" baseline="0" dirty="0" err="1" smtClean="0"/>
              <a:t>bài</a:t>
            </a:r>
            <a:r>
              <a:rPr lang="en-US" baseline="0" dirty="0" smtClean="0"/>
              <a:t> </a:t>
            </a:r>
            <a:r>
              <a:rPr lang="en-US" baseline="0" dirty="0" err="1" smtClean="0"/>
              <a:t>nói</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68C7F587-ACFB-43F7-B2EA-99627FC03E36}" type="slidenum">
              <a:rPr lang="en-US" smtClean="0"/>
              <a:t>10</a:t>
            </a:fld>
            <a:endParaRPr lang="en-US"/>
          </a:p>
        </p:txBody>
      </p:sp>
    </p:spTree>
    <p:extLst>
      <p:ext uri="{BB962C8B-B14F-4D97-AF65-F5344CB8AC3E}">
        <p14:creationId xmlns:p14="http://schemas.microsoft.com/office/powerpoint/2010/main" val="3943743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C7F587-ACFB-43F7-B2EA-99627FC03E36}" type="slidenum">
              <a:rPr lang="en-US" smtClean="0"/>
              <a:t>27</a:t>
            </a:fld>
            <a:endParaRPr lang="en-US"/>
          </a:p>
        </p:txBody>
      </p:sp>
    </p:spTree>
    <p:extLst>
      <p:ext uri="{BB962C8B-B14F-4D97-AF65-F5344CB8AC3E}">
        <p14:creationId xmlns:p14="http://schemas.microsoft.com/office/powerpoint/2010/main" val="588133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C7F587-ACFB-43F7-B2EA-99627FC03E36}" type="slidenum">
              <a:rPr lang="en-US" smtClean="0"/>
              <a:t>32</a:t>
            </a:fld>
            <a:endParaRPr lang="en-US"/>
          </a:p>
        </p:txBody>
      </p:sp>
    </p:spTree>
    <p:extLst>
      <p:ext uri="{BB962C8B-B14F-4D97-AF65-F5344CB8AC3E}">
        <p14:creationId xmlns:p14="http://schemas.microsoft.com/office/powerpoint/2010/main" val="4172432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err="1" smtClean="0">
                <a:solidFill>
                  <a:schemeClr val="tx1"/>
                </a:solidFill>
                <a:effectLst/>
                <a:latin typeface="+mn-lt"/>
                <a:ea typeface="+mn-ea"/>
                <a:cs typeface="+mn-cs"/>
              </a:rPr>
              <a:t>Hãy</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cho</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cô</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biết</a:t>
            </a:r>
            <a:r>
              <a:rPr lang="en-US" sz="1200" b="1" kern="1200" dirty="0" smtClean="0">
                <a:solidFill>
                  <a:schemeClr val="tx1"/>
                </a:solidFill>
                <a:effectLst/>
                <a:latin typeface="+mn-lt"/>
                <a:ea typeface="+mn-ea"/>
                <a:cs typeface="+mn-cs"/>
              </a:rPr>
              <a:t> con </a:t>
            </a:r>
            <a:r>
              <a:rPr lang="en-US" sz="1200" b="1" kern="1200" dirty="0" err="1" smtClean="0">
                <a:solidFill>
                  <a:schemeClr val="tx1"/>
                </a:solidFill>
                <a:effectLst/>
                <a:latin typeface="+mn-lt"/>
                <a:ea typeface="+mn-ea"/>
                <a:cs typeface="+mn-cs"/>
              </a:rPr>
              <a:t>có</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ước</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mơ</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làm</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nghề</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gì</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trong</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tương</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lai</a:t>
            </a:r>
            <a:r>
              <a:rPr lang="en-US"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Con </a:t>
            </a:r>
            <a:r>
              <a:rPr lang="en-US" sz="1200" b="1" kern="1200" dirty="0" err="1" smtClean="0">
                <a:solidFill>
                  <a:schemeClr val="tx1"/>
                </a:solidFill>
                <a:effectLst/>
                <a:latin typeface="+mn-lt"/>
                <a:ea typeface="+mn-ea"/>
                <a:cs typeface="+mn-cs"/>
              </a:rPr>
              <a:t>muốn</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trở</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thành</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một</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hướng</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dẫn</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viên</a:t>
            </a:r>
            <a:r>
              <a:rPr lang="en-US" sz="1200" b="1" kern="1200" dirty="0" smtClean="0">
                <a:solidFill>
                  <a:schemeClr val="tx1"/>
                </a:solidFill>
                <a:effectLst/>
                <a:latin typeface="+mn-lt"/>
                <a:ea typeface="+mn-ea"/>
                <a:cs typeface="+mn-cs"/>
              </a:rPr>
              <a:t> du </a:t>
            </a:r>
            <a:r>
              <a:rPr lang="en-US" sz="1200" b="1" kern="1200" dirty="0" err="1" smtClean="0">
                <a:solidFill>
                  <a:schemeClr val="tx1"/>
                </a:solidFill>
                <a:effectLst/>
                <a:latin typeface="+mn-lt"/>
                <a:ea typeface="+mn-ea"/>
                <a:cs typeface="+mn-cs"/>
              </a:rPr>
              <a:t>lịch</a:t>
            </a:r>
            <a:endParaRPr lang="en-US" sz="1200" kern="1200" dirty="0" smtClean="0">
              <a:solidFill>
                <a:schemeClr val="tx1"/>
              </a:solidFill>
              <a:effectLst/>
              <a:latin typeface="+mn-lt"/>
              <a:ea typeface="+mn-ea"/>
              <a:cs typeface="+mn-cs"/>
            </a:endParaRPr>
          </a:p>
          <a:p>
            <a:r>
              <a:rPr lang="en-US" sz="1200" b="1" kern="1200" dirty="0" err="1" smtClean="0">
                <a:solidFill>
                  <a:schemeClr val="tx1"/>
                </a:solidFill>
                <a:effectLst/>
                <a:latin typeface="+mn-lt"/>
                <a:ea typeface="+mn-ea"/>
                <a:cs typeface="+mn-cs"/>
              </a:rPr>
              <a:t>Tại</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sao</a:t>
            </a:r>
            <a:r>
              <a:rPr lang="en-US" sz="1200" b="1" kern="1200" dirty="0" smtClean="0">
                <a:solidFill>
                  <a:schemeClr val="tx1"/>
                </a:solidFill>
                <a:effectLst/>
                <a:latin typeface="+mn-lt"/>
                <a:ea typeface="+mn-ea"/>
                <a:cs typeface="+mn-cs"/>
              </a:rPr>
              <a:t> con </a:t>
            </a:r>
            <a:r>
              <a:rPr lang="en-US" sz="1200" b="1" kern="1200" dirty="0" err="1" smtClean="0">
                <a:solidFill>
                  <a:schemeClr val="tx1"/>
                </a:solidFill>
                <a:effectLst/>
                <a:latin typeface="+mn-lt"/>
                <a:ea typeface="+mn-ea"/>
                <a:cs typeface="+mn-cs"/>
              </a:rPr>
              <a:t>lại</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có</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ước</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mơ</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như</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vậy</a:t>
            </a:r>
            <a:endParaRPr lang="en-US" sz="1200" kern="1200" dirty="0" smtClean="0">
              <a:solidFill>
                <a:schemeClr val="tx1"/>
              </a:solidFill>
              <a:effectLst/>
              <a:latin typeface="+mn-lt"/>
              <a:ea typeface="+mn-ea"/>
              <a:cs typeface="+mn-cs"/>
            </a:endParaRPr>
          </a:p>
          <a:p>
            <a:r>
              <a:rPr lang="en-US" sz="1200" b="1" kern="1200" dirty="0" err="1" smtClean="0">
                <a:solidFill>
                  <a:schemeClr val="tx1"/>
                </a:solidFill>
                <a:effectLst/>
                <a:latin typeface="+mn-lt"/>
                <a:ea typeface="+mn-ea"/>
                <a:cs typeface="+mn-cs"/>
              </a:rPr>
              <a:t>Tại</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vì</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khi</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làm</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hướng</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dẫn</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viên</a:t>
            </a:r>
            <a:r>
              <a:rPr lang="en-US" sz="1200" b="1" kern="1200" dirty="0" smtClean="0">
                <a:solidFill>
                  <a:schemeClr val="tx1"/>
                </a:solidFill>
                <a:effectLst/>
                <a:latin typeface="+mn-lt"/>
                <a:ea typeface="+mn-ea"/>
                <a:cs typeface="+mn-cs"/>
              </a:rPr>
              <a:t> du </a:t>
            </a:r>
            <a:r>
              <a:rPr lang="en-US" sz="1200" b="1" kern="1200" dirty="0" err="1" smtClean="0">
                <a:solidFill>
                  <a:schemeClr val="tx1"/>
                </a:solidFill>
                <a:effectLst/>
                <a:latin typeface="+mn-lt"/>
                <a:ea typeface="+mn-ea"/>
                <a:cs typeface="+mn-cs"/>
              </a:rPr>
              <a:t>lịch</a:t>
            </a:r>
            <a:r>
              <a:rPr lang="en-US" sz="1200" b="1" kern="1200" dirty="0" smtClean="0">
                <a:solidFill>
                  <a:schemeClr val="tx1"/>
                </a:solidFill>
                <a:effectLst/>
                <a:latin typeface="+mn-lt"/>
                <a:ea typeface="+mn-ea"/>
                <a:cs typeface="+mn-cs"/>
              </a:rPr>
              <a:t> con </a:t>
            </a:r>
            <a:r>
              <a:rPr lang="en-US" sz="1200" b="1" kern="1200" dirty="0" err="1" smtClean="0">
                <a:solidFill>
                  <a:schemeClr val="tx1"/>
                </a:solidFill>
                <a:effectLst/>
                <a:latin typeface="+mn-lt"/>
                <a:ea typeface="+mn-ea"/>
                <a:cs typeface="+mn-cs"/>
              </a:rPr>
              <a:t>sẽ</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được</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đi</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nhiêu</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nơi</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tới</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thăm</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những</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vùng</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đất</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mới</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được</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hiểu</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biết</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thêm</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về</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vẻ</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đẹp</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của</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quê</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hương</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và</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đồng</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thời</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còn</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giới</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thiệu</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cho</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mọi</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người</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cùng</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biết</a:t>
            </a:r>
            <a:r>
              <a:rPr lang="en-US" sz="1200" b="1" kern="1200" dirty="0" smtClean="0">
                <a:solidFill>
                  <a:schemeClr val="tx1"/>
                </a:solidFill>
                <a:effectLst/>
                <a:latin typeface="+mn-lt"/>
                <a:ea typeface="+mn-ea"/>
                <a:cs typeface="+mn-cs"/>
              </a:rPr>
              <a:t> ạ</a:t>
            </a:r>
            <a:endParaRPr lang="en-US" sz="1200" kern="1200" dirty="0" smtClean="0">
              <a:solidFill>
                <a:schemeClr val="tx1"/>
              </a:solidFill>
              <a:effectLst/>
              <a:latin typeface="+mn-lt"/>
              <a:ea typeface="+mn-ea"/>
              <a:cs typeface="+mn-cs"/>
            </a:endParaRPr>
          </a:p>
          <a:p>
            <a:r>
              <a:rPr lang="en-US" sz="1200" b="1" kern="1200" dirty="0" err="1" smtClean="0">
                <a:solidFill>
                  <a:schemeClr val="tx1"/>
                </a:solidFill>
                <a:effectLst/>
                <a:latin typeface="+mn-lt"/>
                <a:ea typeface="+mn-ea"/>
                <a:cs typeface="+mn-cs"/>
              </a:rPr>
              <a:t>Một</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ước</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mơ</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thật</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tuyệt</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vời</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phải</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không</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các</a:t>
            </a:r>
            <a:r>
              <a:rPr lang="en-US" sz="1200" b="1" kern="1200" dirty="0" smtClean="0">
                <a:solidFill>
                  <a:schemeClr val="tx1"/>
                </a:solidFill>
                <a:effectLst/>
                <a:latin typeface="+mn-lt"/>
                <a:ea typeface="+mn-ea"/>
                <a:cs typeface="+mn-cs"/>
              </a:rPr>
              <a:t> con. </a:t>
            </a:r>
            <a:r>
              <a:rPr lang="en-US" sz="1200" b="1" kern="1200" dirty="0" err="1" smtClean="0">
                <a:solidFill>
                  <a:schemeClr val="tx1"/>
                </a:solidFill>
                <a:effectLst/>
                <a:latin typeface="+mn-lt"/>
                <a:ea typeface="+mn-ea"/>
                <a:cs typeface="+mn-cs"/>
              </a:rPr>
              <a:t>Cô</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nhận</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thấy</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bạn</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đã</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đưa</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ra</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được</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lí</a:t>
            </a:r>
            <a:r>
              <a:rPr lang="en-US" sz="1200" b="1" kern="1200" dirty="0" smtClean="0">
                <a:solidFill>
                  <a:schemeClr val="tx1"/>
                </a:solidFill>
                <a:effectLst/>
                <a:latin typeface="+mn-lt"/>
                <a:ea typeface="+mn-ea"/>
                <a:cs typeface="+mn-cs"/>
              </a:rPr>
              <a:t> do </a:t>
            </a:r>
            <a:r>
              <a:rPr lang="en-US" sz="1200" b="1" kern="1200" dirty="0" err="1" smtClean="0">
                <a:solidFill>
                  <a:schemeClr val="tx1"/>
                </a:solidFill>
                <a:effectLst/>
                <a:latin typeface="+mn-lt"/>
                <a:ea typeface="+mn-ea"/>
                <a:cs typeface="+mn-cs"/>
              </a:rPr>
              <a:t>tại</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sao</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lại</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chọn</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nghề</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hướng</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dẫn</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viên</a:t>
            </a:r>
            <a:r>
              <a:rPr lang="en-US" sz="1200" b="1" kern="1200" dirty="0" smtClean="0">
                <a:solidFill>
                  <a:schemeClr val="tx1"/>
                </a:solidFill>
                <a:effectLst/>
                <a:latin typeface="+mn-lt"/>
                <a:ea typeface="+mn-ea"/>
                <a:cs typeface="+mn-cs"/>
              </a:rPr>
              <a:t> du </a:t>
            </a:r>
            <a:r>
              <a:rPr lang="en-US" sz="1200" b="1" kern="1200" dirty="0" err="1" smtClean="0">
                <a:solidFill>
                  <a:schemeClr val="tx1"/>
                </a:solidFill>
                <a:effectLst/>
                <a:latin typeface="+mn-lt"/>
                <a:ea typeface="+mn-ea"/>
                <a:cs typeface="+mn-cs"/>
              </a:rPr>
              <a:t>lịch</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rất</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thuyết</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phục</a:t>
            </a:r>
            <a:r>
              <a:rPr lang="en-US"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C7F587-ACFB-43F7-B2EA-99627FC03E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5912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737106-BDBA-41BD-9476-E72E583E6302}"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B686EA-7128-4A72-B107-BD4BCFE9225B}" type="slidenum">
              <a:rPr lang="en-US" smtClean="0"/>
              <a:t>‹#›</a:t>
            </a:fld>
            <a:endParaRPr lang="en-US"/>
          </a:p>
        </p:txBody>
      </p:sp>
    </p:spTree>
    <p:extLst>
      <p:ext uri="{BB962C8B-B14F-4D97-AF65-F5344CB8AC3E}">
        <p14:creationId xmlns:p14="http://schemas.microsoft.com/office/powerpoint/2010/main" val="783150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737106-BDBA-41BD-9476-E72E583E6302}"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B686EA-7128-4A72-B107-BD4BCFE9225B}" type="slidenum">
              <a:rPr lang="en-US" smtClean="0"/>
              <a:t>‹#›</a:t>
            </a:fld>
            <a:endParaRPr lang="en-US"/>
          </a:p>
        </p:txBody>
      </p:sp>
    </p:spTree>
    <p:extLst>
      <p:ext uri="{BB962C8B-B14F-4D97-AF65-F5344CB8AC3E}">
        <p14:creationId xmlns:p14="http://schemas.microsoft.com/office/powerpoint/2010/main" val="218250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737106-BDBA-41BD-9476-E72E583E6302}"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B686EA-7128-4A72-B107-BD4BCFE9225B}" type="slidenum">
              <a:rPr lang="en-US" smtClean="0"/>
              <a:t>‹#›</a:t>
            </a:fld>
            <a:endParaRPr lang="en-US"/>
          </a:p>
        </p:txBody>
      </p:sp>
    </p:spTree>
    <p:extLst>
      <p:ext uri="{BB962C8B-B14F-4D97-AF65-F5344CB8AC3E}">
        <p14:creationId xmlns:p14="http://schemas.microsoft.com/office/powerpoint/2010/main" val="1150276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F20D46B-C6B5-5443-CABA-44ACB815852E}"/>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DDACA244-E2AB-D461-C6DB-C8EEA4F1A9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56F6AAE9-E6E8-76FF-3C4F-EC104E46365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0F4AFE-B291-416D-8806-520D151BBC3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B74FDDB1-3445-1E73-1161-03B5D7A0960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23C30FC9-A315-0412-707A-3B584578212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8A4DAC-7F4C-4B1F-A1A2-C91FE71832E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640958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AB2291D-208B-7ABA-C692-B8B1871EA806}"/>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876BB887-A2D2-FEEE-8C0F-50FBC1C433D0}"/>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8A30E332-74C0-F724-79F4-00E5F84D728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0F4AFE-B291-416D-8806-520D151BBC3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61A0E0BC-1C16-E931-3250-1E0C92B1E07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F67C69DD-9AAB-EF49-CFA4-6A4E396650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8A4DAC-7F4C-4B1F-A1A2-C91FE71832E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92767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C4AAD62-F2FA-B3C9-3C16-76DEB056C91A}"/>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03D43100-965D-711E-B514-AB71CD1F63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60E0B4BD-27E3-15D9-C9A8-64F55B07897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0F4AFE-B291-416D-8806-520D151BBC3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877B886F-11DF-6F02-E5B6-606AC5F838F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0C9BCF04-E0BA-863A-278E-A14A68E3BE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8A4DAC-7F4C-4B1F-A1A2-C91FE71832E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36443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8039EF5-476D-E606-999A-E1E1C73F4F1E}"/>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04DCB322-D34C-99BE-D065-854390372052}"/>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7FC84391-EC6C-14E0-676D-3781547CEB9B}"/>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DC6043A1-8454-7D54-C4E5-4F621CAE4BE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0F4AFE-B291-416D-8806-520D151BBC3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Chân trang 5">
            <a:extLst>
              <a:ext uri="{FF2B5EF4-FFF2-40B4-BE49-F238E27FC236}">
                <a16:creationId xmlns:a16="http://schemas.microsoft.com/office/drawing/2014/main" id="{F9DE84BB-9CC6-4984-C67E-C9270DBC366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Chỗ dành sẵn cho Số hiệu Bản chiếu 6">
            <a:extLst>
              <a:ext uri="{FF2B5EF4-FFF2-40B4-BE49-F238E27FC236}">
                <a16:creationId xmlns:a16="http://schemas.microsoft.com/office/drawing/2014/main" id="{319E1006-31A7-07BF-A732-089C4E9A1F9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8A4DAC-7F4C-4B1F-A1A2-C91FE71832E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394050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B21288B-AB26-438A-0E44-37AF50591A3E}"/>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B3DC021A-DDD4-D676-A889-C405B100F6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EC1F284B-4164-2AA8-8416-525C6E072223}"/>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659BBD1F-88DC-39BC-1B95-0A115AA624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FC679102-D9B8-9E7A-7BB1-42A615DB3E9F}"/>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3BB18A5D-6EC7-55AF-84FF-5D9C91C2F1F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0F4AFE-B291-416D-8806-520D151BBC3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Chỗ dành sẵn cho Chân trang 7">
            <a:extLst>
              <a:ext uri="{FF2B5EF4-FFF2-40B4-BE49-F238E27FC236}">
                <a16:creationId xmlns:a16="http://schemas.microsoft.com/office/drawing/2014/main" id="{9A4719DD-DB6E-87B0-B57D-E963AF7FEC8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Chỗ dành sẵn cho Số hiệu Bản chiếu 8">
            <a:extLst>
              <a:ext uri="{FF2B5EF4-FFF2-40B4-BE49-F238E27FC236}">
                <a16:creationId xmlns:a16="http://schemas.microsoft.com/office/drawing/2014/main" id="{B56321A9-00AC-B580-A3B2-8DB6E62A01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8A4DAC-7F4C-4B1F-A1A2-C91FE71832E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47067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E5CE8E3-168C-8F93-1BC4-0DBA410A59C1}"/>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222660A5-1A88-5A13-E1A5-0D2D019F1DB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0F4AFE-B291-416D-8806-520D151BBC3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hỗ dành sẵn cho Chân trang 3">
            <a:extLst>
              <a:ext uri="{FF2B5EF4-FFF2-40B4-BE49-F238E27FC236}">
                <a16:creationId xmlns:a16="http://schemas.microsoft.com/office/drawing/2014/main" id="{91703506-D5E2-416F-B216-AB256D07A64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Số hiệu Bản chiếu 4">
            <a:extLst>
              <a:ext uri="{FF2B5EF4-FFF2-40B4-BE49-F238E27FC236}">
                <a16:creationId xmlns:a16="http://schemas.microsoft.com/office/drawing/2014/main" id="{C7ED2ADC-252C-F32C-0F1F-8DDDE764BC7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8A4DAC-7F4C-4B1F-A1A2-C91FE71832E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2610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7C0D9EF6-9DAA-2C68-8447-CA6184155D9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0F4AFE-B291-416D-8806-520D151BBC3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Chỗ dành sẵn cho Chân trang 2">
            <a:extLst>
              <a:ext uri="{FF2B5EF4-FFF2-40B4-BE49-F238E27FC236}">
                <a16:creationId xmlns:a16="http://schemas.microsoft.com/office/drawing/2014/main" id="{09C42E02-0DFF-5C35-1554-702E666EC89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hỗ dành sẵn cho Số hiệu Bản chiếu 3">
            <a:extLst>
              <a:ext uri="{FF2B5EF4-FFF2-40B4-BE49-F238E27FC236}">
                <a16:creationId xmlns:a16="http://schemas.microsoft.com/office/drawing/2014/main" id="{5BAAAA93-0B95-6085-8772-981DBB6E37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8A4DAC-7F4C-4B1F-A1A2-C91FE71832E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80532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C6609B9-13E6-213F-E30F-3F041D5D01AE}"/>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1F8F0F53-98E1-B09D-522E-56B099D6E9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44BB9B23-90F2-B6D1-2C35-AF98EC6BAB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1CD30C04-88FA-67EF-3435-85B24B07053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0F4AFE-B291-416D-8806-520D151BBC3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Chân trang 5">
            <a:extLst>
              <a:ext uri="{FF2B5EF4-FFF2-40B4-BE49-F238E27FC236}">
                <a16:creationId xmlns:a16="http://schemas.microsoft.com/office/drawing/2014/main" id="{1B32A09D-82BF-7032-4B2C-6999AF77B72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Chỗ dành sẵn cho Số hiệu Bản chiếu 6">
            <a:extLst>
              <a:ext uri="{FF2B5EF4-FFF2-40B4-BE49-F238E27FC236}">
                <a16:creationId xmlns:a16="http://schemas.microsoft.com/office/drawing/2014/main" id="{6CA83F5A-FAE0-E1B5-5498-C076B3B708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8A4DAC-7F4C-4B1F-A1A2-C91FE71832E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65463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737106-BDBA-41BD-9476-E72E583E6302}"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B686EA-7128-4A72-B107-BD4BCFE9225B}" type="slidenum">
              <a:rPr lang="en-US" smtClean="0"/>
              <a:t>‹#›</a:t>
            </a:fld>
            <a:endParaRPr lang="en-US"/>
          </a:p>
        </p:txBody>
      </p:sp>
    </p:spTree>
    <p:extLst>
      <p:ext uri="{BB962C8B-B14F-4D97-AF65-F5344CB8AC3E}">
        <p14:creationId xmlns:p14="http://schemas.microsoft.com/office/powerpoint/2010/main" val="30933025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774A82C-C84B-7253-9D8C-A22422E5A202}"/>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3E1E64E6-BE1D-39AC-8B9D-7ABDC86650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4D4141A5-B1AE-49FF-95CF-697BA03529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6106782D-E744-5BF6-C062-D7680F8F944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0F4AFE-B291-416D-8806-520D151BBC3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Chân trang 5">
            <a:extLst>
              <a:ext uri="{FF2B5EF4-FFF2-40B4-BE49-F238E27FC236}">
                <a16:creationId xmlns:a16="http://schemas.microsoft.com/office/drawing/2014/main" id="{1075ABC3-4587-CC35-1DDF-103393B1D29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Chỗ dành sẵn cho Số hiệu Bản chiếu 6">
            <a:extLst>
              <a:ext uri="{FF2B5EF4-FFF2-40B4-BE49-F238E27FC236}">
                <a16:creationId xmlns:a16="http://schemas.microsoft.com/office/drawing/2014/main" id="{408E6847-B6AD-1CAE-2A08-037DFF2EE4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8A4DAC-7F4C-4B1F-A1A2-C91FE71832E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75389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315BCED-CF6F-5862-37EB-1271C7E54816}"/>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8A48DF9A-621E-8C15-90BF-B7F20AE6BED0}"/>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C97367E4-BEDA-17E4-0980-801EB0D9963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0F4AFE-B291-416D-8806-520D151BBC3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D92137CC-63C3-4CCD-385F-F8C11664A94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360730CA-2713-7BBE-617A-F083B7266EF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8A4DAC-7F4C-4B1F-A1A2-C91FE71832E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18800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5CD63403-2AB4-4C92-0869-24FDF60C51A1}"/>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88C7108B-DE05-EF9B-950B-66E49E16F1F7}"/>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2AA25B92-2AD2-C9B3-7478-F7C4836771A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0F4AFE-B291-416D-8806-520D151BBC3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0794F4B0-1C55-7CEB-9C0B-A66E2D0CB2D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55031AFE-773E-B8E3-7C99-09EB3526480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8A4DAC-7F4C-4B1F-A1A2-C91FE71832E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9924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C3D3DD0-5B5F-4CB6-8499-4CAB37AB06EF}"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3FA6E34-2E36-4C48-9563-F77C132AF84D}"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4446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CC6B7EA-259E-48F2-A2C3-F90A9567A0D7}"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E0A6804-516B-48ED-9F93-934B73FAF3A6}"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20951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72C7BA6-3398-4095-9CAF-0C9A5D0D7A5A}"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8E6EF20-3F60-40D6-AFAD-CCA4B6FA8251}"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73129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B23740E-90F3-473A-972B-E1D10C9D079A}"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18568CB-0D2A-43FD-8A0A-4F1DFA2306B5}"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61814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148508E-A11D-4049-9857-644746503AF1}"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8D5D01D-8055-4E19-B89E-FE280F874082}"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05210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B1F7D53-7758-4D2A-A7AD-8A200BFC2321}"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65D31A2-E041-4C26-B808-05EE2D16F4A4}"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23581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5108ED5-52BB-4E97-BE90-F9259576006C}"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2FCF000-51A9-441B-A267-46CA2C9DED2F}"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9522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C737106-BDBA-41BD-9476-E72E583E6302}"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B686EA-7128-4A72-B107-BD4BCFE9225B}" type="slidenum">
              <a:rPr lang="en-US" smtClean="0"/>
              <a:t>‹#›</a:t>
            </a:fld>
            <a:endParaRPr lang="en-US"/>
          </a:p>
        </p:txBody>
      </p:sp>
    </p:spTree>
    <p:extLst>
      <p:ext uri="{BB962C8B-B14F-4D97-AF65-F5344CB8AC3E}">
        <p14:creationId xmlns:p14="http://schemas.microsoft.com/office/powerpoint/2010/main" val="791409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1832684-29D5-44EB-A50A-B8D5602D8959}"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77D232F-C5D5-41EB-BEB0-E43404BF3AE2}"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47240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00093F5-B978-46B0-BE91-93465ABBE671}"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CB65A02-8733-4599-962C-7EBC0E5AC3BE}"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96780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0679D8-4417-4801-9479-7B45FE718B67}"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F509844-0697-4626-AA3A-F7EBB6DC5B15}"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5722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8E15160-DCD7-4AF2-8712-A911CE4370F1}"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A2CB9E9-FAAA-43E3-8860-55875527F73A}"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06305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a:t>Click to edit Master title style</a:t>
            </a:r>
          </a:p>
        </p:txBody>
      </p:sp>
      <p:sp>
        <p:nvSpPr>
          <p:cNvPr id="3" name="Table Placeholder 2"/>
          <p:cNvSpPr>
            <a:spLocks noGrp="1"/>
          </p:cNvSpPr>
          <p:nvPr>
            <p:ph type="tbl" idx="1"/>
          </p:nvPr>
        </p:nvSpPr>
        <p:spPr>
          <a:xfrm>
            <a:off x="838200" y="1825625"/>
            <a:ext cx="10515600" cy="4351338"/>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8E17D62-C404-4BA2-863B-92645E411DB2}"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0A202A5-6257-4BD6-AAD6-25FA617D9C15}"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2476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737106-BDBA-41BD-9476-E72E583E6302}" type="datetimeFigureOut">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B686EA-7128-4A72-B107-BD4BCFE9225B}" type="slidenum">
              <a:rPr lang="en-US" smtClean="0"/>
              <a:t>‹#›</a:t>
            </a:fld>
            <a:endParaRPr lang="en-US"/>
          </a:p>
        </p:txBody>
      </p:sp>
    </p:spTree>
    <p:extLst>
      <p:ext uri="{BB962C8B-B14F-4D97-AF65-F5344CB8AC3E}">
        <p14:creationId xmlns:p14="http://schemas.microsoft.com/office/powerpoint/2010/main" val="742875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737106-BDBA-41BD-9476-E72E583E6302}" type="datetimeFigureOut">
              <a:rPr lang="en-US" smtClean="0"/>
              <a:t>12/9/2024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B686EA-7128-4A72-B107-BD4BCFE9225B}" type="slidenum">
              <a:rPr lang="en-US" smtClean="0"/>
              <a:t>‹#›</a:t>
            </a:fld>
            <a:endParaRPr lang="en-US"/>
          </a:p>
        </p:txBody>
      </p:sp>
    </p:spTree>
    <p:extLst>
      <p:ext uri="{BB962C8B-B14F-4D97-AF65-F5344CB8AC3E}">
        <p14:creationId xmlns:p14="http://schemas.microsoft.com/office/powerpoint/2010/main" val="685532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737106-BDBA-41BD-9476-E72E583E6302}" type="datetimeFigureOut">
              <a:rPr lang="en-US" smtClean="0"/>
              <a:t>12/9/2024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B686EA-7128-4A72-B107-BD4BCFE9225B}" type="slidenum">
              <a:rPr lang="en-US" smtClean="0"/>
              <a:t>‹#›</a:t>
            </a:fld>
            <a:endParaRPr lang="en-US"/>
          </a:p>
        </p:txBody>
      </p:sp>
    </p:spTree>
    <p:extLst>
      <p:ext uri="{BB962C8B-B14F-4D97-AF65-F5344CB8AC3E}">
        <p14:creationId xmlns:p14="http://schemas.microsoft.com/office/powerpoint/2010/main" val="2536661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737106-BDBA-41BD-9476-E72E583E6302}" type="datetimeFigureOut">
              <a:rPr lang="en-US" smtClean="0"/>
              <a:t>12/9/2024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B686EA-7128-4A72-B107-BD4BCFE9225B}" type="slidenum">
              <a:rPr lang="en-US" smtClean="0"/>
              <a:t>‹#›</a:t>
            </a:fld>
            <a:endParaRPr lang="en-US"/>
          </a:p>
        </p:txBody>
      </p:sp>
    </p:spTree>
    <p:extLst>
      <p:ext uri="{BB962C8B-B14F-4D97-AF65-F5344CB8AC3E}">
        <p14:creationId xmlns:p14="http://schemas.microsoft.com/office/powerpoint/2010/main" val="122659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C737106-BDBA-41BD-9476-E72E583E6302}" type="datetimeFigureOut">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B686EA-7128-4A72-B107-BD4BCFE9225B}" type="slidenum">
              <a:rPr lang="en-US" smtClean="0"/>
              <a:t>‹#›</a:t>
            </a:fld>
            <a:endParaRPr lang="en-US"/>
          </a:p>
        </p:txBody>
      </p:sp>
    </p:spTree>
    <p:extLst>
      <p:ext uri="{BB962C8B-B14F-4D97-AF65-F5344CB8AC3E}">
        <p14:creationId xmlns:p14="http://schemas.microsoft.com/office/powerpoint/2010/main" val="4164520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C737106-BDBA-41BD-9476-E72E583E6302}" type="datetimeFigureOut">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B686EA-7128-4A72-B107-BD4BCFE9225B}" type="slidenum">
              <a:rPr lang="en-US" smtClean="0"/>
              <a:t>‹#›</a:t>
            </a:fld>
            <a:endParaRPr lang="en-US"/>
          </a:p>
        </p:txBody>
      </p:sp>
    </p:spTree>
    <p:extLst>
      <p:ext uri="{BB962C8B-B14F-4D97-AF65-F5344CB8AC3E}">
        <p14:creationId xmlns:p14="http://schemas.microsoft.com/office/powerpoint/2010/main" val="1771581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737106-BDBA-41BD-9476-E72E583E6302}" type="datetimeFigureOut">
              <a:rPr lang="en-US" smtClean="0"/>
              <a:t>12/9/2024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B686EA-7128-4A72-B107-BD4BCFE9225B}" type="slidenum">
              <a:rPr lang="en-US" smtClean="0"/>
              <a:t>‹#›</a:t>
            </a:fld>
            <a:endParaRPr lang="en-US"/>
          </a:p>
        </p:txBody>
      </p:sp>
    </p:spTree>
    <p:extLst>
      <p:ext uri="{BB962C8B-B14F-4D97-AF65-F5344CB8AC3E}">
        <p14:creationId xmlns:p14="http://schemas.microsoft.com/office/powerpoint/2010/main" val="2527241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B3CAE75A-E3FB-2BF2-383A-13731BD8C4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976176FD-A5A6-EC95-F770-B91A90D429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EBFCE147-E367-3CBE-E7D0-5D68B4BF5E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B0F4AFE-B291-416D-8806-520D151BBC3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hỗ dành sẵn cho Chân trang 4">
            <a:extLst>
              <a:ext uri="{FF2B5EF4-FFF2-40B4-BE49-F238E27FC236}">
                <a16:creationId xmlns:a16="http://schemas.microsoft.com/office/drawing/2014/main" id="{6CD8F697-9B8E-D58B-CFE1-A385628F95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Chỗ dành sẵn cho Số hiệu Bản chiếu 5">
            <a:extLst>
              <a:ext uri="{FF2B5EF4-FFF2-40B4-BE49-F238E27FC236}">
                <a16:creationId xmlns:a16="http://schemas.microsoft.com/office/drawing/2014/main" id="{226D1605-941D-61D8-C013-C1F69CBA1A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38A4DAC-7F4C-4B1F-A1A2-C91FE71832E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73555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panose="020F0502020204030204"/>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E51BED5-32F9-4129-B4D5-DB762A65F7E1}" type="datetimeFigureOut">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12/9/2024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panose="020F0502020204030204"/>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panose="020F0502020204030204"/>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ECB5D8F-6F49-486C-8EC6-3ACCC6EED6D5}"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58192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hyperlink" Target="B&#224;i%20t&#7853;p%20nh&#243;m/T&#7893;%202.pptx"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B&#224;i%20t&#7853;p%20nh&#243;m/T&#7893;%203.pptx"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7" Type="http://schemas.openxmlformats.org/officeDocument/2006/relationships/image" Target="NUL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image" Target="../media/image3.png"/><Relationship Id="rId7" Type="http://schemas.openxmlformats.org/officeDocument/2006/relationships/image" Target="NULL"/><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67148" y="137651"/>
            <a:ext cx="12024852" cy="6449961"/>
          </a:xfrm>
          <a:prstGeom prst="rect">
            <a:avLst/>
          </a:prstGeom>
        </p:spPr>
      </p:pic>
      <p:sp>
        <p:nvSpPr>
          <p:cNvPr id="6" name="Rectangle 5"/>
          <p:cNvSpPr/>
          <p:nvPr/>
        </p:nvSpPr>
        <p:spPr>
          <a:xfrm>
            <a:off x="1602658" y="137651"/>
            <a:ext cx="9134168" cy="128802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smtClean="0">
                <a:latin typeface="Times New Roman" panose="02020603050405020304" pitchFamily="18" charset="0"/>
                <a:cs typeface="Times New Roman" panose="02020603050405020304" pitchFamily="18" charset="0"/>
              </a:rPr>
              <a:t>Chào</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mừng</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thầy</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cô</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về</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dự</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giờ</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thăm</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lớp</a:t>
            </a:r>
            <a:r>
              <a:rPr lang="en-US" sz="3600" b="1" dirty="0" smtClean="0">
                <a:latin typeface="Times New Roman" panose="02020603050405020304" pitchFamily="18" charset="0"/>
                <a:cs typeface="Times New Roman" panose="02020603050405020304" pitchFamily="18" charset="0"/>
              </a:rPr>
              <a:t> 6A3!</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6553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761421B1-1906-4F8E-BF53-DF1E9D07C1F2}"/>
              </a:ext>
            </a:extLst>
          </p:cNvPr>
          <p:cNvSpPr txBox="1"/>
          <p:nvPr/>
        </p:nvSpPr>
        <p:spPr>
          <a:xfrm>
            <a:off x="3184146" y="262787"/>
            <a:ext cx="5733637" cy="707886"/>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ts val="600"/>
              </a:spcBef>
            </a:pPr>
            <a:r>
              <a:rPr lang="en-US" sz="4000" b="1" dirty="0" smtClean="0">
                <a:solidFill>
                  <a:schemeClr val="tx1"/>
                </a:solidFill>
                <a:latin typeface="Times New Roman" panose="02020603050405020304" pitchFamily="18" charset="0"/>
                <a:cs typeface="Times New Roman" panose="02020603050405020304" pitchFamily="18" charset="0"/>
              </a:rPr>
              <a:t>II.THỰC </a:t>
            </a:r>
            <a:r>
              <a:rPr lang="en-US" sz="4000" b="1" dirty="0">
                <a:solidFill>
                  <a:schemeClr val="tx1"/>
                </a:solidFill>
                <a:latin typeface="Times New Roman" panose="02020603050405020304" pitchFamily="18" charset="0"/>
                <a:cs typeface="Times New Roman" panose="02020603050405020304" pitchFamily="18" charset="0"/>
              </a:rPr>
              <a:t>HÀNH</a:t>
            </a:r>
            <a:endParaRPr lang="en-US" sz="4000" b="1" dirty="0">
              <a:solidFill>
                <a:schemeClr val="tx1"/>
              </a:solidFill>
              <a:effectLst/>
              <a:latin typeface="Times New Roman" panose="02020603050405020304" pitchFamily="18" charset="0"/>
              <a:cs typeface="Times New Roman" panose="02020603050405020304" pitchFamily="18" charset="0"/>
            </a:endParaRPr>
          </a:p>
        </p:txBody>
      </p:sp>
      <p:sp>
        <p:nvSpPr>
          <p:cNvPr id="17" name="Hộp Văn bản 16">
            <a:extLst>
              <a:ext uri="{FF2B5EF4-FFF2-40B4-BE49-F238E27FC236}">
                <a16:creationId xmlns:a16="http://schemas.microsoft.com/office/drawing/2014/main" id="{04CBE0A9-BD5A-970E-2E63-6609D3DAFB52}"/>
              </a:ext>
            </a:extLst>
          </p:cNvPr>
          <p:cNvSpPr txBox="1"/>
          <p:nvPr/>
        </p:nvSpPr>
        <p:spPr>
          <a:xfrm>
            <a:off x="457200" y="1616920"/>
            <a:ext cx="11390243" cy="2586927"/>
          </a:xfrm>
          <a:prstGeom prst="rect">
            <a:avLst/>
          </a:prstGeom>
          <a:noFill/>
        </p:spPr>
        <p:txBody>
          <a:bodyPr wrap="square">
            <a:spAutoFit/>
          </a:bodyPr>
          <a:lstStyle/>
          <a:p>
            <a:pPr>
              <a:lnSpc>
                <a:spcPct val="115000"/>
              </a:lnSpc>
              <a:spcAft>
                <a:spcPts val="0"/>
              </a:spcAft>
            </a:pPr>
            <a:r>
              <a:rPr lang="en-US" sz="4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4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4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4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4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kiến</a:t>
            </a:r>
            <a:r>
              <a:rPr lang="en-US" sz="4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4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4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4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xét</a:t>
            </a:r>
            <a:r>
              <a:rPr lang="en-US" sz="4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4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tham</a:t>
            </a:r>
            <a:r>
              <a:rPr lang="en-US" sz="4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4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du </a:t>
            </a:r>
            <a:r>
              <a:rPr lang="en-US" sz="4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lịch</a:t>
            </a:r>
            <a:r>
              <a:rPr lang="en-US" sz="4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chúng</a:t>
            </a:r>
            <a:r>
              <a:rPr lang="en-US" sz="4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ta </a:t>
            </a:r>
            <a:r>
              <a:rPr lang="en-US" sz="4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sẽ</a:t>
            </a:r>
            <a:r>
              <a:rPr lang="en-US" sz="4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4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mở</a:t>
            </a:r>
            <a:r>
              <a:rPr lang="en-US" sz="4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rộng</a:t>
            </a:r>
            <a:r>
              <a:rPr lang="en-US" sz="4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tầm</a:t>
            </a:r>
            <a:r>
              <a:rPr lang="en-US" sz="4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mắt</a:t>
            </a:r>
            <a:r>
              <a:rPr lang="en-US" sz="4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4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hỏi</a:t>
            </a:r>
            <a:r>
              <a:rPr lang="en-US" sz="4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4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4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điều</a:t>
            </a:r>
            <a:r>
              <a:rPr lang="en-US" sz="4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1552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1400" y="1820603"/>
            <a:ext cx="10515600" cy="4351338"/>
          </a:xfrm>
        </p:spPr>
        <p:txBody>
          <a:bodyPr>
            <a:normAutofit/>
          </a:bodyPr>
          <a:lstStyle/>
          <a:p>
            <a:pPr algn="ctr"/>
            <a:r>
              <a:rPr lang="en-US" sz="4000" b="1" dirty="0" err="1" smtClean="0">
                <a:solidFill>
                  <a:srgbClr val="FF0000"/>
                </a:solidFill>
                <a:latin typeface="Times New Roman" panose="02020603050405020304" pitchFamily="18" charset="0"/>
                <a:cs typeface="Times New Roman" panose="02020603050405020304" pitchFamily="18" charset="0"/>
              </a:rPr>
              <a:t>Phiếu</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học</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tập</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số</a:t>
            </a:r>
            <a:r>
              <a:rPr lang="en-US" sz="4000" b="1" dirty="0" smtClean="0">
                <a:solidFill>
                  <a:srgbClr val="FF0000"/>
                </a:solidFill>
                <a:latin typeface="Times New Roman" panose="02020603050405020304" pitchFamily="18" charset="0"/>
                <a:cs typeface="Times New Roman" panose="02020603050405020304" pitchFamily="18" charset="0"/>
              </a:rPr>
              <a:t> 2 </a:t>
            </a:r>
          </a:p>
        </p:txBody>
      </p:sp>
    </p:spTree>
    <p:extLst>
      <p:ext uri="{BB962C8B-B14F-4D97-AF65-F5344CB8AC3E}">
        <p14:creationId xmlns:p14="http://schemas.microsoft.com/office/powerpoint/2010/main" val="31909117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9432260"/>
              </p:ext>
            </p:extLst>
          </p:nvPr>
        </p:nvGraphicFramePr>
        <p:xfrm>
          <a:off x="110836" y="0"/>
          <a:ext cx="11785600" cy="6813231"/>
        </p:xfrm>
        <a:graphic>
          <a:graphicData uri="http://schemas.openxmlformats.org/drawingml/2006/table">
            <a:tbl>
              <a:tblPr firstRow="1" firstCol="1" bandRow="1"/>
              <a:tblGrid>
                <a:gridCol w="3188470">
                  <a:extLst>
                    <a:ext uri="{9D8B030D-6E8A-4147-A177-3AD203B41FA5}">
                      <a16:colId xmlns:a16="http://schemas.microsoft.com/office/drawing/2014/main" val="547756603"/>
                    </a:ext>
                  </a:extLst>
                </a:gridCol>
                <a:gridCol w="1291167">
                  <a:extLst>
                    <a:ext uri="{9D8B030D-6E8A-4147-A177-3AD203B41FA5}">
                      <a16:colId xmlns:a16="http://schemas.microsoft.com/office/drawing/2014/main" val="3110367824"/>
                    </a:ext>
                  </a:extLst>
                </a:gridCol>
                <a:gridCol w="5085773">
                  <a:extLst>
                    <a:ext uri="{9D8B030D-6E8A-4147-A177-3AD203B41FA5}">
                      <a16:colId xmlns:a16="http://schemas.microsoft.com/office/drawing/2014/main" val="2486321603"/>
                    </a:ext>
                  </a:extLst>
                </a:gridCol>
                <a:gridCol w="2220190">
                  <a:extLst>
                    <a:ext uri="{9D8B030D-6E8A-4147-A177-3AD203B41FA5}">
                      <a16:colId xmlns:a16="http://schemas.microsoft.com/office/drawing/2014/main" val="1687791173"/>
                    </a:ext>
                  </a:extLst>
                </a:gridCol>
              </a:tblGrid>
              <a:tr h="471030">
                <a:tc>
                  <a:txBody>
                    <a:bodyPr/>
                    <a:lstStyle/>
                    <a:p>
                      <a:pPr algn="ctr">
                        <a:lnSpc>
                          <a:spcPct val="106000"/>
                        </a:lnSpc>
                        <a:spcAft>
                          <a:spcPts val="0"/>
                        </a:spcAft>
                      </a:pPr>
                      <a:r>
                        <a:rPr lang="vi-VN" sz="2000" b="1" kern="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Các bước thực hành</a:t>
                      </a:r>
                      <a:endParaRPr lang="en-US"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7193" marR="27193" marT="63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6000"/>
                        </a:lnSpc>
                        <a:spcAft>
                          <a:spcPts val="0"/>
                        </a:spcAft>
                      </a:pPr>
                      <a:r>
                        <a:rPr lang="vi-VN" sz="20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Nhiệm vụ thực hành</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27193" marR="27193" marT="63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a:lnSpc>
                          <a:spcPct val="106000"/>
                        </a:lnSpc>
                        <a:spcAft>
                          <a:spcPts val="0"/>
                        </a:spcAft>
                      </a:pPr>
                      <a:r>
                        <a:rPr lang="vi-VN" sz="20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 lời</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27193" marR="27193" marT="63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5910664"/>
                  </a:ext>
                </a:extLst>
              </a:tr>
              <a:tr h="380761">
                <a:tc rowSpan="2">
                  <a:txBody>
                    <a:bodyPr/>
                    <a:lstStyle/>
                    <a:p>
                      <a:pPr>
                        <a:lnSpc>
                          <a:spcPct val="106000"/>
                        </a:lnSpc>
                        <a:spcAft>
                          <a:spcPts val="0"/>
                        </a:spcAft>
                      </a:pPr>
                      <a:r>
                        <a:rPr lang="vi-VN" sz="2000" b="1" kern="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 Chuẩn bị</a:t>
                      </a:r>
                      <a:endParaRPr lang="en-US"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7193" marR="27193" marT="63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06000"/>
                        </a:lnSpc>
                        <a:spcAft>
                          <a:spcPts val="0"/>
                        </a:spcAft>
                      </a:pPr>
                      <a:r>
                        <a:rPr lang="en-US" sz="2000" b="1" kern="12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2000" b="1" kern="120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20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đích</a:t>
                      </a:r>
                      <a:r>
                        <a:rPr lang="en-US" sz="2000" b="1" kern="120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20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b="1" kern="120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20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000" b="1" kern="120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000" b="1" kern="120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000" b="1" kern="120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20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000" b="1" kern="120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193" marR="27193" marT="63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nSpc>
                          <a:spcPct val="106000"/>
                        </a:lnSpc>
                        <a:spcAft>
                          <a:spcPts val="0"/>
                        </a:spcAft>
                      </a:pPr>
                      <a:r>
                        <a:rPr lang="vi-VN" sz="20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2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27193" marR="27193" marT="63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8838349"/>
                  </a:ext>
                </a:extLst>
              </a:tr>
              <a:tr h="471030">
                <a:tc vMerge="1">
                  <a:txBody>
                    <a:bodyPr/>
                    <a:lstStyle/>
                    <a:p>
                      <a:endParaRPr lang="en-US"/>
                    </a:p>
                  </a:txBody>
                  <a:tcPr/>
                </a:tc>
                <a:tc gridSpan="2">
                  <a:txBody>
                    <a:bodyPr/>
                    <a:lstStyle/>
                    <a:p>
                      <a:pPr algn="just">
                        <a:lnSpc>
                          <a:spcPct val="106000"/>
                        </a:lnSpc>
                        <a:spcAft>
                          <a:spcPts val="0"/>
                        </a:spcAft>
                        <a:tabLst>
                          <a:tab pos="1386840" algn="l"/>
                        </a:tabLst>
                      </a:pPr>
                      <a:r>
                        <a:rPr lang="en-US" sz="20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2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000" b="1" kern="120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20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2000" b="1" kern="120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20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000" b="1" kern="120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20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000" b="1" kern="120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2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000" b="1" kern="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0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kinh</a:t>
                      </a:r>
                      <a:r>
                        <a:rPr lang="en-US" sz="20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0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0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0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0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0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0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0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0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2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000" b="1" kern="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193" marR="27193" marT="63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nSpc>
                          <a:spcPct val="106000"/>
                        </a:lnSpc>
                        <a:spcAft>
                          <a:spcPts val="0"/>
                        </a:spcAft>
                      </a:pPr>
                      <a:r>
                        <a:rPr lang="vi-VN" sz="20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2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27193" marR="27193" marT="63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4524047"/>
                  </a:ext>
                </a:extLst>
              </a:tr>
              <a:tr h="780948">
                <a:tc rowSpan="7">
                  <a:txBody>
                    <a:bodyPr/>
                    <a:lstStyle/>
                    <a:p>
                      <a:pPr algn="just">
                        <a:lnSpc>
                          <a:spcPct val="106000"/>
                        </a:lnSpc>
                        <a:spcAft>
                          <a:spcPts val="0"/>
                        </a:spcAft>
                        <a:tabLst>
                          <a:tab pos="1386840" algn="l"/>
                        </a:tabLst>
                      </a:pPr>
                      <a:r>
                        <a:rPr lang="vi-VN" sz="2000" b="1" kern="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 Tìm ý và lập dàn ý</a:t>
                      </a:r>
                      <a:endParaRPr lang="en-US"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vi-VN" sz="2000" b="1" kern="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7193" marR="27193" marT="63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just">
                        <a:lnSpc>
                          <a:spcPct val="106000"/>
                        </a:lnSpc>
                        <a:spcAft>
                          <a:spcPts val="0"/>
                        </a:spcAft>
                        <a:tabLst>
                          <a:tab pos="1386840" algn="l"/>
                        </a:tabLst>
                      </a:pPr>
                      <a:r>
                        <a:rPr lang="vi-VN" sz="2000" b="1" kern="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Tìm ý</a:t>
                      </a:r>
                      <a:endParaRPr lang="en-US"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7193" marR="27193" marT="63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r>
                        <a:rPr lang="en-US" sz="2000" b="1"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Tham</a:t>
                      </a:r>
                      <a:r>
                        <a:rPr lang="en-US" sz="20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en-US" sz="20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du </a:t>
                      </a:r>
                      <a:r>
                        <a:rPr lang="en-US" sz="2000" b="1"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lịch</a:t>
                      </a:r>
                      <a:r>
                        <a:rPr lang="en-US" sz="20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0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20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193" marR="27193" marT="63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r>
                        <a:rPr lang="vi-VN" sz="20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2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27193" marR="27193" marT="63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9266649"/>
                  </a:ext>
                </a:extLst>
              </a:tr>
              <a:tr h="780948">
                <a:tc vMerge="1">
                  <a:txBody>
                    <a:bodyPr/>
                    <a:lstStyle/>
                    <a:p>
                      <a:endParaRPr lang="en-US"/>
                    </a:p>
                  </a:txBody>
                  <a:tcPr/>
                </a:tc>
                <a:tc vMerge="1">
                  <a:txBody>
                    <a:bodyPr/>
                    <a:lstStyle/>
                    <a:p>
                      <a:endParaRPr lang="en-US"/>
                    </a:p>
                  </a:txBody>
                  <a:tcPr/>
                </a:tc>
                <a:tc>
                  <a:txBody>
                    <a:bodyPr/>
                    <a:lstStyle/>
                    <a:p>
                      <a:pPr>
                        <a:lnSpc>
                          <a:spcPct val="106000"/>
                        </a:lnSpc>
                        <a:spcAft>
                          <a:spcPts val="0"/>
                        </a:spcAft>
                      </a:pPr>
                      <a:r>
                        <a:rPr lang="en-US" sz="2000" b="1"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Mục</a:t>
                      </a:r>
                      <a:r>
                        <a:rPr lang="en-US" sz="20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đích</a:t>
                      </a:r>
                      <a:r>
                        <a:rPr lang="en-US" sz="20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0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tham</a:t>
                      </a:r>
                      <a:r>
                        <a:rPr lang="en-US" sz="20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en-US" sz="20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du </a:t>
                      </a:r>
                      <a:r>
                        <a:rPr lang="en-US" sz="2000" b="1"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lịch</a:t>
                      </a:r>
                      <a:r>
                        <a:rPr lang="en-US" sz="20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193" marR="27193" marT="63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r>
                        <a:rPr lang="vi-VN" sz="20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2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27193" marR="27193" marT="63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0270404"/>
                  </a:ext>
                </a:extLst>
              </a:tr>
              <a:tr h="881318">
                <a:tc vMerge="1">
                  <a:txBody>
                    <a:bodyPr/>
                    <a:lstStyle/>
                    <a:p>
                      <a:endParaRPr lang="en-US"/>
                    </a:p>
                  </a:txBody>
                  <a:tcPr/>
                </a:tc>
                <a:tc vMerge="1">
                  <a:txBody>
                    <a:bodyPr/>
                    <a:lstStyle/>
                    <a:p>
                      <a:endParaRPr lang="en-US"/>
                    </a:p>
                  </a:txBody>
                  <a:tcPr/>
                </a:tc>
                <a:tc>
                  <a:txBody>
                    <a:bodyPr/>
                    <a:lstStyle/>
                    <a:p>
                      <a:pPr>
                        <a:lnSpc>
                          <a:spcPct val="106000"/>
                        </a:lnSpc>
                        <a:spcAft>
                          <a:spcPts val="0"/>
                        </a:spcAft>
                      </a:pPr>
                      <a:r>
                        <a:rPr lang="en-US" sz="2000" b="1"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Lợi</a:t>
                      </a:r>
                      <a:r>
                        <a:rPr lang="en-US" sz="20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ích</a:t>
                      </a:r>
                      <a:r>
                        <a:rPr lang="en-US" sz="20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tham</a:t>
                      </a:r>
                      <a:r>
                        <a:rPr lang="en-US" sz="20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en-US" sz="20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du </a:t>
                      </a:r>
                      <a:r>
                        <a:rPr lang="en-US" sz="2000" b="1"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lịch</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193" marR="27193" marT="63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r>
                        <a:rPr lang="vi-VN" sz="20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2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27193" marR="27193" marT="63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2008597"/>
                  </a:ext>
                </a:extLst>
              </a:tr>
              <a:tr h="881318">
                <a:tc vMerge="1">
                  <a:txBody>
                    <a:bodyPr/>
                    <a:lstStyle/>
                    <a:p>
                      <a:endParaRPr lang="en-US"/>
                    </a:p>
                  </a:txBody>
                  <a:tcPr/>
                </a:tc>
                <a:tc>
                  <a:txBody>
                    <a:bodyPr/>
                    <a:lstStyle/>
                    <a:p>
                      <a:pPr>
                        <a:lnSpc>
                          <a:spcPct val="107000"/>
                        </a:lnSpc>
                        <a:spcAft>
                          <a:spcPts val="0"/>
                        </a:spcAft>
                      </a:pPr>
                      <a:r>
                        <a:rPr lang="en-US" sz="20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r>
                        <a:rPr lang="en-US" sz="2000" b="1"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Nên</a:t>
                      </a:r>
                      <a:r>
                        <a:rPr lang="en-US" sz="20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n-US" sz="20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tham</a:t>
                      </a:r>
                      <a:r>
                        <a:rPr lang="en-US" sz="20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en-US" sz="20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du </a:t>
                      </a:r>
                      <a:r>
                        <a:rPr lang="en-US" sz="2000" b="1"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lịch</a:t>
                      </a:r>
                      <a:r>
                        <a:rPr lang="en-US" sz="20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US" sz="20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20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0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0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phù</a:t>
                      </a:r>
                      <a:r>
                        <a:rPr lang="en-US" sz="20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20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193" marR="27193" marT="63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r>
                        <a:rPr lang="vi-VN" sz="20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27193" marR="27193" marT="63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675538"/>
                  </a:ext>
                </a:extLst>
              </a:tr>
              <a:tr h="380761">
                <a:tc vMerge="1">
                  <a:txBody>
                    <a:bodyPr/>
                    <a:lstStyle/>
                    <a:p>
                      <a:endParaRPr lang="en-US"/>
                    </a:p>
                  </a:txBody>
                  <a:tcPr/>
                </a:tc>
                <a:tc rowSpan="3">
                  <a:txBody>
                    <a:bodyPr/>
                    <a:lstStyle/>
                    <a:p>
                      <a:pPr>
                        <a:lnSpc>
                          <a:spcPct val="106000"/>
                        </a:lnSpc>
                        <a:spcAft>
                          <a:spcPts val="0"/>
                        </a:spcAft>
                      </a:pPr>
                      <a:r>
                        <a:rPr lang="vi-VN" sz="2000" b="1" kern="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Lập dàn ý</a:t>
                      </a:r>
                      <a:endParaRPr lang="en-US"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7193" marR="27193" marT="63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r>
                        <a:rPr lang="vi-VN" sz="20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Mở đ</a:t>
                      </a:r>
                      <a:r>
                        <a:rPr lang="en-US" sz="20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ầu</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193" marR="27193" marT="63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r>
                        <a:rPr lang="vi-VN" sz="20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193" marR="27193" marT="63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2128634"/>
                  </a:ext>
                </a:extLst>
              </a:tr>
              <a:tr h="380761">
                <a:tc vMerge="1">
                  <a:txBody>
                    <a:bodyPr/>
                    <a:lstStyle/>
                    <a:p>
                      <a:endParaRPr lang="en-US"/>
                    </a:p>
                  </a:txBody>
                  <a:tcPr/>
                </a:tc>
                <a:tc vMerge="1">
                  <a:txBody>
                    <a:bodyPr/>
                    <a:lstStyle/>
                    <a:p>
                      <a:endParaRPr lang="en-US"/>
                    </a:p>
                  </a:txBody>
                  <a:tcPr/>
                </a:tc>
                <a:tc>
                  <a:txBody>
                    <a:bodyPr/>
                    <a:lstStyle/>
                    <a:p>
                      <a:pPr>
                        <a:lnSpc>
                          <a:spcPct val="106000"/>
                        </a:lnSpc>
                        <a:spcAft>
                          <a:spcPts val="0"/>
                        </a:spcAft>
                      </a:pPr>
                      <a:r>
                        <a:rPr lang="en-US" sz="20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0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0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193" marR="27193" marT="63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r>
                        <a:rPr lang="vi-VN" sz="20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193" marR="27193" marT="63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3479073"/>
                  </a:ext>
                </a:extLst>
              </a:tr>
              <a:tr h="380761">
                <a:tc vMerge="1">
                  <a:txBody>
                    <a:bodyPr/>
                    <a:lstStyle/>
                    <a:p>
                      <a:endParaRPr lang="en-US"/>
                    </a:p>
                  </a:txBody>
                  <a:tcPr/>
                </a:tc>
                <a:tc vMerge="1">
                  <a:txBody>
                    <a:bodyPr/>
                    <a:lstStyle/>
                    <a:p>
                      <a:endParaRPr lang="en-US"/>
                    </a:p>
                  </a:txBody>
                  <a:tcPr/>
                </a:tc>
                <a:tc>
                  <a:txBody>
                    <a:bodyPr/>
                    <a:lstStyle/>
                    <a:p>
                      <a:pPr>
                        <a:lnSpc>
                          <a:spcPct val="106000"/>
                        </a:lnSpc>
                        <a:spcAft>
                          <a:spcPts val="0"/>
                        </a:spcAft>
                      </a:pPr>
                      <a:r>
                        <a:rPr lang="vi-VN" sz="20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 </a:t>
                      </a:r>
                      <a:r>
                        <a:rPr lang="en-US" sz="20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thúc</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193" marR="27193" marT="63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r>
                        <a:rPr lang="vi-VN" sz="20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193" marR="27193" marT="63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4425824"/>
                  </a:ext>
                </a:extLst>
              </a:tr>
              <a:tr h="380761">
                <a:tc>
                  <a:txBody>
                    <a:bodyPr/>
                    <a:lstStyle/>
                    <a:p>
                      <a:pPr>
                        <a:lnSpc>
                          <a:spcPct val="106000"/>
                        </a:lnSpc>
                        <a:spcAft>
                          <a:spcPts val="0"/>
                        </a:spcAft>
                      </a:pPr>
                      <a:r>
                        <a:rPr lang="vi-VN" sz="2000" b="1" kern="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2000" b="1" kern="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000" b="1" kern="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b="1" kern="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nghe</a:t>
                      </a:r>
                      <a:endParaRPr lang="en-US"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06000"/>
                        </a:lnSpc>
                        <a:spcAft>
                          <a:spcPts val="0"/>
                        </a:spcAft>
                      </a:pPr>
                      <a:r>
                        <a:rPr lang="vi-VN" sz="20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nSpc>
                          <a:spcPct val="106000"/>
                        </a:lnSpc>
                        <a:spcAft>
                          <a:spcPts val="0"/>
                        </a:spcAft>
                      </a:pPr>
                      <a:r>
                        <a:rPr lang="vi-VN" sz="20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193" marR="27193" marT="63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456445"/>
                  </a:ext>
                </a:extLst>
              </a:tr>
              <a:tr h="461315">
                <a:tc>
                  <a:txBody>
                    <a:bodyPr/>
                    <a:lstStyle/>
                    <a:p>
                      <a:pPr>
                        <a:lnSpc>
                          <a:spcPct val="106000"/>
                        </a:lnSpc>
                        <a:spcAft>
                          <a:spcPts val="0"/>
                        </a:spcAft>
                      </a:pPr>
                      <a:r>
                        <a:rPr lang="vi-VN" sz="2000" b="1" kern="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a:t>
                      </a:r>
                      <a:r>
                        <a:rPr lang="en-US" sz="2000" b="1" kern="1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000" b="1" kern="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kiểm</a:t>
                      </a:r>
                      <a:r>
                        <a:rPr lang="en-US" sz="2000" b="1" kern="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tra</a:t>
                      </a:r>
                      <a:r>
                        <a:rPr lang="en-US" sz="2000" b="1" kern="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sửa</a:t>
                      </a:r>
                      <a:r>
                        <a:rPr lang="en-US" sz="2000" b="1" kern="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chữa</a:t>
                      </a:r>
                      <a:endParaRPr lang="en-US"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06000"/>
                        </a:lnSpc>
                        <a:spcAft>
                          <a:spcPts val="0"/>
                        </a:spcAft>
                      </a:pPr>
                      <a:r>
                        <a:rPr lang="vi-VN" sz="20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nSpc>
                          <a:spcPct val="106000"/>
                        </a:lnSpc>
                        <a:spcAft>
                          <a:spcPts val="0"/>
                        </a:spcAft>
                      </a:pPr>
                      <a:r>
                        <a:rPr lang="vi-VN" sz="20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193" marR="27193" marT="63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7949999"/>
                  </a:ext>
                </a:extLst>
              </a:tr>
            </a:tbl>
          </a:graphicData>
        </a:graphic>
      </p:graphicFrame>
    </p:spTree>
    <p:extLst>
      <p:ext uri="{BB962C8B-B14F-4D97-AF65-F5344CB8AC3E}">
        <p14:creationId xmlns:p14="http://schemas.microsoft.com/office/powerpoint/2010/main" val="23956016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784437" y="1167977"/>
            <a:ext cx="7176654" cy="101599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vi-VN"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Mục đích nói: Nêu ý kiến, quan điểm của mình về nhận xét trên.</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9" name="Rounded Rectangle 8"/>
          <p:cNvSpPr/>
          <p:nvPr/>
        </p:nvSpPr>
        <p:spPr>
          <a:xfrm>
            <a:off x="4784437" y="2435237"/>
            <a:ext cx="7176654" cy="107506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vi-VN"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Nội dung nói: </a:t>
            </a:r>
            <a:r>
              <a:rPr lang="en-US" sz="3200" noProof="0" dirty="0" err="1" smtClean="0">
                <a:solidFill>
                  <a:srgbClr val="0D0D0D"/>
                </a:solidFill>
                <a:latin typeface="Times New Roman" panose="02020603050405020304" pitchFamily="18" charset="0"/>
                <a:ea typeface="Times New Roman" panose="02020603050405020304" pitchFamily="18" charset="0"/>
              </a:rPr>
              <a:t>Đưa</a:t>
            </a:r>
            <a:r>
              <a:rPr lang="en-US" sz="3200" noProof="0" dirty="0" smtClean="0">
                <a:solidFill>
                  <a:srgbClr val="0D0D0D"/>
                </a:solidFill>
                <a:latin typeface="Times New Roman" panose="02020603050405020304" pitchFamily="18" charset="0"/>
                <a:ea typeface="Times New Roman" panose="02020603050405020304" pitchFamily="18" charset="0"/>
              </a:rPr>
              <a:t> </a:t>
            </a:r>
            <a:r>
              <a:rPr lang="en-US" sz="3200" noProof="0" dirty="0" err="1" smtClean="0">
                <a:solidFill>
                  <a:srgbClr val="0D0D0D"/>
                </a:solidFill>
                <a:latin typeface="Times New Roman" panose="02020603050405020304" pitchFamily="18" charset="0"/>
                <a:ea typeface="Times New Roman" panose="02020603050405020304" pitchFamily="18" charset="0"/>
              </a:rPr>
              <a:t>ra</a:t>
            </a:r>
            <a:r>
              <a:rPr lang="en-US" sz="3200" noProof="0" dirty="0" smtClean="0">
                <a:solidFill>
                  <a:srgbClr val="0D0D0D"/>
                </a:solidFill>
                <a:latin typeface="Times New Roman" panose="02020603050405020304" pitchFamily="18" charset="0"/>
                <a:ea typeface="Times New Roman" panose="02020603050405020304" pitchFamily="18" charset="0"/>
              </a:rPr>
              <a:t> </a:t>
            </a:r>
            <a:r>
              <a:rPr lang="en-US" sz="3200" noProof="0" dirty="0" err="1" smtClean="0">
                <a:solidFill>
                  <a:srgbClr val="0D0D0D"/>
                </a:solidFill>
                <a:latin typeface="Times New Roman" panose="02020603050405020304" pitchFamily="18" charset="0"/>
                <a:ea typeface="Times New Roman" panose="02020603050405020304" pitchFamily="18" charset="0"/>
              </a:rPr>
              <a:t>những</a:t>
            </a:r>
            <a:r>
              <a:rPr kumimoji="0" lang="vi-VN" sz="32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vi-VN"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ưu điểm của việc đi tham quan, du lịch.</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pic>
        <p:nvPicPr>
          <p:cNvPr id="8" name="Hình ảnh 33">
            <a:extLst>
              <a:ext uri="{FF2B5EF4-FFF2-40B4-BE49-F238E27FC236}">
                <a16:creationId xmlns:a16="http://schemas.microsoft.com/office/drawing/2014/main" id="{13681156-0E92-8E52-CC7D-C1F2D1AD2E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008" y="4254684"/>
            <a:ext cx="2820835" cy="2820835"/>
          </a:xfrm>
          <a:prstGeom prst="rect">
            <a:avLst/>
          </a:prstGeom>
        </p:spPr>
      </p:pic>
      <p:sp>
        <p:nvSpPr>
          <p:cNvPr id="11" name="Rounded Rectangle 10"/>
          <p:cNvSpPr/>
          <p:nvPr/>
        </p:nvSpPr>
        <p:spPr>
          <a:xfrm>
            <a:off x="3601735" y="5200175"/>
            <a:ext cx="8405983" cy="144549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3200" b="0"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vi-VN" sz="3200" b="0"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Tìm </a:t>
            </a:r>
            <a:r>
              <a:rPr kumimoji="0" lang="vi-VN" sz="32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tư liệu liên quan đến bài nói sẽ trình bày (tranh, ảnh, sách, báo,... về hoạt động tham quan, du lịch).</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p:txBody>
      </p:sp>
      <p:sp>
        <p:nvSpPr>
          <p:cNvPr id="12" name="Rounded Rectangle 11"/>
          <p:cNvSpPr/>
          <p:nvPr/>
        </p:nvSpPr>
        <p:spPr>
          <a:xfrm>
            <a:off x="3421626" y="3610921"/>
            <a:ext cx="8586092" cy="148863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32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vi-VN" sz="3200" b="0"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Liên </a:t>
            </a:r>
            <a:r>
              <a:rPr kumimoji="0" lang="vi-VN" sz="32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hệ với kinh nghiệm của bản thân và những người xung quanh về việc tham quan, du lịch.</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p:txBody>
      </p:sp>
      <p:sp>
        <p:nvSpPr>
          <p:cNvPr id="13" name="Rounded Rectangle 12"/>
          <p:cNvSpPr/>
          <p:nvPr/>
        </p:nvSpPr>
        <p:spPr>
          <a:xfrm>
            <a:off x="3254477" y="34574"/>
            <a:ext cx="7597704" cy="101599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15000"/>
              </a:lnSpc>
              <a:spcAft>
                <a:spcPts val="1200"/>
              </a:spcAft>
              <a:defRPr/>
            </a:pPr>
            <a:r>
              <a:rPr lang="en-US" sz="3200" dirty="0" smtClean="0">
                <a:solidFill>
                  <a:srgbClr val="FF0000"/>
                </a:solidFill>
                <a:latin typeface="Times New Roman" panose="02020603050405020304" pitchFamily="18" charset="0"/>
                <a:ea typeface="Times New Roman" panose="02020603050405020304" pitchFamily="18" charset="0"/>
              </a:rPr>
              <a:t>- </a:t>
            </a:r>
            <a:r>
              <a:rPr lang="vi-VN" sz="3200" dirty="0" smtClean="0">
                <a:solidFill>
                  <a:srgbClr val="FF0000"/>
                </a:solidFill>
                <a:latin typeface="Times New Roman" panose="02020603050405020304" pitchFamily="18" charset="0"/>
                <a:ea typeface="Times New Roman" panose="02020603050405020304" pitchFamily="18" charset="0"/>
              </a:rPr>
              <a:t>Xác </a:t>
            </a:r>
            <a:r>
              <a:rPr lang="vi-VN" sz="3200" dirty="0">
                <a:solidFill>
                  <a:srgbClr val="FF0000"/>
                </a:solidFill>
                <a:latin typeface="Times New Roman" panose="02020603050405020304" pitchFamily="18" charset="0"/>
                <a:ea typeface="Times New Roman" panose="02020603050405020304" pitchFamily="18" charset="0"/>
              </a:rPr>
              <a:t>định mục đích và nội dung bài nói</a:t>
            </a:r>
            <a:r>
              <a:rPr lang="en-US" sz="3200" dirty="0">
                <a:solidFill>
                  <a:srgbClr val="FF0000"/>
                </a:solidFill>
                <a:latin typeface="Times New Roman" panose="02020603050405020304" pitchFamily="18" charset="0"/>
                <a:ea typeface="Times New Roman" panose="02020603050405020304" pitchFamily="18" charset="0"/>
              </a:rPr>
              <a:t>:</a:t>
            </a:r>
          </a:p>
        </p:txBody>
      </p:sp>
      <p:sp>
        <p:nvSpPr>
          <p:cNvPr id="14" name="Hộp Văn bản 10">
            <a:extLst>
              <a:ext uri="{FF2B5EF4-FFF2-40B4-BE49-F238E27FC236}">
                <a16:creationId xmlns:a16="http://schemas.microsoft.com/office/drawing/2014/main" id="{B028EAB0-1541-951D-CE36-8CEDBDF91F06}"/>
              </a:ext>
            </a:extLst>
          </p:cNvPr>
          <p:cNvSpPr txBox="1"/>
          <p:nvPr/>
        </p:nvSpPr>
        <p:spPr>
          <a:xfrm>
            <a:off x="446256" y="707997"/>
            <a:ext cx="2435490" cy="685152"/>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algn="ctr">
              <a:lnSpc>
                <a:spcPct val="107000"/>
              </a:lnSpc>
              <a:spcBef>
                <a:spcPts val="0"/>
              </a:spcBef>
              <a:spcAft>
                <a:spcPts val="800"/>
              </a:spcAft>
            </a:pPr>
            <a:r>
              <a:rPr lang="en-US" sz="3200" b="1" dirty="0" smtClean="0">
                <a:effectLst/>
                <a:latin typeface="Times New Roman" panose="02020603050405020304" pitchFamily="18" charset="0"/>
                <a:ea typeface="Calibri" panose="020F0502020204030204" pitchFamily="34" charset="0"/>
                <a:cs typeface="Times New Roman" panose="02020603050405020304" pitchFamily="18" charset="0"/>
              </a:rPr>
              <a:t>a. </a:t>
            </a:r>
            <a:r>
              <a:rPr lang="en-US" sz="3200" b="1" dirty="0" err="1" smtClean="0">
                <a:latin typeface="Times New Roman" panose="02020603050405020304" pitchFamily="18" charset="0"/>
                <a:ea typeface="Calibri" panose="020F0502020204030204" pitchFamily="34" charset="0"/>
                <a:cs typeface="Times New Roman" panose="02020603050405020304" pitchFamily="18" charset="0"/>
              </a:rPr>
              <a:t>Chuẩn</a:t>
            </a:r>
            <a:r>
              <a:rPr lang="en-US" sz="32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latin typeface="Times New Roman" panose="02020603050405020304" pitchFamily="18" charset="0"/>
                <a:ea typeface="Calibri" panose="020F0502020204030204" pitchFamily="34" charset="0"/>
                <a:cs typeface="Times New Roman" panose="02020603050405020304" pitchFamily="18" charset="0"/>
              </a:rPr>
              <a:t>bị</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766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1"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Hộp Văn bản 19">
            <a:extLst>
              <a:ext uri="{FF2B5EF4-FFF2-40B4-BE49-F238E27FC236}">
                <a16:creationId xmlns:a16="http://schemas.microsoft.com/office/drawing/2014/main" id="{EEF3A010-3983-DE45-BD80-416AA7374008}"/>
              </a:ext>
            </a:extLst>
          </p:cNvPr>
          <p:cNvSpPr txBox="1"/>
          <p:nvPr/>
        </p:nvSpPr>
        <p:spPr>
          <a:xfrm>
            <a:off x="3329624" y="1393191"/>
            <a:ext cx="6954407" cy="685124"/>
          </a:xfrm>
          <a:prstGeom prst="rect">
            <a:avLst/>
          </a:prstGeom>
          <a:noFill/>
          <a:ln w="38100">
            <a:solidFill>
              <a:srgbClr val="FFC000"/>
            </a:solidFill>
          </a:ln>
        </p:spPr>
        <p:txBody>
          <a:bodyPr wrap="square">
            <a:spAutoFit/>
          </a:bodyPr>
          <a:lstStyle/>
          <a:p>
            <a:pPr algn="just">
              <a:lnSpc>
                <a:spcPct val="107000"/>
              </a:lnSpc>
              <a:spcAft>
                <a:spcPts val="800"/>
              </a:spcAft>
            </a:pPr>
            <a:r>
              <a:rPr lang="en-US" sz="3600" b="1" dirty="0" err="1" smtClean="0">
                <a:latin typeface="Times New Roman" panose="02020603050405020304" pitchFamily="18" charset="0"/>
                <a:ea typeface="Tahoma" panose="020B0604030504040204" pitchFamily="34" charset="0"/>
                <a:cs typeface="Times New Roman" panose="02020603050405020304" pitchFamily="18" charset="0"/>
              </a:rPr>
              <a:t>Tham</a:t>
            </a:r>
            <a:r>
              <a:rPr lang="en-US" sz="3600" b="1" dirty="0" smtClean="0">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smtClean="0">
                <a:latin typeface="Times New Roman" panose="02020603050405020304" pitchFamily="18" charset="0"/>
                <a:ea typeface="Tahoma" panose="020B0604030504040204" pitchFamily="34" charset="0"/>
                <a:cs typeface="Times New Roman" panose="02020603050405020304" pitchFamily="18" charset="0"/>
              </a:rPr>
              <a:t>quan</a:t>
            </a:r>
            <a:r>
              <a:rPr lang="en-US" sz="3600" b="1" dirty="0">
                <a:latin typeface="Times New Roman" panose="02020603050405020304" pitchFamily="18" charset="0"/>
                <a:ea typeface="Tahoma" panose="020B0604030504040204" pitchFamily="34" charset="0"/>
                <a:cs typeface="Times New Roman" panose="02020603050405020304" pitchFamily="18" charset="0"/>
              </a:rPr>
              <a:t> </a:t>
            </a:r>
            <a:r>
              <a:rPr lang="en-US" sz="3600" b="1" dirty="0" smtClean="0">
                <a:latin typeface="Times New Roman" panose="02020603050405020304" pitchFamily="18" charset="0"/>
                <a:ea typeface="Tahoma" panose="020B0604030504040204" pitchFamily="34" charset="0"/>
                <a:cs typeface="Times New Roman" panose="02020603050405020304" pitchFamily="18" charset="0"/>
              </a:rPr>
              <a:t>du </a:t>
            </a:r>
            <a:r>
              <a:rPr lang="en-US" sz="3600" b="1" dirty="0" err="1" smtClean="0">
                <a:latin typeface="Times New Roman" panose="02020603050405020304" pitchFamily="18" charset="0"/>
                <a:ea typeface="Tahoma" panose="020B0604030504040204" pitchFamily="34" charset="0"/>
                <a:cs typeface="Times New Roman" panose="02020603050405020304" pitchFamily="18" charset="0"/>
              </a:rPr>
              <a:t>lịch</a:t>
            </a:r>
            <a:r>
              <a:rPr lang="en-US" sz="3600" b="1" dirty="0" smtClean="0">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smtClean="0">
                <a:latin typeface="Times New Roman" panose="02020603050405020304" pitchFamily="18" charset="0"/>
                <a:ea typeface="Tahoma" panose="020B0604030504040204" pitchFamily="34" charset="0"/>
                <a:cs typeface="Times New Roman" panose="02020603050405020304" pitchFamily="18" charset="0"/>
              </a:rPr>
              <a:t>là</a:t>
            </a:r>
            <a:r>
              <a:rPr lang="en-US" sz="3600" b="1" dirty="0" smtClean="0">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smtClean="0">
                <a:latin typeface="Times New Roman" panose="02020603050405020304" pitchFamily="18" charset="0"/>
                <a:ea typeface="Tahoma" panose="020B0604030504040204" pitchFamily="34" charset="0"/>
                <a:cs typeface="Times New Roman" panose="02020603050405020304" pitchFamily="18" charset="0"/>
              </a:rPr>
              <a:t>gì</a:t>
            </a:r>
            <a:r>
              <a:rPr lang="en-US" sz="3600" b="1" dirty="0" smtClean="0">
                <a:latin typeface="Times New Roman" panose="02020603050405020304" pitchFamily="18" charset="0"/>
                <a:ea typeface="Tahoma" panose="020B0604030504040204" pitchFamily="34" charset="0"/>
                <a:cs typeface="Times New Roman" panose="02020603050405020304" pitchFamily="18" charset="0"/>
              </a:rPr>
              <a:t>?</a:t>
            </a:r>
            <a:endParaRPr lang="en-US" sz="3600" b="1"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23" name="Hộp Văn bản 22">
            <a:extLst>
              <a:ext uri="{FF2B5EF4-FFF2-40B4-BE49-F238E27FC236}">
                <a16:creationId xmlns:a16="http://schemas.microsoft.com/office/drawing/2014/main" id="{A9246B6E-7D3D-46F2-DE17-BECF27EB0792}"/>
              </a:ext>
            </a:extLst>
          </p:cNvPr>
          <p:cNvSpPr txBox="1"/>
          <p:nvPr/>
        </p:nvSpPr>
        <p:spPr>
          <a:xfrm>
            <a:off x="3345865" y="2560842"/>
            <a:ext cx="7559201" cy="685124"/>
          </a:xfrm>
          <a:prstGeom prst="rect">
            <a:avLst/>
          </a:prstGeom>
          <a:noFill/>
          <a:ln w="38100">
            <a:solidFill>
              <a:srgbClr val="FFC000"/>
            </a:solidFill>
          </a:ln>
        </p:spPr>
        <p:txBody>
          <a:bodyPr wrap="square">
            <a:spAutoFit/>
          </a:bodyPr>
          <a:lstStyle/>
          <a:p>
            <a:pPr algn="just">
              <a:lnSpc>
                <a:spcPct val="107000"/>
              </a:lnSpc>
              <a:spcAft>
                <a:spcPts val="800"/>
              </a:spcAft>
            </a:pPr>
            <a:r>
              <a:rPr lang="en-US" sz="3600" b="1" dirty="0" err="1" smtClean="0">
                <a:latin typeface="Times New Roman" panose="02020603050405020304" pitchFamily="18" charset="0"/>
                <a:ea typeface="Calibri" panose="020F0502020204030204" pitchFamily="34" charset="0"/>
                <a:cs typeface="Times New Roman" panose="02020603050405020304" pitchFamily="18" charset="0"/>
              </a:rPr>
              <a:t>Mục</a:t>
            </a:r>
            <a:r>
              <a:rPr lang="en-US" sz="36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latin typeface="Times New Roman" panose="02020603050405020304" pitchFamily="18" charset="0"/>
                <a:ea typeface="Calibri" panose="020F0502020204030204" pitchFamily="34" charset="0"/>
                <a:cs typeface="Times New Roman" panose="02020603050405020304" pitchFamily="18" charset="0"/>
              </a:rPr>
              <a:t>đích</a:t>
            </a:r>
            <a:r>
              <a:rPr lang="en-US" sz="36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latin typeface="Times New Roman" panose="02020603050405020304" pitchFamily="18" charset="0"/>
                <a:ea typeface="Calibri" panose="020F0502020204030204" pitchFamily="34" charset="0"/>
                <a:cs typeface="Times New Roman" panose="02020603050405020304" pitchFamily="18" charset="0"/>
              </a:rPr>
              <a:t>của</a:t>
            </a:r>
            <a:r>
              <a:rPr lang="en-US" sz="36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latin typeface="Times New Roman" panose="02020603050405020304" pitchFamily="18" charset="0"/>
                <a:ea typeface="Calibri" panose="020F0502020204030204" pitchFamily="34" charset="0"/>
                <a:cs typeface="Times New Roman" panose="02020603050405020304" pitchFamily="18" charset="0"/>
              </a:rPr>
              <a:t>tham</a:t>
            </a:r>
            <a:r>
              <a:rPr lang="en-US" sz="36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latin typeface="Times New Roman" panose="02020603050405020304" pitchFamily="18" charset="0"/>
                <a:ea typeface="Calibri" panose="020F0502020204030204" pitchFamily="34" charset="0"/>
                <a:cs typeface="Times New Roman" panose="02020603050405020304" pitchFamily="18" charset="0"/>
              </a:rPr>
              <a:t>quan</a:t>
            </a:r>
            <a:r>
              <a:rPr lang="en-US" sz="3600" b="1" dirty="0" smtClean="0">
                <a:latin typeface="Times New Roman" panose="02020603050405020304" pitchFamily="18" charset="0"/>
                <a:ea typeface="Calibri" panose="020F0502020204030204" pitchFamily="34" charset="0"/>
                <a:cs typeface="Times New Roman" panose="02020603050405020304" pitchFamily="18" charset="0"/>
              </a:rPr>
              <a:t> du </a:t>
            </a:r>
            <a:r>
              <a:rPr lang="en-US" sz="3600" b="1" dirty="0" err="1" smtClean="0">
                <a:latin typeface="Times New Roman" panose="02020603050405020304" pitchFamily="18" charset="0"/>
                <a:ea typeface="Calibri" panose="020F0502020204030204" pitchFamily="34" charset="0"/>
                <a:cs typeface="Times New Roman" panose="02020603050405020304" pitchFamily="18" charset="0"/>
              </a:rPr>
              <a:t>lịch</a:t>
            </a:r>
            <a:r>
              <a:rPr lang="en-US" sz="3600" b="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3600" b="1"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8" name="Hình ảnh 27">
            <a:extLst>
              <a:ext uri="{FF2B5EF4-FFF2-40B4-BE49-F238E27FC236}">
                <a16:creationId xmlns:a16="http://schemas.microsoft.com/office/drawing/2014/main" id="{DADA870E-CE49-EBD5-40A3-42B5D61D2A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4491" y="72899"/>
            <a:ext cx="2320348" cy="2320348"/>
          </a:xfrm>
          <a:prstGeom prst="rect">
            <a:avLst/>
          </a:prstGeom>
        </p:spPr>
      </p:pic>
      <p:sp>
        <p:nvSpPr>
          <p:cNvPr id="11" name="Hộp Văn bản 10">
            <a:extLst>
              <a:ext uri="{FF2B5EF4-FFF2-40B4-BE49-F238E27FC236}">
                <a16:creationId xmlns:a16="http://schemas.microsoft.com/office/drawing/2014/main" id="{B028EAB0-1541-951D-CE36-8CEDBDF91F06}"/>
              </a:ext>
            </a:extLst>
          </p:cNvPr>
          <p:cNvSpPr txBox="1"/>
          <p:nvPr/>
        </p:nvSpPr>
        <p:spPr>
          <a:xfrm>
            <a:off x="313734" y="2170475"/>
            <a:ext cx="2310581" cy="656421"/>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algn="ctr">
              <a:lnSpc>
                <a:spcPct val="107000"/>
              </a:lnSpc>
              <a:spcBef>
                <a:spcPts val="0"/>
              </a:spcBef>
              <a:spcAft>
                <a:spcPts val="800"/>
              </a:spcAft>
            </a:pPr>
            <a:r>
              <a:rPr lang="en-US" sz="32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32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ý</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 name="Đường kết nối Mũi tên Thẳng 6">
            <a:extLst>
              <a:ext uri="{FF2B5EF4-FFF2-40B4-BE49-F238E27FC236}">
                <a16:creationId xmlns:a16="http://schemas.microsoft.com/office/drawing/2014/main" id="{AC43A2F3-3ADF-D5C2-952E-A4D1481E11AF}"/>
              </a:ext>
            </a:extLst>
          </p:cNvPr>
          <p:cNvCxnSpPr>
            <a:cxnSpLocks/>
            <a:stCxn id="11" idx="3"/>
            <a:endCxn id="20" idx="1"/>
          </p:cNvCxnSpPr>
          <p:nvPr/>
        </p:nvCxnSpPr>
        <p:spPr>
          <a:xfrm flipV="1">
            <a:off x="2624315" y="1735753"/>
            <a:ext cx="705309" cy="762933"/>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4" name="Đường kết nối Mũi tên Thẳng 13">
            <a:extLst>
              <a:ext uri="{FF2B5EF4-FFF2-40B4-BE49-F238E27FC236}">
                <a16:creationId xmlns:a16="http://schemas.microsoft.com/office/drawing/2014/main" id="{BC60F514-815F-9119-D197-151D7DBCD3D1}"/>
              </a:ext>
            </a:extLst>
          </p:cNvPr>
          <p:cNvCxnSpPr>
            <a:cxnSpLocks/>
          </p:cNvCxnSpPr>
          <p:nvPr/>
        </p:nvCxnSpPr>
        <p:spPr>
          <a:xfrm>
            <a:off x="2617938" y="2544004"/>
            <a:ext cx="746475" cy="620525"/>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29" name="Hộp Văn bản 28">
            <a:extLst>
              <a:ext uri="{FF2B5EF4-FFF2-40B4-BE49-F238E27FC236}">
                <a16:creationId xmlns:a16="http://schemas.microsoft.com/office/drawing/2014/main" id="{17639D2A-EB51-95B0-3E8D-46AD82677A6D}"/>
              </a:ext>
            </a:extLst>
          </p:cNvPr>
          <p:cNvSpPr txBox="1"/>
          <p:nvPr/>
        </p:nvSpPr>
        <p:spPr>
          <a:xfrm>
            <a:off x="3454176" y="3643693"/>
            <a:ext cx="7900489" cy="1277914"/>
          </a:xfrm>
          <a:prstGeom prst="rect">
            <a:avLst/>
          </a:prstGeom>
          <a:noFill/>
          <a:ln w="38100">
            <a:solidFill>
              <a:srgbClr val="FFC000"/>
            </a:solidFill>
          </a:ln>
        </p:spPr>
        <p:txBody>
          <a:bodyPr wrap="square">
            <a:spAutoFit/>
          </a:bodyPr>
          <a:lstStyle/>
          <a:p>
            <a:pPr algn="just">
              <a:lnSpc>
                <a:spcPct val="107000"/>
              </a:lnSpc>
            </a:pPr>
            <a:r>
              <a:rPr lang="en-US" sz="3600" b="1" dirty="0" err="1" smtClean="0">
                <a:latin typeface="Times New Roman" panose="02020603050405020304" pitchFamily="18" charset="0"/>
                <a:ea typeface="Calibri" panose="020F0502020204030204" pitchFamily="34" charset="0"/>
                <a:cs typeface="Times New Roman" panose="02020603050405020304" pitchFamily="18" charset="0"/>
              </a:rPr>
              <a:t>Hoạt</a:t>
            </a:r>
            <a:r>
              <a:rPr lang="en-US" sz="36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latin typeface="Times New Roman" panose="02020603050405020304" pitchFamily="18" charset="0"/>
                <a:ea typeface="Calibri" panose="020F0502020204030204" pitchFamily="34" charset="0"/>
                <a:cs typeface="Times New Roman" panose="02020603050405020304" pitchFamily="18" charset="0"/>
              </a:rPr>
              <a:t>động</a:t>
            </a:r>
            <a:r>
              <a:rPr lang="en-US" sz="36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latin typeface="Times New Roman" panose="02020603050405020304" pitchFamily="18" charset="0"/>
                <a:ea typeface="Calibri" panose="020F0502020204030204" pitchFamily="34" charset="0"/>
                <a:cs typeface="Times New Roman" panose="02020603050405020304" pitchFamily="18" charset="0"/>
              </a:rPr>
              <a:t>tham</a:t>
            </a:r>
            <a:r>
              <a:rPr lang="en-US" sz="36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latin typeface="Times New Roman" panose="02020603050405020304" pitchFamily="18" charset="0"/>
                <a:ea typeface="Calibri" panose="020F0502020204030204" pitchFamily="34" charset="0"/>
                <a:cs typeface="Times New Roman" panose="02020603050405020304" pitchFamily="18" charset="0"/>
              </a:rPr>
              <a:t>quan</a:t>
            </a:r>
            <a:r>
              <a:rPr lang="en-US" sz="3600" b="1" dirty="0" smtClean="0">
                <a:latin typeface="Times New Roman" panose="02020603050405020304" pitchFamily="18" charset="0"/>
                <a:ea typeface="Calibri" panose="020F0502020204030204" pitchFamily="34" charset="0"/>
                <a:cs typeface="Times New Roman" panose="02020603050405020304" pitchFamily="18" charset="0"/>
              </a:rPr>
              <a:t>, du </a:t>
            </a:r>
            <a:r>
              <a:rPr lang="en-US" sz="3600" b="1" dirty="0" err="1" smtClean="0">
                <a:latin typeface="Times New Roman" panose="02020603050405020304" pitchFamily="18" charset="0"/>
                <a:ea typeface="Calibri" panose="020F0502020204030204" pitchFamily="34" charset="0"/>
                <a:cs typeface="Times New Roman" panose="02020603050405020304" pitchFamily="18" charset="0"/>
              </a:rPr>
              <a:t>lịch</a:t>
            </a:r>
            <a:r>
              <a:rPr lang="en-US" sz="36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latin typeface="Times New Roman" panose="02020603050405020304" pitchFamily="18" charset="0"/>
                <a:ea typeface="Calibri" panose="020F0502020204030204" pitchFamily="34" charset="0"/>
                <a:cs typeface="Times New Roman" panose="02020603050405020304" pitchFamily="18" charset="0"/>
              </a:rPr>
              <a:t>mang</a:t>
            </a:r>
            <a:r>
              <a:rPr lang="en-US" sz="36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latin typeface="Times New Roman" panose="02020603050405020304" pitchFamily="18" charset="0"/>
                <a:ea typeface="Calibri" panose="020F0502020204030204" pitchFamily="34" charset="0"/>
                <a:cs typeface="Times New Roman" panose="02020603050405020304" pitchFamily="18" charset="0"/>
              </a:rPr>
              <a:t>lại</a:t>
            </a:r>
            <a:r>
              <a:rPr lang="en-US" sz="36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latin typeface="Times New Roman" panose="02020603050405020304" pitchFamily="18" charset="0"/>
                <a:ea typeface="Calibri" panose="020F0502020204030204" pitchFamily="34" charset="0"/>
                <a:cs typeface="Times New Roman" panose="02020603050405020304" pitchFamily="18" charset="0"/>
              </a:rPr>
              <a:t>cho</a:t>
            </a:r>
            <a:r>
              <a:rPr lang="en-US" sz="36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latin typeface="Times New Roman" panose="02020603050405020304" pitchFamily="18" charset="0"/>
                <a:ea typeface="Calibri" panose="020F0502020204030204" pitchFamily="34" charset="0"/>
                <a:cs typeface="Times New Roman" panose="02020603050405020304" pitchFamily="18" charset="0"/>
              </a:rPr>
              <a:t>người</a:t>
            </a:r>
            <a:r>
              <a:rPr lang="en-US" sz="36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latin typeface="Times New Roman" panose="02020603050405020304" pitchFamily="18" charset="0"/>
                <a:ea typeface="Calibri" panose="020F0502020204030204" pitchFamily="34" charset="0"/>
                <a:cs typeface="Times New Roman" panose="02020603050405020304" pitchFamily="18" charset="0"/>
              </a:rPr>
              <a:t>tham</a:t>
            </a:r>
            <a:r>
              <a:rPr lang="en-US" sz="36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latin typeface="Times New Roman" panose="02020603050405020304" pitchFamily="18" charset="0"/>
                <a:ea typeface="Calibri" panose="020F0502020204030204" pitchFamily="34" charset="0"/>
                <a:cs typeface="Times New Roman" panose="02020603050405020304" pitchFamily="18" charset="0"/>
              </a:rPr>
              <a:t>gia</a:t>
            </a:r>
            <a:r>
              <a:rPr lang="en-US" sz="36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latin typeface="Times New Roman" panose="02020603050405020304" pitchFamily="18" charset="0"/>
                <a:ea typeface="Calibri" panose="020F0502020204030204" pitchFamily="34" charset="0"/>
                <a:cs typeface="Times New Roman" panose="02020603050405020304" pitchFamily="18" charset="0"/>
              </a:rPr>
              <a:t>những</a:t>
            </a:r>
            <a:r>
              <a:rPr lang="en-US" sz="36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latin typeface="Times New Roman" panose="02020603050405020304" pitchFamily="18" charset="0"/>
                <a:ea typeface="Calibri" panose="020F0502020204030204" pitchFamily="34" charset="0"/>
                <a:cs typeface="Times New Roman" panose="02020603050405020304" pitchFamily="18" charset="0"/>
              </a:rPr>
              <a:t>gì</a:t>
            </a:r>
            <a:r>
              <a:rPr lang="en-US" sz="3600" b="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3600" b="1" dirty="0">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30" name="Đường kết nối Mũi tên Thẳng 29">
            <a:extLst>
              <a:ext uri="{FF2B5EF4-FFF2-40B4-BE49-F238E27FC236}">
                <a16:creationId xmlns:a16="http://schemas.microsoft.com/office/drawing/2014/main" id="{53A4D5A2-EC91-F862-91CC-1D7BDCE022A9}"/>
              </a:ext>
            </a:extLst>
          </p:cNvPr>
          <p:cNvCxnSpPr>
            <a:cxnSpLocks/>
            <a:stCxn id="11" idx="3"/>
          </p:cNvCxnSpPr>
          <p:nvPr/>
        </p:nvCxnSpPr>
        <p:spPr>
          <a:xfrm>
            <a:off x="2624315" y="2498686"/>
            <a:ext cx="829861" cy="1721808"/>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10" name="Hộp Văn bản 10">
            <a:extLst>
              <a:ext uri="{FF2B5EF4-FFF2-40B4-BE49-F238E27FC236}">
                <a16:creationId xmlns:a16="http://schemas.microsoft.com/office/drawing/2014/main" id="{B028EAB0-1541-951D-CE36-8CEDBDF91F06}"/>
              </a:ext>
            </a:extLst>
          </p:cNvPr>
          <p:cNvSpPr txBox="1"/>
          <p:nvPr/>
        </p:nvSpPr>
        <p:spPr>
          <a:xfrm>
            <a:off x="446256" y="270831"/>
            <a:ext cx="5089840" cy="645851"/>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algn="ctr">
              <a:lnSpc>
                <a:spcPct val="107000"/>
              </a:lnSpc>
              <a:spcBef>
                <a:spcPts val="0"/>
              </a:spcBef>
              <a:spcAft>
                <a:spcPts val="800"/>
              </a:spcAft>
            </a:pPr>
            <a:r>
              <a:rPr lang="en-US" sz="3200" b="1" dirty="0" smtClean="0">
                <a:effectLst/>
                <a:latin typeface="Times New Roman" panose="02020603050405020304" pitchFamily="18" charset="0"/>
                <a:ea typeface="Calibri" panose="020F0502020204030204" pitchFamily="34" charset="0"/>
                <a:cs typeface="Times New Roman" panose="02020603050405020304" pitchFamily="18" charset="0"/>
              </a:rPr>
              <a:t>b. </a:t>
            </a:r>
            <a:r>
              <a:rPr lang="en-US" sz="3200" b="1" dirty="0" err="1" smtClean="0">
                <a:effectLst/>
                <a:latin typeface="Times New Roman" panose="02020603050405020304" pitchFamily="18" charset="0"/>
                <a:ea typeface="Calibri" panose="020F0502020204030204" pitchFamily="34" charset="0"/>
                <a:cs typeface="Times New Roman" panose="02020603050405020304" pitchFamily="18" charset="0"/>
              </a:rPr>
              <a:t>Tìm</a:t>
            </a:r>
            <a:r>
              <a:rPr lang="en-US" sz="3200" b="1" dirty="0" smtClean="0">
                <a:effectLst/>
                <a:latin typeface="Times New Roman" panose="02020603050405020304" pitchFamily="18" charset="0"/>
                <a:ea typeface="Calibri" panose="020F0502020204030204" pitchFamily="34" charset="0"/>
                <a:cs typeface="Times New Roman" panose="02020603050405020304" pitchFamily="18" charset="0"/>
              </a:rPr>
              <a:t> ý </a:t>
            </a:r>
            <a:r>
              <a:rPr lang="en-US" sz="3200" b="1" dirty="0" err="1" smtClean="0">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effectLst/>
                <a:latin typeface="Times New Roman" panose="02020603050405020304" pitchFamily="18" charset="0"/>
                <a:ea typeface="Calibri" panose="020F0502020204030204" pitchFamily="34" charset="0"/>
                <a:cs typeface="Times New Roman" panose="02020603050405020304" pitchFamily="18" charset="0"/>
              </a:rPr>
              <a:t>lập</a:t>
            </a:r>
            <a:r>
              <a:rPr lang="en-US" sz="32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effectLst/>
                <a:latin typeface="Times New Roman" panose="02020603050405020304" pitchFamily="18" charset="0"/>
                <a:ea typeface="Calibri" panose="020F0502020204030204" pitchFamily="34" charset="0"/>
                <a:cs typeface="Times New Roman" panose="02020603050405020304" pitchFamily="18" charset="0"/>
              </a:rPr>
              <a:t>dàn</a:t>
            </a:r>
            <a:r>
              <a:rPr lang="en-US" sz="3200" b="1" dirty="0" smtClean="0">
                <a:effectLst/>
                <a:latin typeface="Times New Roman" panose="02020603050405020304" pitchFamily="18" charset="0"/>
                <a:ea typeface="Calibri" panose="020F0502020204030204" pitchFamily="34" charset="0"/>
                <a:cs typeface="Times New Roman" panose="02020603050405020304" pitchFamily="18" charset="0"/>
              </a:rPr>
              <a:t> ý</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12" name="Đường kết nối Mũi tên Thẳng 29">
            <a:extLst>
              <a:ext uri="{FF2B5EF4-FFF2-40B4-BE49-F238E27FC236}">
                <a16:creationId xmlns:a16="http://schemas.microsoft.com/office/drawing/2014/main" id="{53A4D5A2-EC91-F862-91CC-1D7BDCE022A9}"/>
              </a:ext>
            </a:extLst>
          </p:cNvPr>
          <p:cNvCxnSpPr>
            <a:cxnSpLocks/>
          </p:cNvCxnSpPr>
          <p:nvPr/>
        </p:nvCxnSpPr>
        <p:spPr>
          <a:xfrm>
            <a:off x="2630692" y="2560842"/>
            <a:ext cx="698932" cy="3054867"/>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16" name="Hộp Văn bản 28">
            <a:extLst>
              <a:ext uri="{FF2B5EF4-FFF2-40B4-BE49-F238E27FC236}">
                <a16:creationId xmlns:a16="http://schemas.microsoft.com/office/drawing/2014/main" id="{17639D2A-EB51-95B0-3E8D-46AD82677A6D}"/>
              </a:ext>
            </a:extLst>
          </p:cNvPr>
          <p:cNvSpPr txBox="1"/>
          <p:nvPr/>
        </p:nvSpPr>
        <p:spPr>
          <a:xfrm>
            <a:off x="3560394" y="5163074"/>
            <a:ext cx="7900489" cy="1277914"/>
          </a:xfrm>
          <a:prstGeom prst="rect">
            <a:avLst/>
          </a:prstGeom>
          <a:noFill/>
          <a:ln w="38100">
            <a:solidFill>
              <a:srgbClr val="FFC000"/>
            </a:solidFill>
          </a:ln>
        </p:spPr>
        <p:txBody>
          <a:bodyPr wrap="square">
            <a:spAutoFit/>
          </a:bodyPr>
          <a:lstStyle/>
          <a:p>
            <a:pPr algn="just">
              <a:lnSpc>
                <a:spcPct val="107000"/>
              </a:lnSpc>
            </a:pPr>
            <a:r>
              <a:rPr lang="en-US" sz="3600" b="1" dirty="0" err="1" smtClean="0">
                <a:latin typeface="Times New Roman" panose="02020603050405020304" pitchFamily="18" charset="0"/>
                <a:ea typeface="Calibri" panose="020F0502020204030204" pitchFamily="34" charset="0"/>
                <a:cs typeface="Times New Roman" panose="02020603050405020304" pitchFamily="18" charset="0"/>
              </a:rPr>
              <a:t>Nên</a:t>
            </a:r>
            <a:r>
              <a:rPr lang="en-US" sz="36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latin typeface="Times New Roman" panose="02020603050405020304" pitchFamily="18" charset="0"/>
                <a:ea typeface="Calibri" panose="020F0502020204030204" pitchFamily="34" charset="0"/>
                <a:cs typeface="Times New Roman" panose="02020603050405020304" pitchFamily="18" charset="0"/>
              </a:rPr>
              <a:t>đi</a:t>
            </a:r>
            <a:r>
              <a:rPr lang="en-US" sz="36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latin typeface="Times New Roman" panose="02020603050405020304" pitchFamily="18" charset="0"/>
                <a:ea typeface="Calibri" panose="020F0502020204030204" pitchFamily="34" charset="0"/>
                <a:cs typeface="Times New Roman" panose="02020603050405020304" pitchFamily="18" charset="0"/>
              </a:rPr>
              <a:t>tham</a:t>
            </a:r>
            <a:r>
              <a:rPr lang="en-US" sz="36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latin typeface="Times New Roman" panose="02020603050405020304" pitchFamily="18" charset="0"/>
                <a:ea typeface="Calibri" panose="020F0502020204030204" pitchFamily="34" charset="0"/>
                <a:cs typeface="Times New Roman" panose="02020603050405020304" pitchFamily="18" charset="0"/>
              </a:rPr>
              <a:t>quan</a:t>
            </a:r>
            <a:r>
              <a:rPr lang="en-US" sz="3600" b="1" dirty="0" smtClean="0">
                <a:latin typeface="Times New Roman" panose="02020603050405020304" pitchFamily="18" charset="0"/>
                <a:ea typeface="Calibri" panose="020F0502020204030204" pitchFamily="34" charset="0"/>
                <a:cs typeface="Times New Roman" panose="02020603050405020304" pitchFamily="18" charset="0"/>
              </a:rPr>
              <a:t> du </a:t>
            </a:r>
            <a:r>
              <a:rPr lang="en-US" sz="3600" b="1" dirty="0" err="1" smtClean="0">
                <a:latin typeface="Times New Roman" panose="02020603050405020304" pitchFamily="18" charset="0"/>
                <a:ea typeface="Calibri" panose="020F0502020204030204" pitchFamily="34" charset="0"/>
                <a:cs typeface="Times New Roman" panose="02020603050405020304" pitchFamily="18" charset="0"/>
              </a:rPr>
              <a:t>lịch</a:t>
            </a:r>
            <a:r>
              <a:rPr lang="en-US" sz="36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latin typeface="Times New Roman" panose="02020603050405020304" pitchFamily="18" charset="0"/>
                <a:ea typeface="Calibri" panose="020F0502020204030204" pitchFamily="34" charset="0"/>
                <a:cs typeface="Times New Roman" panose="02020603050405020304" pitchFamily="18" charset="0"/>
              </a:rPr>
              <a:t>như</a:t>
            </a:r>
            <a:r>
              <a:rPr lang="en-US" sz="36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latin typeface="Times New Roman" panose="02020603050405020304" pitchFamily="18" charset="0"/>
                <a:ea typeface="Calibri" panose="020F0502020204030204" pitchFamily="34" charset="0"/>
                <a:cs typeface="Times New Roman" panose="02020603050405020304" pitchFamily="18" charset="0"/>
              </a:rPr>
              <a:t>thế</a:t>
            </a:r>
            <a:r>
              <a:rPr lang="en-US" sz="36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latin typeface="Times New Roman" panose="02020603050405020304" pitchFamily="18" charset="0"/>
                <a:ea typeface="Calibri" panose="020F0502020204030204" pitchFamily="34" charset="0"/>
                <a:cs typeface="Times New Roman" panose="02020603050405020304" pitchFamily="18" charset="0"/>
              </a:rPr>
              <a:t>nào</a:t>
            </a:r>
            <a:r>
              <a:rPr lang="en-US" sz="36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latin typeface="Times New Roman" panose="02020603050405020304" pitchFamily="18" charset="0"/>
                <a:ea typeface="Calibri" panose="020F0502020204030204" pitchFamily="34" charset="0"/>
                <a:cs typeface="Times New Roman" panose="02020603050405020304" pitchFamily="18" charset="0"/>
              </a:rPr>
              <a:t>cho</a:t>
            </a:r>
            <a:r>
              <a:rPr lang="en-US" sz="36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latin typeface="Times New Roman" panose="02020603050405020304" pitchFamily="18" charset="0"/>
                <a:ea typeface="Calibri" panose="020F0502020204030204" pitchFamily="34" charset="0"/>
                <a:cs typeface="Times New Roman" panose="02020603050405020304" pitchFamily="18" charset="0"/>
              </a:rPr>
              <a:t>phù</a:t>
            </a:r>
            <a:r>
              <a:rPr lang="en-US" sz="36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latin typeface="Times New Roman" panose="02020603050405020304" pitchFamily="18" charset="0"/>
                <a:ea typeface="Calibri" panose="020F0502020204030204" pitchFamily="34" charset="0"/>
                <a:cs typeface="Times New Roman" panose="02020603050405020304" pitchFamily="18" charset="0"/>
              </a:rPr>
              <a:t>hợp</a:t>
            </a:r>
            <a:r>
              <a:rPr lang="en-US" sz="36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latin typeface="Times New Roman" panose="02020603050405020304" pitchFamily="18" charset="0"/>
                <a:ea typeface="Calibri" panose="020F0502020204030204" pitchFamily="34" charset="0"/>
                <a:cs typeface="Times New Roman" panose="02020603050405020304" pitchFamily="18" charset="0"/>
              </a:rPr>
              <a:t>và</a:t>
            </a:r>
            <a:r>
              <a:rPr lang="en-US" sz="36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latin typeface="Times New Roman" panose="02020603050405020304" pitchFamily="18" charset="0"/>
                <a:ea typeface="Calibri" panose="020F0502020204030204" pitchFamily="34" charset="0"/>
                <a:cs typeface="Times New Roman" panose="02020603050405020304" pitchFamily="18" charset="0"/>
              </a:rPr>
              <a:t>hiệu</a:t>
            </a:r>
            <a:r>
              <a:rPr lang="en-US" sz="36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latin typeface="Times New Roman" panose="02020603050405020304" pitchFamily="18" charset="0"/>
                <a:ea typeface="Calibri" panose="020F0502020204030204" pitchFamily="34" charset="0"/>
                <a:cs typeface="Times New Roman" panose="02020603050405020304" pitchFamily="18" charset="0"/>
              </a:rPr>
              <a:t>quả</a:t>
            </a:r>
            <a:r>
              <a:rPr lang="en-US" sz="3600" b="1" dirty="0">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261026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P spid="29"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77999" y="515774"/>
            <a:ext cx="10927674" cy="2794611"/>
          </a:xfrm>
          <a:prstGeom prst="rect">
            <a:avLst/>
          </a:prstGeom>
        </p:spPr>
        <p:txBody>
          <a:bodyPr wrap="square">
            <a:spAutoFit/>
          </a:bodyPr>
          <a:lstStyle/>
          <a:p>
            <a:pPr marL="457200" marR="0" lvl="0" indent="-457200" algn="l" defTabSz="914400" rtl="0" eaLnBrk="1" fontAlgn="auto" latinLnBrk="0" hangingPunct="1">
              <a:lnSpc>
                <a:spcPct val="115000"/>
              </a:lnSpc>
              <a:spcBef>
                <a:spcPts val="0"/>
              </a:spcBef>
              <a:spcAft>
                <a:spcPts val="1200"/>
              </a:spcAft>
              <a:buClrTx/>
              <a:buSzTx/>
              <a:buFont typeface="Wingdings" panose="05000000000000000000" pitchFamily="2" charset="2"/>
              <a:buChar char="ü"/>
              <a:tabLst/>
              <a:defRPr/>
            </a:pPr>
            <a:r>
              <a:rPr kumimoji="0" lang="vi-VN" sz="3600" b="0"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Tham </a:t>
            </a:r>
            <a:r>
              <a:rPr kumimoji="0" lang="vi-VN" sz="3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quan, du lịch là gì?</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36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36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Tham quan</a:t>
            </a:r>
            <a:r>
              <a:rPr kumimoji="0" lang="en-US" sz="36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3600" b="0" i="0" u="none" strike="noStrike" kern="1200" cap="none" spc="0" normalizeH="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du </a:t>
            </a:r>
            <a:r>
              <a:rPr kumimoji="0" lang="en-US" sz="3600" b="0" i="0" u="none" strike="noStrike" kern="1200" cap="none" spc="0" normalizeH="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lịch</a:t>
            </a:r>
            <a:r>
              <a:rPr kumimoji="0" lang="en-US" sz="3600" b="0" i="0" u="none" strike="noStrike" kern="1200" cap="none" spc="0" normalizeH="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3600" b="0" i="0" u="none" strike="noStrike" kern="1200" cap="none" spc="0" normalizeH="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3600" b="0" i="0" u="none" strike="noStrike" kern="1200" cap="none" spc="0" normalizeH="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thăm</a:t>
            </a:r>
            <a:r>
              <a:rPr kumimoji="0" lang="en-US" sz="3600" b="0" i="0" u="none" strike="noStrike" kern="1200" cap="none" spc="0" normalizeH="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3600" b="0" i="0" u="none" strike="noStrike" kern="1200" cap="none" spc="0" normalizeH="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vùng</a:t>
            </a:r>
            <a:r>
              <a:rPr kumimoji="0" lang="en-US" sz="3600" b="0" i="0" u="none" strike="noStrike" kern="1200" cap="none" spc="0" normalizeH="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đất</a:t>
            </a:r>
            <a:r>
              <a:rPr kumimoji="0" lang="en-US" sz="3600" b="0" i="0" u="none" strike="noStrike" kern="1200" cap="none" spc="0" normalizeH="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mới</a:t>
            </a:r>
            <a:r>
              <a:rPr kumimoji="0" lang="en-US" sz="3600" b="0" i="0" u="none" strike="noStrike" kern="1200" cap="none" spc="0" normalizeH="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3600" b="0" i="0" u="none" strike="noStrike" kern="1200" cap="none" spc="0" normalizeH="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3600" b="0" i="0" u="none" strike="noStrike" kern="1200" cap="none" spc="0" normalizeH="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danh</a:t>
            </a:r>
            <a:r>
              <a:rPr kumimoji="0" lang="en-US" sz="3600" b="0" i="0" u="none" strike="noStrike" kern="1200" cap="none" spc="0" normalizeH="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lam </a:t>
            </a:r>
            <a:r>
              <a:rPr kumimoji="0" lang="en-US" sz="3600" b="0" i="0" u="none" strike="noStrike" kern="1200" cap="none" spc="0" normalizeH="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thắng</a:t>
            </a:r>
            <a:r>
              <a:rPr kumimoji="0" lang="en-US" sz="3600" b="0" i="0" u="none" strike="noStrike" kern="1200" cap="none" spc="0" normalizeH="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3600" b="0" i="0" u="none" strike="noStrike" kern="1200" cap="none" spc="0" normalizeH="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3600" b="0" i="0" u="none" strike="noStrike" kern="1200" cap="none" spc="0" normalizeH="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di </a:t>
            </a:r>
            <a:r>
              <a:rPr kumimoji="0" lang="en-US" sz="3600" b="0" i="0" u="none" strike="noStrike" kern="1200" cap="none" spc="0" normalizeH="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tích</a:t>
            </a:r>
            <a:r>
              <a:rPr kumimoji="0" lang="en-US" sz="3600" b="0" i="0" u="none" strike="noStrike" kern="1200" cap="none" spc="0" normalizeH="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lịch</a:t>
            </a:r>
            <a:r>
              <a:rPr kumimoji="0" lang="en-US" sz="3600" b="0" i="0" u="none" strike="noStrike" kern="1200" cap="none" spc="0" normalizeH="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sử</a:t>
            </a:r>
            <a:r>
              <a:rPr kumimoji="0" lang="en-US" sz="3600" b="0" i="0" u="none" strike="noStrike" kern="1200" cap="none" spc="0" normalizeH="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hoặc</a:t>
            </a:r>
            <a:r>
              <a:rPr kumimoji="0" lang="en-US" sz="3600" b="0" i="0" u="none" strike="noStrike" kern="1200" cap="none" spc="0" normalizeH="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3600" b="0" i="0" u="none" strike="noStrike" kern="1200" cap="none" spc="0" normalizeH="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viện</a:t>
            </a:r>
            <a:r>
              <a:rPr kumimoji="0" lang="en-US" sz="3600" b="0" i="0" u="none" strike="noStrike" kern="1200" cap="none" spc="0" normalizeH="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bảo</a:t>
            </a:r>
            <a:r>
              <a:rPr kumimoji="0" lang="en-US" sz="3600" b="0" i="0" u="none" strike="noStrike" kern="1200" cap="none" spc="0" normalizeH="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tàng</a:t>
            </a:r>
            <a:r>
              <a:rPr kumimoji="0" lang="en-US" sz="3600" b="0" i="0" u="none" strike="noStrike" kern="1200" cap="none" spc="0" normalizeH="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khu</a:t>
            </a:r>
            <a:r>
              <a:rPr kumimoji="0" lang="en-US" sz="3600" b="0" i="0" u="none" strike="noStrike" kern="1200" cap="none" spc="0" normalizeH="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triển</a:t>
            </a:r>
            <a:r>
              <a:rPr kumimoji="0" lang="en-US" sz="3600" b="0" i="0" u="none" strike="noStrike" kern="1200" cap="none" spc="0" normalizeH="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lãm</a:t>
            </a:r>
            <a:r>
              <a:rPr kumimoji="0" lang="en-US" sz="3600" b="0" i="0" u="none" strike="noStrike" kern="1200" cap="none" spc="0" normalizeH="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trường</a:t>
            </a:r>
            <a:r>
              <a:rPr kumimoji="0" lang="en-US" sz="3600" b="0" i="0" u="none" strike="noStrike" kern="1200" cap="none" spc="0" normalizeH="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a:t>
            </a:r>
            <a:r>
              <a:rPr lang="en-US" sz="3600"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doanh</a:t>
            </a:r>
            <a:r>
              <a:rPr lang="en-US" sz="3600"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3600"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55878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65018" y="608137"/>
            <a:ext cx="11046691" cy="5804666"/>
          </a:xfrm>
          <a:prstGeom prst="rect">
            <a:avLst/>
          </a:prstGeom>
        </p:spPr>
        <p:txBody>
          <a:bodyPr wrap="square">
            <a:spAutoFit/>
          </a:bodyPr>
          <a:lstStyle/>
          <a:p>
            <a:pPr marL="457200" marR="0" lvl="0" indent="-457200" algn="l" defTabSz="914400" rtl="0" eaLnBrk="1" fontAlgn="auto" latinLnBrk="0" hangingPunct="1">
              <a:lnSpc>
                <a:spcPct val="115000"/>
              </a:lnSpc>
              <a:spcBef>
                <a:spcPts val="0"/>
              </a:spcBef>
              <a:spcAft>
                <a:spcPts val="1200"/>
              </a:spcAft>
              <a:buClrTx/>
              <a:buSzTx/>
              <a:buFont typeface="Wingdings" panose="05000000000000000000" pitchFamily="2" charset="2"/>
              <a:buChar char="ü"/>
              <a:tabLst/>
              <a:defRPr/>
            </a:pPr>
            <a:r>
              <a:rPr kumimoji="0" lang="vi-VN" sz="3600" b="0"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Mục </a:t>
            </a:r>
            <a:r>
              <a:rPr kumimoji="0" lang="vi-VN" sz="3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đích của việc đi tham quan, du lịch là gì</a:t>
            </a:r>
            <a:r>
              <a:rPr kumimoji="0" lang="vi-VN" sz="3600" b="0"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a:t>
            </a:r>
            <a:endParaRPr kumimoji="0" lang="en-US" sz="3600" b="0"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endParaRPr>
          </a:p>
          <a:p>
            <a:pPr lvl="0">
              <a:lnSpc>
                <a:spcPct val="115000"/>
              </a:lnSpc>
              <a:spcAft>
                <a:spcPts val="1200"/>
              </a:spcAft>
              <a:defRPr/>
            </a:pPr>
            <a:r>
              <a:rPr lang="en-US" sz="3600" dirty="0" smtClean="0">
                <a:latin typeface="Times New Roman" panose="02020603050405020304" pitchFamily="18" charset="0"/>
                <a:ea typeface="Times New Roman" panose="02020603050405020304" pitchFamily="18" charset="0"/>
              </a:rPr>
              <a:t>- </a:t>
            </a:r>
            <a:r>
              <a:rPr lang="vi-VN" sz="3600" dirty="0" smtClean="0">
                <a:latin typeface="Times New Roman" panose="02020603050405020304" pitchFamily="18" charset="0"/>
                <a:ea typeface="Times New Roman" panose="02020603050405020304" pitchFamily="18" charset="0"/>
              </a:rPr>
              <a:t>Giải </a:t>
            </a:r>
            <a:r>
              <a:rPr lang="vi-VN" sz="3600" dirty="0">
                <a:latin typeface="Times New Roman" panose="02020603050405020304" pitchFamily="18" charset="0"/>
                <a:ea typeface="Times New Roman" panose="02020603050405020304" pitchFamily="18" charset="0"/>
              </a:rPr>
              <a:t>tỏa căng thẳng, thư giãn tinh thần sau những ngày làm việc, học tập mệt mỏi</a:t>
            </a:r>
            <a:r>
              <a:rPr lang="vi-VN" sz="3600" dirty="0" smtClean="0">
                <a:latin typeface="Times New Roman" panose="02020603050405020304" pitchFamily="18" charset="0"/>
                <a:ea typeface="Times New Roman" panose="02020603050405020304" pitchFamily="18" charset="0"/>
              </a:rPr>
              <a:t>.</a:t>
            </a:r>
            <a:endParaRPr lang="en-US" sz="3600" dirty="0" smtClean="0">
              <a:latin typeface="Times New Roman" panose="02020603050405020304" pitchFamily="18" charset="0"/>
              <a:ea typeface="Times New Roman" panose="02020603050405020304" pitchFamily="18" charset="0"/>
            </a:endParaRPr>
          </a:p>
          <a:p>
            <a:pPr lvl="0">
              <a:lnSpc>
                <a:spcPct val="115000"/>
              </a:lnSpc>
              <a:spcAft>
                <a:spcPts val="1200"/>
              </a:spcAft>
              <a:defRPr/>
            </a:pPr>
            <a:r>
              <a:rPr lang="en-US" sz="3600" dirty="0" smtClean="0">
                <a:latin typeface="Times New Roman" panose="02020603050405020304" pitchFamily="18" charset="0"/>
                <a:ea typeface="Times New Roman" panose="02020603050405020304" pitchFamily="18" charset="0"/>
              </a:rPr>
              <a:t>- </a:t>
            </a:r>
            <a:r>
              <a:rPr lang="vi-VN" sz="3600" dirty="0" smtClean="0">
                <a:latin typeface="Times New Roman" panose="02020603050405020304" pitchFamily="18" charset="0"/>
                <a:ea typeface="Times New Roman" panose="02020603050405020304" pitchFamily="18" charset="0"/>
              </a:rPr>
              <a:t>Khám </a:t>
            </a:r>
            <a:r>
              <a:rPr lang="vi-VN" sz="3600" dirty="0">
                <a:latin typeface="Times New Roman" panose="02020603050405020304" pitchFamily="18" charset="0"/>
                <a:ea typeface="Times New Roman" panose="02020603050405020304" pitchFamily="18" charset="0"/>
              </a:rPr>
              <a:t>phá thế giới xung quanh, tìm hiểu vẻ đẹp thiên nhiên, công trình kiến trúc và di sản văn hóa</a:t>
            </a:r>
            <a:r>
              <a:rPr lang="vi-VN" sz="3600" dirty="0" smtClean="0">
                <a:latin typeface="Times New Roman" panose="02020603050405020304" pitchFamily="18" charset="0"/>
                <a:ea typeface="Times New Roman" panose="02020603050405020304" pitchFamily="18" charset="0"/>
              </a:rPr>
              <a:t>.</a:t>
            </a:r>
            <a:endParaRPr lang="en-US" sz="3600" dirty="0" smtClean="0">
              <a:latin typeface="Times New Roman" panose="02020603050405020304" pitchFamily="18" charset="0"/>
              <a:ea typeface="Times New Roman" panose="02020603050405020304" pitchFamily="18" charset="0"/>
            </a:endParaRPr>
          </a:p>
          <a:p>
            <a:pPr lvl="0">
              <a:lnSpc>
                <a:spcPct val="115000"/>
              </a:lnSpc>
              <a:spcAft>
                <a:spcPts val="1200"/>
              </a:spcAft>
              <a:defRPr/>
            </a:pPr>
            <a:r>
              <a:rPr lang="en-US" sz="3600" dirty="0" smtClean="0">
                <a:latin typeface="Times New Roman" panose="02020603050405020304" pitchFamily="18" charset="0"/>
                <a:ea typeface="Times New Roman" panose="02020603050405020304" pitchFamily="18" charset="0"/>
              </a:rPr>
              <a:t>- </a:t>
            </a:r>
            <a:r>
              <a:rPr lang="vi-VN" sz="3600" dirty="0" smtClean="0">
                <a:latin typeface="Times New Roman" panose="02020603050405020304" pitchFamily="18" charset="0"/>
                <a:ea typeface="Times New Roman" panose="02020603050405020304" pitchFamily="18" charset="0"/>
              </a:rPr>
              <a:t>Mở </a:t>
            </a:r>
            <a:r>
              <a:rPr lang="vi-VN" sz="3600" dirty="0">
                <a:latin typeface="Times New Roman" panose="02020603050405020304" pitchFamily="18" charset="0"/>
                <a:ea typeface="Times New Roman" panose="02020603050405020304" pitchFamily="18" charset="0"/>
              </a:rPr>
              <a:t>rộng kiến thức, nâng cao nhận thức về cuộc sống, lịch sử và con người</a:t>
            </a:r>
            <a:r>
              <a:rPr lang="vi-VN" sz="3600" dirty="0" smtClean="0">
                <a:latin typeface="Times New Roman" panose="02020603050405020304" pitchFamily="18" charset="0"/>
                <a:ea typeface="Times New Roman" panose="02020603050405020304" pitchFamily="18" charset="0"/>
              </a:rPr>
              <a:t>.</a:t>
            </a:r>
            <a:endParaRPr lang="en-US" sz="3600" dirty="0" smtClean="0">
              <a:latin typeface="Times New Roman" panose="02020603050405020304" pitchFamily="18" charset="0"/>
              <a:ea typeface="Times New Roman" panose="02020603050405020304" pitchFamily="18" charset="0"/>
            </a:endParaRPr>
          </a:p>
          <a:p>
            <a:pPr lvl="0">
              <a:lnSpc>
                <a:spcPct val="115000"/>
              </a:lnSpc>
              <a:spcAft>
                <a:spcPts val="1200"/>
              </a:spcAft>
              <a:defRPr/>
            </a:pPr>
            <a:r>
              <a:rPr lang="en-US" sz="3600" dirty="0" smtClean="0">
                <a:latin typeface="Times New Roman" panose="02020603050405020304" pitchFamily="18" charset="0"/>
                <a:ea typeface="Times New Roman" panose="02020603050405020304" pitchFamily="18" charset="0"/>
              </a:rPr>
              <a:t>- </a:t>
            </a:r>
            <a:r>
              <a:rPr lang="vi-VN" sz="3600" dirty="0" smtClean="0">
                <a:latin typeface="Times New Roman" panose="02020603050405020304" pitchFamily="18" charset="0"/>
                <a:ea typeface="Times New Roman" panose="02020603050405020304" pitchFamily="18" charset="0"/>
              </a:rPr>
              <a:t>Tạo </a:t>
            </a:r>
            <a:r>
              <a:rPr lang="vi-VN" sz="3600" dirty="0">
                <a:latin typeface="Times New Roman" panose="02020603050405020304" pitchFamily="18" charset="0"/>
                <a:ea typeface="Times New Roman" panose="02020603050405020304" pitchFamily="18" charset="0"/>
              </a:rPr>
              <a:t>kỷ niệm đẹp và gắn kết tình cảm gia đình, bạn bè.</a:t>
            </a:r>
            <a:endParaRPr kumimoji="0" lang="vi-VN" sz="3600" b="0" i="0" u="none" strike="noStrike" kern="1200" cap="none" spc="0" normalizeH="0" baseline="0" noProof="0" dirty="0" smtClean="0">
              <a:ln>
                <a:noFill/>
              </a:ln>
              <a:effectLst/>
              <a:uLnTx/>
              <a:uFillTx/>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9570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fade">
                                      <p:cBhvr>
                                        <p:cTn id="35" dur="1000"/>
                                        <p:tgtEl>
                                          <p:spTgt spid="7">
                                            <p:txEl>
                                              <p:pRg st="4" end="4"/>
                                            </p:txEl>
                                          </p:spTgt>
                                        </p:tgtEl>
                                      </p:cBhvr>
                                    </p:animEffect>
                                    <p:anim calcmode="lin" valueType="num">
                                      <p:cBhvr>
                                        <p:cTn id="36"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0982" y="622023"/>
            <a:ext cx="11711709" cy="5343001"/>
          </a:xfrm>
          <a:prstGeom prst="rect">
            <a:avLst/>
          </a:prstGeom>
        </p:spPr>
        <p:txBody>
          <a:bodyPr wrap="square">
            <a:spAutoFit/>
          </a:bodyPr>
          <a:lstStyle/>
          <a:p>
            <a:pPr marL="285750" marR="0" lvl="0" indent="-285750" algn="l" defTabSz="914400" rtl="0" eaLnBrk="1" fontAlgn="auto" latinLnBrk="0" hangingPunct="1">
              <a:lnSpc>
                <a:spcPct val="115000"/>
              </a:lnSpc>
              <a:spcBef>
                <a:spcPts val="0"/>
              </a:spcBef>
              <a:spcAft>
                <a:spcPts val="1200"/>
              </a:spcAft>
              <a:buClrTx/>
              <a:buSzTx/>
              <a:buFont typeface="Wingdings" panose="05000000000000000000" pitchFamily="2" charset="2"/>
              <a:buChar char="ü"/>
              <a:tabLst/>
              <a:defRPr/>
            </a:pPr>
            <a:r>
              <a:rPr kumimoji="0" lang="vi-VN" sz="3200" b="0"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Hoạt </a:t>
            </a:r>
            <a:r>
              <a:rPr kumimoji="0" lang="vi-VN" sz="32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động tham quan, du lịch mang lại cho người tham gia những gì (về tình cảm, nhận thức, kinh nghiệm,...)? </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15000"/>
              </a:lnSpc>
              <a:spcBef>
                <a:spcPts val="0"/>
              </a:spcBef>
              <a:spcAft>
                <a:spcPts val="0"/>
              </a:spcAft>
              <a:buClrTx/>
              <a:buSzPts val="1000"/>
              <a:buFont typeface="Wingdings" panose="05000000000000000000" pitchFamily="2" charset="2"/>
              <a:buChar char="Ø"/>
              <a:tabLst>
                <a:tab pos="457200" algn="l"/>
              </a:tabLst>
              <a:defRPr/>
            </a:pPr>
            <a:r>
              <a:rPr kumimoji="0" lang="en-US" sz="3200" b="0" i="0" u="sng"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Về</a:t>
            </a:r>
            <a:r>
              <a:rPr kumimoji="0" lang="en-US" sz="3200" b="0" i="0" u="sng"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sng"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tình</a:t>
            </a:r>
            <a:r>
              <a:rPr kumimoji="0" lang="en-US" sz="3200" b="0" i="0" u="sng"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sng"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cảm</a:t>
            </a:r>
            <a:r>
              <a:rPr kumimoji="0" lang="en-US" sz="3200" b="0" i="0" u="sng"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Khơi</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dậy</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những</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tình</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cảm</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về</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nhiều</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vấn</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đề</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cho</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học</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sinh</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như</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tình</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cảm</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với</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môn</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học</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tình</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bạn</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tình</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yêu</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quê</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hương</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đất</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nước</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tình</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cảm</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gia</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đình</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phụ</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thuộc</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vào</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mục</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đích</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chuyến</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tham</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quan</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15000"/>
              </a:lnSpc>
              <a:spcBef>
                <a:spcPts val="0"/>
              </a:spcBef>
              <a:spcAft>
                <a:spcPts val="0"/>
              </a:spcAft>
              <a:buClrTx/>
              <a:buSzPts val="1000"/>
              <a:buFont typeface="Wingdings" panose="05000000000000000000" pitchFamily="2" charset="2"/>
              <a:buChar char="Ø"/>
              <a:tabLst>
                <a:tab pos="457200" algn="l"/>
              </a:tabLst>
              <a:defRPr/>
            </a:pPr>
            <a:r>
              <a:rPr kumimoji="0" lang="en-US" sz="3200" b="0" i="0" u="sng"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Về</a:t>
            </a:r>
            <a:r>
              <a:rPr kumimoji="0" lang="en-US" sz="3200" b="0" i="0" u="sng"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sng"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nhận</a:t>
            </a:r>
            <a:r>
              <a:rPr kumimoji="0" lang="en-US" sz="3200" b="0" i="0" u="sng"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sng"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thức</a:t>
            </a:r>
            <a:r>
              <a:rPr kumimoji="0" lang="en-US" sz="3200" b="0" i="0" u="sng"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Xây</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dựng</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được</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những</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tư</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tưởng</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những</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kiến</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thức</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thích</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hợp</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cho</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học</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sinh</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sau</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chuyến</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tham</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quan</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15000"/>
              </a:lnSpc>
              <a:spcBef>
                <a:spcPts val="0"/>
              </a:spcBef>
              <a:spcAft>
                <a:spcPts val="0"/>
              </a:spcAft>
              <a:buClrTx/>
              <a:buSzPts val="1000"/>
              <a:buFont typeface="Wingdings" panose="05000000000000000000" pitchFamily="2" charset="2"/>
              <a:buChar char="Ø"/>
              <a:tabLst>
                <a:tab pos="457200" algn="l"/>
              </a:tabLst>
              <a:defRPr/>
            </a:pPr>
            <a:r>
              <a:rPr kumimoji="0" lang="en-US" sz="3200" b="0" i="0" u="sng"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Về</a:t>
            </a:r>
            <a:r>
              <a:rPr kumimoji="0" lang="en-US" sz="3200" b="0" i="0" u="sng"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sng"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kinh</a:t>
            </a:r>
            <a:r>
              <a:rPr kumimoji="0" lang="en-US" sz="3200" b="0" i="0" u="sng"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sng"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nghiệm</a:t>
            </a:r>
            <a:r>
              <a:rPr kumimoji="0" lang="en-US" sz="3200" b="0" i="0" u="sng"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Giúp</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học</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sinh</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có</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kinh</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nghiệm</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tham</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quan</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vừa</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phục</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vụ</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việc</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học</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tập</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nhận</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thức</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vừa</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đáp</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ứng</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nhu</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cầu</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vui</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chơi</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giải</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trí</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62251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2436" y="935397"/>
            <a:ext cx="11536219" cy="4776692"/>
          </a:xfrm>
          <a:prstGeom prst="rect">
            <a:avLst/>
          </a:prstGeom>
        </p:spPr>
        <p:txBody>
          <a:bodyPr wrap="square">
            <a:spAutoFit/>
          </a:bodyPr>
          <a:lstStyle/>
          <a:p>
            <a:pPr marL="285750" marR="0" lvl="0" indent="-285750" algn="l" defTabSz="914400" rtl="0" eaLnBrk="1" fontAlgn="auto" latinLnBrk="0" hangingPunct="1">
              <a:lnSpc>
                <a:spcPct val="115000"/>
              </a:lnSpc>
              <a:spcBef>
                <a:spcPts val="0"/>
              </a:spcBef>
              <a:spcAft>
                <a:spcPts val="1200"/>
              </a:spcAft>
              <a:buClrTx/>
              <a:buSzTx/>
              <a:buFont typeface="Wingdings" panose="05000000000000000000" pitchFamily="2" charset="2"/>
              <a:buChar char="ü"/>
              <a:tabLst/>
              <a:defRPr/>
            </a:pPr>
            <a:r>
              <a:rPr kumimoji="0" lang="vi-VN" sz="24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vi-VN" sz="32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Nên đi tham quan, du lịch như thế nào cho phù hợp và có hiệu quả?</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15000"/>
              </a:lnSpc>
              <a:spcBef>
                <a:spcPts val="0"/>
              </a:spcBef>
              <a:spcAft>
                <a:spcPts val="0"/>
              </a:spcAft>
              <a:buClrTx/>
              <a:buSzPts val="1000"/>
              <a:buFont typeface="Wingdings" panose="05000000000000000000" pitchFamily="2" charset="2"/>
              <a:buChar char="Ø"/>
              <a:tabLst>
                <a:tab pos="457200" algn="l"/>
              </a:tabLst>
              <a:defRPr/>
            </a:pP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Cân</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nhắc</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về</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mục</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đích</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chuyến</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tham</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quan</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để</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lựa</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chọn</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địa</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điểm</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phù</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hợp</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15000"/>
              </a:lnSpc>
              <a:spcBef>
                <a:spcPts val="0"/>
              </a:spcBef>
              <a:spcAft>
                <a:spcPts val="0"/>
              </a:spcAft>
              <a:buClrTx/>
              <a:buSzPts val="1000"/>
              <a:buFont typeface="Wingdings" panose="05000000000000000000" pitchFamily="2" charset="2"/>
              <a:buChar char="Ø"/>
              <a:tabLst>
                <a:tab pos="457200" algn="l"/>
              </a:tabLst>
              <a:defRPr/>
            </a:pP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Cân</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nhắc</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về</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sở</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thích</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và</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tài</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chính</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từng</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cá</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nhân</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sao</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cho</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hợp</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lí</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15000"/>
              </a:lnSpc>
              <a:spcBef>
                <a:spcPts val="0"/>
              </a:spcBef>
              <a:spcAft>
                <a:spcPts val="0"/>
              </a:spcAft>
              <a:buClrTx/>
              <a:buSzPts val="1000"/>
              <a:buFont typeface="Wingdings" panose="05000000000000000000" pitchFamily="2" charset="2"/>
              <a:buChar char="Ø"/>
              <a:tabLst>
                <a:tab pos="457200" algn="l"/>
              </a:tabLst>
              <a:defRPr/>
            </a:pP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Cần</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có</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bản</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ghi</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chép</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thu</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hoạch</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đánh</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giá</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cuối</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chuyến</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tham</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quan</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để</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học</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sinh</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thực</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sự</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tập</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trung</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tiếp</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nhận</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tri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thức</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chứ</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không</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chỉ</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vui</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chơi</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731436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Hộp Văn bản 17">
            <a:extLst>
              <a:ext uri="{FF2B5EF4-FFF2-40B4-BE49-F238E27FC236}">
                <a16:creationId xmlns:a16="http://schemas.microsoft.com/office/drawing/2014/main" id="{14872A3A-A086-EE7D-A4CE-D2788D9CB168}"/>
              </a:ext>
            </a:extLst>
          </p:cNvPr>
          <p:cNvSpPr txBox="1"/>
          <p:nvPr/>
        </p:nvSpPr>
        <p:spPr>
          <a:xfrm>
            <a:off x="3013546" y="469950"/>
            <a:ext cx="8657330" cy="3649076"/>
          </a:xfrm>
          <a:prstGeom prst="rect">
            <a:avLst/>
          </a:prstGeom>
          <a:noFill/>
          <a:ln w="38100">
            <a:solidFill>
              <a:srgbClr val="FFC000"/>
            </a:solidFill>
          </a:ln>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vi-VN" sz="3600" b="1" i="0" u="sng"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Mở đầu:</a:t>
            </a:r>
            <a:r>
              <a:rPr kumimoji="0" lang="en-US" sz="3600" b="1" i="0" u="sng"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Nêu </a:t>
            </a:r>
            <a:r>
              <a:rPr kumimoji="0" lang="en-US" sz="36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vấn</a:t>
            </a:r>
            <a:r>
              <a:rPr kumimoji="0" lang="en-US"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cần</a:t>
            </a:r>
            <a:r>
              <a:rPr kumimoji="0" lang="en-US"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trình</a:t>
            </a:r>
            <a:r>
              <a:rPr kumimoji="0" lang="en-US"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bày</a:t>
            </a:r>
            <a:endParaRPr kumimoji="0" lang="en-US"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Lời</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chào</a:t>
            </a:r>
            <a:endPar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Dẫn</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dắt</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đến</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trình</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bày</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ý</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kiến</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36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nhận</a:t>
            </a:r>
            <a:r>
              <a:rPr kumimoji="0" lang="en-US" sz="3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xét</a:t>
            </a:r>
            <a:r>
              <a:rPr kumimoji="0" lang="en-US" sz="3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3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tham</a:t>
            </a:r>
            <a:r>
              <a:rPr kumimoji="0" lang="en-US" sz="3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quan</a:t>
            </a:r>
            <a:r>
              <a:rPr kumimoji="0" lang="en-US" sz="3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du </a:t>
            </a:r>
            <a:r>
              <a:rPr kumimoji="0" lang="en-US" sz="3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lịch</a:t>
            </a:r>
            <a:r>
              <a:rPr kumimoji="0" lang="en-US" sz="3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chúng</a:t>
            </a:r>
            <a:r>
              <a:rPr kumimoji="0" lang="en-US" sz="3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ta </a:t>
            </a:r>
            <a:r>
              <a:rPr kumimoji="0" lang="en-US" sz="3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sẽ</a:t>
            </a:r>
            <a:r>
              <a:rPr kumimoji="0" lang="en-US" sz="3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3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mở</a:t>
            </a:r>
            <a:r>
              <a:rPr kumimoji="0" lang="en-US" sz="3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rộng</a:t>
            </a:r>
            <a:r>
              <a:rPr kumimoji="0" lang="en-US" sz="3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tầm</a:t>
            </a:r>
            <a:r>
              <a:rPr kumimoji="0" lang="en-US" sz="3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mắt</a:t>
            </a:r>
            <a:r>
              <a:rPr kumimoji="0" lang="en-US" sz="3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3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sz="3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hỏi</a:t>
            </a:r>
            <a:r>
              <a:rPr kumimoji="0" lang="en-US" sz="3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3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nhiều</a:t>
            </a:r>
            <a:r>
              <a:rPr kumimoji="0" lang="en-US" sz="3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điều</a:t>
            </a:r>
            <a:r>
              <a:rPr kumimoji="0" lang="en-US" sz="3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Hộp Văn bản 20">
            <a:extLst>
              <a:ext uri="{FF2B5EF4-FFF2-40B4-BE49-F238E27FC236}">
                <a16:creationId xmlns:a16="http://schemas.microsoft.com/office/drawing/2014/main" id="{C3DC099F-4A6D-FB94-F0C6-4A523F10807C}"/>
              </a:ext>
            </a:extLst>
          </p:cNvPr>
          <p:cNvSpPr txBox="1"/>
          <p:nvPr/>
        </p:nvSpPr>
        <p:spPr>
          <a:xfrm>
            <a:off x="0" y="1929083"/>
            <a:ext cx="2335629" cy="685152"/>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Lập</a:t>
            </a:r>
            <a:r>
              <a:rPr kumimoji="0" lang="en-US" sz="3200" b="1"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dàn</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ý</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cxnSp>
        <p:nvCxnSpPr>
          <p:cNvPr id="22" name="Đường kết nối Mũi tên Thẳng 21">
            <a:extLst>
              <a:ext uri="{FF2B5EF4-FFF2-40B4-BE49-F238E27FC236}">
                <a16:creationId xmlns:a16="http://schemas.microsoft.com/office/drawing/2014/main" id="{29E5B7E4-7AAC-698A-A067-471EE8E0C2B5}"/>
              </a:ext>
            </a:extLst>
          </p:cNvPr>
          <p:cNvCxnSpPr>
            <a:cxnSpLocks/>
          </p:cNvCxnSpPr>
          <p:nvPr/>
        </p:nvCxnSpPr>
        <p:spPr>
          <a:xfrm flipV="1">
            <a:off x="2321934" y="1350675"/>
            <a:ext cx="705308" cy="1156816"/>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4764253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ircle(in)">
                                      <p:cBhvr>
                                        <p:cTn id="12" dur="2000"/>
                                        <p:tgtEl>
                                          <p:spTgt spid="18"/>
                                        </p:tgtEl>
                                      </p:cBhvr>
                                    </p:animEffect>
                                  </p:childTnLst>
                                </p:cTn>
                              </p:par>
                              <p:par>
                                <p:cTn id="13" presetID="16" presetClass="entr" presetSubtype="21"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82800" y="1330960"/>
            <a:ext cx="635000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3350627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Hộp Văn bản 18">
            <a:extLst>
              <a:ext uri="{FF2B5EF4-FFF2-40B4-BE49-F238E27FC236}">
                <a16:creationId xmlns:a16="http://schemas.microsoft.com/office/drawing/2014/main" id="{AD713757-3A06-8D4C-CCBA-C122DB5FC911}"/>
              </a:ext>
            </a:extLst>
          </p:cNvPr>
          <p:cNvSpPr txBox="1"/>
          <p:nvPr/>
        </p:nvSpPr>
        <p:spPr>
          <a:xfrm>
            <a:off x="2971800" y="256314"/>
            <a:ext cx="8935278" cy="1239122"/>
          </a:xfrm>
          <a:prstGeom prst="rect">
            <a:avLst/>
          </a:prstGeom>
          <a:noFill/>
          <a:ln w="38100">
            <a:solidFill>
              <a:srgbClr val="FFC000"/>
            </a:solidFill>
          </a:ln>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vi-VN" sz="3600" b="1" i="0" u="sng" strike="noStrike" kern="1200" cap="none" spc="0" normalizeH="0" baseline="0" noProof="0" dirty="0" smtClean="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Nội </a:t>
            </a:r>
            <a:r>
              <a:rPr kumimoji="0" lang="vi-VN" sz="3600" b="1" i="0" u="sng"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dung chính: </a:t>
            </a:r>
            <a:endParaRPr kumimoji="0" lang="en-US" sz="3600" b="1" i="0" u="sng" strike="noStrike" kern="1200" cap="none" spc="0" normalizeH="0" baseline="0" noProof="0" dirty="0" smtClean="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endParaRPr kumimoji="0" lang="en-US" sz="36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1" name="Hộp Văn bản 20">
            <a:extLst>
              <a:ext uri="{FF2B5EF4-FFF2-40B4-BE49-F238E27FC236}">
                <a16:creationId xmlns:a16="http://schemas.microsoft.com/office/drawing/2014/main" id="{C3DC099F-4A6D-FB94-F0C6-4A523F10807C}"/>
              </a:ext>
            </a:extLst>
          </p:cNvPr>
          <p:cNvSpPr txBox="1"/>
          <p:nvPr/>
        </p:nvSpPr>
        <p:spPr>
          <a:xfrm>
            <a:off x="0" y="1206530"/>
            <a:ext cx="2335629" cy="685152"/>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Lập</a:t>
            </a:r>
            <a:r>
              <a:rPr kumimoji="0" lang="en-US" sz="3200" b="1"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dàn</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ý</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cxnSp>
        <p:nvCxnSpPr>
          <p:cNvPr id="24" name="Đường kết nối Mũi tên Thẳng 23">
            <a:extLst>
              <a:ext uri="{FF2B5EF4-FFF2-40B4-BE49-F238E27FC236}">
                <a16:creationId xmlns:a16="http://schemas.microsoft.com/office/drawing/2014/main" id="{FAA75E83-9EE1-B366-E2B2-A45D83B5E4AA}"/>
              </a:ext>
            </a:extLst>
          </p:cNvPr>
          <p:cNvCxnSpPr>
            <a:cxnSpLocks/>
          </p:cNvCxnSpPr>
          <p:nvPr/>
        </p:nvCxnSpPr>
        <p:spPr>
          <a:xfrm flipV="1">
            <a:off x="1916579" y="1000475"/>
            <a:ext cx="980813" cy="435923"/>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1994611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ircle(in)">
                                      <p:cBhvr>
                                        <p:cTn id="12" dur="2000"/>
                                        <p:tgtEl>
                                          <p:spTgt spid="19"/>
                                        </p:tgtEl>
                                      </p:cBhvr>
                                    </p:animEffect>
                                  </p:childTnLst>
                                </p:cTn>
                              </p:par>
                              <p:par>
                                <p:cTn id="13" presetID="16" presetClass="entr" presetSubtype="21"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6142" y="413235"/>
            <a:ext cx="11189110" cy="4318875"/>
          </a:xfrm>
          <a:prstGeom prst="rect">
            <a:avLst/>
          </a:prstGeom>
        </p:spPr>
        <p:txBody>
          <a:bodyPr wrap="square">
            <a:spAutoFit/>
          </a:bodyPr>
          <a:lstStyle/>
          <a:p>
            <a:pPr marL="457200" marR="0" lvl="0" indent="-457200" algn="l" defTabSz="914400" rtl="0" eaLnBrk="1" fontAlgn="auto" latinLnBrk="0" hangingPunct="1">
              <a:lnSpc>
                <a:spcPct val="115000"/>
              </a:lnSpc>
              <a:spcBef>
                <a:spcPts val="0"/>
              </a:spcBef>
              <a:spcAft>
                <a:spcPts val="1200"/>
              </a:spcAft>
              <a:buClrTx/>
              <a:buSzTx/>
              <a:buFontTx/>
              <a:buChar char="-"/>
              <a:tabLst/>
              <a:defRPr/>
            </a:pPr>
            <a:r>
              <a:rPr kumimoji="0" lang="en-US" sz="3200" b="1" i="0" u="none" strike="noStrike" kern="1200" cap="none" spc="0" normalizeH="0" baseline="0" noProof="0" dirty="0" err="1" smtClean="0">
                <a:ln>
                  <a:noFill/>
                </a:ln>
                <a:effectLst/>
                <a:uLnTx/>
                <a:uFillTx/>
                <a:latin typeface="Times New Roman" panose="02020603050405020304" pitchFamily="18" charset="0"/>
                <a:ea typeface="Times New Roman" panose="02020603050405020304" pitchFamily="18" charset="0"/>
              </a:rPr>
              <a:t>Nêu</a:t>
            </a:r>
            <a:r>
              <a:rPr kumimoji="0" lang="en-US" sz="3200" b="1" i="0" u="none" strike="noStrike" kern="1200" cap="none" spc="0" normalizeH="0" baseline="0" noProof="0" dirty="0" smtClean="0">
                <a:ln>
                  <a:noFill/>
                </a:ln>
                <a:effectLst/>
                <a:uLnTx/>
                <a:uFillTx/>
                <a:latin typeface="Times New Roman" panose="02020603050405020304" pitchFamily="18" charset="0"/>
                <a:ea typeface="Times New Roman" panose="02020603050405020304" pitchFamily="18" charset="0"/>
              </a:rPr>
              <a:t> </a:t>
            </a:r>
            <a:r>
              <a:rPr kumimoji="0" lang="en-US" sz="32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rPr>
              <a:t>ý </a:t>
            </a:r>
            <a:r>
              <a:rPr kumimoji="0" lang="en-US" sz="3200" b="1"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rPr>
              <a:t>kiến</a:t>
            </a:r>
            <a:r>
              <a:rPr kumimoji="0" lang="en-US" sz="32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rPr>
              <a:t> </a:t>
            </a:r>
            <a:r>
              <a:rPr kumimoji="0" lang="en-US" sz="3200" b="1"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rPr>
              <a:t>của</a:t>
            </a:r>
            <a:r>
              <a:rPr kumimoji="0" lang="en-US" sz="32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rPr>
              <a:t> </a:t>
            </a:r>
            <a:r>
              <a:rPr kumimoji="0" lang="en-US" sz="3200" b="1"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rPr>
              <a:t>bản</a:t>
            </a:r>
            <a:r>
              <a:rPr kumimoji="0" lang="en-US" sz="32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rPr>
              <a:t> </a:t>
            </a:r>
            <a:r>
              <a:rPr kumimoji="0" lang="en-US" sz="3200" b="1"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rPr>
              <a:t>thân</a:t>
            </a:r>
            <a:r>
              <a:rPr kumimoji="0" lang="en-US" sz="32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rPr>
              <a:t> </a:t>
            </a:r>
            <a:r>
              <a:rPr kumimoji="0" lang="en-US" sz="3200" b="1"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rPr>
              <a:t>về</a:t>
            </a:r>
            <a:r>
              <a:rPr kumimoji="0" lang="en-US" sz="32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rPr>
              <a:t> </a:t>
            </a:r>
            <a:r>
              <a:rPr kumimoji="0" lang="en-US" sz="3200" b="1"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rPr>
              <a:t>vấn</a:t>
            </a:r>
            <a:r>
              <a:rPr kumimoji="0" lang="en-US" sz="32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rPr>
              <a:t> </a:t>
            </a:r>
            <a:r>
              <a:rPr kumimoji="0" lang="en-US" sz="3200" b="1"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rPr>
              <a:t>đề</a:t>
            </a:r>
            <a:r>
              <a:rPr kumimoji="0" lang="en-US" sz="32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rPr>
              <a:t> </a:t>
            </a:r>
            <a:r>
              <a:rPr kumimoji="0" lang="en-US" sz="3200" b="1"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rPr>
              <a:t>đặt</a:t>
            </a:r>
            <a:r>
              <a:rPr kumimoji="0" lang="en-US" sz="32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rPr>
              <a:t> </a:t>
            </a:r>
            <a:r>
              <a:rPr kumimoji="0" lang="en-US" sz="3200" b="1"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rPr>
              <a:t>ra.</a:t>
            </a:r>
            <a:r>
              <a:rPr kumimoji="0" lang="en-US" sz="32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rPr>
              <a:t/>
            </a:r>
            <a:br>
              <a:rPr kumimoji="0" lang="en-US" sz="32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rPr>
            </a:br>
            <a:r>
              <a:rPr kumimoji="0" lang="en-US" sz="32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rPr>
              <a:t>Ví</a:t>
            </a:r>
            <a:r>
              <a:rPr kumimoji="0" lang="en-US" sz="32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rPr>
              <a:t> </a:t>
            </a:r>
            <a:r>
              <a:rPr kumimoji="0" lang="en-US" sz="32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rPr>
              <a:t>dụ</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rPr>
              <a:t>Có</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rPr>
              <a:t>nhiều</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rPr>
              <a:t>cách</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rPr>
              <a:t>làm</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rPr>
              <a:t>giàu</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rPr>
              <a:t>hiểu</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rPr>
              <a:t>biết</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rPr>
              <a:t>Một</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rPr>
              <a:t>trong</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rPr>
              <a:t>những</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rPr>
              <a:t>cách</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rPr>
              <a:t>đó</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rPr>
              <a:t>là</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rPr>
              <a:t>việc</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rPr>
              <a:t>tham</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rPr>
              <a:t>quan</a:t>
            </a:r>
            <a:r>
              <a:rPr kumimoji="0" lang="en-US" sz="32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rPr>
              <a:t>, du </a:t>
            </a:r>
            <a:r>
              <a:rPr kumimoji="0" lang="en-US" sz="32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rPr>
              <a:t>lịch</a:t>
            </a:r>
            <a:r>
              <a:rPr kumimoji="0" lang="en-US" sz="32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rPr>
              <a:t>.</a:t>
            </a:r>
          </a:p>
          <a:p>
            <a:pPr marL="457200" lvl="0" indent="-457200">
              <a:lnSpc>
                <a:spcPct val="115000"/>
              </a:lnSpc>
              <a:spcAft>
                <a:spcPts val="1200"/>
              </a:spcAft>
              <a:buFontTx/>
              <a:buChar char="-"/>
              <a:defRPr/>
            </a:pPr>
            <a:r>
              <a:rPr lang="en-US" sz="3200" b="1" dirty="0" err="1" smtClean="0">
                <a:latin typeface="Times New Roman" panose="02020603050405020304" pitchFamily="18" charset="0"/>
                <a:ea typeface="Times New Roman" panose="02020603050405020304" pitchFamily="18" charset="0"/>
              </a:rPr>
              <a:t>Hoặc</a:t>
            </a:r>
            <a:r>
              <a:rPr lang="en-US" sz="3200" b="1" dirty="0" smtClean="0">
                <a:latin typeface="Times New Roman" panose="02020603050405020304" pitchFamily="18" charset="0"/>
                <a:ea typeface="Times New Roman" panose="02020603050405020304" pitchFamily="18" charset="0"/>
              </a:rPr>
              <a:t>: </a:t>
            </a:r>
            <a:r>
              <a:rPr lang="vi-VN" sz="3200" dirty="0" smtClean="0">
                <a:solidFill>
                  <a:srgbClr val="0D0D0D"/>
                </a:solidFill>
                <a:latin typeface="Times New Roman" panose="02020603050405020304" pitchFamily="18" charset="0"/>
                <a:ea typeface="Times New Roman" panose="02020603050405020304" pitchFamily="18" charset="0"/>
              </a:rPr>
              <a:t>Em </a:t>
            </a:r>
            <a:r>
              <a:rPr lang="vi-VN" sz="3200" dirty="0">
                <a:solidFill>
                  <a:srgbClr val="0D0D0D"/>
                </a:solidFill>
                <a:latin typeface="Times New Roman" panose="02020603050405020304" pitchFamily="18" charset="0"/>
                <a:ea typeface="Times New Roman" panose="02020603050405020304" pitchFamily="18" charset="0"/>
              </a:rPr>
              <a:t>hoàn toàn đồng ý với nhận xét trên</a:t>
            </a:r>
            <a:r>
              <a:rPr lang="vi-VN" sz="3200" dirty="0" smtClean="0">
                <a:solidFill>
                  <a:srgbClr val="0D0D0D"/>
                </a:solidFill>
                <a:latin typeface="Times New Roman" panose="02020603050405020304" pitchFamily="18" charset="0"/>
                <a:ea typeface="Times New Roman" panose="02020603050405020304" pitchFamily="18" charset="0"/>
              </a:rPr>
              <a:t>.</a:t>
            </a:r>
            <a:r>
              <a:rPr lang="en-US" sz="3200" dirty="0" smtClean="0">
                <a:solidFill>
                  <a:srgbClr val="0D0D0D"/>
                </a:solidFill>
                <a:latin typeface="Times New Roman" panose="02020603050405020304" pitchFamily="18" charset="0"/>
                <a:ea typeface="Times New Roman" panose="02020603050405020304" pitchFamily="18" charset="0"/>
              </a:rPr>
              <a:t> </a:t>
            </a:r>
            <a:r>
              <a:rPr lang="en-US" sz="3200" dirty="0" err="1" smtClean="0">
                <a:solidFill>
                  <a:srgbClr val="0D0D0D"/>
                </a:solidFill>
                <a:latin typeface="Times New Roman" panose="02020603050405020304" pitchFamily="18" charset="0"/>
                <a:ea typeface="Times New Roman" panose="02020603050405020304" pitchFamily="18" charset="0"/>
              </a:rPr>
              <a:t>Vì</a:t>
            </a:r>
            <a:r>
              <a:rPr lang="en-US" sz="3200" dirty="0" smtClean="0">
                <a:solidFill>
                  <a:srgbClr val="0D0D0D"/>
                </a:solidFill>
                <a:latin typeface="Times New Roman" panose="02020603050405020304" pitchFamily="18" charset="0"/>
                <a:ea typeface="Times New Roman" panose="02020603050405020304" pitchFamily="18" charset="0"/>
              </a:rPr>
              <a:t> </a:t>
            </a:r>
            <a:r>
              <a:rPr lang="en-US" sz="3200" dirty="0">
                <a:solidFill>
                  <a:srgbClr val="0D0D0D"/>
                </a:solidFill>
                <a:latin typeface="Times New Roman" panose="02020603050405020304" pitchFamily="18" charset="0"/>
                <a:ea typeface="Times New Roman" panose="02020603050405020304" pitchFamily="18" charset="0"/>
              </a:rPr>
              <a:t>t</a:t>
            </a:r>
            <a:r>
              <a:rPr lang="vi-VN" sz="3200" dirty="0" smtClean="0">
                <a:solidFill>
                  <a:srgbClr val="0D0D0D"/>
                </a:solidFill>
                <a:latin typeface="Times New Roman" panose="02020603050405020304" pitchFamily="18" charset="0"/>
                <a:ea typeface="Times New Roman" panose="02020603050405020304" pitchFamily="18" charset="0"/>
              </a:rPr>
              <a:t>ham </a:t>
            </a:r>
            <a:r>
              <a:rPr lang="vi-VN" sz="3200" dirty="0">
                <a:solidFill>
                  <a:srgbClr val="0D0D0D"/>
                </a:solidFill>
                <a:latin typeface="Times New Roman" panose="02020603050405020304" pitchFamily="18" charset="0"/>
                <a:ea typeface="Times New Roman" panose="02020603050405020304" pitchFamily="18" charset="0"/>
              </a:rPr>
              <a:t>quan, du lịch không chỉ để nghỉ ngơi mà còn là cơ hội để mở rộng hiểu biết và học hỏi từ thực tế.</a:t>
            </a:r>
            <a:endParaRPr kumimoji="0" lang="en-US" sz="32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endParaRPr>
          </a:p>
          <a:p>
            <a:pPr marR="0" lvl="0" algn="l" defTabSz="914400" rtl="0" eaLnBrk="1" fontAlgn="auto" latinLnBrk="0" hangingPunct="1">
              <a:lnSpc>
                <a:spcPct val="115000"/>
              </a:lnSpc>
              <a:spcBef>
                <a:spcPts val="0"/>
              </a:spcBef>
              <a:spcAft>
                <a:spcPts val="1200"/>
              </a:spcAft>
              <a:buClrTx/>
              <a:buSzTx/>
              <a:tabLst/>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endParaRPr>
          </a:p>
        </p:txBody>
      </p:sp>
      <p:sp>
        <p:nvSpPr>
          <p:cNvPr id="5" name="Rectangle 4"/>
          <p:cNvSpPr/>
          <p:nvPr/>
        </p:nvSpPr>
        <p:spPr>
          <a:xfrm>
            <a:off x="501444" y="4050889"/>
            <a:ext cx="10913807" cy="2511457"/>
          </a:xfrm>
          <a:prstGeom prst="rect">
            <a:avLst/>
          </a:prstGeom>
        </p:spPr>
        <p:txBody>
          <a:bodyPr wrap="square">
            <a:spAutoFit/>
          </a:bodyPr>
          <a:lstStyle/>
          <a:p>
            <a:pPr marR="0" lvl="0" algn="l" defTabSz="914400" rtl="0" eaLnBrk="1" fontAlgn="auto" latinLnBrk="0" hangingPunct="1">
              <a:lnSpc>
                <a:spcPct val="115000"/>
              </a:lnSpc>
              <a:spcBef>
                <a:spcPts val="0"/>
              </a:spcBef>
              <a:spcAft>
                <a:spcPts val="1200"/>
              </a:spcAft>
              <a:buClrTx/>
              <a:buSzTx/>
              <a:tabLst/>
              <a:defRPr/>
            </a:pPr>
            <a:r>
              <a:rPr lang="en-US" sz="32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ea typeface="Times New Roman" panose="02020603050405020304" pitchFamily="18" charset="0"/>
                <a:cs typeface="Times New Roman" panose="02020603050405020304" pitchFamily="18" charset="0"/>
              </a:rPr>
              <a:t>Giải</a:t>
            </a:r>
            <a:r>
              <a:rPr lang="en-US" sz="32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ea typeface="Times New Roman" panose="02020603050405020304" pitchFamily="18" charset="0"/>
                <a:cs typeface="Times New Roman" panose="02020603050405020304" pitchFamily="18" charset="0"/>
              </a:rPr>
              <a:t>thích</a:t>
            </a:r>
            <a:r>
              <a:rPr lang="en-US" sz="3200" b="1" dirty="0" smtClean="0">
                <a:latin typeface="Times New Roman" panose="02020603050405020304" pitchFamily="18" charset="0"/>
                <a:ea typeface="Times New Roman" panose="02020603050405020304" pitchFamily="18" charset="0"/>
                <a:cs typeface="Times New Roman" panose="02020603050405020304" pitchFamily="18" charset="0"/>
              </a:rPr>
              <a:t> t</a:t>
            </a:r>
            <a:r>
              <a:rPr kumimoji="0" lang="vi-VN" sz="3200" b="1" i="0" u="none" strike="noStrike" kern="1200" cap="none" spc="0" normalizeH="0" baseline="0" noProof="0" dirty="0" smtClean="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ham </a:t>
            </a:r>
            <a:r>
              <a:rPr kumimoji="0" lang="vi-VN" sz="32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quan, du lịch là gì?</a:t>
            </a:r>
            <a:endParaRPr kumimoji="0" lang="en-US" sz="32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32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32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Tham quan</a:t>
            </a:r>
            <a:r>
              <a:rPr kumimoji="0" lang="en-US" sz="32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3200" b="0" i="0" u="none" strike="noStrike" kern="1200" cap="none" spc="0" normalizeH="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du </a:t>
            </a:r>
            <a:r>
              <a:rPr kumimoji="0" lang="en-US" sz="3200" b="0" i="0" u="none" strike="noStrike" kern="1200" cap="none" spc="0" normalizeH="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lịch</a:t>
            </a:r>
            <a:r>
              <a:rPr kumimoji="0" lang="en-US" sz="3200" b="0" i="0" u="none" strike="noStrike" kern="1200" cap="none" spc="0" normalizeH="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3200" b="0" i="0" u="none" strike="noStrike" kern="1200" cap="none" spc="0" normalizeH="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3200" b="0" i="0" u="none" strike="noStrike" kern="1200" cap="none" spc="0" normalizeH="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thăm</a:t>
            </a:r>
            <a:r>
              <a:rPr kumimoji="0" lang="en-US" sz="3200" b="0" i="0" u="none" strike="noStrike" kern="1200" cap="none" spc="0" normalizeH="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3200" b="0" i="0" u="none" strike="noStrike" kern="1200" cap="none" spc="0" normalizeH="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vùng</a:t>
            </a:r>
            <a:r>
              <a:rPr kumimoji="0" lang="en-US" sz="3200" b="0" i="0" u="none" strike="noStrike" kern="1200" cap="none" spc="0" normalizeH="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đất</a:t>
            </a:r>
            <a:r>
              <a:rPr kumimoji="0" lang="en-US" sz="3200" b="0" i="0" u="none" strike="noStrike" kern="1200" cap="none" spc="0" normalizeH="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mới</a:t>
            </a:r>
            <a:r>
              <a:rPr kumimoji="0" lang="en-US" sz="3200" b="0" i="0" u="none" strike="noStrike" kern="1200" cap="none" spc="0" normalizeH="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3200" b="0" i="0" u="none" strike="noStrike" kern="1200" cap="none" spc="0" normalizeH="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3200" b="0" i="0" u="none" strike="noStrike" kern="1200" cap="none" spc="0" normalizeH="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danh</a:t>
            </a:r>
            <a:r>
              <a:rPr kumimoji="0" lang="en-US" sz="3200" b="0" i="0" u="none" strike="noStrike" kern="1200" cap="none" spc="0" normalizeH="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lam </a:t>
            </a:r>
            <a:r>
              <a:rPr kumimoji="0" lang="en-US" sz="3200" b="0" i="0" u="none" strike="noStrike" kern="1200" cap="none" spc="0" normalizeH="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thắng</a:t>
            </a:r>
            <a:r>
              <a:rPr kumimoji="0" lang="en-US" sz="3200" b="0" i="0" u="none" strike="noStrike" kern="1200" cap="none" spc="0" normalizeH="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3200" b="0" i="0" u="none" strike="noStrike" kern="1200" cap="none" spc="0" normalizeH="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3200" b="0" i="0" u="none" strike="noStrike" kern="1200" cap="none" spc="0" normalizeH="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di </a:t>
            </a:r>
            <a:r>
              <a:rPr kumimoji="0" lang="en-US" sz="3200" b="0" i="0" u="none" strike="noStrike" kern="1200" cap="none" spc="0" normalizeH="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tích</a:t>
            </a:r>
            <a:r>
              <a:rPr kumimoji="0" lang="en-US" sz="3200" b="0" i="0" u="none" strike="noStrike" kern="1200" cap="none" spc="0" normalizeH="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lịch</a:t>
            </a:r>
            <a:r>
              <a:rPr kumimoji="0" lang="en-US" sz="3200" b="0" i="0" u="none" strike="noStrike" kern="1200" cap="none" spc="0" normalizeH="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sử</a:t>
            </a:r>
            <a:r>
              <a:rPr kumimoji="0" lang="en-US" sz="3200" b="0" i="0" u="none" strike="noStrike" kern="1200" cap="none" spc="0" normalizeH="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hoặc</a:t>
            </a:r>
            <a:r>
              <a:rPr kumimoji="0" lang="en-US" sz="3200" b="0" i="0" u="none" strike="noStrike" kern="1200" cap="none" spc="0" normalizeH="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3200" b="0" i="0" u="none" strike="noStrike" kern="1200" cap="none" spc="0" normalizeH="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viện</a:t>
            </a:r>
            <a:r>
              <a:rPr kumimoji="0" lang="en-US" sz="3200" b="0" i="0" u="none" strike="noStrike" kern="1200" cap="none" spc="0" normalizeH="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bảo</a:t>
            </a:r>
            <a:r>
              <a:rPr kumimoji="0" lang="en-US" sz="3200" b="0" i="0" u="none" strike="noStrike" kern="1200" cap="none" spc="0" normalizeH="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tàng</a:t>
            </a:r>
            <a:r>
              <a:rPr kumimoji="0" lang="en-US" sz="3200" b="0" i="0" u="none" strike="noStrike" kern="1200" cap="none" spc="0" normalizeH="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khu</a:t>
            </a:r>
            <a:r>
              <a:rPr kumimoji="0" lang="en-US" sz="3200" b="0" i="0" u="none" strike="noStrike" kern="1200" cap="none" spc="0" normalizeH="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triển</a:t>
            </a:r>
            <a:r>
              <a:rPr kumimoji="0" lang="en-US" sz="3200" b="0" i="0" u="none" strike="noStrike" kern="1200" cap="none" spc="0" normalizeH="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lãm</a:t>
            </a:r>
            <a:r>
              <a:rPr kumimoji="0" lang="en-US" sz="3200" b="0" i="0" u="none" strike="noStrike" kern="1200" cap="none" spc="0" normalizeH="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trường</a:t>
            </a:r>
            <a:r>
              <a:rPr kumimoji="0" lang="en-US" sz="3200" b="0" i="0" u="none" strike="noStrike" kern="1200" cap="none" spc="0" normalizeH="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a:t>
            </a:r>
            <a:r>
              <a:rPr lang="en-US" sz="3200"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doanh</a:t>
            </a:r>
            <a:r>
              <a:rPr lang="en-US" sz="3200"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3200"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25107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fade">
                                      <p:cBhvr>
                                        <p:cTn id="28" dur="1000"/>
                                        <p:tgtEl>
                                          <p:spTgt spid="5">
                                            <p:txEl>
                                              <p:pRg st="1" end="1"/>
                                            </p:txEl>
                                          </p:spTgt>
                                        </p:tgtEl>
                                      </p:cBhvr>
                                    </p:animEffect>
                                    <p:anim calcmode="lin" valueType="num">
                                      <p:cBhvr>
                                        <p:cTn id="29"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4240" y="287999"/>
            <a:ext cx="10769872" cy="5543056"/>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Pts val="1000"/>
              <a:buFontTx/>
              <a:buNone/>
              <a:tabLst>
                <a:tab pos="457200" algn="l"/>
              </a:tabLst>
              <a:defRPr/>
            </a:pPr>
            <a:r>
              <a:rPr kumimoji="0" lang="en-US" sz="2800" b="1" i="0" u="none" strike="noStrike" kern="1200" cap="none" spc="0" normalizeH="0" baseline="0" noProof="0" dirty="0" smtClean="0">
                <a:ln>
                  <a:noFill/>
                </a:ln>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effectLst/>
                <a:uLnTx/>
                <a:uFillTx/>
                <a:latin typeface="Times New Roman" panose="02020603050405020304" pitchFamily="18" charset="0"/>
                <a:ea typeface="Times New Roman" panose="02020603050405020304" pitchFamily="18" charset="0"/>
                <a:cs typeface="+mn-cs"/>
              </a:rPr>
              <a:t>Nêu</a:t>
            </a:r>
            <a:r>
              <a:rPr kumimoji="0" lang="en-US" sz="2800" b="1" i="0" u="none" strike="noStrike" kern="1200" cap="none" spc="0" normalizeH="0" baseline="0" noProof="0" dirty="0" smtClean="0">
                <a:ln>
                  <a:noFill/>
                </a:ln>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effectLst/>
                <a:uLnTx/>
                <a:uFillTx/>
                <a:latin typeface="Times New Roman" panose="02020603050405020304" pitchFamily="18" charset="0"/>
                <a:ea typeface="Times New Roman" panose="02020603050405020304" pitchFamily="18" charset="0"/>
                <a:cs typeface="+mn-cs"/>
              </a:rPr>
              <a:t>lợi</a:t>
            </a:r>
            <a:r>
              <a:rPr kumimoji="0" lang="en-US" sz="2800" b="1" i="0" u="none" strike="noStrike" kern="1200" cap="none" spc="0" normalizeH="0" baseline="0" noProof="0" dirty="0" smtClean="0">
                <a:ln>
                  <a:noFill/>
                </a:ln>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effectLst/>
                <a:uLnTx/>
                <a:uFillTx/>
                <a:latin typeface="Times New Roman" panose="02020603050405020304" pitchFamily="18" charset="0"/>
                <a:ea typeface="Times New Roman" panose="02020603050405020304" pitchFamily="18" charset="0"/>
                <a:cs typeface="+mn-cs"/>
              </a:rPr>
              <a:t>ích</a:t>
            </a:r>
            <a:r>
              <a:rPr kumimoji="0" lang="en-US" sz="2800" b="1" i="0" u="none" strike="noStrike" kern="1200" cap="none" spc="0" normalizeH="0" baseline="0" noProof="0" dirty="0" smtClean="0">
                <a:ln>
                  <a:noFill/>
                </a:ln>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effectLst/>
                <a:uLnTx/>
                <a:uFillTx/>
                <a:latin typeface="Times New Roman" panose="02020603050405020304" pitchFamily="18" charset="0"/>
                <a:ea typeface="Times New Roman" panose="02020603050405020304" pitchFamily="18" charset="0"/>
                <a:cs typeface="+mn-cs"/>
              </a:rPr>
              <a:t>của</a:t>
            </a:r>
            <a:r>
              <a:rPr kumimoji="0" lang="en-US" sz="2800" b="1" i="0" u="none" strike="noStrike" kern="1200" cap="none" spc="0" normalizeH="0" baseline="0" noProof="0" dirty="0" smtClean="0">
                <a:ln>
                  <a:noFill/>
                </a:ln>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effectLst/>
                <a:uLnTx/>
                <a:uFillTx/>
                <a:latin typeface="Times New Roman" panose="02020603050405020304" pitchFamily="18" charset="0"/>
                <a:ea typeface="Times New Roman" panose="02020603050405020304" pitchFamily="18" charset="0"/>
                <a:cs typeface="+mn-cs"/>
              </a:rPr>
              <a:t>tham</a:t>
            </a:r>
            <a:r>
              <a:rPr kumimoji="0" lang="en-US" sz="2800" b="1" i="0" u="none" strike="noStrike" kern="1200" cap="none" spc="0" normalizeH="0" baseline="0" noProof="0" dirty="0" smtClean="0">
                <a:ln>
                  <a:noFill/>
                </a:ln>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effectLst/>
                <a:uLnTx/>
                <a:uFillTx/>
                <a:latin typeface="Times New Roman" panose="02020603050405020304" pitchFamily="18" charset="0"/>
                <a:ea typeface="Times New Roman" panose="02020603050405020304" pitchFamily="18" charset="0"/>
                <a:cs typeface="+mn-cs"/>
              </a:rPr>
              <a:t>quan</a:t>
            </a:r>
            <a:r>
              <a:rPr kumimoji="0" lang="en-US" sz="2800" b="1" i="0" u="none" strike="noStrike" kern="1200" cap="none" spc="0" normalizeH="0" baseline="0" noProof="0" dirty="0" smtClean="0">
                <a:ln>
                  <a:noFill/>
                </a:ln>
                <a:effectLst/>
                <a:uLnTx/>
                <a:uFillTx/>
                <a:latin typeface="Times New Roman" panose="02020603050405020304" pitchFamily="18" charset="0"/>
                <a:ea typeface="Times New Roman" panose="02020603050405020304" pitchFamily="18" charset="0"/>
                <a:cs typeface="+mn-cs"/>
              </a:rPr>
              <a:t> du </a:t>
            </a:r>
            <a:r>
              <a:rPr kumimoji="0" lang="en-US" sz="2800" b="1" i="0" u="none" strike="noStrike" kern="1200" cap="none" spc="0" normalizeH="0" baseline="0" noProof="0" dirty="0" err="1" smtClean="0">
                <a:ln>
                  <a:noFill/>
                </a:ln>
                <a:effectLst/>
                <a:uLnTx/>
                <a:uFillTx/>
                <a:latin typeface="Times New Roman" panose="02020603050405020304" pitchFamily="18" charset="0"/>
                <a:ea typeface="Times New Roman" panose="02020603050405020304" pitchFamily="18" charset="0"/>
                <a:cs typeface="+mn-cs"/>
              </a:rPr>
              <a:t>lịch</a:t>
            </a:r>
            <a:endParaRPr kumimoji="0" lang="en-US" sz="2800" b="1" i="0" u="none" strike="noStrike" kern="1200" cap="none" spc="0" normalizeH="0" baseline="0" noProof="0" dirty="0" smtClean="0">
              <a:ln>
                <a:noFill/>
              </a:ln>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Pts val="1000"/>
              <a:buFontTx/>
              <a:buNone/>
              <a:tabLst>
                <a:tab pos="457200" algn="l"/>
              </a:tabLst>
              <a:defRPr/>
            </a:pPr>
            <a:r>
              <a:rPr kumimoji="0" lang="en-US" sz="2800" b="1"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Ví</a:t>
            </a:r>
            <a:r>
              <a:rPr kumimoji="0" lang="en-US" sz="2800" b="1"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dụ</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Khi</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tham</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quan</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du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lịch</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chúng</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ta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có</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thể</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được</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mở</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mang</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kiến</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thức</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về</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nhiều</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lĩnh</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vực</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địa</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lý</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lịch</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sử</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văn</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học</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Tìm</a:t>
            </a:r>
            <a:r>
              <a:rPr kumimoji="0" lang="en-US" sz="2800" b="0" i="0" u="none" strike="noStrike" kern="1200" cap="none" spc="0" normalizeH="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hiểu</a:t>
            </a:r>
            <a:r>
              <a:rPr kumimoji="0" lang="en-US" sz="2800" b="0" i="0" u="none" strike="noStrike" kern="1200" cap="none" spc="0" normalizeH="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phong</a:t>
            </a:r>
            <a:r>
              <a:rPr kumimoji="0" lang="en-US" sz="2800" b="0" i="0" u="none" strike="noStrike" kern="1200" cap="none" spc="0" normalizeH="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tục</a:t>
            </a:r>
            <a:r>
              <a:rPr kumimoji="0" lang="en-US" sz="2800" b="0" i="0" u="none" strike="noStrike" kern="1200" cap="none" spc="0" normalizeH="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tập</a:t>
            </a:r>
            <a:r>
              <a:rPr kumimoji="0" lang="en-US" sz="2800" b="0" i="0" u="none" strike="noStrike" kern="1200" cap="none" spc="0" normalizeH="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quán</a:t>
            </a:r>
            <a:r>
              <a:rPr kumimoji="0" lang="en-US" sz="2800" b="0" i="0" u="none" strike="noStrike" kern="1200" cap="none" spc="0" normalizeH="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cuả</a:t>
            </a:r>
            <a:r>
              <a:rPr kumimoji="0" lang="en-US" sz="2800" b="0" i="0" u="none" strike="noStrike" kern="1200" cap="none" spc="0" normalizeH="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các</a:t>
            </a:r>
            <a:r>
              <a:rPr kumimoji="0" lang="en-US" sz="2800" b="0" i="0" u="none" strike="noStrike" kern="1200" cap="none" spc="0" normalizeH="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vùng</a:t>
            </a:r>
            <a:r>
              <a:rPr kumimoji="0" lang="en-US" sz="2800" b="0" i="0" u="none" strike="noStrike" kern="1200" cap="none" spc="0" normalizeH="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miền</a:t>
            </a:r>
            <a:r>
              <a:rPr kumimoji="0" lang="en-US" sz="2800" b="0" i="0" u="none" strike="noStrike" kern="1200" cap="none" spc="0" normalizeH="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Có</a:t>
            </a:r>
            <a:r>
              <a:rPr kumimoji="0" lang="en-US" sz="28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thời</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gian</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thư</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giãn</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ngắm</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nhìn</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đất</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nước</a:t>
            </a:r>
            <a:r>
              <a:rPr kumimoji="0" lang="en-US" sz="28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a:t>
            </a:r>
            <a:r>
              <a:rPr kumimoji="0" lang="en-US" sz="2800" b="0" i="0" u="none" strike="noStrike" kern="1200" cap="none" spc="0" normalizeH="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tậm</a:t>
            </a:r>
            <a:r>
              <a:rPr kumimoji="0" lang="en-US" sz="2800" b="0" i="0" u="none" strike="noStrike" kern="1200" cap="none" spc="0" normalizeH="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hưởng</a:t>
            </a:r>
            <a:r>
              <a:rPr kumimoji="0" lang="en-US" sz="2800" b="0" i="0" u="none" strike="noStrike" kern="1200" cap="none" spc="0" normalizeH="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không</a:t>
            </a:r>
            <a:r>
              <a:rPr kumimoji="0" lang="en-US" sz="2800" b="0" i="0" u="none" strike="noStrike" kern="1200" cap="none" spc="0" normalizeH="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khí</a:t>
            </a:r>
            <a:r>
              <a:rPr kumimoji="0" lang="en-US" sz="2800" b="0" i="0" u="none" strike="noStrike" kern="1200" cap="none" spc="0" normalizeH="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trong</a:t>
            </a:r>
            <a:r>
              <a:rPr kumimoji="0" lang="en-US" sz="2800" b="0" i="0" u="none" strike="noStrike" kern="1200" cap="none" spc="0" normalizeH="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lành</a:t>
            </a:r>
            <a:r>
              <a:rPr lang="en-US" sz="2800" dirty="0" smtClean="0">
                <a:solidFill>
                  <a:srgbClr val="0D0D0D"/>
                </a:solidFill>
                <a:latin typeface="Times New Roman" panose="02020603050405020304" pitchFamily="18" charset="0"/>
                <a:ea typeface="Times New Roman" panose="02020603050405020304" pitchFamily="18" charset="0"/>
              </a:rPr>
              <a:t>, </a:t>
            </a:r>
            <a:r>
              <a:rPr lang="en-US" sz="2800" dirty="0" err="1" smtClean="0">
                <a:solidFill>
                  <a:srgbClr val="0D0D0D"/>
                </a:solidFill>
                <a:latin typeface="Times New Roman" panose="02020603050405020304" pitchFamily="18" charset="0"/>
                <a:ea typeface="Times New Roman" panose="02020603050405020304" pitchFamily="18" charset="0"/>
              </a:rPr>
              <a:t>giảm</a:t>
            </a:r>
            <a:r>
              <a:rPr lang="en-US" sz="2800" dirty="0" smtClean="0">
                <a:solidFill>
                  <a:srgbClr val="0D0D0D"/>
                </a:solidFill>
                <a:latin typeface="Times New Roman" panose="02020603050405020304" pitchFamily="18" charset="0"/>
                <a:ea typeface="Times New Roman" panose="02020603050405020304" pitchFamily="18" charset="0"/>
              </a:rPr>
              <a:t> </a:t>
            </a:r>
            <a:r>
              <a:rPr lang="en-US" sz="2800" dirty="0" err="1" smtClean="0">
                <a:solidFill>
                  <a:srgbClr val="0D0D0D"/>
                </a:solidFill>
                <a:latin typeface="Times New Roman" panose="02020603050405020304" pitchFamily="18" charset="0"/>
                <a:ea typeface="Times New Roman" panose="02020603050405020304" pitchFamily="18" charset="0"/>
              </a:rPr>
              <a:t>căng</a:t>
            </a:r>
            <a:r>
              <a:rPr lang="en-US" sz="2800" dirty="0" smtClean="0">
                <a:solidFill>
                  <a:srgbClr val="0D0D0D"/>
                </a:solidFill>
                <a:latin typeface="Times New Roman" panose="02020603050405020304" pitchFamily="18" charset="0"/>
                <a:ea typeface="Times New Roman" panose="02020603050405020304" pitchFamily="18" charset="0"/>
              </a:rPr>
              <a:t> </a:t>
            </a:r>
            <a:r>
              <a:rPr lang="en-US" sz="2800" dirty="0" err="1" smtClean="0">
                <a:solidFill>
                  <a:srgbClr val="0D0D0D"/>
                </a:solidFill>
                <a:latin typeface="Times New Roman" panose="02020603050405020304" pitchFamily="18" charset="0"/>
                <a:ea typeface="Times New Roman" panose="02020603050405020304" pitchFamily="18" charset="0"/>
              </a:rPr>
              <a:t>thẳng</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Pts val="1000"/>
              <a:buFontTx/>
              <a:buNone/>
              <a:tabLst>
                <a:tab pos="457200" algn="l"/>
              </a:tabLst>
              <a:defRPr/>
            </a:pPr>
            <a:r>
              <a:rPr kumimoji="0" lang="en-US" sz="2800" b="1" i="0" u="none" strike="noStrike" kern="1200" cap="none" spc="0" normalizeH="0" baseline="0" noProof="0" dirty="0" smtClean="0">
                <a:ln>
                  <a:noFill/>
                </a:ln>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smtClean="0">
                <a:ln>
                  <a:noFill/>
                </a:ln>
                <a:effectLst/>
                <a:uLnTx/>
                <a:uFillTx/>
                <a:latin typeface="Times New Roman" panose="02020603050405020304" pitchFamily="18" charset="0"/>
                <a:ea typeface="Times New Roman" panose="02020603050405020304" pitchFamily="18" charset="0"/>
                <a:cs typeface="+mn-cs"/>
              </a:rPr>
              <a:t>Nên</a:t>
            </a:r>
            <a:r>
              <a:rPr kumimoji="0" lang="en-US" sz="2800" b="1" i="0" u="none" strike="noStrike" kern="1200" cap="none" spc="0" normalizeH="0" baseline="0" noProof="0" dirty="0" smtClean="0">
                <a:ln>
                  <a:noFill/>
                </a:ln>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mn-cs"/>
              </a:rPr>
              <a:t>đi</a:t>
            </a:r>
            <a:r>
              <a:rPr kumimoji="0" lang="en-US" sz="28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mn-cs"/>
              </a:rPr>
              <a:t>tham</a:t>
            </a:r>
            <a:r>
              <a:rPr kumimoji="0" lang="en-US" sz="28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mn-cs"/>
              </a:rPr>
              <a:t>quan</a:t>
            </a:r>
            <a:r>
              <a:rPr kumimoji="0" lang="en-US" sz="28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mn-cs"/>
              </a:rPr>
              <a:t>, du </a:t>
            </a:r>
            <a:r>
              <a:rPr kumimoji="0" lang="en-US" sz="2800" b="1"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mn-cs"/>
              </a:rPr>
              <a:t>lịch</a:t>
            </a:r>
            <a:r>
              <a:rPr kumimoji="0" lang="en-US" sz="28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mn-cs"/>
              </a:rPr>
              <a:t>như</a:t>
            </a:r>
            <a:r>
              <a:rPr kumimoji="0" lang="en-US" sz="28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mn-cs"/>
              </a:rPr>
              <a:t>thế</a:t>
            </a:r>
            <a:r>
              <a:rPr kumimoji="0" lang="en-US" sz="28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mn-cs"/>
              </a:rPr>
              <a:t>nào</a:t>
            </a:r>
            <a:r>
              <a:rPr kumimoji="0" lang="en-US" sz="28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mn-cs"/>
              </a:rPr>
              <a:t>để</a:t>
            </a:r>
            <a:r>
              <a:rPr kumimoji="0" lang="en-US" sz="28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mn-cs"/>
              </a:rPr>
              <a:t>có</a:t>
            </a:r>
            <a:r>
              <a:rPr kumimoji="0" lang="en-US" sz="28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mn-cs"/>
              </a:rPr>
              <a:t>hiệu</a:t>
            </a:r>
            <a:r>
              <a:rPr kumimoji="0" lang="en-US" sz="28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mn-cs"/>
              </a:rPr>
              <a:t>quả</a:t>
            </a:r>
            <a:r>
              <a:rPr kumimoji="0" lang="en-US" sz="2800" b="1" i="0" u="none" strike="noStrike" kern="1200" cap="none" spc="0" normalizeH="0" baseline="0" noProof="0" dirty="0" smtClean="0">
                <a:ln>
                  <a:noFill/>
                </a:ln>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endParaRPr>
          </a:p>
          <a:p>
            <a:pPr lvl="0">
              <a:lnSpc>
                <a:spcPct val="115000"/>
              </a:lnSpc>
              <a:buSzPts val="1000"/>
              <a:tabLst>
                <a:tab pos="457200" algn="l"/>
              </a:tabLst>
              <a:defRPr/>
            </a:pPr>
            <a:r>
              <a:rPr kumimoji="0" lang="en-US" sz="2800" b="1" i="0" u="none" strike="noStrike" kern="1200" cap="none" spc="0" normalizeH="0" baseline="0" noProof="0" dirty="0" err="1" smtClean="0">
                <a:ln>
                  <a:noFill/>
                </a:ln>
                <a:solidFill>
                  <a:srgbClr val="0D0D0D"/>
                </a:solidFill>
                <a:effectLst/>
                <a:uLnTx/>
                <a:uFillTx/>
                <a:latin typeface="Times New Roman" panose="02020603050405020304" pitchFamily="18" charset="0"/>
                <a:ea typeface="Times New Roman" panose="02020603050405020304" pitchFamily="18" charset="0"/>
                <a:cs typeface="+mn-cs"/>
              </a:rPr>
              <a:t>Ví</a:t>
            </a:r>
            <a:r>
              <a:rPr kumimoji="0" lang="en-US" sz="2800" b="1"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dụ</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Phải</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luôn</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chú</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ý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quan</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sát</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thường</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xuyên</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hỏi</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những</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gì</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mình</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chứng</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kiến</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ghi</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chép</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ghi</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hình</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lại</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những</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điều</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lí</a:t>
            </a:r>
            <a:r>
              <a:rPr kumimoji="0" lang="en-US" sz="28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thú</a:t>
            </a:r>
            <a:r>
              <a:rPr kumimoji="0" lang="en-US" sz="28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mn-cs"/>
              </a:rPr>
              <a:t>,...</a:t>
            </a:r>
            <a:r>
              <a:rPr lang="vi-VN" sz="2800" dirty="0">
                <a:solidFill>
                  <a:srgbClr val="0D0D0D"/>
                </a:solidFill>
                <a:latin typeface="Times New Roman" panose="02020603050405020304" pitchFamily="18" charset="0"/>
                <a:ea typeface="Times New Roman" panose="02020603050405020304" pitchFamily="18" charset="0"/>
              </a:rPr>
              <a:t> Lựa chọn địa điểm phù hợp với mục đích và khả năng</a:t>
            </a:r>
            <a:r>
              <a:rPr lang="vi-VN" sz="2800" dirty="0" smtClean="0">
                <a:solidFill>
                  <a:srgbClr val="0D0D0D"/>
                </a:solidFill>
                <a:latin typeface="Times New Roman" panose="02020603050405020304" pitchFamily="18" charset="0"/>
                <a:ea typeface="Times New Roman" panose="02020603050405020304" pitchFamily="18" charset="0"/>
              </a:rPr>
              <a:t>.</a:t>
            </a:r>
            <a:r>
              <a:rPr lang="en-US" sz="2800" dirty="0" smtClean="0">
                <a:solidFill>
                  <a:srgbClr val="0D0D0D"/>
                </a:solidFill>
                <a:latin typeface="Times New Roman" panose="02020603050405020304" pitchFamily="18" charset="0"/>
                <a:ea typeface="Times New Roman" panose="02020603050405020304" pitchFamily="18" charset="0"/>
              </a:rPr>
              <a:t> </a:t>
            </a:r>
            <a:r>
              <a:rPr lang="vi-VN" sz="2800" dirty="0" smtClean="0">
                <a:solidFill>
                  <a:srgbClr val="0D0D0D"/>
                </a:solidFill>
                <a:latin typeface="Times New Roman" panose="02020603050405020304" pitchFamily="18" charset="0"/>
                <a:ea typeface="Times New Roman" panose="02020603050405020304" pitchFamily="18" charset="0"/>
              </a:rPr>
              <a:t>Chuẩn </a:t>
            </a:r>
            <a:r>
              <a:rPr lang="vi-VN" sz="2800" dirty="0">
                <a:solidFill>
                  <a:srgbClr val="0D0D0D"/>
                </a:solidFill>
                <a:latin typeface="Times New Roman" panose="02020603050405020304" pitchFamily="18" charset="0"/>
                <a:ea typeface="Times New Roman" panose="02020603050405020304" pitchFamily="18" charset="0"/>
              </a:rPr>
              <a:t>bị kỹ lưỡng về tài chính, sức khỏe và kiến thức về nơi đến.Tôn trọng văn hóa địa phương và bảo vệ môi trường.</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5116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02783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Hộp Văn bản 20">
            <a:extLst>
              <a:ext uri="{FF2B5EF4-FFF2-40B4-BE49-F238E27FC236}">
                <a16:creationId xmlns:a16="http://schemas.microsoft.com/office/drawing/2014/main" id="{C3DC099F-4A6D-FB94-F0C6-4A523F10807C}"/>
              </a:ext>
            </a:extLst>
          </p:cNvPr>
          <p:cNvSpPr txBox="1"/>
          <p:nvPr/>
        </p:nvSpPr>
        <p:spPr>
          <a:xfrm>
            <a:off x="278202" y="1255779"/>
            <a:ext cx="2335629" cy="685152"/>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Lập</a:t>
            </a:r>
            <a:r>
              <a:rPr kumimoji="0" lang="en-US" sz="3200" b="1"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dàn</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ý</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5" name="Hộp Văn bản 24">
            <a:extLst>
              <a:ext uri="{FF2B5EF4-FFF2-40B4-BE49-F238E27FC236}">
                <a16:creationId xmlns:a16="http://schemas.microsoft.com/office/drawing/2014/main" id="{F627811D-A271-010E-BBAF-C07ECD5BB7E4}"/>
              </a:ext>
            </a:extLst>
          </p:cNvPr>
          <p:cNvSpPr txBox="1"/>
          <p:nvPr/>
        </p:nvSpPr>
        <p:spPr>
          <a:xfrm>
            <a:off x="3156139" y="162602"/>
            <a:ext cx="8597154" cy="3261470"/>
          </a:xfrm>
          <a:prstGeom prst="rect">
            <a:avLst/>
          </a:prstGeom>
          <a:noFill/>
          <a:ln w="38100">
            <a:solidFill>
              <a:srgbClr val="FFC000"/>
            </a:solidFill>
          </a:ln>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vi-VN" sz="3600" b="1" i="0" u="sng"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rPr>
              <a:t>Kết thúc: </a:t>
            </a:r>
            <a:endParaRPr kumimoji="0" lang="en-US" sz="3600" b="1" i="0" u="sng"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lang="en-US" sz="3600" b="1" noProof="0" dirty="0" smtClean="0">
                <a:solidFill>
                  <a:srgbClr val="FF0000"/>
                </a:solidFill>
                <a:latin typeface="Times New Roman" panose="02020603050405020304" pitchFamily="18" charset="0"/>
                <a:ea typeface="Times New Roman" panose="02020603050405020304" pitchFamily="18" charset="0"/>
              </a:rPr>
              <a:t>- </a:t>
            </a:r>
            <a:r>
              <a:rPr kumimoji="0" lang="vi-VN" sz="3600" b="1" i="0"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rPr>
              <a:t>Khẳng </a:t>
            </a:r>
            <a:r>
              <a:rPr kumimoji="0" lang="vi-VN" sz="3600" b="1" i="0"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rPr>
              <a:t>định ý kiến của </a:t>
            </a:r>
            <a:r>
              <a:rPr kumimoji="0" lang="en-US" sz="3600" b="1" i="0" strike="noStrike" kern="1200" cap="none" spc="0" normalizeH="0" baseline="0" noProof="0" dirty="0" err="1" smtClean="0">
                <a:ln>
                  <a:noFill/>
                </a:ln>
                <a:solidFill>
                  <a:srgbClr val="FF0000"/>
                </a:solidFill>
                <a:effectLst/>
                <a:uLnTx/>
                <a:uFillTx/>
                <a:latin typeface="Times New Roman" panose="02020603050405020304" pitchFamily="18" charset="0"/>
                <a:ea typeface="Times New Roman" panose="02020603050405020304" pitchFamily="18" charset="0"/>
              </a:rPr>
              <a:t>mình</a:t>
            </a:r>
            <a:r>
              <a:rPr kumimoji="0" lang="en-US" sz="3600" b="1" i="0"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rPr>
              <a:t> </a:t>
            </a:r>
            <a:r>
              <a:rPr kumimoji="0" lang="en-US" sz="3600" b="1" i="0" strike="noStrike" kern="1200" cap="none" spc="0" normalizeH="0" noProof="0" dirty="0" err="1" smtClean="0">
                <a:ln>
                  <a:noFill/>
                </a:ln>
                <a:solidFill>
                  <a:srgbClr val="FF0000"/>
                </a:solidFill>
                <a:effectLst/>
                <a:uLnTx/>
                <a:uFillTx/>
                <a:latin typeface="Times New Roman" panose="02020603050405020304" pitchFamily="18" charset="0"/>
                <a:ea typeface="Times New Roman" panose="02020603050405020304" pitchFamily="18" charset="0"/>
              </a:rPr>
              <a:t>về</a:t>
            </a:r>
            <a:r>
              <a:rPr kumimoji="0" lang="en-US" sz="3600" b="1" i="0"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rPr>
              <a:t> </a:t>
            </a:r>
            <a:r>
              <a:rPr kumimoji="0" lang="en-US" sz="3600" b="1" i="0" strike="noStrike" kern="1200" cap="none" spc="0" normalizeH="0" noProof="0" dirty="0" err="1" smtClean="0">
                <a:ln>
                  <a:noFill/>
                </a:ln>
                <a:solidFill>
                  <a:srgbClr val="FF0000"/>
                </a:solidFill>
                <a:effectLst/>
                <a:uLnTx/>
                <a:uFillTx/>
                <a:latin typeface="Times New Roman" panose="02020603050405020304" pitchFamily="18" charset="0"/>
                <a:ea typeface="Times New Roman" panose="02020603050405020304" pitchFamily="18" charset="0"/>
              </a:rPr>
              <a:t>lợi</a:t>
            </a:r>
            <a:r>
              <a:rPr kumimoji="0" lang="en-US" sz="3600" b="1" i="0"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rPr>
              <a:t> </a:t>
            </a:r>
            <a:r>
              <a:rPr lang="en-US" sz="3600" b="1" noProof="0" dirty="0" err="1" smtClean="0">
                <a:solidFill>
                  <a:srgbClr val="FF0000"/>
                </a:solidFill>
                <a:latin typeface="Times New Roman" panose="02020603050405020304" pitchFamily="18" charset="0"/>
                <a:ea typeface="Times New Roman" panose="02020603050405020304" pitchFamily="18" charset="0"/>
              </a:rPr>
              <a:t>ích</a:t>
            </a:r>
            <a:r>
              <a:rPr lang="en-US" sz="3600" b="1" noProof="0" dirty="0" smtClean="0">
                <a:solidFill>
                  <a:srgbClr val="FF0000"/>
                </a:solidFill>
                <a:latin typeface="Times New Roman" panose="02020603050405020304" pitchFamily="18" charset="0"/>
                <a:ea typeface="Times New Roman" panose="02020603050405020304" pitchFamily="18" charset="0"/>
              </a:rPr>
              <a:t> </a:t>
            </a:r>
            <a:r>
              <a:rPr lang="en-US" sz="3600" b="1" noProof="0" dirty="0" err="1" smtClean="0">
                <a:solidFill>
                  <a:srgbClr val="FF0000"/>
                </a:solidFill>
                <a:latin typeface="Times New Roman" panose="02020603050405020304" pitchFamily="18" charset="0"/>
                <a:ea typeface="Times New Roman" panose="02020603050405020304" pitchFamily="18" charset="0"/>
              </a:rPr>
              <a:t>của</a:t>
            </a:r>
            <a:r>
              <a:rPr lang="en-US" sz="3600" b="1" noProof="0" dirty="0" smtClean="0">
                <a:solidFill>
                  <a:srgbClr val="FF0000"/>
                </a:solidFill>
                <a:latin typeface="Times New Roman" panose="02020603050405020304" pitchFamily="18" charset="0"/>
                <a:ea typeface="Times New Roman" panose="02020603050405020304" pitchFamily="18" charset="0"/>
              </a:rPr>
              <a:t> </a:t>
            </a:r>
            <a:r>
              <a:rPr lang="en-US" sz="3600" b="1" noProof="0" dirty="0" err="1" smtClean="0">
                <a:solidFill>
                  <a:srgbClr val="FF0000"/>
                </a:solidFill>
                <a:latin typeface="Times New Roman" panose="02020603050405020304" pitchFamily="18" charset="0"/>
                <a:ea typeface="Times New Roman" panose="02020603050405020304" pitchFamily="18" charset="0"/>
              </a:rPr>
              <a:t>tham</a:t>
            </a:r>
            <a:r>
              <a:rPr lang="en-US" sz="3600" b="1" noProof="0" dirty="0" smtClean="0">
                <a:solidFill>
                  <a:srgbClr val="FF0000"/>
                </a:solidFill>
                <a:latin typeface="Times New Roman" panose="02020603050405020304" pitchFamily="18" charset="0"/>
                <a:ea typeface="Times New Roman" panose="02020603050405020304" pitchFamily="18" charset="0"/>
              </a:rPr>
              <a:t> </a:t>
            </a:r>
            <a:r>
              <a:rPr lang="en-US" sz="3600" b="1" noProof="0" dirty="0" err="1" smtClean="0">
                <a:solidFill>
                  <a:srgbClr val="FF0000"/>
                </a:solidFill>
                <a:latin typeface="Times New Roman" panose="02020603050405020304" pitchFamily="18" charset="0"/>
                <a:ea typeface="Times New Roman" panose="02020603050405020304" pitchFamily="18" charset="0"/>
              </a:rPr>
              <a:t>quan</a:t>
            </a:r>
            <a:r>
              <a:rPr lang="en-US" sz="3600" b="1" noProof="0" dirty="0" smtClean="0">
                <a:solidFill>
                  <a:srgbClr val="FF0000"/>
                </a:solidFill>
                <a:latin typeface="Times New Roman" panose="02020603050405020304" pitchFamily="18" charset="0"/>
                <a:ea typeface="Times New Roman" panose="02020603050405020304" pitchFamily="18" charset="0"/>
              </a:rPr>
              <a:t> du </a:t>
            </a:r>
            <a:r>
              <a:rPr lang="en-US" sz="3600" b="1" noProof="0" dirty="0" err="1" smtClean="0">
                <a:solidFill>
                  <a:srgbClr val="FF0000"/>
                </a:solidFill>
                <a:latin typeface="Times New Roman" panose="02020603050405020304" pitchFamily="18" charset="0"/>
                <a:ea typeface="Times New Roman" panose="02020603050405020304" pitchFamily="18" charset="0"/>
              </a:rPr>
              <a:t>lịch</a:t>
            </a:r>
            <a:r>
              <a:rPr lang="en-US" sz="3600" b="1" noProof="0" dirty="0" smtClean="0">
                <a:solidFill>
                  <a:srgbClr val="FF0000"/>
                </a:solidFill>
                <a:latin typeface="Times New Roman" panose="02020603050405020304" pitchFamily="18" charset="0"/>
                <a:ea typeface="Times New Roman" panose="02020603050405020304" pitchFamily="18" charset="0"/>
              </a:rPr>
              <a:t>.</a:t>
            </a:r>
          </a:p>
          <a:p>
            <a:pPr marL="0" marR="0" lvl="0" indent="0" algn="just" defTabSz="914400" rtl="0" eaLnBrk="1" fontAlgn="auto" latinLnBrk="0" hangingPunct="1">
              <a:lnSpc>
                <a:spcPct val="107000"/>
              </a:lnSpc>
              <a:spcBef>
                <a:spcPts val="0"/>
              </a:spcBef>
              <a:spcAft>
                <a:spcPts val="800"/>
              </a:spcAft>
              <a:buClrTx/>
              <a:buSzTx/>
              <a:buFontTx/>
              <a:buNone/>
              <a:tabLst/>
              <a:defRPr/>
            </a:pPr>
            <a:r>
              <a:rPr lang="en-US" sz="3600" b="1" noProof="0" dirty="0" smtClean="0">
                <a:solidFill>
                  <a:srgbClr val="FF0000"/>
                </a:solidFill>
                <a:latin typeface="Times New Roman" panose="02020603050405020304" pitchFamily="18" charset="0"/>
                <a:ea typeface="Times New Roman" panose="02020603050405020304" pitchFamily="18" charset="0"/>
              </a:rPr>
              <a:t>- </a:t>
            </a:r>
            <a:r>
              <a:rPr lang="en-US" sz="3600" b="1" noProof="0" dirty="0" err="1" smtClean="0">
                <a:solidFill>
                  <a:srgbClr val="FF0000"/>
                </a:solidFill>
                <a:latin typeface="Times New Roman" panose="02020603050405020304" pitchFamily="18" charset="0"/>
                <a:ea typeface="Times New Roman" panose="02020603050405020304" pitchFamily="18" charset="0"/>
              </a:rPr>
              <a:t>Nêu</a:t>
            </a:r>
            <a:r>
              <a:rPr lang="en-US" sz="3600" b="1" noProof="0" dirty="0" smtClean="0">
                <a:solidFill>
                  <a:srgbClr val="FF0000"/>
                </a:solidFill>
                <a:latin typeface="Times New Roman" panose="02020603050405020304" pitchFamily="18" charset="0"/>
                <a:ea typeface="Times New Roman" panose="02020603050405020304" pitchFamily="18" charset="0"/>
              </a:rPr>
              <a:t> </a:t>
            </a:r>
            <a:r>
              <a:rPr lang="en-US" sz="3600" b="1" noProof="0" dirty="0" err="1" smtClean="0">
                <a:solidFill>
                  <a:srgbClr val="FF0000"/>
                </a:solidFill>
                <a:latin typeface="Times New Roman" panose="02020603050405020304" pitchFamily="18" charset="0"/>
                <a:ea typeface="Times New Roman" panose="02020603050405020304" pitchFamily="18" charset="0"/>
              </a:rPr>
              <a:t>nguyện</a:t>
            </a:r>
            <a:r>
              <a:rPr lang="en-US" sz="3600" b="1" noProof="0" dirty="0" smtClean="0">
                <a:solidFill>
                  <a:srgbClr val="FF0000"/>
                </a:solidFill>
                <a:latin typeface="Times New Roman" panose="02020603050405020304" pitchFamily="18" charset="0"/>
                <a:ea typeface="Times New Roman" panose="02020603050405020304" pitchFamily="18" charset="0"/>
              </a:rPr>
              <a:t> </a:t>
            </a:r>
            <a:r>
              <a:rPr lang="en-US" sz="3600" b="1" noProof="0" dirty="0" err="1" smtClean="0">
                <a:solidFill>
                  <a:srgbClr val="FF0000"/>
                </a:solidFill>
                <a:latin typeface="Times New Roman" panose="02020603050405020304" pitchFamily="18" charset="0"/>
                <a:ea typeface="Times New Roman" panose="02020603050405020304" pitchFamily="18" charset="0"/>
              </a:rPr>
              <a:t>vọng</a:t>
            </a:r>
            <a:r>
              <a:rPr lang="en-US" sz="3600" b="1" noProof="0" dirty="0" smtClean="0">
                <a:solidFill>
                  <a:srgbClr val="FF0000"/>
                </a:solidFill>
                <a:latin typeface="Times New Roman" panose="02020603050405020304" pitchFamily="18" charset="0"/>
                <a:ea typeface="Times New Roman" panose="02020603050405020304" pitchFamily="18" charset="0"/>
              </a:rPr>
              <a:t> </a:t>
            </a:r>
            <a:r>
              <a:rPr lang="en-US" sz="3600" b="1" noProof="0" dirty="0" err="1" smtClean="0">
                <a:solidFill>
                  <a:srgbClr val="FF0000"/>
                </a:solidFill>
                <a:latin typeface="Times New Roman" panose="02020603050405020304" pitchFamily="18" charset="0"/>
                <a:ea typeface="Times New Roman" panose="02020603050405020304" pitchFamily="18" charset="0"/>
              </a:rPr>
              <a:t>và</a:t>
            </a:r>
            <a:r>
              <a:rPr lang="en-US" sz="3600" b="1" noProof="0" dirty="0" smtClean="0">
                <a:solidFill>
                  <a:srgbClr val="FF0000"/>
                </a:solidFill>
                <a:latin typeface="Times New Roman" panose="02020603050405020304" pitchFamily="18" charset="0"/>
                <a:ea typeface="Times New Roman" panose="02020603050405020304" pitchFamily="18" charset="0"/>
              </a:rPr>
              <a:t> </a:t>
            </a:r>
            <a:r>
              <a:rPr lang="en-US" sz="3600" b="1" noProof="0" dirty="0" err="1" smtClean="0">
                <a:solidFill>
                  <a:srgbClr val="FF0000"/>
                </a:solidFill>
                <a:latin typeface="Times New Roman" panose="02020603050405020304" pitchFamily="18" charset="0"/>
                <a:ea typeface="Times New Roman" panose="02020603050405020304" pitchFamily="18" charset="0"/>
              </a:rPr>
              <a:t>dự</a:t>
            </a:r>
            <a:r>
              <a:rPr lang="en-US" sz="3600" b="1" noProof="0" dirty="0" smtClean="0">
                <a:solidFill>
                  <a:srgbClr val="FF0000"/>
                </a:solidFill>
                <a:latin typeface="Times New Roman" panose="02020603050405020304" pitchFamily="18" charset="0"/>
                <a:ea typeface="Times New Roman" panose="02020603050405020304" pitchFamily="18" charset="0"/>
              </a:rPr>
              <a:t> </a:t>
            </a:r>
            <a:r>
              <a:rPr lang="en-US" sz="3600" b="1" noProof="0" dirty="0" err="1" smtClean="0">
                <a:solidFill>
                  <a:srgbClr val="FF0000"/>
                </a:solidFill>
                <a:latin typeface="Times New Roman" panose="02020603050405020304" pitchFamily="18" charset="0"/>
                <a:ea typeface="Times New Roman" panose="02020603050405020304" pitchFamily="18" charset="0"/>
              </a:rPr>
              <a:t>định</a:t>
            </a:r>
            <a:r>
              <a:rPr lang="en-US" sz="3600" b="1" noProof="0" dirty="0" smtClean="0">
                <a:solidFill>
                  <a:srgbClr val="FF0000"/>
                </a:solidFill>
                <a:latin typeface="Times New Roman" panose="02020603050405020304" pitchFamily="18" charset="0"/>
                <a:ea typeface="Times New Roman" panose="02020603050405020304" pitchFamily="18" charset="0"/>
              </a:rPr>
              <a:t> </a:t>
            </a:r>
            <a:r>
              <a:rPr lang="en-US" sz="3600" b="1" noProof="0" dirty="0" err="1" smtClean="0">
                <a:solidFill>
                  <a:srgbClr val="FF0000"/>
                </a:solidFill>
                <a:latin typeface="Times New Roman" panose="02020603050405020304" pitchFamily="18" charset="0"/>
                <a:ea typeface="Times New Roman" panose="02020603050405020304" pitchFamily="18" charset="0"/>
              </a:rPr>
              <a:t>của</a:t>
            </a:r>
            <a:r>
              <a:rPr lang="en-US" sz="3600" b="1" noProof="0" dirty="0" smtClean="0">
                <a:solidFill>
                  <a:srgbClr val="FF0000"/>
                </a:solidFill>
                <a:latin typeface="Times New Roman" panose="02020603050405020304" pitchFamily="18" charset="0"/>
                <a:ea typeface="Times New Roman" panose="02020603050405020304" pitchFamily="18" charset="0"/>
              </a:rPr>
              <a:t> </a:t>
            </a:r>
            <a:r>
              <a:rPr lang="en-US" sz="3600" b="1" noProof="0" dirty="0" err="1" smtClean="0">
                <a:solidFill>
                  <a:srgbClr val="FF0000"/>
                </a:solidFill>
                <a:latin typeface="Times New Roman" panose="02020603050405020304" pitchFamily="18" charset="0"/>
                <a:ea typeface="Times New Roman" panose="02020603050405020304" pitchFamily="18" charset="0"/>
              </a:rPr>
              <a:t>mình</a:t>
            </a:r>
            <a:r>
              <a:rPr lang="en-US" sz="3600" b="1" noProof="0" dirty="0" smtClean="0">
                <a:solidFill>
                  <a:srgbClr val="FF0000"/>
                </a:solidFill>
                <a:latin typeface="Times New Roman" panose="02020603050405020304" pitchFamily="18" charset="0"/>
                <a:ea typeface="Times New Roman" panose="02020603050405020304" pitchFamily="18" charset="0"/>
              </a:rPr>
              <a:t> </a:t>
            </a:r>
            <a:r>
              <a:rPr lang="en-US" sz="3600" b="1" noProof="0" dirty="0" err="1" smtClean="0">
                <a:solidFill>
                  <a:srgbClr val="FF0000"/>
                </a:solidFill>
                <a:latin typeface="Times New Roman" panose="02020603050405020304" pitchFamily="18" charset="0"/>
                <a:ea typeface="Times New Roman" panose="02020603050405020304" pitchFamily="18" charset="0"/>
              </a:rPr>
              <a:t>nếu</a:t>
            </a:r>
            <a:r>
              <a:rPr lang="en-US" sz="3600" b="1" noProof="0" dirty="0" smtClean="0">
                <a:solidFill>
                  <a:srgbClr val="FF0000"/>
                </a:solidFill>
                <a:latin typeface="Times New Roman" panose="02020603050405020304" pitchFamily="18" charset="0"/>
                <a:ea typeface="Times New Roman" panose="02020603050405020304" pitchFamily="18" charset="0"/>
              </a:rPr>
              <a:t> </a:t>
            </a:r>
            <a:r>
              <a:rPr lang="en-US" sz="3600" b="1" noProof="0" dirty="0" err="1" smtClean="0">
                <a:solidFill>
                  <a:srgbClr val="FF0000"/>
                </a:solidFill>
                <a:latin typeface="Times New Roman" panose="02020603050405020304" pitchFamily="18" charset="0"/>
                <a:ea typeface="Times New Roman" panose="02020603050405020304" pitchFamily="18" charset="0"/>
              </a:rPr>
              <a:t>được</a:t>
            </a:r>
            <a:r>
              <a:rPr lang="en-US" sz="3600" b="1" noProof="0" dirty="0" smtClean="0">
                <a:solidFill>
                  <a:srgbClr val="FF0000"/>
                </a:solidFill>
                <a:latin typeface="Times New Roman" panose="02020603050405020304" pitchFamily="18" charset="0"/>
                <a:ea typeface="Times New Roman" panose="02020603050405020304" pitchFamily="18" charset="0"/>
              </a:rPr>
              <a:t> </a:t>
            </a:r>
            <a:r>
              <a:rPr lang="en-US" sz="3600" b="1" noProof="0" dirty="0" err="1" smtClean="0">
                <a:solidFill>
                  <a:srgbClr val="FF0000"/>
                </a:solidFill>
                <a:latin typeface="Times New Roman" panose="02020603050405020304" pitchFamily="18" charset="0"/>
                <a:ea typeface="Times New Roman" panose="02020603050405020304" pitchFamily="18" charset="0"/>
              </a:rPr>
              <a:t>đi</a:t>
            </a:r>
            <a:r>
              <a:rPr lang="en-US" sz="3600" b="1" noProof="0" dirty="0" smtClean="0">
                <a:solidFill>
                  <a:srgbClr val="FF0000"/>
                </a:solidFill>
                <a:latin typeface="Times New Roman" panose="02020603050405020304" pitchFamily="18" charset="0"/>
                <a:ea typeface="Times New Roman" panose="02020603050405020304" pitchFamily="18" charset="0"/>
              </a:rPr>
              <a:t> </a:t>
            </a:r>
            <a:r>
              <a:rPr lang="en-US" sz="3600" b="1" noProof="0" dirty="0" err="1" smtClean="0">
                <a:solidFill>
                  <a:srgbClr val="FF0000"/>
                </a:solidFill>
                <a:latin typeface="Times New Roman" panose="02020603050405020304" pitchFamily="18" charset="0"/>
                <a:ea typeface="Times New Roman" panose="02020603050405020304" pitchFamily="18" charset="0"/>
              </a:rPr>
              <a:t>tham</a:t>
            </a:r>
            <a:r>
              <a:rPr lang="en-US" sz="3600" b="1" noProof="0" dirty="0" smtClean="0">
                <a:solidFill>
                  <a:srgbClr val="FF0000"/>
                </a:solidFill>
                <a:latin typeface="Times New Roman" panose="02020603050405020304" pitchFamily="18" charset="0"/>
                <a:ea typeface="Times New Roman" panose="02020603050405020304" pitchFamily="18" charset="0"/>
              </a:rPr>
              <a:t> </a:t>
            </a:r>
            <a:r>
              <a:rPr lang="en-US" sz="3600" b="1" noProof="0" dirty="0" err="1" smtClean="0">
                <a:solidFill>
                  <a:srgbClr val="FF0000"/>
                </a:solidFill>
                <a:latin typeface="Times New Roman" panose="02020603050405020304" pitchFamily="18" charset="0"/>
                <a:ea typeface="Times New Roman" panose="02020603050405020304" pitchFamily="18" charset="0"/>
              </a:rPr>
              <a:t>quan</a:t>
            </a:r>
            <a:r>
              <a:rPr lang="en-US" sz="3600" b="1" noProof="0" dirty="0" smtClean="0">
                <a:solidFill>
                  <a:srgbClr val="FF0000"/>
                </a:solidFill>
                <a:latin typeface="Times New Roman" panose="02020603050405020304" pitchFamily="18" charset="0"/>
                <a:ea typeface="Times New Roman" panose="02020603050405020304" pitchFamily="18" charset="0"/>
              </a:rPr>
              <a:t>, du </a:t>
            </a:r>
            <a:r>
              <a:rPr lang="en-US" sz="3600" b="1" noProof="0" dirty="0" err="1" smtClean="0">
                <a:solidFill>
                  <a:srgbClr val="FF0000"/>
                </a:solidFill>
                <a:latin typeface="Times New Roman" panose="02020603050405020304" pitchFamily="18" charset="0"/>
                <a:ea typeface="Times New Roman" panose="02020603050405020304" pitchFamily="18" charset="0"/>
              </a:rPr>
              <a:t>lịch</a:t>
            </a:r>
            <a:r>
              <a:rPr lang="en-US" sz="3600" b="1" noProof="0" dirty="0" smtClean="0">
                <a:solidFill>
                  <a:srgbClr val="FF0000"/>
                </a:solidFill>
                <a:latin typeface="Times New Roman" panose="02020603050405020304" pitchFamily="18" charset="0"/>
                <a:ea typeface="Times New Roman" panose="02020603050405020304" pitchFamily="18" charset="0"/>
              </a:rPr>
              <a:t>.</a:t>
            </a:r>
          </a:p>
        </p:txBody>
      </p:sp>
      <p:cxnSp>
        <p:nvCxnSpPr>
          <p:cNvPr id="26" name="Đường kết nối Mũi tên Thẳng 25">
            <a:extLst>
              <a:ext uri="{FF2B5EF4-FFF2-40B4-BE49-F238E27FC236}">
                <a16:creationId xmlns:a16="http://schemas.microsoft.com/office/drawing/2014/main" id="{06957587-6FCF-27CC-753B-4B85704EA6A1}"/>
              </a:ext>
            </a:extLst>
          </p:cNvPr>
          <p:cNvCxnSpPr>
            <a:cxnSpLocks/>
          </p:cNvCxnSpPr>
          <p:nvPr/>
        </p:nvCxnSpPr>
        <p:spPr>
          <a:xfrm flipV="1">
            <a:off x="2613831" y="1073001"/>
            <a:ext cx="692973" cy="525354"/>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3" name="Rectangle 2"/>
          <p:cNvSpPr/>
          <p:nvPr/>
        </p:nvSpPr>
        <p:spPr>
          <a:xfrm>
            <a:off x="278202" y="3367525"/>
            <a:ext cx="12031784" cy="3539430"/>
          </a:xfrm>
          <a:prstGeom prst="rect">
            <a:avLst/>
          </a:prstGeom>
        </p:spPr>
        <p:txBody>
          <a:bodyPr wrap="square">
            <a:spAutoFit/>
          </a:bodyPr>
          <a:lstStyle/>
          <a:p>
            <a:r>
              <a:rPr lang="vi-VN" sz="3200" u="sng" dirty="0">
                <a:latin typeface="Times New Roman" panose="02020603050405020304" pitchFamily="18" charset="0"/>
                <a:cs typeface="Times New Roman" panose="02020603050405020304" pitchFamily="18" charset="0"/>
              </a:rPr>
              <a:t>Khẳng định lại: "</a:t>
            </a:r>
            <a:r>
              <a:rPr lang="vi-VN" sz="3200" dirty="0">
                <a:latin typeface="Times New Roman" panose="02020603050405020304" pitchFamily="18" charset="0"/>
                <a:cs typeface="Times New Roman" panose="02020603050405020304" pitchFamily="18" charset="0"/>
              </a:rPr>
              <a:t>Tham quan, du lịch là cơ hội tuyệt vời để mở rộng tầm mắt và học hỏi được nhiều điều</a:t>
            </a:r>
            <a:r>
              <a:rPr lang="vi-VN" sz="3200" dirty="0" smtClean="0">
                <a:latin typeface="Times New Roman" panose="02020603050405020304" pitchFamily="18" charset="0"/>
                <a:cs typeface="Times New Roman" panose="02020603050405020304" pitchFamily="18" charset="0"/>
              </a:rPr>
              <a:t>.“</a:t>
            </a:r>
            <a:endParaRPr lang="en-US" sz="3200" dirty="0" smtClean="0">
              <a:latin typeface="Times New Roman" panose="02020603050405020304" pitchFamily="18" charset="0"/>
              <a:cs typeface="Times New Roman" panose="02020603050405020304" pitchFamily="18" charset="0"/>
            </a:endParaRPr>
          </a:p>
          <a:p>
            <a:r>
              <a:rPr lang="vi-VN" sz="3200" u="sng" dirty="0" smtClean="0">
                <a:latin typeface="Times New Roman" panose="02020603050405020304" pitchFamily="18" charset="0"/>
                <a:cs typeface="Times New Roman" panose="02020603050405020304" pitchFamily="18" charset="0"/>
              </a:rPr>
              <a:t>Nguyện </a:t>
            </a:r>
            <a:r>
              <a:rPr lang="vi-VN" sz="3200" u="sng" dirty="0">
                <a:latin typeface="Times New Roman" panose="02020603050405020304" pitchFamily="18" charset="0"/>
                <a:cs typeface="Times New Roman" panose="02020603050405020304" pitchFamily="18" charset="0"/>
              </a:rPr>
              <a:t>vọng:</a:t>
            </a:r>
            <a:r>
              <a:rPr lang="vi-VN" sz="3200" dirty="0">
                <a:latin typeface="Times New Roman" panose="02020603050405020304" pitchFamily="18" charset="0"/>
                <a:cs typeface="Times New Roman" panose="02020603050405020304" pitchFamily="18" charset="0"/>
              </a:rPr>
              <a:t> Em mong muốn có cơ hội đi tham quan những nơi mới lạ để trải nghiệm và học hỏi nhiều hơn, đặc biệt là những địa điểm giàu giá trị văn hóa và lịch sử</a:t>
            </a:r>
            <a:r>
              <a:rPr lang="vi-VN" sz="3200" dirty="0" smtClean="0">
                <a:latin typeface="Times New Roman" panose="02020603050405020304" pitchFamily="18" charset="0"/>
                <a:cs typeface="Times New Roman" panose="02020603050405020304" pitchFamily="18" charset="0"/>
              </a:rPr>
              <a:t>.</a:t>
            </a:r>
            <a:endParaRPr lang="en-US" sz="3200" dirty="0" smtClean="0">
              <a:latin typeface="Times New Roman" panose="02020603050405020304" pitchFamily="18" charset="0"/>
              <a:cs typeface="Times New Roman" panose="02020603050405020304" pitchFamily="18" charset="0"/>
            </a:endParaRPr>
          </a:p>
          <a:p>
            <a:r>
              <a:rPr lang="vi-VN" sz="3200" u="sng" dirty="0" smtClean="0">
                <a:latin typeface="Times New Roman" panose="02020603050405020304" pitchFamily="18" charset="0"/>
                <a:cs typeface="Times New Roman" panose="02020603050405020304" pitchFamily="18" charset="0"/>
              </a:rPr>
              <a:t>Kêu </a:t>
            </a:r>
            <a:r>
              <a:rPr lang="vi-VN" sz="3200" u="sng" dirty="0">
                <a:latin typeface="Times New Roman" panose="02020603050405020304" pitchFamily="18" charset="0"/>
                <a:cs typeface="Times New Roman" panose="02020603050405020304" pitchFamily="18" charset="0"/>
              </a:rPr>
              <a:t>gọi: </a:t>
            </a:r>
            <a:r>
              <a:rPr lang="vi-VN" sz="3200" dirty="0">
                <a:latin typeface="Times New Roman" panose="02020603050405020304" pitchFamily="18" charset="0"/>
                <a:cs typeface="Times New Roman" panose="02020603050405020304" pitchFamily="18" charset="0"/>
              </a:rPr>
              <a:t>Mọi người hãy trân trọng và tận dụng những chuyến tham quan, du lịch để làm giàu thêm vốn sống của mình.</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87845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Hộp Văn bản 17">
            <a:extLst>
              <a:ext uri="{FF2B5EF4-FFF2-40B4-BE49-F238E27FC236}">
                <a16:creationId xmlns:a16="http://schemas.microsoft.com/office/drawing/2014/main" id="{14872A3A-A086-EE7D-A4CE-D2788D9CB168}"/>
              </a:ext>
            </a:extLst>
          </p:cNvPr>
          <p:cNvSpPr txBox="1"/>
          <p:nvPr/>
        </p:nvSpPr>
        <p:spPr>
          <a:xfrm>
            <a:off x="2347370" y="116382"/>
            <a:ext cx="9558301" cy="619272"/>
          </a:xfrm>
          <a:prstGeom prst="rect">
            <a:avLst/>
          </a:prstGeom>
          <a:noFill/>
          <a:ln w="38100">
            <a:solidFill>
              <a:srgbClr val="FFC000"/>
            </a:solidFill>
          </a:ln>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vi-VN" sz="3200" b="1" i="0" strike="noStrike" kern="1200" cap="none" spc="0" normalizeH="0" baseline="0" noProof="0" dirty="0" smtClean="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Mở đầu:</a:t>
            </a:r>
            <a:r>
              <a:rPr kumimoji="0" lang="en-US" sz="3200" b="1" i="0" strike="noStrike" kern="1200" cap="none" spc="0" normalizeH="0" baseline="0" noProof="0" dirty="0" smtClean="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strike="noStrike" kern="1200" cap="none" spc="0" normalizeH="0" baseline="0" noProof="0" dirty="0" err="1" smtClean="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Nêu</a:t>
            </a:r>
            <a:r>
              <a:rPr kumimoji="0" lang="en-US" sz="3200" b="1" i="0" strike="noStrike" kern="1200" cap="none" spc="0" normalizeH="0" noProof="0" dirty="0" smtClean="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strike="noStrike" kern="1200" cap="none" spc="0" normalizeH="0" noProof="0" dirty="0" err="1" smtClean="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vấn</a:t>
            </a:r>
            <a:r>
              <a:rPr kumimoji="0" lang="en-US" sz="3200" b="1" i="0" strike="noStrike" kern="1200" cap="none" spc="0" normalizeH="0" noProof="0" dirty="0" smtClean="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strike="noStrike" kern="1200" cap="none" spc="0" normalizeH="0" noProof="0" dirty="0" err="1" smtClean="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sz="3200" b="1" i="0" strike="noStrike" kern="1200" cap="none" spc="0" normalizeH="0" noProof="0" dirty="0" smtClean="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strike="noStrike" kern="1200" cap="none" spc="0" normalizeH="0" noProof="0" dirty="0" err="1" smtClean="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cần</a:t>
            </a:r>
            <a:r>
              <a:rPr kumimoji="0" lang="en-US" sz="3200" b="1" i="0" strike="noStrike" kern="1200" cap="none" spc="0" normalizeH="0" noProof="0" dirty="0" smtClean="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strike="noStrike" kern="1200" cap="none" spc="0" normalizeH="0" noProof="0" dirty="0" err="1" smtClean="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trình</a:t>
            </a:r>
            <a:r>
              <a:rPr kumimoji="0" lang="en-US" sz="3200" b="1" i="0" strike="noStrike" kern="1200" cap="none" spc="0" normalizeH="0" noProof="0" dirty="0" smtClean="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strike="noStrike" kern="1200" cap="none" spc="0" normalizeH="0" noProof="0" dirty="0" err="1" smtClean="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bày</a:t>
            </a:r>
            <a:r>
              <a:rPr kumimoji="0" lang="en-US" sz="3200" b="1" i="0" strike="noStrike" kern="1200" cap="none" spc="0" normalizeH="0" noProof="0" dirty="0" smtClean="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3200" b="1" i="0" strike="noStrike" kern="1200" cap="none" spc="0" normalizeH="0" noProof="0" dirty="0" err="1" smtClean="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kiến</a:t>
            </a:r>
            <a:endParaRPr kumimoji="0" lang="en-US" sz="3200" b="1" i="0"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9" name="Hộp Văn bản 18">
            <a:extLst>
              <a:ext uri="{FF2B5EF4-FFF2-40B4-BE49-F238E27FC236}">
                <a16:creationId xmlns:a16="http://schemas.microsoft.com/office/drawing/2014/main" id="{AD713757-3A06-8D4C-CCBA-C122DB5FC911}"/>
              </a:ext>
            </a:extLst>
          </p:cNvPr>
          <p:cNvSpPr txBox="1"/>
          <p:nvPr/>
        </p:nvSpPr>
        <p:spPr>
          <a:xfrm>
            <a:off x="2427580" y="966851"/>
            <a:ext cx="9662819" cy="2884508"/>
          </a:xfrm>
          <a:prstGeom prst="rect">
            <a:avLst/>
          </a:prstGeom>
          <a:noFill/>
          <a:ln w="38100">
            <a:solidFill>
              <a:srgbClr val="FFC000"/>
            </a:solidFill>
          </a:ln>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vi-VN" sz="3200" b="1" i="0" u="sng" strike="noStrike" kern="1200" cap="none" spc="0" normalizeH="0" baseline="0" noProof="0" dirty="0" smtClean="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Nội </a:t>
            </a:r>
            <a:r>
              <a:rPr kumimoji="0" lang="vi-VN" sz="3200" b="1" i="0" u="sng"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dung chính</a:t>
            </a:r>
            <a:r>
              <a:rPr kumimoji="0" lang="vi-VN" sz="3200" b="1" i="0" u="sng" strike="noStrike" kern="1200" cap="none" spc="0" normalizeH="0" baseline="0" noProof="0" dirty="0" smtClean="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1" i="0" u="sng" strike="noStrike" kern="1200" cap="none" spc="0" normalizeH="0" baseline="0" noProof="0" dirty="0" smtClean="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lvl="0">
              <a:lnSpc>
                <a:spcPct val="115000"/>
              </a:lnSpc>
              <a:spcAft>
                <a:spcPts val="0"/>
              </a:spcAft>
              <a:buSzPts val="1000"/>
              <a:tabLst>
                <a:tab pos="457200" algn="l"/>
              </a:tabLst>
            </a:pPr>
            <a:r>
              <a:rPr lang="en-US" sz="32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Nêu</a:t>
            </a:r>
            <a:r>
              <a:rPr lang="en-US" sz="32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32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kiến</a:t>
            </a:r>
            <a:r>
              <a:rPr lang="en-US" sz="32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32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32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32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vấn</a:t>
            </a:r>
            <a:r>
              <a:rPr lang="en-US" sz="32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32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đặt</a:t>
            </a:r>
            <a:r>
              <a:rPr lang="en-US" sz="32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ra.</a:t>
            </a:r>
            <a:endParaRPr lang="en-US" sz="3200" dirty="0" smtClean="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0"/>
              </a:spcAft>
              <a:buSzPts val="1000"/>
              <a:tabLst>
                <a:tab pos="457200" algn="l"/>
              </a:tabLst>
            </a:pPr>
            <a:r>
              <a:rPr lang="en-US" sz="32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en-US" sz="32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thích</a:t>
            </a:r>
            <a:r>
              <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tham</a:t>
            </a:r>
            <a:r>
              <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du </a:t>
            </a:r>
            <a:r>
              <a:rPr lang="en-US" sz="3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lịch</a:t>
            </a:r>
            <a:r>
              <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br>
              <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br>
            <a:r>
              <a:rPr lang="en-US" sz="32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Nêu</a:t>
            </a:r>
            <a:r>
              <a:rPr lang="en-US" sz="32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lợi</a:t>
            </a:r>
            <a:r>
              <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ích</a:t>
            </a:r>
            <a:r>
              <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hoạt</a:t>
            </a:r>
            <a:r>
              <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tham</a:t>
            </a:r>
            <a:r>
              <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du </a:t>
            </a:r>
            <a:r>
              <a:rPr lang="en-US" sz="3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lịch</a:t>
            </a:r>
            <a:r>
              <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br>
              <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br>
            <a:r>
              <a:rPr lang="en-US" sz="32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32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tham</a:t>
            </a:r>
            <a:r>
              <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du </a:t>
            </a:r>
            <a:r>
              <a:rPr lang="en-US" sz="3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lịch</a:t>
            </a:r>
            <a:r>
              <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hiệu</a:t>
            </a:r>
            <a:r>
              <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quả</a:t>
            </a:r>
            <a:r>
              <a:rPr lang="en-US" sz="32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1" name="Hộp Văn bản 20">
            <a:extLst>
              <a:ext uri="{FF2B5EF4-FFF2-40B4-BE49-F238E27FC236}">
                <a16:creationId xmlns:a16="http://schemas.microsoft.com/office/drawing/2014/main" id="{C3DC099F-4A6D-FB94-F0C6-4A523F10807C}"/>
              </a:ext>
            </a:extLst>
          </p:cNvPr>
          <p:cNvSpPr txBox="1"/>
          <p:nvPr/>
        </p:nvSpPr>
        <p:spPr>
          <a:xfrm>
            <a:off x="18874" y="1453747"/>
            <a:ext cx="1588655" cy="1268149"/>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Lập</a:t>
            </a:r>
            <a:r>
              <a:rPr kumimoji="0" lang="en-US" sz="3200" b="1"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dàn</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ý</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cxnSp>
        <p:nvCxnSpPr>
          <p:cNvPr id="22" name="Đường kết nối Mũi tên Thẳng 21">
            <a:extLst>
              <a:ext uri="{FF2B5EF4-FFF2-40B4-BE49-F238E27FC236}">
                <a16:creationId xmlns:a16="http://schemas.microsoft.com/office/drawing/2014/main" id="{29E5B7E4-7AAC-698A-A067-471EE8E0C2B5}"/>
              </a:ext>
            </a:extLst>
          </p:cNvPr>
          <p:cNvCxnSpPr>
            <a:cxnSpLocks/>
          </p:cNvCxnSpPr>
          <p:nvPr/>
        </p:nvCxnSpPr>
        <p:spPr>
          <a:xfrm flipV="1">
            <a:off x="1657788" y="772267"/>
            <a:ext cx="705308" cy="1156816"/>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24" name="Đường kết nối Mũi tên Thẳng 23">
            <a:extLst>
              <a:ext uri="{FF2B5EF4-FFF2-40B4-BE49-F238E27FC236}">
                <a16:creationId xmlns:a16="http://schemas.microsoft.com/office/drawing/2014/main" id="{FAA75E83-9EE1-B366-E2B2-A45D83B5E4AA}"/>
              </a:ext>
            </a:extLst>
          </p:cNvPr>
          <p:cNvCxnSpPr>
            <a:cxnSpLocks/>
          </p:cNvCxnSpPr>
          <p:nvPr/>
        </p:nvCxnSpPr>
        <p:spPr>
          <a:xfrm>
            <a:off x="1609487" y="1999343"/>
            <a:ext cx="801909" cy="722553"/>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25" name="Hộp Văn bản 24">
            <a:extLst>
              <a:ext uri="{FF2B5EF4-FFF2-40B4-BE49-F238E27FC236}">
                <a16:creationId xmlns:a16="http://schemas.microsoft.com/office/drawing/2014/main" id="{F627811D-A271-010E-BBAF-C07ECD5BB7E4}"/>
              </a:ext>
            </a:extLst>
          </p:cNvPr>
          <p:cNvSpPr txBox="1"/>
          <p:nvPr/>
        </p:nvSpPr>
        <p:spPr>
          <a:xfrm>
            <a:off x="2363096" y="3999015"/>
            <a:ext cx="9653413" cy="2368534"/>
          </a:xfrm>
          <a:prstGeom prst="rect">
            <a:avLst/>
          </a:prstGeom>
          <a:noFill/>
          <a:ln w="38100">
            <a:solidFill>
              <a:srgbClr val="FFC000"/>
            </a:solidFill>
          </a:ln>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vi-VN" sz="3200" b="1" i="0" u="sng" strike="noStrike" kern="1200" cap="none" spc="0" normalizeH="0" baseline="0" noProof="0" dirty="0" smtClean="0">
                <a:ln>
                  <a:noFill/>
                </a:ln>
                <a:solidFill>
                  <a:srgbClr val="0D0D0D"/>
                </a:solidFill>
                <a:effectLst/>
                <a:uLnTx/>
                <a:uFillTx/>
                <a:latin typeface="+mj-lt"/>
                <a:ea typeface="Times New Roman" panose="02020603050405020304" pitchFamily="18" charset="0"/>
              </a:rPr>
              <a:t>Kết thúc:</a:t>
            </a:r>
            <a:r>
              <a:rPr lang="en-US" sz="3200" b="1" u="sng" dirty="0">
                <a:solidFill>
                  <a:srgbClr val="0D0D0D"/>
                </a:solidFill>
                <a:latin typeface="+mj-lt"/>
                <a:ea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Khẳng</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lại</a:t>
            </a:r>
            <a:r>
              <a:rPr lang="en-US" sz="3200" dirty="0">
                <a:latin typeface="Times New Roman" panose="02020603050405020304" pitchFamily="18" charset="0"/>
                <a:cs typeface="Times New Roman" panose="02020603050405020304" pitchFamily="18" charset="0"/>
              </a:rPr>
              <a:t> ý </a:t>
            </a:r>
            <a:r>
              <a:rPr lang="en-US" sz="3200" dirty="0" err="1">
                <a:latin typeface="Times New Roman" panose="02020603050405020304" pitchFamily="18" charset="0"/>
                <a:cs typeface="Times New Roman" panose="02020603050405020304" pitchFamily="18" charset="0"/>
              </a:rPr>
              <a:t>kiến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tham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du </a:t>
            </a:r>
            <a:r>
              <a:rPr lang="en-US" sz="3200" dirty="0" err="1" smtClean="0">
                <a:latin typeface="Times New Roman" panose="02020603050405020304" pitchFamily="18" charset="0"/>
                <a:cs typeface="Times New Roman" panose="02020603050405020304" pitchFamily="18" charset="0"/>
              </a:rPr>
              <a:t>lịch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Nêu</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nguyện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vọng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tham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du </a:t>
            </a:r>
            <a:r>
              <a:rPr lang="en-US" sz="3200" dirty="0" err="1">
                <a:latin typeface="Times New Roman" panose="02020603050405020304" pitchFamily="18" charset="0"/>
                <a:cs typeface="Times New Roman" panose="02020603050405020304" pitchFamily="18" charset="0"/>
              </a:rPr>
              <a:t>lịch</a:t>
            </a:r>
            <a:r>
              <a:rPr lang="en-US" sz="3200" dirty="0">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7000"/>
              </a:lnSpc>
              <a:spcBef>
                <a:spcPts val="0"/>
              </a:spcBef>
              <a:spcAft>
                <a:spcPts val="800"/>
              </a:spcAft>
              <a:buClrTx/>
              <a:buSzTx/>
              <a:buFontTx/>
              <a:buNone/>
              <a:tabLst/>
              <a:defRPr/>
            </a:pPr>
            <a:endParaRPr kumimoji="0" lang="en-US" sz="3600" b="1"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endParaRPr>
          </a:p>
        </p:txBody>
      </p:sp>
      <p:cxnSp>
        <p:nvCxnSpPr>
          <p:cNvPr id="26" name="Đường kết nối Mũi tên Thẳng 25">
            <a:extLst>
              <a:ext uri="{FF2B5EF4-FFF2-40B4-BE49-F238E27FC236}">
                <a16:creationId xmlns:a16="http://schemas.microsoft.com/office/drawing/2014/main" id="{06957587-6FCF-27CC-753B-4B85704EA6A1}"/>
              </a:ext>
            </a:extLst>
          </p:cNvPr>
          <p:cNvCxnSpPr>
            <a:cxnSpLocks/>
          </p:cNvCxnSpPr>
          <p:nvPr/>
        </p:nvCxnSpPr>
        <p:spPr>
          <a:xfrm>
            <a:off x="1618350" y="2087821"/>
            <a:ext cx="729022" cy="3260034"/>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5426092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Bảng 4">
            <a:extLst>
              <a:ext uri="{FF2B5EF4-FFF2-40B4-BE49-F238E27FC236}">
                <a16:creationId xmlns:a16="http://schemas.microsoft.com/office/drawing/2014/main" id="{9A88F77A-908B-EA77-896E-404CD919ADF7}"/>
              </a:ext>
            </a:extLst>
          </p:cNvPr>
          <p:cNvGraphicFramePr>
            <a:graphicFrameLocks noGrp="1"/>
          </p:cNvGraphicFramePr>
          <p:nvPr>
            <p:extLst>
              <p:ext uri="{D42A27DB-BD31-4B8C-83A1-F6EECF244321}">
                <p14:modId xmlns:p14="http://schemas.microsoft.com/office/powerpoint/2010/main" val="1878950996"/>
              </p:ext>
            </p:extLst>
          </p:nvPr>
        </p:nvGraphicFramePr>
        <p:xfrm>
          <a:off x="360784" y="820265"/>
          <a:ext cx="11600308" cy="5507854"/>
        </p:xfrm>
        <a:graphic>
          <a:graphicData uri="http://schemas.openxmlformats.org/drawingml/2006/table">
            <a:tbl>
              <a:tblPr firstRow="1" firstCol="1" lastRow="1" lastCol="1" bandRow="1" bandCol="1">
                <a:tableStyleId>{5C22544A-7EE6-4342-B048-85BDC9FD1C3A}</a:tableStyleId>
              </a:tblPr>
              <a:tblGrid>
                <a:gridCol w="6811581">
                  <a:extLst>
                    <a:ext uri="{9D8B030D-6E8A-4147-A177-3AD203B41FA5}">
                      <a16:colId xmlns:a16="http://schemas.microsoft.com/office/drawing/2014/main" val="4233828183"/>
                    </a:ext>
                  </a:extLst>
                </a:gridCol>
                <a:gridCol w="4788727">
                  <a:extLst>
                    <a:ext uri="{9D8B030D-6E8A-4147-A177-3AD203B41FA5}">
                      <a16:colId xmlns:a16="http://schemas.microsoft.com/office/drawing/2014/main" val="1047413705"/>
                    </a:ext>
                  </a:extLst>
                </a:gridCol>
              </a:tblGrid>
              <a:tr h="485639">
                <a:tc>
                  <a:txBody>
                    <a:bodyPr/>
                    <a:lstStyle/>
                    <a:p>
                      <a:pPr marL="0" marR="0" algn="just">
                        <a:lnSpc>
                          <a:spcPct val="107000"/>
                        </a:lnSpc>
                        <a:spcBef>
                          <a:spcPts val="0"/>
                        </a:spcBef>
                        <a:spcAft>
                          <a:spcPts val="80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nói</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marL="0" marR="0" algn="just">
                        <a:lnSpc>
                          <a:spcPct val="107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nghe</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2121239966"/>
                  </a:ext>
                </a:extLst>
              </a:tr>
              <a:tr h="4944777">
                <a:tc>
                  <a:txBody>
                    <a:bodyPr/>
                    <a:lstStyle/>
                    <a:p>
                      <a:pPr marL="0" marR="0">
                        <a:lnSpc>
                          <a:spcPct val="107000"/>
                        </a:lnSpc>
                        <a:spcBef>
                          <a:spcPts val="0"/>
                        </a:spcBef>
                        <a:spcAft>
                          <a:spcPts val="0"/>
                        </a:spcAft>
                      </a:pP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u="sng" dirty="0" err="1">
                          <a:solidFill>
                            <a:schemeClr val="tx1"/>
                          </a:solidFill>
                          <a:effectLst/>
                          <a:latin typeface="Times New Roman" panose="02020603050405020304" pitchFamily="18" charset="0"/>
                          <a:cs typeface="Times New Roman" panose="02020603050405020304" pitchFamily="18" charset="0"/>
                        </a:rPr>
                        <a:t>Mạnh</a:t>
                      </a:r>
                      <a:r>
                        <a:rPr lang="vi-VN" sz="2800" b="0" u="sng" dirty="0">
                          <a:solidFill>
                            <a:schemeClr val="tx1"/>
                          </a:solidFill>
                          <a:effectLst/>
                          <a:latin typeface="Times New Roman" panose="02020603050405020304" pitchFamily="18" charset="0"/>
                          <a:cs typeface="Times New Roman" panose="02020603050405020304" pitchFamily="18" charset="0"/>
                        </a:rPr>
                        <a:t> </a:t>
                      </a:r>
                      <a:r>
                        <a:rPr lang="vi-VN" sz="2800" b="0" u="sng" dirty="0" err="1">
                          <a:solidFill>
                            <a:schemeClr val="tx1"/>
                          </a:solidFill>
                          <a:effectLst/>
                          <a:latin typeface="Times New Roman" panose="02020603050405020304" pitchFamily="18" charset="0"/>
                          <a:cs typeface="Times New Roman" panose="02020603050405020304" pitchFamily="18" charset="0"/>
                        </a:rPr>
                        <a:t>dạn</a:t>
                      </a:r>
                      <a:r>
                        <a:rPr lang="en-US" sz="2800" b="0" u="sng" dirty="0">
                          <a:solidFill>
                            <a:schemeClr val="tx1"/>
                          </a:solidFill>
                          <a:effectLst/>
                          <a:latin typeface="Times New Roman" panose="02020603050405020304" pitchFamily="18" charset="0"/>
                          <a:cs typeface="Times New Roman" panose="02020603050405020304" pitchFamily="18" charset="0"/>
                        </a:rPr>
                        <a:t> </a:t>
                      </a:r>
                      <a:r>
                        <a:rPr lang="en-US" sz="2800" b="0" u="sng" dirty="0" err="1">
                          <a:solidFill>
                            <a:schemeClr val="tx1"/>
                          </a:solidFill>
                          <a:effectLst/>
                          <a:latin typeface="Times New Roman" panose="02020603050405020304" pitchFamily="18" charset="0"/>
                          <a:cs typeface="Times New Roman" panose="02020603050405020304" pitchFamily="18" charset="0"/>
                        </a:rPr>
                        <a:t>nêu</a:t>
                      </a:r>
                      <a:r>
                        <a:rPr lang="en-US" sz="2800" b="0" u="sng" dirty="0">
                          <a:solidFill>
                            <a:schemeClr val="tx1"/>
                          </a:solidFill>
                          <a:effectLst/>
                          <a:latin typeface="Times New Roman" panose="02020603050405020304" pitchFamily="18" charset="0"/>
                          <a:cs typeface="Times New Roman" panose="02020603050405020304" pitchFamily="18" charset="0"/>
                        </a:rPr>
                        <a:t> ý </a:t>
                      </a:r>
                      <a:r>
                        <a:rPr lang="en-US" sz="2800" b="0" u="sng" dirty="0" err="1">
                          <a:solidFill>
                            <a:schemeClr val="tx1"/>
                          </a:solidFill>
                          <a:effectLst/>
                          <a:latin typeface="Times New Roman" panose="02020603050405020304" pitchFamily="18" charset="0"/>
                          <a:cs typeface="Times New Roman" panose="02020603050405020304" pitchFamily="18" charset="0"/>
                        </a:rPr>
                        <a:t>kiến</a:t>
                      </a:r>
                      <a:r>
                        <a:rPr lang="en-US" sz="2800" b="0" u="sng"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trước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tổ</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smtClean="0">
                          <a:solidFill>
                            <a:schemeClr val="tx1"/>
                          </a:solidFill>
                          <a:effectLst/>
                          <a:latin typeface="Times New Roman" panose="02020603050405020304" pitchFamily="18" charset="0"/>
                          <a:cs typeface="Times New Roman" panose="02020603050405020304" pitchFamily="18" charset="0"/>
                        </a:rPr>
                        <a:t>(</a:t>
                      </a:r>
                      <a:r>
                        <a:rPr lang="en-US" sz="2800" b="0" dirty="0" err="1" smtClean="0">
                          <a:solidFill>
                            <a:schemeClr val="tx1"/>
                          </a:solidFill>
                          <a:effectLst/>
                          <a:latin typeface="Times New Roman" panose="02020603050405020304" pitchFamily="18" charset="0"/>
                          <a:cs typeface="Times New Roman" panose="02020603050405020304" pitchFamily="18" charset="0"/>
                        </a:rPr>
                        <a:t>nhóm</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lớp</a:t>
                      </a:r>
                      <a:r>
                        <a:rPr lang="en-US" sz="2800" b="0" dirty="0">
                          <a:solidFill>
                            <a:schemeClr val="tx1"/>
                          </a:solidFill>
                          <a:effectLst/>
                          <a:latin typeface="Times New Roman" panose="02020603050405020304" pitchFamily="18" charset="0"/>
                          <a:cs typeface="Times New Roman" panose="02020603050405020304" pitchFamily="18" charset="0"/>
                        </a:rPr>
                        <a:t>)</a:t>
                      </a:r>
                    </a:p>
                    <a:p>
                      <a:pPr marL="0" marR="0" algn="just">
                        <a:lnSpc>
                          <a:spcPct val="107000"/>
                        </a:lnSpc>
                        <a:spcBef>
                          <a:spcPts val="0"/>
                        </a:spcBef>
                        <a:spcAft>
                          <a:spcPts val="0"/>
                        </a:spcAft>
                      </a:pP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u="sng" dirty="0" err="1">
                          <a:solidFill>
                            <a:schemeClr val="tx1"/>
                          </a:solidFill>
                          <a:effectLst/>
                          <a:latin typeface="Times New Roman" panose="02020603050405020304" pitchFamily="18" charset="0"/>
                          <a:cs typeface="Times New Roman" panose="02020603050405020304" pitchFamily="18" charset="0"/>
                        </a:rPr>
                        <a:t>Trình</a:t>
                      </a:r>
                      <a:r>
                        <a:rPr lang="en-US" sz="2800" b="0" u="sng" dirty="0">
                          <a:solidFill>
                            <a:schemeClr val="tx1"/>
                          </a:solidFill>
                          <a:effectLst/>
                          <a:latin typeface="Times New Roman" panose="02020603050405020304" pitchFamily="18" charset="0"/>
                          <a:cs typeface="Times New Roman" panose="02020603050405020304" pitchFamily="18" charset="0"/>
                        </a:rPr>
                        <a:t> </a:t>
                      </a:r>
                      <a:r>
                        <a:rPr lang="en-US" sz="2800" b="0" u="sng" dirty="0" err="1">
                          <a:solidFill>
                            <a:schemeClr val="tx1"/>
                          </a:solidFill>
                          <a:effectLst/>
                          <a:latin typeface="Times New Roman" panose="02020603050405020304" pitchFamily="18" charset="0"/>
                          <a:cs typeface="Times New Roman" panose="02020603050405020304" pitchFamily="18" charset="0"/>
                        </a:rPr>
                        <a:t>bày</a:t>
                      </a:r>
                      <a:r>
                        <a:rPr lang="en-US" sz="2800" b="0" u="sng" dirty="0">
                          <a:solidFill>
                            <a:schemeClr val="tx1"/>
                          </a:solidFill>
                          <a:effectLst/>
                          <a:latin typeface="Times New Roman" panose="02020603050405020304" pitchFamily="18" charset="0"/>
                          <a:cs typeface="Times New Roman" panose="02020603050405020304" pitchFamily="18" charset="0"/>
                        </a:rPr>
                        <a:t> </a:t>
                      </a:r>
                      <a:r>
                        <a:rPr lang="en-US" sz="2800" b="0" u="sng" dirty="0" err="1">
                          <a:solidFill>
                            <a:schemeClr val="tx1"/>
                          </a:solidFill>
                          <a:effectLst/>
                          <a:latin typeface="Times New Roman" panose="02020603050405020304" pitchFamily="18" charset="0"/>
                          <a:cs typeface="Times New Roman" panose="02020603050405020304" pitchFamily="18" charset="0"/>
                        </a:rPr>
                        <a:t>bằng</a:t>
                      </a:r>
                      <a:r>
                        <a:rPr lang="en-US" sz="2800" b="0" u="sng" dirty="0">
                          <a:solidFill>
                            <a:schemeClr val="tx1"/>
                          </a:solidFill>
                          <a:effectLst/>
                          <a:latin typeface="Times New Roman" panose="02020603050405020304" pitchFamily="18" charset="0"/>
                          <a:cs typeface="Times New Roman" panose="02020603050405020304" pitchFamily="18" charset="0"/>
                        </a:rPr>
                        <a:t> </a:t>
                      </a:r>
                      <a:r>
                        <a:rPr lang="en-US" sz="2800" b="0" u="sng" dirty="0" err="1">
                          <a:solidFill>
                            <a:schemeClr val="tx1"/>
                          </a:solidFill>
                          <a:effectLst/>
                          <a:latin typeface="Times New Roman" panose="02020603050405020304" pitchFamily="18" charset="0"/>
                          <a:cs typeface="Times New Roman" panose="02020603050405020304" pitchFamily="18" charset="0"/>
                        </a:rPr>
                        <a:t>lời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tránh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viết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thành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văn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để</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đọc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u="sng" dirty="0" err="1">
                          <a:solidFill>
                            <a:schemeClr val="tx1"/>
                          </a:solidFill>
                          <a:effectLst/>
                          <a:latin typeface="Times New Roman" panose="02020603050405020304" pitchFamily="18" charset="0"/>
                          <a:cs typeface="Times New Roman" panose="02020603050405020304" pitchFamily="18" charset="0"/>
                        </a:rPr>
                        <a:t>Sử</a:t>
                      </a:r>
                      <a:r>
                        <a:rPr lang="en-US" sz="2800" b="0" u="sng" dirty="0">
                          <a:solidFill>
                            <a:schemeClr val="tx1"/>
                          </a:solidFill>
                          <a:effectLst/>
                          <a:latin typeface="Times New Roman" panose="02020603050405020304" pitchFamily="18" charset="0"/>
                          <a:cs typeface="Times New Roman" panose="02020603050405020304" pitchFamily="18" charset="0"/>
                        </a:rPr>
                        <a:t> </a:t>
                      </a:r>
                      <a:r>
                        <a:rPr lang="en-US" sz="2800" b="0" u="sng" dirty="0" err="1">
                          <a:solidFill>
                            <a:schemeClr val="tx1"/>
                          </a:solidFill>
                          <a:effectLst/>
                          <a:latin typeface="Times New Roman" panose="02020603050405020304" pitchFamily="18" charset="0"/>
                          <a:cs typeface="Times New Roman" panose="02020603050405020304" pitchFamily="18" charset="0"/>
                        </a:rPr>
                        <a:t>dụng</a:t>
                      </a:r>
                      <a:r>
                        <a:rPr lang="en-US" sz="2800" b="0" u="sng" dirty="0">
                          <a:solidFill>
                            <a:schemeClr val="tx1"/>
                          </a:solidFill>
                          <a:effectLst/>
                          <a:latin typeface="Times New Roman" panose="02020603050405020304" pitchFamily="18" charset="0"/>
                          <a:cs typeface="Times New Roman" panose="02020603050405020304" pitchFamily="18" charset="0"/>
                        </a:rPr>
                        <a:t> </a:t>
                      </a:r>
                      <a:r>
                        <a:rPr lang="en-US" sz="2800" b="0" u="sng" dirty="0" err="1">
                          <a:solidFill>
                            <a:schemeClr val="tx1"/>
                          </a:solidFill>
                          <a:effectLst/>
                          <a:latin typeface="Times New Roman" panose="02020603050405020304" pitchFamily="18" charset="0"/>
                          <a:cs typeface="Times New Roman" panose="02020603050405020304" pitchFamily="18" charset="0"/>
                        </a:rPr>
                        <a:t>điệu</a:t>
                      </a:r>
                      <a:r>
                        <a:rPr lang="en-US" sz="2800" b="0" u="sng" dirty="0">
                          <a:solidFill>
                            <a:schemeClr val="tx1"/>
                          </a:solidFill>
                          <a:effectLst/>
                          <a:latin typeface="Times New Roman" panose="02020603050405020304" pitchFamily="18" charset="0"/>
                          <a:cs typeface="Times New Roman" panose="02020603050405020304" pitchFamily="18" charset="0"/>
                        </a:rPr>
                        <a:t> </a:t>
                      </a:r>
                      <a:r>
                        <a:rPr lang="en-US" sz="2800" b="0" u="sng" dirty="0" err="1">
                          <a:solidFill>
                            <a:schemeClr val="tx1"/>
                          </a:solidFill>
                          <a:effectLst/>
                          <a:latin typeface="Times New Roman" panose="02020603050405020304" pitchFamily="18" charset="0"/>
                          <a:cs typeface="Times New Roman" panose="02020603050405020304" pitchFamily="18" charset="0"/>
                        </a:rPr>
                        <a:t>bộ</a:t>
                      </a:r>
                      <a:r>
                        <a:rPr lang="en-US" sz="2800" b="0" u="sng" dirty="0">
                          <a:solidFill>
                            <a:schemeClr val="tx1"/>
                          </a:solidFill>
                          <a:effectLst/>
                          <a:latin typeface="Times New Roman" panose="02020603050405020304" pitchFamily="18" charset="0"/>
                          <a:cs typeface="Times New Roman" panose="02020603050405020304" pitchFamily="18" charset="0"/>
                        </a:rPr>
                        <a:t>, </a:t>
                      </a:r>
                      <a:r>
                        <a:rPr lang="en-US" sz="2800" b="0" u="sng" dirty="0" err="1">
                          <a:solidFill>
                            <a:schemeClr val="tx1"/>
                          </a:solidFill>
                          <a:effectLst/>
                          <a:latin typeface="Times New Roman" panose="02020603050405020304" pitchFamily="18" charset="0"/>
                          <a:cs typeface="Times New Roman" panose="02020603050405020304" pitchFamily="18" charset="0"/>
                        </a:rPr>
                        <a:t>cử</a:t>
                      </a:r>
                      <a:r>
                        <a:rPr lang="en-US" sz="2800" b="0" u="sng" dirty="0">
                          <a:solidFill>
                            <a:schemeClr val="tx1"/>
                          </a:solidFill>
                          <a:effectLst/>
                          <a:latin typeface="Times New Roman" panose="02020603050405020304" pitchFamily="18" charset="0"/>
                          <a:cs typeface="Times New Roman" panose="02020603050405020304" pitchFamily="18" charset="0"/>
                        </a:rPr>
                        <a:t> </a:t>
                      </a:r>
                      <a:r>
                        <a:rPr lang="en-US" sz="2800" b="0" u="sng" dirty="0" err="1">
                          <a:solidFill>
                            <a:schemeClr val="tx1"/>
                          </a:solidFill>
                          <a:effectLst/>
                          <a:latin typeface="Times New Roman" panose="02020603050405020304" pitchFamily="18" charset="0"/>
                          <a:cs typeface="Times New Roman" panose="02020603050405020304" pitchFamily="18" charset="0"/>
                        </a:rPr>
                        <a:t>chỉ</a:t>
                      </a:r>
                      <a:r>
                        <a:rPr lang="en-US" sz="2800" b="0" u="sng"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và</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các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phương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tiện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hỗ</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trợ</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phù</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hợp</a:t>
                      </a:r>
                      <a:r>
                        <a:rPr lang="vi-VN" sz="2800" b="0" dirty="0">
                          <a:solidFill>
                            <a:schemeClr val="tx1"/>
                          </a:solidFill>
                          <a:effectLst/>
                          <a:latin typeface="Times New Roman" panose="02020603050405020304" pitchFamily="18" charset="0"/>
                          <a:cs typeface="Times New Roman" panose="02020603050405020304" pitchFamily="18" charset="0"/>
                        </a:rPr>
                        <a: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thực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hiện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đúng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thời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gian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dự</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kiến</a:t>
                      </a:r>
                      <a:r>
                        <a:rPr lang="en-US" sz="2800" b="0" dirty="0">
                          <a:solidFill>
                            <a:schemeClr val="tx1"/>
                          </a:solidFill>
                          <a:effectLst/>
                          <a:latin typeface="Times New Roman" panose="02020603050405020304" pitchFamily="18" charset="0"/>
                          <a:cs typeface="Times New Roman" panose="02020603050405020304" pitchFamily="18" charset="0"/>
                        </a:rPr>
                        <a:t>.</a:t>
                      </a:r>
                    </a:p>
                    <a:p>
                      <a:pPr marL="0" marR="0" algn="just">
                        <a:lnSpc>
                          <a:spcPct val="107000"/>
                        </a:lnSpc>
                        <a:spcBef>
                          <a:spcPts val="0"/>
                        </a:spcBef>
                        <a:spcAft>
                          <a:spcPts val="0"/>
                        </a:spcAft>
                      </a:pP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u="sng" dirty="0" err="1">
                          <a:solidFill>
                            <a:schemeClr val="tx1"/>
                          </a:solidFill>
                          <a:effectLst/>
                          <a:latin typeface="Times New Roman" panose="02020603050405020304" pitchFamily="18" charset="0"/>
                          <a:cs typeface="Times New Roman" panose="02020603050405020304" pitchFamily="18" charset="0"/>
                        </a:rPr>
                        <a:t>Chú</a:t>
                      </a:r>
                      <a:r>
                        <a:rPr lang="en-US" sz="2800" b="0" u="sng" dirty="0">
                          <a:solidFill>
                            <a:schemeClr val="tx1"/>
                          </a:solidFill>
                          <a:effectLst/>
                          <a:latin typeface="Times New Roman" panose="02020603050405020304" pitchFamily="18" charset="0"/>
                          <a:cs typeface="Times New Roman" panose="02020603050405020304" pitchFamily="18" charset="0"/>
                        </a:rPr>
                        <a:t> ý </a:t>
                      </a:r>
                      <a:r>
                        <a:rPr lang="en-US" sz="2800" b="0" u="sng" dirty="0" err="1">
                          <a:solidFill>
                            <a:schemeClr val="tx1"/>
                          </a:solidFill>
                          <a:effectLst/>
                          <a:latin typeface="Times New Roman" panose="02020603050405020304" pitchFamily="18" charset="0"/>
                          <a:cs typeface="Times New Roman" panose="02020603050405020304" pitchFamily="18" charset="0"/>
                        </a:rPr>
                        <a:t>điều</a:t>
                      </a:r>
                      <a:r>
                        <a:rPr lang="en-US" sz="2800" b="0" u="sng" dirty="0">
                          <a:solidFill>
                            <a:schemeClr val="tx1"/>
                          </a:solidFill>
                          <a:effectLst/>
                          <a:latin typeface="Times New Roman" panose="02020603050405020304" pitchFamily="18" charset="0"/>
                          <a:cs typeface="Times New Roman" panose="02020603050405020304" pitchFamily="18" charset="0"/>
                        </a:rPr>
                        <a:t> </a:t>
                      </a:r>
                      <a:r>
                        <a:rPr lang="en-US" sz="2800" b="0" u="sng" dirty="0" err="1">
                          <a:solidFill>
                            <a:schemeClr val="tx1"/>
                          </a:solidFill>
                          <a:effectLst/>
                          <a:latin typeface="Times New Roman" panose="02020603050405020304" pitchFamily="18" charset="0"/>
                          <a:cs typeface="Times New Roman" panose="02020603050405020304" pitchFamily="18" charset="0"/>
                        </a:rPr>
                        <a:t>chỉnh</a:t>
                      </a:r>
                      <a:r>
                        <a:rPr lang="en-US" sz="2800" b="0" u="sng" dirty="0">
                          <a:solidFill>
                            <a:schemeClr val="tx1"/>
                          </a:solidFill>
                          <a:effectLst/>
                          <a:latin typeface="Times New Roman" panose="02020603050405020304" pitchFamily="18" charset="0"/>
                          <a:cs typeface="Times New Roman" panose="02020603050405020304" pitchFamily="18" charset="0"/>
                        </a:rPr>
                        <a:t> </a:t>
                      </a:r>
                      <a:r>
                        <a:rPr lang="en-US" sz="2800" b="0" u="sng" dirty="0" err="1">
                          <a:solidFill>
                            <a:schemeClr val="tx1"/>
                          </a:solidFill>
                          <a:effectLst/>
                          <a:latin typeface="Times New Roman" panose="02020603050405020304" pitchFamily="18" charset="0"/>
                          <a:cs typeface="Times New Roman" panose="02020603050405020304" pitchFamily="18" charset="0"/>
                        </a:rPr>
                        <a:t>giọng</a:t>
                      </a:r>
                      <a:r>
                        <a:rPr lang="en-US" sz="2800" b="0" u="sng" dirty="0">
                          <a:solidFill>
                            <a:schemeClr val="tx1"/>
                          </a:solidFill>
                          <a:effectLst/>
                          <a:latin typeface="Times New Roman" panose="02020603050405020304" pitchFamily="18" charset="0"/>
                          <a:cs typeface="Times New Roman" panose="02020603050405020304" pitchFamily="18" charset="0"/>
                        </a:rPr>
                        <a:t> </a:t>
                      </a:r>
                      <a:r>
                        <a:rPr lang="en-US" sz="2800" b="0" u="sng" dirty="0" err="1">
                          <a:solidFill>
                            <a:schemeClr val="tx1"/>
                          </a:solidFill>
                          <a:effectLst/>
                          <a:latin typeface="Times New Roman" panose="02020603050405020304" pitchFamily="18" charset="0"/>
                          <a:cs typeface="Times New Roman" panose="02020603050405020304" pitchFamily="18" charset="0"/>
                        </a:rPr>
                        <a:t>điệu</a:t>
                      </a:r>
                      <a:r>
                        <a:rPr lang="en-US" sz="2800" b="0" u="sng"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cách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trình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bày</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quan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sát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thái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độ</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u="sng" dirty="0" err="1">
                          <a:solidFill>
                            <a:schemeClr val="tx1"/>
                          </a:solidFill>
                          <a:effectLst/>
                          <a:latin typeface="Times New Roman" panose="02020603050405020304" pitchFamily="18" charset="0"/>
                          <a:cs typeface="Times New Roman" panose="02020603050405020304" pitchFamily="18" charset="0"/>
                        </a:rPr>
                        <a:t>lắng</a:t>
                      </a:r>
                      <a:r>
                        <a:rPr lang="en-US" sz="2800" b="0" u="sng" dirty="0">
                          <a:solidFill>
                            <a:schemeClr val="tx1"/>
                          </a:solidFill>
                          <a:effectLst/>
                          <a:latin typeface="Times New Roman" panose="02020603050405020304" pitchFamily="18" charset="0"/>
                          <a:cs typeface="Times New Roman" panose="02020603050405020304" pitchFamily="18" charset="0"/>
                        </a:rPr>
                        <a:t> </a:t>
                      </a:r>
                      <a:r>
                        <a:rPr lang="en-US" sz="2800" b="0" u="sng" dirty="0" err="1">
                          <a:solidFill>
                            <a:schemeClr val="tx1"/>
                          </a:solidFill>
                          <a:effectLst/>
                          <a:latin typeface="Times New Roman" panose="02020603050405020304" pitchFamily="18" charset="0"/>
                          <a:cs typeface="Times New Roman" panose="02020603050405020304" pitchFamily="18" charset="0"/>
                        </a:rPr>
                        <a:t>nghe</a:t>
                      </a:r>
                      <a:r>
                        <a:rPr lang="en-US" sz="2800" b="0" u="sng" dirty="0">
                          <a:solidFill>
                            <a:schemeClr val="tx1"/>
                          </a:solidFill>
                          <a:effectLst/>
                          <a:latin typeface="Times New Roman" panose="02020603050405020304" pitchFamily="18" charset="0"/>
                          <a:cs typeface="Times New Roman" panose="02020603050405020304" pitchFamily="18" charset="0"/>
                        </a:rPr>
                        <a:t> ý </a:t>
                      </a:r>
                      <a:r>
                        <a:rPr lang="en-US" sz="2800" b="0" u="sng" dirty="0" err="1">
                          <a:solidFill>
                            <a:schemeClr val="tx1"/>
                          </a:solidFill>
                          <a:effectLst/>
                          <a:latin typeface="Times New Roman" panose="02020603050405020304" pitchFamily="18" charset="0"/>
                          <a:cs typeface="Times New Roman" panose="02020603050405020304" pitchFamily="18" charset="0"/>
                        </a:rPr>
                        <a:t>kiến</a:t>
                      </a:r>
                      <a:r>
                        <a:rPr lang="en-US" sz="2800" b="0" u="sng" dirty="0">
                          <a:solidFill>
                            <a:schemeClr val="tx1"/>
                          </a:solidFill>
                          <a:effectLst/>
                          <a:latin typeface="Times New Roman" panose="02020603050405020304" pitchFamily="18" charset="0"/>
                          <a:cs typeface="Times New Roman" panose="02020603050405020304" pitchFamily="18" charset="0"/>
                        </a:rPr>
                        <a:t> </a:t>
                      </a:r>
                      <a:r>
                        <a:rPr lang="en-US" sz="2800" b="0" u="sng" dirty="0" err="1">
                          <a:solidFill>
                            <a:schemeClr val="tx1"/>
                          </a:solidFill>
                          <a:effectLst/>
                          <a:latin typeface="Times New Roman" panose="02020603050405020304" pitchFamily="18" charset="0"/>
                          <a:cs typeface="Times New Roman" panose="02020603050405020304" pitchFamily="18" charset="0"/>
                        </a:rPr>
                        <a:t>phản</a:t>
                      </a:r>
                      <a:r>
                        <a:rPr lang="en-US" sz="2800" b="0" u="sng" dirty="0">
                          <a:solidFill>
                            <a:schemeClr val="tx1"/>
                          </a:solidFill>
                          <a:effectLst/>
                          <a:latin typeface="Times New Roman" panose="02020603050405020304" pitchFamily="18" charset="0"/>
                          <a:cs typeface="Times New Roman" panose="02020603050405020304" pitchFamily="18" charset="0"/>
                        </a:rPr>
                        <a:t> </a:t>
                      </a:r>
                      <a:r>
                        <a:rPr lang="en-US" sz="2800" b="0" u="sng" dirty="0" err="1">
                          <a:solidFill>
                            <a:schemeClr val="tx1"/>
                          </a:solidFill>
                          <a:effectLst/>
                          <a:latin typeface="Times New Roman" panose="02020603050405020304" pitchFamily="18" charset="0"/>
                          <a:cs typeface="Times New Roman" panose="02020603050405020304" pitchFamily="18" charset="0"/>
                        </a:rPr>
                        <a:t>hồi</a:t>
                      </a:r>
                      <a:r>
                        <a:rPr lang="en-US" sz="2800" b="0" u="sng" dirty="0">
                          <a:solidFill>
                            <a:schemeClr val="tx1"/>
                          </a:solidFill>
                          <a:effectLst/>
                          <a:latin typeface="Times New Roman" panose="02020603050405020304" pitchFamily="18" charset="0"/>
                          <a:cs typeface="Times New Roman" panose="02020603050405020304" pitchFamily="18" charset="0"/>
                        </a:rPr>
                        <a:t> </a:t>
                      </a:r>
                      <a:r>
                        <a:rPr lang="en-US" sz="2800" b="0" u="sng" dirty="0" err="1">
                          <a:solidFill>
                            <a:schemeClr val="tx1"/>
                          </a:solidFill>
                          <a:effectLst/>
                          <a:latin typeface="Times New Roman" panose="02020603050405020304" pitchFamily="18" charset="0"/>
                          <a:cs typeface="Times New Roman" panose="02020603050405020304" pitchFamily="18" charset="0"/>
                        </a:rPr>
                        <a:t>của</a:t>
                      </a:r>
                      <a:r>
                        <a:rPr lang="en-US" sz="2800" b="0" u="sng" dirty="0">
                          <a:solidFill>
                            <a:schemeClr val="tx1"/>
                          </a:solidFill>
                          <a:effectLst/>
                          <a:latin typeface="Times New Roman" panose="02020603050405020304" pitchFamily="18" charset="0"/>
                          <a:cs typeface="Times New Roman" panose="02020603050405020304" pitchFamily="18" charset="0"/>
                        </a:rPr>
                        <a:t> </a:t>
                      </a:r>
                      <a:r>
                        <a:rPr lang="en-US" sz="2800" b="0" u="sng" dirty="0" err="1">
                          <a:solidFill>
                            <a:schemeClr val="tx1"/>
                          </a:solidFill>
                          <a:effectLst/>
                          <a:latin typeface="Times New Roman" panose="02020603050405020304" pitchFamily="18" charset="0"/>
                          <a:cs typeface="Times New Roman" panose="02020603050405020304" pitchFamily="18" charset="0"/>
                        </a:rPr>
                        <a:t>người</a:t>
                      </a:r>
                      <a:r>
                        <a:rPr lang="en-US" sz="2800" b="0" u="sng" dirty="0">
                          <a:solidFill>
                            <a:schemeClr val="tx1"/>
                          </a:solidFill>
                          <a:effectLst/>
                          <a:latin typeface="Times New Roman" panose="02020603050405020304" pitchFamily="18" charset="0"/>
                          <a:cs typeface="Times New Roman" panose="02020603050405020304" pitchFamily="18" charset="0"/>
                        </a:rPr>
                        <a:t> </a:t>
                      </a:r>
                      <a:r>
                        <a:rPr lang="en-US" sz="2800" b="0" u="sng" dirty="0" err="1">
                          <a:solidFill>
                            <a:schemeClr val="tx1"/>
                          </a:solidFill>
                          <a:effectLst/>
                          <a:latin typeface="Times New Roman" panose="02020603050405020304" pitchFamily="18" charset="0"/>
                          <a:cs typeface="Times New Roman" panose="02020603050405020304" pitchFamily="18" charset="0"/>
                        </a:rPr>
                        <a:t>nghe</a:t>
                      </a:r>
                      <a:r>
                        <a:rPr lang="en-US" sz="2800" b="0" u="sng" dirty="0">
                          <a:solidFill>
                            <a:schemeClr val="tx1"/>
                          </a:solidFill>
                          <a:effectLst/>
                          <a:latin typeface="Times New Roman" panose="02020603050405020304" pitchFamily="18" charset="0"/>
                          <a:cs typeface="Times New Roman" panose="02020603050405020304" pitchFamily="18" charset="0"/>
                        </a:rPr>
                        <a:t>.</a:t>
                      </a:r>
                    </a:p>
                    <a:p>
                      <a:pPr marL="0" marR="0" algn="just">
                        <a:lnSpc>
                          <a:spcPct val="107000"/>
                        </a:lnSpc>
                        <a:spcBef>
                          <a:spcPts val="0"/>
                        </a:spcBef>
                        <a:spcAft>
                          <a:spcPts val="0"/>
                        </a:spcAft>
                      </a:pP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u="sng" dirty="0" err="1">
                          <a:solidFill>
                            <a:schemeClr val="tx1"/>
                          </a:solidFill>
                          <a:effectLst/>
                          <a:latin typeface="Times New Roman" panose="02020603050405020304" pitchFamily="18" charset="0"/>
                          <a:cs typeface="Times New Roman" panose="02020603050405020304" pitchFamily="18" charset="0"/>
                        </a:rPr>
                        <a:t>Có</a:t>
                      </a:r>
                      <a:r>
                        <a:rPr lang="en-US" sz="2800" b="0" u="sng" dirty="0">
                          <a:solidFill>
                            <a:schemeClr val="tx1"/>
                          </a:solidFill>
                          <a:effectLst/>
                          <a:latin typeface="Times New Roman" panose="02020603050405020304" pitchFamily="18" charset="0"/>
                          <a:cs typeface="Times New Roman" panose="02020603050405020304" pitchFamily="18" charset="0"/>
                        </a:rPr>
                        <a:t> </a:t>
                      </a:r>
                      <a:r>
                        <a:rPr lang="en-US" sz="2800" b="0" u="sng" dirty="0" err="1">
                          <a:solidFill>
                            <a:schemeClr val="tx1"/>
                          </a:solidFill>
                          <a:effectLst/>
                          <a:latin typeface="Times New Roman" panose="02020603050405020304" pitchFamily="18" charset="0"/>
                          <a:cs typeface="Times New Roman" panose="02020603050405020304" pitchFamily="18" charset="0"/>
                        </a:rPr>
                        <a:t>thể</a:t>
                      </a:r>
                      <a:r>
                        <a:rPr lang="en-US" sz="2800" b="0" u="sng" dirty="0">
                          <a:solidFill>
                            <a:schemeClr val="tx1"/>
                          </a:solidFill>
                          <a:effectLst/>
                          <a:latin typeface="Times New Roman" panose="02020603050405020304" pitchFamily="18" charset="0"/>
                          <a:cs typeface="Times New Roman" panose="02020603050405020304" pitchFamily="18" charset="0"/>
                        </a:rPr>
                        <a:t> </a:t>
                      </a:r>
                      <a:r>
                        <a:rPr lang="en-US" sz="2800" b="0" u="sng" dirty="0" err="1">
                          <a:solidFill>
                            <a:schemeClr val="tx1"/>
                          </a:solidFill>
                          <a:effectLst/>
                          <a:latin typeface="Times New Roman" panose="02020603050405020304" pitchFamily="18" charset="0"/>
                          <a:cs typeface="Times New Roman" panose="02020603050405020304" pitchFamily="18" charset="0"/>
                        </a:rPr>
                        <a:t>trả</a:t>
                      </a:r>
                      <a:r>
                        <a:rPr lang="en-US" sz="2800" b="0" u="sng" dirty="0">
                          <a:solidFill>
                            <a:schemeClr val="tx1"/>
                          </a:solidFill>
                          <a:effectLst/>
                          <a:latin typeface="Times New Roman" panose="02020603050405020304" pitchFamily="18" charset="0"/>
                          <a:cs typeface="Times New Roman" panose="02020603050405020304" pitchFamily="18" charset="0"/>
                        </a:rPr>
                        <a:t> </a:t>
                      </a:r>
                      <a:r>
                        <a:rPr lang="en-US" sz="2800" b="0" u="sng" dirty="0" err="1">
                          <a:solidFill>
                            <a:schemeClr val="tx1"/>
                          </a:solidFill>
                          <a:effectLst/>
                          <a:latin typeface="Times New Roman" panose="02020603050405020304" pitchFamily="18" charset="0"/>
                          <a:cs typeface="Times New Roman" panose="02020603050405020304" pitchFamily="18" charset="0"/>
                        </a:rPr>
                        <a:t>lời</a:t>
                      </a:r>
                      <a:r>
                        <a:rPr lang="en-US" sz="2800" b="0" u="sng" dirty="0">
                          <a:solidFill>
                            <a:schemeClr val="tx1"/>
                          </a:solidFill>
                          <a:effectLst/>
                          <a:latin typeface="Times New Roman" panose="02020603050405020304" pitchFamily="18" charset="0"/>
                          <a:cs typeface="Times New Roman" panose="02020603050405020304" pitchFamily="18" charset="0"/>
                        </a:rPr>
                        <a:t> </a:t>
                      </a:r>
                      <a:r>
                        <a:rPr lang="en-US" sz="2800" b="0" u="sng" dirty="0" err="1">
                          <a:solidFill>
                            <a:schemeClr val="tx1"/>
                          </a:solidFill>
                          <a:effectLst/>
                          <a:latin typeface="Times New Roman" panose="02020603050405020304" pitchFamily="18" charset="0"/>
                          <a:cs typeface="Times New Roman" panose="02020603050405020304" pitchFamily="18" charset="0"/>
                        </a:rPr>
                        <a:t>câu</a:t>
                      </a:r>
                      <a:r>
                        <a:rPr lang="en-US" sz="2800" b="0" u="sng" dirty="0">
                          <a:solidFill>
                            <a:schemeClr val="tx1"/>
                          </a:solidFill>
                          <a:effectLst/>
                          <a:latin typeface="Times New Roman" panose="02020603050405020304" pitchFamily="18" charset="0"/>
                          <a:cs typeface="Times New Roman" panose="02020603050405020304" pitchFamily="18" charset="0"/>
                        </a:rPr>
                        <a:t> </a:t>
                      </a:r>
                      <a:r>
                        <a:rPr lang="en-US" sz="2800" b="0" u="sng" dirty="0" err="1">
                          <a:solidFill>
                            <a:schemeClr val="tx1"/>
                          </a:solidFill>
                          <a:effectLst/>
                          <a:latin typeface="Times New Roman" panose="02020603050405020304" pitchFamily="18" charset="0"/>
                          <a:cs typeface="Times New Roman" panose="02020603050405020304" pitchFamily="18" charset="0"/>
                        </a:rPr>
                        <a:t>hỏi</a:t>
                      </a:r>
                      <a:r>
                        <a:rPr lang="en-US" sz="2800" b="0" u="sng" dirty="0">
                          <a:solidFill>
                            <a:schemeClr val="tx1"/>
                          </a:solidFill>
                          <a:effectLst/>
                          <a:latin typeface="Times New Roman" panose="02020603050405020304" pitchFamily="18" charset="0"/>
                          <a:cs typeface="Times New Roman" panose="02020603050405020304" pitchFamily="18" charset="0"/>
                        </a:rPr>
                        <a:t> </a:t>
                      </a:r>
                      <a:r>
                        <a:rPr lang="en-US" sz="2800" b="0" u="sng" dirty="0" err="1">
                          <a:solidFill>
                            <a:schemeClr val="tx1"/>
                          </a:solidFill>
                          <a:effectLst/>
                          <a:latin typeface="Times New Roman" panose="02020603050405020304" pitchFamily="18" charset="0"/>
                          <a:cs typeface="Times New Roman" panose="02020603050405020304" pitchFamily="18" charset="0"/>
                        </a:rPr>
                        <a:t>của</a:t>
                      </a:r>
                      <a:r>
                        <a:rPr lang="en-US" sz="2800" b="0" u="sng" dirty="0">
                          <a:solidFill>
                            <a:schemeClr val="tx1"/>
                          </a:solidFill>
                          <a:effectLst/>
                          <a:latin typeface="Times New Roman" panose="02020603050405020304" pitchFamily="18" charset="0"/>
                          <a:cs typeface="Times New Roman" panose="02020603050405020304" pitchFamily="18" charset="0"/>
                        </a:rPr>
                        <a:t> </a:t>
                      </a:r>
                      <a:r>
                        <a:rPr lang="en-US" sz="2800" b="0" u="sng" dirty="0" err="1">
                          <a:solidFill>
                            <a:schemeClr val="tx1"/>
                          </a:solidFill>
                          <a:effectLst/>
                          <a:latin typeface="Times New Roman" panose="02020603050405020304" pitchFamily="18" charset="0"/>
                          <a:cs typeface="Times New Roman" panose="02020603050405020304" pitchFamily="18" charset="0"/>
                        </a:rPr>
                        <a:t>người</a:t>
                      </a:r>
                      <a:r>
                        <a:rPr lang="en-US" sz="2800" b="0" u="sng" dirty="0">
                          <a:solidFill>
                            <a:schemeClr val="tx1"/>
                          </a:solidFill>
                          <a:effectLst/>
                          <a:latin typeface="Times New Roman" panose="02020603050405020304" pitchFamily="18" charset="0"/>
                          <a:cs typeface="Times New Roman" panose="02020603050405020304" pitchFamily="18" charset="0"/>
                        </a:rPr>
                        <a:t> </a:t>
                      </a:r>
                      <a:r>
                        <a:rPr lang="en-US" sz="2800" b="0" u="sng" dirty="0" err="1">
                          <a:solidFill>
                            <a:schemeClr val="tx1"/>
                          </a:solidFill>
                          <a:effectLst/>
                          <a:latin typeface="Times New Roman" panose="02020603050405020304" pitchFamily="18" charset="0"/>
                          <a:cs typeface="Times New Roman" panose="02020603050405020304" pitchFamily="18" charset="0"/>
                        </a:rPr>
                        <a:t>nghe</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sau</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khi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trình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bày</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xong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hoặc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kết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hợp</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trả</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lời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từng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phần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trong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khi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trình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bày</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smtClean="0">
                          <a:solidFill>
                            <a:schemeClr val="tx1"/>
                          </a:solidFill>
                          <a:effectLst/>
                          <a:latin typeface="Times New Roman" panose="02020603050405020304" pitchFamily="18" charset="0"/>
                          <a:cs typeface="Times New Roman" panose="02020603050405020304" pitchFamily="18" charset="0"/>
                        </a:rPr>
                        <a:t>bài</a:t>
                      </a:r>
                      <a:r>
                        <a:rPr lang="en-US" sz="2800" b="0" dirty="0" smtClean="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07000"/>
                        </a:lnSpc>
                        <a:spcBef>
                          <a:spcPts val="0"/>
                        </a:spcBef>
                        <a:spcAft>
                          <a:spcPts val="0"/>
                        </a:spcAft>
                      </a:pPr>
                      <a:r>
                        <a:rPr lang="en-US" sz="2800" b="0" dirty="0" smtClean="0">
                          <a:solidFill>
                            <a:schemeClr val="tx1"/>
                          </a:solidFill>
                          <a:effectLst/>
                          <a:latin typeface="Times New Roman" panose="02020603050405020304" pitchFamily="18" charset="0"/>
                          <a:cs typeface="Times New Roman" panose="02020603050405020304" pitchFamily="18" charset="0"/>
                        </a:rPr>
                        <a:t>- </a:t>
                      </a:r>
                      <a:r>
                        <a:rPr lang="en-US" sz="2800" b="0" u="sng" dirty="0" err="1" smtClean="0">
                          <a:solidFill>
                            <a:schemeClr val="tx1"/>
                          </a:solidFill>
                          <a:effectLst/>
                          <a:latin typeface="Times New Roman" panose="02020603050405020304" pitchFamily="18" charset="0"/>
                          <a:cs typeface="Times New Roman" panose="02020603050405020304" pitchFamily="18" charset="0"/>
                        </a:rPr>
                        <a:t>Tập</a:t>
                      </a:r>
                      <a:r>
                        <a:rPr lang="en-US" sz="2800" b="0" u="sng" dirty="0" smtClean="0">
                          <a:solidFill>
                            <a:schemeClr val="tx1"/>
                          </a:solidFill>
                          <a:effectLst/>
                          <a:latin typeface="Times New Roman" panose="02020603050405020304" pitchFamily="18" charset="0"/>
                          <a:cs typeface="Times New Roman" panose="02020603050405020304" pitchFamily="18" charset="0"/>
                        </a:rPr>
                        <a:t> </a:t>
                      </a:r>
                      <a:r>
                        <a:rPr lang="en-US" sz="2800" b="0" u="sng" dirty="0" err="1">
                          <a:solidFill>
                            <a:schemeClr val="tx1"/>
                          </a:solidFill>
                          <a:effectLst/>
                          <a:latin typeface="Times New Roman" panose="02020603050405020304" pitchFamily="18" charset="0"/>
                          <a:cs typeface="Times New Roman" panose="02020603050405020304" pitchFamily="18" charset="0"/>
                        </a:rPr>
                        <a:t>trung</a:t>
                      </a:r>
                      <a:r>
                        <a:rPr lang="en-US" sz="2800" b="0" u="sng" dirty="0">
                          <a:solidFill>
                            <a:schemeClr val="tx1"/>
                          </a:solidFill>
                          <a:effectLst/>
                          <a:latin typeface="Times New Roman" panose="02020603050405020304" pitchFamily="18" charset="0"/>
                          <a:cs typeface="Times New Roman" panose="02020603050405020304" pitchFamily="18" charset="0"/>
                        </a:rPr>
                        <a:t> </a:t>
                      </a:r>
                      <a:r>
                        <a:rPr lang="en-US" sz="2800" b="0" u="sng" dirty="0" err="1">
                          <a:solidFill>
                            <a:schemeClr val="tx1"/>
                          </a:solidFill>
                          <a:effectLst/>
                          <a:latin typeface="Times New Roman" panose="02020603050405020304" pitchFamily="18" charset="0"/>
                          <a:cs typeface="Times New Roman" panose="02020603050405020304" pitchFamily="18" charset="0"/>
                        </a:rPr>
                        <a:t>theo</a:t>
                      </a:r>
                      <a:r>
                        <a:rPr lang="en-US" sz="2800" b="0" u="sng" dirty="0">
                          <a:solidFill>
                            <a:schemeClr val="tx1"/>
                          </a:solidFill>
                          <a:effectLst/>
                          <a:latin typeface="Times New Roman" panose="02020603050405020304" pitchFamily="18" charset="0"/>
                          <a:cs typeface="Times New Roman" panose="02020603050405020304" pitchFamily="18" charset="0"/>
                        </a:rPr>
                        <a:t> </a:t>
                      </a:r>
                      <a:r>
                        <a:rPr lang="en-US" sz="2800" b="0" u="sng" dirty="0" err="1">
                          <a:solidFill>
                            <a:schemeClr val="tx1"/>
                          </a:solidFill>
                          <a:effectLst/>
                          <a:latin typeface="Times New Roman" panose="02020603050405020304" pitchFamily="18" charset="0"/>
                          <a:cs typeface="Times New Roman" panose="02020603050405020304" pitchFamily="18" charset="0"/>
                        </a:rPr>
                        <a:t>dõi</a:t>
                      </a:r>
                      <a:r>
                        <a:rPr lang="en-US" sz="2800" b="0" u="sng" dirty="0">
                          <a:solidFill>
                            <a:schemeClr val="tx1"/>
                          </a:solidFill>
                          <a:effectLst/>
                          <a:latin typeface="Times New Roman" panose="02020603050405020304" pitchFamily="18" charset="0"/>
                          <a:cs typeface="Times New Roman" panose="02020603050405020304" pitchFamily="18" charset="0"/>
                        </a:rPr>
                        <a:t> </a:t>
                      </a:r>
                      <a:r>
                        <a:rPr lang="en-US" sz="2800" b="0" u="sng" dirty="0" err="1">
                          <a:solidFill>
                            <a:schemeClr val="tx1"/>
                          </a:solidFill>
                          <a:effectLst/>
                          <a:latin typeface="Times New Roman" panose="02020603050405020304" pitchFamily="18" charset="0"/>
                          <a:cs typeface="Times New Roman" panose="02020603050405020304" pitchFamily="18" charset="0"/>
                        </a:rPr>
                        <a:t>và</a:t>
                      </a:r>
                      <a:r>
                        <a:rPr lang="en-US" sz="2800" b="0" u="sng" dirty="0">
                          <a:solidFill>
                            <a:schemeClr val="tx1"/>
                          </a:solidFill>
                          <a:effectLst/>
                          <a:latin typeface="Times New Roman" panose="02020603050405020304" pitchFamily="18" charset="0"/>
                          <a:cs typeface="Times New Roman" panose="02020603050405020304" pitchFamily="18" charset="0"/>
                        </a:rPr>
                        <a:t> </a:t>
                      </a:r>
                      <a:r>
                        <a:rPr lang="en-US" sz="2800" b="0" u="sng" dirty="0" err="1">
                          <a:solidFill>
                            <a:schemeClr val="tx1"/>
                          </a:solidFill>
                          <a:effectLst/>
                          <a:latin typeface="Times New Roman" panose="02020603050405020304" pitchFamily="18" charset="0"/>
                          <a:cs typeface="Times New Roman" panose="02020603050405020304" pitchFamily="18" charset="0"/>
                        </a:rPr>
                        <a:t>nắm</a:t>
                      </a:r>
                      <a:r>
                        <a:rPr lang="en-US" sz="2800" b="0" u="sng" dirty="0">
                          <a:solidFill>
                            <a:schemeClr val="tx1"/>
                          </a:solidFill>
                          <a:effectLst/>
                          <a:latin typeface="Times New Roman" panose="02020603050405020304" pitchFamily="18" charset="0"/>
                          <a:cs typeface="Times New Roman" panose="02020603050405020304" pitchFamily="18" charset="0"/>
                        </a:rPr>
                        <a:t> </a:t>
                      </a:r>
                      <a:r>
                        <a:rPr lang="en-US" sz="2800" b="0" u="sng" dirty="0" err="1">
                          <a:solidFill>
                            <a:schemeClr val="tx1"/>
                          </a:solidFill>
                          <a:effectLst/>
                          <a:latin typeface="Times New Roman" panose="02020603050405020304" pitchFamily="18" charset="0"/>
                          <a:cs typeface="Times New Roman" panose="02020603050405020304" pitchFamily="18" charset="0"/>
                        </a:rPr>
                        <a:t>thông</a:t>
                      </a:r>
                      <a:r>
                        <a:rPr lang="en-US" sz="2800" b="0" u="sng" dirty="0">
                          <a:solidFill>
                            <a:schemeClr val="tx1"/>
                          </a:solidFill>
                          <a:effectLst/>
                          <a:latin typeface="Times New Roman" panose="02020603050405020304" pitchFamily="18" charset="0"/>
                          <a:cs typeface="Times New Roman" panose="02020603050405020304" pitchFamily="18" charset="0"/>
                        </a:rPr>
                        <a:t> tin </a:t>
                      </a:r>
                      <a:r>
                        <a:rPr lang="en-US" sz="2800" b="0" u="sng" dirty="0" err="1">
                          <a:solidFill>
                            <a:schemeClr val="tx1"/>
                          </a:solidFill>
                          <a:effectLst/>
                          <a:latin typeface="Times New Roman" panose="02020603050405020304" pitchFamily="18" charset="0"/>
                          <a:cs typeface="Times New Roman" panose="02020603050405020304" pitchFamily="18" charset="0"/>
                        </a:rPr>
                        <a:t>từ</a:t>
                      </a:r>
                      <a:r>
                        <a:rPr lang="en-US" sz="2800" b="0" u="sng" dirty="0">
                          <a:solidFill>
                            <a:schemeClr val="tx1"/>
                          </a:solidFill>
                          <a:effectLst/>
                          <a:latin typeface="Times New Roman" panose="02020603050405020304" pitchFamily="18" charset="0"/>
                          <a:cs typeface="Times New Roman" panose="02020603050405020304" pitchFamily="18" charset="0"/>
                        </a:rPr>
                        <a:t> </a:t>
                      </a:r>
                      <a:r>
                        <a:rPr lang="en-US" sz="2800" b="0" u="sng" dirty="0" err="1">
                          <a:solidFill>
                            <a:schemeClr val="tx1"/>
                          </a:solidFill>
                          <a:effectLst/>
                          <a:latin typeface="Times New Roman" panose="02020603050405020304" pitchFamily="18" charset="0"/>
                          <a:cs typeface="Times New Roman" panose="02020603050405020304" pitchFamily="18" charset="0"/>
                        </a:rPr>
                        <a:t>người</a:t>
                      </a:r>
                      <a:r>
                        <a:rPr lang="en-US" sz="2800" b="0" u="sng" dirty="0">
                          <a:solidFill>
                            <a:schemeClr val="tx1"/>
                          </a:solidFill>
                          <a:effectLst/>
                          <a:latin typeface="Times New Roman" panose="02020603050405020304" pitchFamily="18" charset="0"/>
                          <a:cs typeface="Times New Roman" panose="02020603050405020304" pitchFamily="18" charset="0"/>
                        </a:rPr>
                        <a:t> </a:t>
                      </a:r>
                      <a:r>
                        <a:rPr lang="en-US" sz="2800" b="0" u="sng" dirty="0" err="1">
                          <a:solidFill>
                            <a:schemeClr val="tx1"/>
                          </a:solidFill>
                          <a:effectLst/>
                          <a:latin typeface="Times New Roman" panose="02020603050405020304" pitchFamily="18" charset="0"/>
                          <a:cs typeface="Times New Roman" panose="02020603050405020304" pitchFamily="18" charset="0"/>
                        </a:rPr>
                        <a:t>nói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ghi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chép</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các</a:t>
                      </a:r>
                      <a:r>
                        <a:rPr lang="en-US" sz="2800" b="0" dirty="0">
                          <a:solidFill>
                            <a:schemeClr val="tx1"/>
                          </a:solidFill>
                          <a:effectLst/>
                          <a:latin typeface="Times New Roman" panose="02020603050405020304" pitchFamily="18" charset="0"/>
                          <a:cs typeface="Times New Roman" panose="02020603050405020304" pitchFamily="18" charset="0"/>
                        </a:rPr>
                        <a:t> ý </a:t>
                      </a:r>
                      <a:r>
                        <a:rPr lang="en-US" sz="2800" b="0" dirty="0" err="1">
                          <a:solidFill>
                            <a:schemeClr val="tx1"/>
                          </a:solidFill>
                          <a:effectLst/>
                          <a:latin typeface="Times New Roman" panose="02020603050405020304" pitchFamily="18" charset="0"/>
                          <a:cs typeface="Times New Roman" panose="02020603050405020304" pitchFamily="18" charset="0"/>
                        </a:rPr>
                        <a:t>chính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và</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các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điểm</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chưa</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rõ</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cần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hỏi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smtClean="0">
                          <a:solidFill>
                            <a:schemeClr val="tx1"/>
                          </a:solidFill>
                          <a:effectLst/>
                          <a:latin typeface="Times New Roman" panose="02020603050405020304" pitchFamily="18" charset="0"/>
                          <a:cs typeface="Times New Roman" panose="02020603050405020304" pitchFamily="18" charset="0"/>
                        </a:rPr>
                        <a:t>lại</a:t>
                      </a:r>
                      <a:r>
                        <a:rPr lang="en-US" sz="2800" b="0" dirty="0" smtClean="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cs typeface="Times New Roman" panose="02020603050405020304" pitchFamily="18" charset="0"/>
                      </a:endParaRPr>
                    </a:p>
                    <a:p>
                      <a:pPr marL="0" marR="0" algn="just">
                        <a:lnSpc>
                          <a:spcPct val="107000"/>
                        </a:lnSpc>
                        <a:spcBef>
                          <a:spcPts val="0"/>
                        </a:spcBef>
                        <a:spcAft>
                          <a:spcPts val="0"/>
                        </a:spcAft>
                      </a:pP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Sử</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dụng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cử</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chỉ</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nét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mặt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ánh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mắt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để</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u="sng" dirty="0" err="1">
                          <a:solidFill>
                            <a:schemeClr val="tx1"/>
                          </a:solidFill>
                          <a:effectLst/>
                          <a:latin typeface="Times New Roman" panose="02020603050405020304" pitchFamily="18" charset="0"/>
                          <a:cs typeface="Times New Roman" panose="02020603050405020304" pitchFamily="18" charset="0"/>
                        </a:rPr>
                        <a:t>khích</a:t>
                      </a:r>
                      <a:r>
                        <a:rPr lang="en-US" sz="2800" b="0" u="sng" dirty="0">
                          <a:solidFill>
                            <a:schemeClr val="tx1"/>
                          </a:solidFill>
                          <a:effectLst/>
                          <a:latin typeface="Times New Roman" panose="02020603050405020304" pitchFamily="18" charset="0"/>
                          <a:cs typeface="Times New Roman" panose="02020603050405020304" pitchFamily="18" charset="0"/>
                        </a:rPr>
                        <a:t> </a:t>
                      </a:r>
                      <a:r>
                        <a:rPr lang="en-US" sz="2800" b="0" u="sng" dirty="0" err="1">
                          <a:solidFill>
                            <a:schemeClr val="tx1"/>
                          </a:solidFill>
                          <a:effectLst/>
                          <a:latin typeface="Times New Roman" panose="02020603050405020304" pitchFamily="18" charset="0"/>
                          <a:cs typeface="Times New Roman" panose="02020603050405020304" pitchFamily="18" charset="0"/>
                        </a:rPr>
                        <a:t>lệ</a:t>
                      </a:r>
                      <a:r>
                        <a:rPr lang="en-US" sz="2800" b="0" u="sng" dirty="0">
                          <a:solidFill>
                            <a:schemeClr val="tx1"/>
                          </a:solidFill>
                          <a:effectLst/>
                          <a:latin typeface="Times New Roman" panose="02020603050405020304" pitchFamily="18" charset="0"/>
                          <a:cs typeface="Times New Roman" panose="02020603050405020304" pitchFamily="18" charset="0"/>
                        </a:rPr>
                        <a:t> </a:t>
                      </a:r>
                      <a:r>
                        <a:rPr lang="en-US" sz="2800" b="0" u="sng" dirty="0" err="1">
                          <a:solidFill>
                            <a:schemeClr val="tx1"/>
                          </a:solidFill>
                          <a:effectLst/>
                          <a:latin typeface="Times New Roman" panose="02020603050405020304" pitchFamily="18" charset="0"/>
                          <a:cs typeface="Times New Roman" panose="02020603050405020304" pitchFamily="18" charset="0"/>
                        </a:rPr>
                        <a:t>người</a:t>
                      </a:r>
                      <a:r>
                        <a:rPr lang="en-US" sz="2800" b="0" u="sng" dirty="0">
                          <a:solidFill>
                            <a:schemeClr val="tx1"/>
                          </a:solidFill>
                          <a:effectLst/>
                          <a:latin typeface="Times New Roman" panose="02020603050405020304" pitchFamily="18" charset="0"/>
                          <a:cs typeface="Times New Roman" panose="02020603050405020304" pitchFamily="18" charset="0"/>
                        </a:rPr>
                        <a:t> </a:t>
                      </a:r>
                      <a:r>
                        <a:rPr lang="en-US" sz="2800" b="0" u="sng" dirty="0" err="1">
                          <a:solidFill>
                            <a:schemeClr val="tx1"/>
                          </a:solidFill>
                          <a:effectLst/>
                          <a:latin typeface="Times New Roman" panose="02020603050405020304" pitchFamily="18" charset="0"/>
                          <a:cs typeface="Times New Roman" panose="02020603050405020304" pitchFamily="18" charset="0"/>
                        </a:rPr>
                        <a:t>nói</a:t>
                      </a:r>
                      <a:r>
                        <a:rPr lang="en-US" sz="2800" b="0" u="sng" dirty="0">
                          <a:solidFill>
                            <a:schemeClr val="tx1"/>
                          </a:solidFill>
                          <a:effectLst/>
                          <a:latin typeface="Times New Roman" panose="02020603050405020304" pitchFamily="18" charset="0"/>
                          <a:cs typeface="Times New Roman" panose="02020603050405020304" pitchFamily="18" charset="0"/>
                        </a:rPr>
                        <a:t>.</a:t>
                      </a:r>
                    </a:p>
                    <a:p>
                      <a:pPr marL="0" marR="0" algn="just">
                        <a:lnSpc>
                          <a:spcPct val="107000"/>
                        </a:lnSpc>
                        <a:spcBef>
                          <a:spcPts val="0"/>
                        </a:spcBef>
                        <a:spcAft>
                          <a:spcPts val="0"/>
                        </a:spcAft>
                      </a:pP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u="sng" dirty="0" err="1">
                          <a:solidFill>
                            <a:schemeClr val="tx1"/>
                          </a:solidFill>
                          <a:effectLst/>
                          <a:latin typeface="Times New Roman" panose="02020603050405020304" pitchFamily="18" charset="0"/>
                          <a:cs typeface="Times New Roman" panose="02020603050405020304" pitchFamily="18" charset="0"/>
                        </a:rPr>
                        <a:t>Nêu</a:t>
                      </a:r>
                      <a:r>
                        <a:rPr lang="en-US" sz="2800" b="0" u="sng" dirty="0">
                          <a:solidFill>
                            <a:schemeClr val="tx1"/>
                          </a:solidFill>
                          <a:effectLst/>
                          <a:latin typeface="Times New Roman" panose="02020603050405020304" pitchFamily="18" charset="0"/>
                          <a:cs typeface="Times New Roman" panose="02020603050405020304" pitchFamily="18" charset="0"/>
                        </a:rPr>
                        <a:t> </a:t>
                      </a:r>
                      <a:r>
                        <a:rPr lang="en-US" sz="2800" b="0" u="sng" dirty="0" err="1">
                          <a:solidFill>
                            <a:schemeClr val="tx1"/>
                          </a:solidFill>
                          <a:effectLst/>
                          <a:latin typeface="Times New Roman" panose="02020603050405020304" pitchFamily="18" charset="0"/>
                          <a:cs typeface="Times New Roman" panose="02020603050405020304" pitchFamily="18" charset="0"/>
                        </a:rPr>
                        <a:t>câu</a:t>
                      </a:r>
                      <a:r>
                        <a:rPr lang="en-US" sz="2800" b="0" u="sng" dirty="0">
                          <a:solidFill>
                            <a:schemeClr val="tx1"/>
                          </a:solidFill>
                          <a:effectLst/>
                          <a:latin typeface="Times New Roman" panose="02020603050405020304" pitchFamily="18" charset="0"/>
                          <a:cs typeface="Times New Roman" panose="02020603050405020304" pitchFamily="18" charset="0"/>
                        </a:rPr>
                        <a:t> </a:t>
                      </a:r>
                      <a:r>
                        <a:rPr lang="en-US" sz="2800" b="0" u="sng" dirty="0" err="1">
                          <a:solidFill>
                            <a:schemeClr val="tx1"/>
                          </a:solidFill>
                          <a:effectLst/>
                          <a:latin typeface="Times New Roman" panose="02020603050405020304" pitchFamily="18" charset="0"/>
                          <a:cs typeface="Times New Roman" panose="02020603050405020304" pitchFamily="18" charset="0"/>
                        </a:rPr>
                        <a:t>hỏi</a:t>
                      </a:r>
                      <a:r>
                        <a:rPr lang="en-US" sz="2800" b="0" u="sng" dirty="0">
                          <a:solidFill>
                            <a:schemeClr val="tx1"/>
                          </a:solidFill>
                          <a:effectLst/>
                          <a:latin typeface="Times New Roman" panose="02020603050405020304" pitchFamily="18" charset="0"/>
                          <a:cs typeface="Times New Roman" panose="02020603050405020304" pitchFamily="18" charset="0"/>
                        </a:rPr>
                        <a:t> </a:t>
                      </a:r>
                      <a:r>
                        <a:rPr lang="en-US" sz="2800" b="0" u="sng" dirty="0" err="1">
                          <a:solidFill>
                            <a:schemeClr val="tx1"/>
                          </a:solidFill>
                          <a:effectLst/>
                          <a:latin typeface="Times New Roman" panose="02020603050405020304" pitchFamily="18" charset="0"/>
                          <a:cs typeface="Times New Roman" panose="02020603050405020304" pitchFamily="18" charset="0"/>
                        </a:rPr>
                        <a:t>về</a:t>
                      </a:r>
                      <a:r>
                        <a:rPr lang="en-US" sz="2800" b="0" u="sng" dirty="0">
                          <a:solidFill>
                            <a:schemeClr val="tx1"/>
                          </a:solidFill>
                          <a:effectLst/>
                          <a:latin typeface="Times New Roman" panose="02020603050405020304" pitchFamily="18" charset="0"/>
                          <a:cs typeface="Times New Roman" panose="02020603050405020304" pitchFamily="18" charset="0"/>
                        </a:rPr>
                        <a:t> </a:t>
                      </a:r>
                      <a:r>
                        <a:rPr lang="en-US" sz="2800" b="0" u="sng" dirty="0" err="1">
                          <a:solidFill>
                            <a:schemeClr val="tx1"/>
                          </a:solidFill>
                          <a:effectLst/>
                          <a:latin typeface="Times New Roman" panose="02020603050405020304" pitchFamily="18" charset="0"/>
                          <a:cs typeface="Times New Roman" panose="02020603050405020304" pitchFamily="18" charset="0"/>
                        </a:rPr>
                        <a:t>những</a:t>
                      </a:r>
                      <a:r>
                        <a:rPr lang="en-US" sz="2800" b="0" u="sng" dirty="0">
                          <a:solidFill>
                            <a:schemeClr val="tx1"/>
                          </a:solidFill>
                          <a:effectLst/>
                          <a:latin typeface="Times New Roman" panose="02020603050405020304" pitchFamily="18" charset="0"/>
                          <a:cs typeface="Times New Roman" panose="02020603050405020304" pitchFamily="18" charset="0"/>
                        </a:rPr>
                        <a:t> </a:t>
                      </a:r>
                      <a:r>
                        <a:rPr lang="en-US" sz="2800" b="0" u="sng" dirty="0" err="1" smtClean="0">
                          <a:solidFill>
                            <a:schemeClr val="tx1"/>
                          </a:solidFill>
                          <a:effectLst/>
                          <a:latin typeface="Times New Roman" panose="02020603050405020304" pitchFamily="18" charset="0"/>
                          <a:cs typeface="Times New Roman" panose="02020603050405020304" pitchFamily="18" charset="0"/>
                        </a:rPr>
                        <a:t>vấ</a:t>
                      </a:r>
                      <a:r>
                        <a:rPr lang="en-US" sz="2800" b="0" u="sng" baseline="0" dirty="0" err="1" smtClean="0">
                          <a:solidFill>
                            <a:schemeClr val="tx1"/>
                          </a:solidFill>
                          <a:effectLst/>
                          <a:latin typeface="Times New Roman" panose="02020603050405020304" pitchFamily="18" charset="0"/>
                          <a:cs typeface="Times New Roman" panose="02020603050405020304" pitchFamily="18" charset="0"/>
                        </a:rPr>
                        <a:t>n</a:t>
                      </a:r>
                      <a:r>
                        <a:rPr lang="en-US" sz="2800" b="0" u="sng" baseline="0" dirty="0" smtClean="0">
                          <a:solidFill>
                            <a:schemeClr val="tx1"/>
                          </a:solidFill>
                          <a:effectLst/>
                          <a:latin typeface="Times New Roman" panose="02020603050405020304" pitchFamily="18" charset="0"/>
                          <a:cs typeface="Times New Roman" panose="02020603050405020304" pitchFamily="18" charset="0"/>
                        </a:rPr>
                        <a:t> </a:t>
                      </a:r>
                      <a:r>
                        <a:rPr lang="en-US" sz="2800" b="0" u="sng" baseline="0" dirty="0" err="1" smtClean="0">
                          <a:solidFill>
                            <a:schemeClr val="tx1"/>
                          </a:solidFill>
                          <a:effectLst/>
                          <a:latin typeface="Times New Roman" panose="02020603050405020304" pitchFamily="18" charset="0"/>
                          <a:cs typeface="Times New Roman" panose="02020603050405020304" pitchFamily="18" charset="0"/>
                        </a:rPr>
                        <a:t>đề</a:t>
                      </a:r>
                      <a:r>
                        <a:rPr lang="en-US" sz="2800" b="0" u="sng" dirty="0" smtClean="0">
                          <a:solidFill>
                            <a:schemeClr val="tx1"/>
                          </a:solidFill>
                          <a:effectLst/>
                          <a:latin typeface="Times New Roman" panose="02020603050405020304" pitchFamily="18" charset="0"/>
                          <a:cs typeface="Times New Roman" panose="02020603050405020304" pitchFamily="18" charset="0"/>
                        </a:rPr>
                        <a:t> </a:t>
                      </a:r>
                      <a:r>
                        <a:rPr lang="en-US" sz="2800" b="0" u="sng" dirty="0" err="1">
                          <a:solidFill>
                            <a:schemeClr val="tx1"/>
                          </a:solidFill>
                          <a:effectLst/>
                          <a:latin typeface="Times New Roman" panose="02020603050405020304" pitchFamily="18" charset="0"/>
                          <a:cs typeface="Times New Roman" panose="02020603050405020304" pitchFamily="18" charset="0"/>
                        </a:rPr>
                        <a:t>chưa</a:t>
                      </a:r>
                      <a:r>
                        <a:rPr lang="en-US" sz="2800" b="0" u="sng" dirty="0">
                          <a:solidFill>
                            <a:schemeClr val="tx1"/>
                          </a:solidFill>
                          <a:effectLst/>
                          <a:latin typeface="Times New Roman" panose="02020603050405020304" pitchFamily="18" charset="0"/>
                          <a:cs typeface="Times New Roman" panose="02020603050405020304" pitchFamily="18" charset="0"/>
                        </a:rPr>
                        <a:t> </a:t>
                      </a:r>
                      <a:r>
                        <a:rPr lang="en-US" sz="2800" b="0" u="sng" dirty="0" err="1">
                          <a:solidFill>
                            <a:schemeClr val="tx1"/>
                          </a:solidFill>
                          <a:effectLst/>
                          <a:latin typeface="Times New Roman" panose="02020603050405020304" pitchFamily="18" charset="0"/>
                          <a:cs typeface="Times New Roman" panose="02020603050405020304" pitchFamily="18" charset="0"/>
                        </a:rPr>
                        <a:t>rõ</a:t>
                      </a:r>
                      <a:r>
                        <a:rPr lang="en-US" sz="2800" b="0" u="sng"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hoặc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muốn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mở</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rộng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hiểu</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biết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trao</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đổi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lại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về</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các</a:t>
                      </a:r>
                      <a:r>
                        <a:rPr lang="en-US" sz="2800" b="0" dirty="0">
                          <a:solidFill>
                            <a:schemeClr val="tx1"/>
                          </a:solidFill>
                          <a:effectLst/>
                          <a:latin typeface="Times New Roman" panose="02020603050405020304" pitchFamily="18" charset="0"/>
                          <a:cs typeface="Times New Roman" panose="02020603050405020304" pitchFamily="18" charset="0"/>
                        </a:rPr>
                        <a:t> chi </a:t>
                      </a:r>
                      <a:r>
                        <a:rPr lang="en-US" sz="2800" b="0" dirty="0" err="1">
                          <a:solidFill>
                            <a:schemeClr val="tx1"/>
                          </a:solidFill>
                          <a:effectLst/>
                          <a:latin typeface="Times New Roman" panose="02020603050405020304" pitchFamily="18" charset="0"/>
                          <a:cs typeface="Times New Roman" panose="02020603050405020304" pitchFamily="18" charset="0"/>
                        </a:rPr>
                        <a:t>tiết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nội</a:t>
                      </a:r>
                      <a:r>
                        <a:rPr lang="en-US" sz="2800" b="0" dirty="0">
                          <a:solidFill>
                            <a:schemeClr val="tx1"/>
                          </a:solidFill>
                          <a:effectLst/>
                          <a:latin typeface="Times New Roman" panose="02020603050405020304" pitchFamily="18" charset="0"/>
                          <a:cs typeface="Times New Roman" panose="02020603050405020304" pitchFamily="18" charset="0"/>
                        </a:rPr>
                        <a:t> dung </a:t>
                      </a:r>
                      <a:r>
                        <a:rPr lang="en-US" sz="2800" b="0" dirty="0" err="1">
                          <a:solidFill>
                            <a:schemeClr val="tx1"/>
                          </a:solidFill>
                          <a:effectLst/>
                          <a:latin typeface="Times New Roman" panose="02020603050405020304" pitchFamily="18" charset="0"/>
                          <a:cs typeface="Times New Roman" panose="02020603050405020304" pitchFamily="18" charset="0"/>
                        </a:rPr>
                        <a:t>chưa</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thuyết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phục</a:t>
                      </a:r>
                      <a:r>
                        <a:rPr lang="en-US"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4484372"/>
                  </a:ext>
                </a:extLst>
              </a:tr>
            </a:tbl>
          </a:graphicData>
        </a:graphic>
      </p:graphicFrame>
      <p:sp>
        <p:nvSpPr>
          <p:cNvPr id="7" name="Hộp Văn bản 6">
            <a:extLst>
              <a:ext uri="{FF2B5EF4-FFF2-40B4-BE49-F238E27FC236}">
                <a16:creationId xmlns:a16="http://schemas.microsoft.com/office/drawing/2014/main" id="{3FCA3CBD-7EF6-EF51-F87F-2A87402639BF}"/>
              </a:ext>
            </a:extLst>
          </p:cNvPr>
          <p:cNvSpPr txBox="1"/>
          <p:nvPr/>
        </p:nvSpPr>
        <p:spPr>
          <a:xfrm>
            <a:off x="4586453" y="113311"/>
            <a:ext cx="748004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ED7D31"/>
                </a:solidFill>
                <a:effectLst/>
                <a:uLnTx/>
                <a:uFillTx/>
                <a:latin typeface="Times New Roman" panose="02020603050405020304" pitchFamily="18" charset="0"/>
                <a:ea typeface="+mn-ea"/>
                <a:cs typeface="Times New Roman" panose="02020603050405020304" pitchFamily="18" charset="0"/>
              </a:rPr>
              <a:t>YÊU CẦU KHI TRÌNH BÀY BÀI NÓI</a:t>
            </a:r>
          </a:p>
        </p:txBody>
      </p:sp>
      <p:sp>
        <p:nvSpPr>
          <p:cNvPr id="4" name="Hộp Văn bản 4">
            <a:extLst>
              <a:ext uri="{FF2B5EF4-FFF2-40B4-BE49-F238E27FC236}">
                <a16:creationId xmlns:a16="http://schemas.microsoft.com/office/drawing/2014/main" id="{4D489D65-9509-4D4F-AA7C-1F870FBB5C69}"/>
              </a:ext>
            </a:extLst>
          </p:cNvPr>
          <p:cNvSpPr txBox="1"/>
          <p:nvPr/>
        </p:nvSpPr>
        <p:spPr>
          <a:xfrm>
            <a:off x="444928" y="83187"/>
            <a:ext cx="6395356" cy="584775"/>
          </a:xfrm>
          <a:prstGeom prst="rect">
            <a:avLst/>
          </a:prstGeom>
          <a:noFill/>
        </p:spPr>
        <p:txBody>
          <a:bodyPr wrap="square">
            <a:spAutoFit/>
          </a:bodyPr>
          <a:lstStyle/>
          <a:p>
            <a:pPr marL="0" marR="0">
              <a:spcBef>
                <a:spcPts val="0"/>
              </a:spcBef>
              <a:spcAft>
                <a:spcPts val="0"/>
              </a:spcAft>
            </a:pPr>
            <a:r>
              <a:rPr lang="en-US" sz="3200" b="1" dirty="0">
                <a:effectLst/>
                <a:latin typeface="Times New Roman" panose="02020603050405020304" pitchFamily="18" charset="0"/>
                <a:ea typeface="MS Mincho" panose="02020609040205080304" pitchFamily="49" charset="-128"/>
              </a:rPr>
              <a:t>c. </a:t>
            </a:r>
            <a:r>
              <a:rPr lang="en-US" sz="3200" b="1" dirty="0" err="1">
                <a:effectLst/>
                <a:latin typeface="Times New Roman" panose="02020603050405020304" pitchFamily="18" charset="0"/>
                <a:ea typeface="MS Mincho" panose="02020609040205080304" pitchFamily="49" charset="-128"/>
              </a:rPr>
              <a:t>Nói</a:t>
            </a:r>
            <a:r>
              <a:rPr lang="en-US" sz="3200" b="1" dirty="0">
                <a:effectLst/>
                <a:latin typeface="Times New Roman" panose="02020603050405020304" pitchFamily="18" charset="0"/>
                <a:ea typeface="MS Mincho" panose="02020609040205080304" pitchFamily="49" charset="-128"/>
              </a:rPr>
              <a:t> </a:t>
            </a:r>
            <a:r>
              <a:rPr lang="en-US" sz="3200" b="1" dirty="0" err="1">
                <a:effectLst/>
                <a:latin typeface="Times New Roman" panose="02020603050405020304" pitchFamily="18" charset="0"/>
                <a:ea typeface="MS Mincho" panose="02020609040205080304" pitchFamily="49" charset="-128"/>
              </a:rPr>
              <a:t>và</a:t>
            </a:r>
            <a:r>
              <a:rPr lang="en-US" sz="3200" b="1" dirty="0">
                <a:effectLst/>
                <a:latin typeface="Times New Roman" panose="02020603050405020304" pitchFamily="18" charset="0"/>
                <a:ea typeface="MS Mincho" panose="02020609040205080304" pitchFamily="49" charset="-128"/>
              </a:rPr>
              <a:t> </a:t>
            </a:r>
            <a:r>
              <a:rPr lang="en-US" sz="3200" b="1" dirty="0" err="1">
                <a:effectLst/>
                <a:latin typeface="Times New Roman" panose="02020603050405020304" pitchFamily="18" charset="0"/>
                <a:ea typeface="MS Mincho" panose="02020609040205080304" pitchFamily="49" charset="-128"/>
              </a:rPr>
              <a:t>nghe</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334254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63683512"/>
              </p:ext>
            </p:extLst>
          </p:nvPr>
        </p:nvGraphicFramePr>
        <p:xfrm>
          <a:off x="196645" y="197226"/>
          <a:ext cx="11681589" cy="6456934"/>
        </p:xfrm>
        <a:graphic>
          <a:graphicData uri="http://schemas.openxmlformats.org/drawingml/2006/table">
            <a:tbl>
              <a:tblPr firstRow="1" firstCol="1" bandRow="1"/>
              <a:tblGrid>
                <a:gridCol w="2798092">
                  <a:extLst>
                    <a:ext uri="{9D8B030D-6E8A-4147-A177-3AD203B41FA5}">
                      <a16:colId xmlns:a16="http://schemas.microsoft.com/office/drawing/2014/main" val="2824782782"/>
                    </a:ext>
                  </a:extLst>
                </a:gridCol>
                <a:gridCol w="2603338">
                  <a:extLst>
                    <a:ext uri="{9D8B030D-6E8A-4147-A177-3AD203B41FA5}">
                      <a16:colId xmlns:a16="http://schemas.microsoft.com/office/drawing/2014/main" val="2533240002"/>
                    </a:ext>
                  </a:extLst>
                </a:gridCol>
                <a:gridCol w="2948261">
                  <a:extLst>
                    <a:ext uri="{9D8B030D-6E8A-4147-A177-3AD203B41FA5}">
                      <a16:colId xmlns:a16="http://schemas.microsoft.com/office/drawing/2014/main" val="4263001406"/>
                    </a:ext>
                  </a:extLst>
                </a:gridCol>
                <a:gridCol w="3331898">
                  <a:extLst>
                    <a:ext uri="{9D8B030D-6E8A-4147-A177-3AD203B41FA5}">
                      <a16:colId xmlns:a16="http://schemas.microsoft.com/office/drawing/2014/main" val="3312391224"/>
                    </a:ext>
                  </a:extLst>
                </a:gridCol>
              </a:tblGrid>
              <a:tr h="246530">
                <a:tc gridSpan="4">
                  <a:txBody>
                    <a:bodyPr/>
                    <a:lstStyle/>
                    <a:p>
                      <a:pPr algn="ctr">
                        <a:lnSpc>
                          <a:spcPct val="107000"/>
                        </a:lnSpc>
                        <a:spcAft>
                          <a:spcPts val="0"/>
                        </a:spcAft>
                        <a:tabLst>
                          <a:tab pos="1386840" algn="l"/>
                        </a:tabLst>
                      </a:pPr>
                      <a:r>
                        <a:rPr lang="en-US" sz="1800" b="1" dirty="0">
                          <a:solidFill>
                            <a:srgbClr val="FF0000"/>
                          </a:solidFill>
                          <a:effectLst/>
                          <a:latin typeface="Times New Roman" panose="02020603050405020304" pitchFamily="18" charset="0"/>
                          <a:ea typeface="MS Mincho"/>
                          <a:cs typeface="Times New Roman" panose="02020603050405020304" pitchFamily="18" charset="0"/>
                        </a:rPr>
                        <a:t>PHIẾU ĐÁNH GIÁ ĐIỂM BÀI NÓI THEO TIÊU CHÍ</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524" marR="45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92601843"/>
                  </a:ext>
                </a:extLst>
              </a:tr>
              <a:tr h="510844">
                <a:tc>
                  <a:txBody>
                    <a:bodyPr/>
                    <a:lstStyle/>
                    <a:p>
                      <a:pPr algn="ctr">
                        <a:lnSpc>
                          <a:spcPct val="107000"/>
                        </a:lnSpc>
                        <a:spcAft>
                          <a:spcPts val="0"/>
                        </a:spcAft>
                        <a:tabLst>
                          <a:tab pos="1386840" algn="l"/>
                        </a:tabLst>
                      </a:pPr>
                      <a:r>
                        <a:rPr lang="en-US" sz="1800" b="1">
                          <a:effectLst/>
                          <a:latin typeface="Times New Roman" panose="02020603050405020304" pitchFamily="18" charset="0"/>
                          <a:ea typeface="MS Mincho"/>
                          <a:cs typeface="Times New Roman" panose="02020603050405020304" pitchFamily="18" charset="0"/>
                        </a:rPr>
                        <a:t>TIÊU CHÍ</a:t>
                      </a:r>
                      <a:endParaRPr lang="en-US"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5524" marR="45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1386840" algn="l"/>
                        </a:tabLst>
                      </a:pPr>
                      <a:r>
                        <a:rPr lang="en-US" sz="1800" b="1" dirty="0" err="1">
                          <a:effectLst/>
                          <a:latin typeface="Times New Roman" panose="02020603050405020304" pitchFamily="18" charset="0"/>
                          <a:ea typeface="MS Mincho"/>
                          <a:cs typeface="Times New Roman" panose="02020603050405020304" pitchFamily="18" charset="0"/>
                        </a:rPr>
                        <a:t>Chưa</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đạt</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tabLst>
                          <a:tab pos="1386840" algn="l"/>
                        </a:tabLst>
                      </a:pPr>
                      <a:r>
                        <a:rPr lang="en-US" sz="1800" b="1" dirty="0">
                          <a:effectLst/>
                          <a:latin typeface="Times New Roman" panose="02020603050405020304" pitchFamily="18" charset="0"/>
                          <a:ea typeface="MS Mincho"/>
                          <a:cs typeface="Times New Roman" panose="02020603050405020304" pitchFamily="18" charset="0"/>
                        </a:rPr>
                        <a:t>(0 </a:t>
                      </a:r>
                      <a:r>
                        <a:rPr lang="en-US" sz="1800" b="1" dirty="0" err="1">
                          <a:effectLst/>
                          <a:latin typeface="Times New Roman" panose="02020603050405020304" pitchFamily="18" charset="0"/>
                          <a:ea typeface="MS Mincho"/>
                          <a:cs typeface="Times New Roman" panose="02020603050405020304" pitchFamily="18" charset="0"/>
                        </a:rPr>
                        <a:t>điểm</a:t>
                      </a:r>
                      <a:r>
                        <a:rPr lang="en-US" sz="1800" b="1" dirty="0">
                          <a:effectLst/>
                          <a:latin typeface="Times New Roman" panose="02020603050405020304" pitchFamily="18" charset="0"/>
                          <a:ea typeface="MS Mincho"/>
                          <a:cs typeface="Times New Roman" panose="02020603050405020304" pitchFamily="18" charset="0"/>
                        </a:rPr>
                        <a:t>)</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524" marR="45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1386840" algn="l"/>
                        </a:tabLst>
                      </a:pPr>
                      <a:r>
                        <a:rPr lang="en-US" sz="1800" b="1">
                          <a:effectLst/>
                          <a:latin typeface="Times New Roman" panose="02020603050405020304" pitchFamily="18" charset="0"/>
                          <a:ea typeface="MS Mincho"/>
                          <a:cs typeface="Times New Roman" panose="02020603050405020304" pitchFamily="18" charset="0"/>
                        </a:rPr>
                        <a:t>Đạt</a:t>
                      </a:r>
                      <a:endParaRPr lang="en-US" sz="1800" b="1">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tabLst>
                          <a:tab pos="1386840" algn="l"/>
                        </a:tabLst>
                      </a:pPr>
                      <a:r>
                        <a:rPr lang="en-US" sz="1800" b="1">
                          <a:effectLst/>
                          <a:latin typeface="Times New Roman" panose="02020603050405020304" pitchFamily="18" charset="0"/>
                          <a:ea typeface="MS Mincho"/>
                          <a:cs typeface="Times New Roman" panose="02020603050405020304" pitchFamily="18" charset="0"/>
                        </a:rPr>
                        <a:t>(1 điểm)</a:t>
                      </a:r>
                      <a:endParaRPr lang="en-US"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5524" marR="45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1386840" algn="l"/>
                        </a:tabLst>
                      </a:pPr>
                      <a:r>
                        <a:rPr lang="en-US" sz="1800" b="1">
                          <a:effectLst/>
                          <a:latin typeface="Times New Roman" panose="02020603050405020304" pitchFamily="18" charset="0"/>
                          <a:ea typeface="MS Mincho"/>
                          <a:cs typeface="Times New Roman" panose="02020603050405020304" pitchFamily="18" charset="0"/>
                        </a:rPr>
                        <a:t>Tốt</a:t>
                      </a:r>
                      <a:endParaRPr lang="en-US" sz="1800" b="1">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tabLst>
                          <a:tab pos="1386840" algn="l"/>
                        </a:tabLst>
                      </a:pPr>
                      <a:r>
                        <a:rPr lang="en-US" sz="1800" b="1">
                          <a:effectLst/>
                          <a:latin typeface="Times New Roman" panose="02020603050405020304" pitchFamily="18" charset="0"/>
                          <a:ea typeface="MS Mincho"/>
                          <a:cs typeface="Times New Roman" panose="02020603050405020304" pitchFamily="18" charset="0"/>
                        </a:rPr>
                        <a:t>(2 điểm)</a:t>
                      </a:r>
                      <a:endParaRPr lang="en-US"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5524" marR="45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4188946"/>
                  </a:ext>
                </a:extLst>
              </a:tr>
              <a:tr h="775157">
                <a:tc>
                  <a:txBody>
                    <a:bodyPr/>
                    <a:lstStyle/>
                    <a:p>
                      <a:pPr>
                        <a:lnSpc>
                          <a:spcPct val="107000"/>
                        </a:lnSpc>
                        <a:spcAft>
                          <a:spcPts val="0"/>
                        </a:spcAft>
                        <a:tabLst>
                          <a:tab pos="1386840" algn="l"/>
                        </a:tabLst>
                      </a:pPr>
                      <a:r>
                        <a:rPr lang="en-US" sz="1800" b="1" dirty="0">
                          <a:effectLst/>
                          <a:latin typeface="Times New Roman" panose="02020603050405020304" pitchFamily="18" charset="0"/>
                          <a:ea typeface="MS Mincho"/>
                          <a:cs typeface="Times New Roman" panose="02020603050405020304" pitchFamily="18" charset="0"/>
                        </a:rPr>
                        <a:t>1. </a:t>
                      </a:r>
                      <a:r>
                        <a:rPr lang="en-US" sz="1800" b="1" dirty="0" err="1" smtClean="0">
                          <a:effectLst/>
                          <a:latin typeface="Times New Roman" panose="02020603050405020304" pitchFamily="18" charset="0"/>
                          <a:ea typeface="MS Mincho"/>
                          <a:cs typeface="Times New Roman" panose="02020603050405020304" pitchFamily="18" charset="0"/>
                        </a:rPr>
                        <a:t>Trình</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bày</a:t>
                      </a:r>
                      <a:r>
                        <a:rPr lang="vi-VN" sz="1800" b="1" dirty="0" smtClean="0">
                          <a:effectLst/>
                          <a:latin typeface="Times New Roman" panose="02020603050405020304" pitchFamily="18" charset="0"/>
                          <a:ea typeface="MS Mincho"/>
                          <a:cs typeface="Times New Roman" panose="02020603050405020304" pitchFamily="18" charset="0"/>
                        </a:rPr>
                        <a:t> được</a:t>
                      </a:r>
                      <a:r>
                        <a:rPr lang="en-US" sz="1800" b="1" dirty="0" smtClean="0">
                          <a:effectLst/>
                          <a:latin typeface="Times New Roman" panose="02020603050405020304" pitchFamily="18" charset="0"/>
                          <a:ea typeface="MS Mincho"/>
                          <a:cs typeface="Times New Roman" panose="02020603050405020304" pitchFamily="18" charset="0"/>
                        </a:rPr>
                        <a:t> ý</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kiến</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nhận</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xét</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về</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lợi</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ích</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của</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đi</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tham</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quan</a:t>
                      </a:r>
                      <a:r>
                        <a:rPr lang="en-US" sz="1800" b="1" baseline="0" dirty="0" smtClean="0">
                          <a:effectLst/>
                          <a:latin typeface="Times New Roman" panose="02020603050405020304" pitchFamily="18" charset="0"/>
                          <a:ea typeface="MS Mincho"/>
                          <a:cs typeface="Times New Roman" panose="02020603050405020304" pitchFamily="18" charset="0"/>
                        </a:rPr>
                        <a:t>, du </a:t>
                      </a:r>
                      <a:r>
                        <a:rPr lang="en-US" sz="1800" b="1" baseline="0" dirty="0" err="1" smtClean="0">
                          <a:effectLst/>
                          <a:latin typeface="Times New Roman" panose="02020603050405020304" pitchFamily="18" charset="0"/>
                          <a:ea typeface="MS Mincho"/>
                          <a:cs typeface="Times New Roman" panose="02020603050405020304" pitchFamily="18" charset="0"/>
                        </a:rPr>
                        <a:t>lịch</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524" marR="45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tabLst>
                          <a:tab pos="1386840" algn="l"/>
                        </a:tabLst>
                      </a:pPr>
                      <a:r>
                        <a:rPr lang="en-US" sz="1800" b="1" dirty="0" err="1">
                          <a:effectLst/>
                          <a:latin typeface="Times New Roman" panose="02020603050405020304" pitchFamily="18" charset="0"/>
                          <a:ea typeface="MS Mincho"/>
                          <a:cs typeface="Times New Roman" panose="02020603050405020304" pitchFamily="18" charset="0"/>
                        </a:rPr>
                        <a:t>Chưa</a:t>
                      </a:r>
                      <a:r>
                        <a:rPr lang="vi-VN" sz="1800" b="1" dirty="0">
                          <a:effectLst/>
                          <a:latin typeface="Times New Roman" panose="02020603050405020304" pitchFamily="18" charset="0"/>
                          <a:ea typeface="MS Mincho"/>
                          <a:cs typeface="Times New Roman" panose="02020603050405020304" pitchFamily="18" charset="0"/>
                        </a:rPr>
                        <a:t> </a:t>
                      </a:r>
                      <a:r>
                        <a:rPr lang="en-US" sz="1800" b="1" dirty="0" err="1" smtClean="0">
                          <a:effectLst/>
                          <a:latin typeface="Times New Roman" panose="02020603050405020304" pitchFamily="18" charset="0"/>
                          <a:ea typeface="MS Mincho"/>
                          <a:cs typeface="Times New Roman" panose="02020603050405020304" pitchFamily="18" charset="0"/>
                        </a:rPr>
                        <a:t>trình</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bày</a:t>
                      </a:r>
                      <a:r>
                        <a:rPr lang="vi-VN" sz="1800" b="1" dirty="0" smtClean="0">
                          <a:effectLst/>
                          <a:latin typeface="Times New Roman" panose="02020603050405020304" pitchFamily="18" charset="0"/>
                          <a:ea typeface="MS Mincho"/>
                          <a:cs typeface="Times New Roman" panose="02020603050405020304" pitchFamily="18" charset="0"/>
                        </a:rPr>
                        <a:t> được</a:t>
                      </a:r>
                      <a:r>
                        <a:rPr lang="en-US" sz="1800" b="1" baseline="0" dirty="0" smtClean="0">
                          <a:effectLst/>
                          <a:latin typeface="Times New Roman" panose="02020603050405020304" pitchFamily="18" charset="0"/>
                          <a:ea typeface="MS Mincho"/>
                          <a:cs typeface="Times New Roman" panose="02020603050405020304" pitchFamily="18" charset="0"/>
                        </a:rPr>
                        <a:t> ý </a:t>
                      </a:r>
                      <a:r>
                        <a:rPr lang="en-US" sz="1800" b="1" baseline="0" dirty="0" err="1" smtClean="0">
                          <a:effectLst/>
                          <a:latin typeface="Times New Roman" panose="02020603050405020304" pitchFamily="18" charset="0"/>
                          <a:ea typeface="MS Mincho"/>
                          <a:cs typeface="Times New Roman" panose="02020603050405020304" pitchFamily="18" charset="0"/>
                        </a:rPr>
                        <a:t>kiến</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nhận</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xét</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về</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lợi</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ích</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đi</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tham</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quan</a:t>
                      </a:r>
                      <a:r>
                        <a:rPr lang="en-US" sz="1800" b="1" baseline="0" dirty="0" smtClean="0">
                          <a:effectLst/>
                          <a:latin typeface="Times New Roman" panose="02020603050405020304" pitchFamily="18" charset="0"/>
                          <a:ea typeface="MS Mincho"/>
                          <a:cs typeface="Times New Roman" panose="02020603050405020304" pitchFamily="18" charset="0"/>
                        </a:rPr>
                        <a:t>, du </a:t>
                      </a:r>
                      <a:r>
                        <a:rPr lang="en-US" sz="1800" b="1" baseline="0" dirty="0" err="1" smtClean="0">
                          <a:effectLst/>
                          <a:latin typeface="Times New Roman" panose="02020603050405020304" pitchFamily="18" charset="0"/>
                          <a:ea typeface="MS Mincho"/>
                          <a:cs typeface="Times New Roman" panose="02020603050405020304" pitchFamily="18" charset="0"/>
                        </a:rPr>
                        <a:t>lịch</a:t>
                      </a:r>
                      <a:r>
                        <a:rPr lang="en-US" sz="1800" b="1" baseline="0" dirty="0" smtClean="0">
                          <a:effectLst/>
                          <a:latin typeface="Times New Roman" panose="02020603050405020304" pitchFamily="18" charset="0"/>
                          <a:ea typeface="MS Mincho"/>
                          <a:cs typeface="Times New Roman" panose="02020603050405020304" pitchFamily="18" charset="0"/>
                        </a:rPr>
                        <a:t>.</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524" marR="45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tabLst>
                          <a:tab pos="1386840" algn="l"/>
                        </a:tabLst>
                      </a:pPr>
                      <a:r>
                        <a:rPr lang="en-US" sz="1800" b="1" dirty="0" err="1" smtClean="0">
                          <a:effectLst/>
                          <a:latin typeface="Times New Roman" panose="02020603050405020304" pitchFamily="18" charset="0"/>
                          <a:ea typeface="MS Mincho"/>
                          <a:cs typeface="Times New Roman" panose="02020603050405020304" pitchFamily="18" charset="0"/>
                        </a:rPr>
                        <a:t>Trình</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bày</a:t>
                      </a:r>
                      <a:r>
                        <a:rPr lang="vi-VN" sz="1800" b="1" dirty="0" smtClean="0">
                          <a:effectLst/>
                          <a:latin typeface="Times New Roman" panose="02020603050405020304" pitchFamily="18" charset="0"/>
                          <a:ea typeface="MS Mincho"/>
                          <a:cs typeface="Times New Roman" panose="02020603050405020304" pitchFamily="18" charset="0"/>
                        </a:rPr>
                        <a:t> </a:t>
                      </a:r>
                      <a:r>
                        <a:rPr lang="vi-VN" sz="1800" b="1" dirty="0">
                          <a:effectLst/>
                          <a:latin typeface="Times New Roman" panose="02020603050405020304" pitchFamily="18" charset="0"/>
                          <a:ea typeface="MS Mincho"/>
                          <a:cs typeface="Times New Roman" panose="02020603050405020304" pitchFamily="18" charset="0"/>
                        </a:rPr>
                        <a:t>còn sơ sài, chưa sáng rõ.</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524" marR="45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tabLst>
                          <a:tab pos="1386840" algn="l"/>
                        </a:tabLst>
                      </a:pPr>
                      <a:r>
                        <a:rPr lang="en-US" sz="1800" b="1" dirty="0" err="1" smtClean="0">
                          <a:effectLst/>
                          <a:latin typeface="Times New Roman" panose="02020603050405020304" pitchFamily="18" charset="0"/>
                          <a:ea typeface="MS Mincho"/>
                          <a:cs typeface="Times New Roman" panose="02020603050405020304" pitchFamily="18" charset="0"/>
                        </a:rPr>
                        <a:t>Trình</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bày</a:t>
                      </a:r>
                      <a:r>
                        <a:rPr lang="en-US" sz="1800" b="1" baseline="0" dirty="0" smtClean="0">
                          <a:effectLst/>
                          <a:latin typeface="Times New Roman" panose="02020603050405020304" pitchFamily="18" charset="0"/>
                          <a:ea typeface="MS Mincho"/>
                          <a:cs typeface="Times New Roman" panose="02020603050405020304" pitchFamily="18" charset="0"/>
                        </a:rPr>
                        <a:t> </a:t>
                      </a:r>
                      <a:r>
                        <a:rPr lang="vi-VN" sz="1800" b="1" dirty="0" smtClean="0">
                          <a:effectLst/>
                          <a:latin typeface="Times New Roman" panose="02020603050405020304" pitchFamily="18" charset="0"/>
                          <a:ea typeface="MS Mincho"/>
                          <a:cs typeface="Times New Roman" panose="02020603050405020304" pitchFamily="18" charset="0"/>
                        </a:rPr>
                        <a:t>cụ </a:t>
                      </a:r>
                      <a:r>
                        <a:rPr lang="vi-VN" sz="1800" b="1" dirty="0">
                          <a:effectLst/>
                          <a:latin typeface="Times New Roman" panose="02020603050405020304" pitchFamily="18" charset="0"/>
                          <a:ea typeface="MS Mincho"/>
                          <a:cs typeface="Times New Roman" panose="02020603050405020304" pitchFamily="18" charset="0"/>
                        </a:rPr>
                        <a:t>thể, sáng rõ.</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524" marR="45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2425331"/>
                  </a:ext>
                </a:extLst>
              </a:tr>
              <a:tr h="1039471">
                <a:tc>
                  <a:txBody>
                    <a:bodyPr/>
                    <a:lstStyle/>
                    <a:p>
                      <a:pPr algn="just">
                        <a:lnSpc>
                          <a:spcPct val="107000"/>
                        </a:lnSpc>
                        <a:spcAft>
                          <a:spcPts val="0"/>
                        </a:spcAft>
                        <a:tabLst>
                          <a:tab pos="1386840" algn="l"/>
                        </a:tabLst>
                      </a:pPr>
                      <a:r>
                        <a:rPr lang="en-US" sz="1800" b="1" dirty="0">
                          <a:effectLst/>
                          <a:latin typeface="Times New Roman" panose="02020603050405020304" pitchFamily="18" charset="0"/>
                          <a:ea typeface="MS Mincho"/>
                          <a:cs typeface="Times New Roman" panose="02020603050405020304" pitchFamily="18" charset="0"/>
                        </a:rPr>
                        <a:t>2. </a:t>
                      </a:r>
                      <a:r>
                        <a:rPr lang="en-US" sz="1800" b="1" dirty="0" smtClean="0">
                          <a:effectLst/>
                          <a:latin typeface="Times New Roman" panose="02020603050405020304" pitchFamily="18" charset="0"/>
                          <a:ea typeface="MS Mincho"/>
                          <a:cs typeface="Times New Roman" panose="02020603050405020304" pitchFamily="18" charset="0"/>
                        </a:rPr>
                        <a:t>Ý</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kiến</a:t>
                      </a:r>
                      <a:r>
                        <a:rPr lang="en-US" sz="1800" b="1" baseline="0" dirty="0" smtClean="0">
                          <a:effectLst/>
                          <a:latin typeface="Times New Roman" panose="02020603050405020304" pitchFamily="18" charset="0"/>
                          <a:ea typeface="MS Mincho"/>
                          <a:cs typeface="Times New Roman" panose="02020603050405020304" pitchFamily="18" charset="0"/>
                        </a:rPr>
                        <a:t> </a:t>
                      </a:r>
                      <a:r>
                        <a:rPr lang="vi-VN" sz="1800" b="1" dirty="0" smtClean="0">
                          <a:effectLst/>
                          <a:latin typeface="Times New Roman" panose="02020603050405020304" pitchFamily="18" charset="0"/>
                          <a:ea typeface="MS Mincho"/>
                          <a:cs typeface="Times New Roman" panose="02020603050405020304" pitchFamily="18" charset="0"/>
                        </a:rPr>
                        <a:t>đầy </a:t>
                      </a:r>
                      <a:r>
                        <a:rPr lang="vi-VN" sz="1800" b="1" dirty="0">
                          <a:effectLst/>
                          <a:latin typeface="Times New Roman" panose="02020603050405020304" pitchFamily="18" charset="0"/>
                          <a:ea typeface="MS Mincho"/>
                          <a:cs typeface="Times New Roman" panose="02020603050405020304" pitchFamily="18" charset="0"/>
                        </a:rPr>
                        <a:t>đủ, chi tiết, có </a:t>
                      </a:r>
                      <a:r>
                        <a:rPr lang="en-US" sz="1800" b="1" dirty="0" err="1" smtClean="0">
                          <a:effectLst/>
                          <a:latin typeface="Times New Roman" panose="02020603050405020304" pitchFamily="18" charset="0"/>
                          <a:ea typeface="MS Mincho"/>
                          <a:cs typeface="Times New Roman" panose="02020603050405020304" pitchFamily="18" charset="0"/>
                        </a:rPr>
                        <a:t>lí</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lẽ</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dẫn</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chứng</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thuyết</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phục</a:t>
                      </a:r>
                      <a:r>
                        <a:rPr lang="vi-VN" sz="1800" b="1" dirty="0" smtClean="0">
                          <a:effectLst/>
                          <a:latin typeface="Times New Roman" panose="02020603050405020304" pitchFamily="18" charset="0"/>
                          <a:ea typeface="MS Mincho"/>
                          <a:cs typeface="Times New Roman" panose="02020603050405020304" pitchFamily="18" charset="0"/>
                        </a:rPr>
                        <a:t> </a:t>
                      </a:r>
                      <a:r>
                        <a:rPr lang="vi-VN" sz="1800" b="1" dirty="0">
                          <a:effectLst/>
                          <a:latin typeface="Times New Roman" panose="02020603050405020304" pitchFamily="18" charset="0"/>
                          <a:ea typeface="MS Mincho"/>
                          <a:cs typeface="Times New Roman" panose="02020603050405020304" pitchFamily="18" charset="0"/>
                        </a:rPr>
                        <a:t>của người nói.</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524" marR="45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tabLst>
                          <a:tab pos="1386840" algn="l"/>
                        </a:tabLst>
                      </a:pPr>
                      <a:r>
                        <a:rPr lang="en-US" sz="1800" b="1" dirty="0" err="1">
                          <a:effectLst/>
                          <a:latin typeface="Times New Roman" panose="02020603050405020304" pitchFamily="18" charset="0"/>
                          <a:ea typeface="MS Mincho"/>
                          <a:cs typeface="Times New Roman" panose="02020603050405020304" pitchFamily="18" charset="0"/>
                        </a:rPr>
                        <a:t>Nôi</a:t>
                      </a:r>
                      <a:r>
                        <a:rPr lang="en-US" sz="1800" b="1" dirty="0">
                          <a:effectLst/>
                          <a:latin typeface="Times New Roman" panose="02020603050405020304" pitchFamily="18" charset="0"/>
                          <a:ea typeface="MS Mincho"/>
                          <a:cs typeface="Times New Roman" panose="02020603050405020304" pitchFamily="18" charset="0"/>
                        </a:rPr>
                        <a:t> dung </a:t>
                      </a:r>
                      <a:r>
                        <a:rPr lang="en-US" sz="1800" b="1" dirty="0" err="1">
                          <a:effectLst/>
                          <a:latin typeface="Times New Roman" panose="02020603050405020304" pitchFamily="18" charset="0"/>
                          <a:ea typeface="MS Mincho"/>
                          <a:cs typeface="Times New Roman" panose="02020603050405020304" pitchFamily="18" charset="0"/>
                        </a:rPr>
                        <a:t>sơ</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sài</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chưa</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có</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đủ</a:t>
                      </a:r>
                      <a:r>
                        <a:rPr lang="vi-VN" sz="1800" b="1" dirty="0">
                          <a:effectLst/>
                          <a:latin typeface="Times New Roman" panose="02020603050405020304" pitchFamily="18" charset="0"/>
                          <a:ea typeface="MS Mincho"/>
                          <a:cs typeface="Times New Roman" panose="02020603050405020304" pitchFamily="18" charset="0"/>
                        </a:rPr>
                        <a:t> </a:t>
                      </a:r>
                      <a:r>
                        <a:rPr lang="en-US" sz="1800" b="1" dirty="0" smtClean="0">
                          <a:effectLst/>
                          <a:latin typeface="Times New Roman" panose="02020603050405020304" pitchFamily="18" charset="0"/>
                          <a:ea typeface="MS Mincho"/>
                          <a:cs typeface="Times New Roman" panose="02020603050405020304" pitchFamily="18" charset="0"/>
                        </a:rPr>
                        <a:t>ý</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kiến</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dirty="0" err="1" smtClean="0">
                          <a:effectLst/>
                          <a:latin typeface="Times New Roman" panose="02020603050405020304" pitchFamily="18" charset="0"/>
                          <a:ea typeface="MS Mincho"/>
                          <a:cs typeface="Times New Roman" panose="02020603050405020304" pitchFamily="18" charset="0"/>
                        </a:rPr>
                        <a:t>lí</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lẽ</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dẫn</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chứng</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dirty="0" err="1" smtClean="0">
                          <a:effectLst/>
                          <a:latin typeface="Times New Roman" panose="02020603050405020304" pitchFamily="18" charset="0"/>
                          <a:ea typeface="MS Mincho"/>
                          <a:cs typeface="Times New Roman" panose="02020603050405020304" pitchFamily="18" charset="0"/>
                        </a:rPr>
                        <a:t>để</a:t>
                      </a:r>
                      <a:r>
                        <a:rPr lang="en-US" sz="1800" b="1" dirty="0" smtClean="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người</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nghe</a:t>
                      </a:r>
                      <a:r>
                        <a:rPr lang="en-US" sz="1800" b="1" dirty="0">
                          <a:effectLst/>
                          <a:latin typeface="Times New Roman" panose="02020603050405020304" pitchFamily="18" charset="0"/>
                          <a:ea typeface="MS Mincho"/>
                          <a:cs typeface="Times New Roman" panose="02020603050405020304" pitchFamily="18" charset="0"/>
                        </a:rPr>
                        <a:t> c</a:t>
                      </a:r>
                      <a:r>
                        <a:rPr lang="vi-VN" sz="1800" b="1" dirty="0">
                          <a:effectLst/>
                          <a:latin typeface="Times New Roman" panose="02020603050405020304" pitchFamily="18" charset="0"/>
                          <a:ea typeface="MS Mincho"/>
                          <a:cs typeface="Times New Roman" panose="02020603050405020304" pitchFamily="18" charset="0"/>
                        </a:rPr>
                        <a:t>ảm nhận được</a:t>
                      </a:r>
                      <a:r>
                        <a:rPr lang="en-US" sz="1800" b="1" dirty="0">
                          <a:effectLst/>
                          <a:latin typeface="Times New Roman" panose="02020603050405020304" pitchFamily="18" charset="0"/>
                          <a:ea typeface="MS Mincho"/>
                          <a:cs typeface="Times New Roman" panose="02020603050405020304" pitchFamily="18" charset="0"/>
                        </a:rPr>
                        <a:t>.</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524" marR="45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tabLst>
                          <a:tab pos="1386840" algn="l"/>
                        </a:tabLst>
                      </a:pPr>
                      <a:r>
                        <a:rPr lang="en-US" sz="1800" b="1" dirty="0" err="1">
                          <a:effectLst/>
                          <a:latin typeface="Times New Roman" panose="02020603050405020304" pitchFamily="18" charset="0"/>
                          <a:ea typeface="MS Mincho"/>
                          <a:cs typeface="Times New Roman" panose="02020603050405020304" pitchFamily="18" charset="0"/>
                        </a:rPr>
                        <a:t>Có</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đủ</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smtClean="0">
                          <a:effectLst/>
                          <a:latin typeface="Times New Roman" panose="02020603050405020304" pitchFamily="18" charset="0"/>
                          <a:ea typeface="MS Mincho"/>
                          <a:cs typeface="Times New Roman" panose="02020603050405020304" pitchFamily="18" charset="0"/>
                        </a:rPr>
                        <a:t>ý</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kiến</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lí</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lẽ</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dẫn</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chứng</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dirty="0" err="1" smtClean="0">
                          <a:effectLst/>
                          <a:latin typeface="Times New Roman" panose="02020603050405020304" pitchFamily="18" charset="0"/>
                          <a:ea typeface="MS Mincho"/>
                          <a:cs typeface="Times New Roman" panose="02020603050405020304" pitchFamily="18" charset="0"/>
                        </a:rPr>
                        <a:t>để</a:t>
                      </a:r>
                      <a:r>
                        <a:rPr lang="en-US" sz="1800" b="1" dirty="0" smtClean="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người</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nghe</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hiểu</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smtClean="0">
                          <a:effectLst/>
                          <a:latin typeface="Times New Roman" panose="02020603050405020304" pitchFamily="18" charset="0"/>
                          <a:ea typeface="MS Mincho"/>
                          <a:cs typeface="Times New Roman" panose="02020603050405020304" pitchFamily="18" charset="0"/>
                        </a:rPr>
                        <a:t>được</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người</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nói</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về</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nhận</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xét</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đi</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tham</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quan</a:t>
                      </a:r>
                      <a:r>
                        <a:rPr lang="en-US" sz="1800" b="1" baseline="0" dirty="0" smtClean="0">
                          <a:effectLst/>
                          <a:latin typeface="Times New Roman" panose="02020603050405020304" pitchFamily="18" charset="0"/>
                          <a:ea typeface="MS Mincho"/>
                          <a:cs typeface="Times New Roman" panose="02020603050405020304" pitchFamily="18" charset="0"/>
                        </a:rPr>
                        <a:t> du </a:t>
                      </a:r>
                      <a:r>
                        <a:rPr lang="en-US" sz="1800" b="1" baseline="0" dirty="0" err="1" smtClean="0">
                          <a:effectLst/>
                          <a:latin typeface="Times New Roman" panose="02020603050405020304" pitchFamily="18" charset="0"/>
                          <a:ea typeface="MS Mincho"/>
                          <a:cs typeface="Times New Roman" panose="02020603050405020304" pitchFamily="18" charset="0"/>
                        </a:rPr>
                        <a:t>lịch</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524" marR="45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tabLst>
                          <a:tab pos="1386840" algn="l"/>
                        </a:tabLst>
                      </a:pPr>
                      <a:r>
                        <a:rPr lang="en-US" sz="1800" b="1" dirty="0" err="1">
                          <a:effectLst/>
                          <a:latin typeface="Times New Roman" panose="02020603050405020304" pitchFamily="18" charset="0"/>
                          <a:ea typeface="MS Mincho"/>
                          <a:cs typeface="Times New Roman" panose="02020603050405020304" pitchFamily="18" charset="0"/>
                        </a:rPr>
                        <a:t>Nội</a:t>
                      </a:r>
                      <a:r>
                        <a:rPr lang="en-US" sz="1800" b="1" dirty="0">
                          <a:effectLst/>
                          <a:latin typeface="Times New Roman" panose="02020603050405020304" pitchFamily="18" charset="0"/>
                          <a:ea typeface="MS Mincho"/>
                          <a:cs typeface="Times New Roman" panose="02020603050405020304" pitchFamily="18" charset="0"/>
                        </a:rPr>
                        <a:t> dung b</a:t>
                      </a:r>
                      <a:r>
                        <a:rPr lang="vi-VN" sz="1800" b="1" dirty="0">
                          <a:effectLst/>
                          <a:latin typeface="Times New Roman" panose="02020603050405020304" pitchFamily="18" charset="0"/>
                          <a:ea typeface="MS Mincho"/>
                          <a:cs typeface="Times New Roman" panose="02020603050405020304" pitchFamily="18" charset="0"/>
                        </a:rPr>
                        <a:t>ài nói </a:t>
                      </a:r>
                      <a:r>
                        <a:rPr lang="en-US" sz="1800" b="1" dirty="0">
                          <a:effectLst/>
                          <a:latin typeface="Times New Roman" panose="02020603050405020304" pitchFamily="18" charset="0"/>
                          <a:ea typeface="MS Mincho"/>
                          <a:cs typeface="Times New Roman" panose="02020603050405020304" pitchFamily="18" charset="0"/>
                        </a:rPr>
                        <a:t>hay, </a:t>
                      </a:r>
                      <a:r>
                        <a:rPr lang="en-US" sz="1800" b="1" dirty="0" err="1">
                          <a:effectLst/>
                          <a:latin typeface="Times New Roman" panose="02020603050405020304" pitchFamily="18" charset="0"/>
                          <a:ea typeface="MS Mincho"/>
                          <a:cs typeface="Times New Roman" panose="02020603050405020304" pitchFamily="18" charset="0"/>
                        </a:rPr>
                        <a:t>phong</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phú</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hấp</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dẫn</a:t>
                      </a:r>
                      <a:r>
                        <a:rPr lang="vi-VN" sz="1800" b="1" dirty="0">
                          <a:effectLst/>
                          <a:latin typeface="Times New Roman" panose="02020603050405020304" pitchFamily="18" charset="0"/>
                          <a:ea typeface="MS Mincho"/>
                          <a:cs typeface="Times New Roman" panose="02020603050405020304" pitchFamily="18" charset="0"/>
                        </a:rPr>
                        <a:t>, </a:t>
                      </a:r>
                      <a:r>
                        <a:rPr lang="en-US" sz="1800" b="1" dirty="0" smtClean="0">
                          <a:effectLst/>
                          <a:latin typeface="Times New Roman" panose="02020603050405020304" pitchFamily="18" charset="0"/>
                          <a:ea typeface="MS Mincho"/>
                          <a:cs typeface="Times New Roman" panose="02020603050405020304" pitchFamily="18" charset="0"/>
                        </a:rPr>
                        <a:t>ý</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kiến</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lí</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lẽ</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dẫn</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chứng</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thuyết</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phục</a:t>
                      </a:r>
                      <a:r>
                        <a:rPr lang="en-US" sz="1800" b="1" baseline="0" dirty="0" smtClean="0">
                          <a:effectLst/>
                          <a:latin typeface="Times New Roman" panose="02020603050405020304" pitchFamily="18" charset="0"/>
                          <a:ea typeface="MS Mincho"/>
                          <a:cs typeface="Times New Roman" panose="02020603050405020304" pitchFamily="18" charset="0"/>
                        </a:rPr>
                        <a:t>.</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524" marR="45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8827482"/>
                  </a:ext>
                </a:extLst>
              </a:tr>
              <a:tr h="775157">
                <a:tc>
                  <a:txBody>
                    <a:bodyPr/>
                    <a:lstStyle/>
                    <a:p>
                      <a:pPr algn="just">
                        <a:lnSpc>
                          <a:spcPct val="107000"/>
                        </a:lnSpc>
                        <a:spcAft>
                          <a:spcPts val="0"/>
                        </a:spcAft>
                        <a:tabLst>
                          <a:tab pos="1386840" algn="l"/>
                        </a:tabLst>
                      </a:pPr>
                      <a:r>
                        <a:rPr lang="en-US" sz="1800" b="1">
                          <a:effectLst/>
                          <a:latin typeface="Times New Roman" panose="02020603050405020304" pitchFamily="18" charset="0"/>
                          <a:ea typeface="MS Mincho"/>
                          <a:cs typeface="Times New Roman" panose="02020603050405020304" pitchFamily="18" charset="0"/>
                        </a:rPr>
                        <a:t>3. Nói to, rõ ràng, truyền cảm.</a:t>
                      </a:r>
                      <a:endParaRPr lang="en-US"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5524" marR="45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tabLst>
                          <a:tab pos="1386840" algn="l"/>
                        </a:tabLst>
                      </a:pPr>
                      <a:r>
                        <a:rPr lang="en-US" sz="1800" b="1">
                          <a:effectLst/>
                          <a:latin typeface="Times New Roman" panose="02020603050405020304" pitchFamily="18" charset="0"/>
                          <a:ea typeface="MS Mincho"/>
                          <a:cs typeface="Times New Roman" panose="02020603050405020304" pitchFamily="18" charset="0"/>
                        </a:rPr>
                        <a:t>Nói nhỏ, khó nghe, nói lặp lại ngập ngừng nhiều lần.</a:t>
                      </a:r>
                      <a:endParaRPr lang="en-US"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5524" marR="45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tabLst>
                          <a:tab pos="1386840" algn="l"/>
                        </a:tabLst>
                      </a:pPr>
                      <a:r>
                        <a:rPr lang="en-US" sz="1800" b="1" dirty="0" err="1">
                          <a:effectLst/>
                          <a:latin typeface="Times New Roman" panose="02020603050405020304" pitchFamily="18" charset="0"/>
                          <a:ea typeface="MS Mincho"/>
                          <a:cs typeface="Times New Roman" panose="02020603050405020304" pitchFamily="18" charset="0"/>
                        </a:rPr>
                        <a:t>Nói</a:t>
                      </a:r>
                      <a:r>
                        <a:rPr lang="en-US" sz="1800" b="1" dirty="0">
                          <a:effectLst/>
                          <a:latin typeface="Times New Roman" panose="02020603050405020304" pitchFamily="18" charset="0"/>
                          <a:ea typeface="MS Mincho"/>
                          <a:cs typeface="Times New Roman" panose="02020603050405020304" pitchFamily="18" charset="0"/>
                        </a:rPr>
                        <a:t> to, </a:t>
                      </a:r>
                      <a:r>
                        <a:rPr lang="en-US" sz="1800" b="1" dirty="0" err="1">
                          <a:effectLst/>
                          <a:latin typeface="Times New Roman" panose="02020603050405020304" pitchFamily="18" charset="0"/>
                          <a:ea typeface="MS Mincho"/>
                          <a:cs typeface="Times New Roman" panose="02020603050405020304" pitchFamily="18" charset="0"/>
                        </a:rPr>
                        <a:t>nhưng</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đôi</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chỗ</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lặp</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lại</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hoặc</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ngập</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ngừng</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một</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vài</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câu</a:t>
                      </a:r>
                      <a:r>
                        <a:rPr lang="en-US" sz="1800" b="1" dirty="0">
                          <a:effectLst/>
                          <a:latin typeface="Times New Roman" panose="02020603050405020304" pitchFamily="18" charset="0"/>
                          <a:ea typeface="MS Mincho"/>
                          <a:cs typeface="Times New Roman" panose="02020603050405020304" pitchFamily="18" charset="0"/>
                        </a:rPr>
                        <a:t>.</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524" marR="45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tabLst>
                          <a:tab pos="1386840" algn="l"/>
                        </a:tabLst>
                      </a:pPr>
                      <a:r>
                        <a:rPr lang="en-US" sz="1800" b="1" dirty="0" err="1">
                          <a:effectLst/>
                          <a:latin typeface="Times New Roman" panose="02020603050405020304" pitchFamily="18" charset="0"/>
                          <a:ea typeface="MS Mincho"/>
                          <a:cs typeface="Times New Roman" panose="02020603050405020304" pitchFamily="18" charset="0"/>
                        </a:rPr>
                        <a:t>Nói</a:t>
                      </a:r>
                      <a:r>
                        <a:rPr lang="en-US" sz="1800" b="1" dirty="0">
                          <a:effectLst/>
                          <a:latin typeface="Times New Roman" panose="02020603050405020304" pitchFamily="18" charset="0"/>
                          <a:ea typeface="MS Mincho"/>
                          <a:cs typeface="Times New Roman" panose="02020603050405020304" pitchFamily="18" charset="0"/>
                        </a:rPr>
                        <a:t> to, </a:t>
                      </a:r>
                      <a:r>
                        <a:rPr lang="en-US" sz="1800" b="1" dirty="0" err="1">
                          <a:effectLst/>
                          <a:latin typeface="Times New Roman" panose="02020603050405020304" pitchFamily="18" charset="0"/>
                          <a:ea typeface="MS Mincho"/>
                          <a:cs typeface="Times New Roman" panose="02020603050405020304" pitchFamily="18" charset="0"/>
                        </a:rPr>
                        <a:t>truyền</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cảm</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hầu</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như</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không</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lặp</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lại</a:t>
                      </a:r>
                      <a:r>
                        <a:rPr lang="en-US" sz="1800" b="1" dirty="0">
                          <a:effectLst/>
                          <a:latin typeface="Times New Roman" panose="02020603050405020304" pitchFamily="18" charset="0"/>
                          <a:ea typeface="MS Mincho"/>
                          <a:cs typeface="Times New Roman" panose="02020603050405020304" pitchFamily="18" charset="0"/>
                        </a:rPr>
                        <a:t> hay </a:t>
                      </a:r>
                      <a:r>
                        <a:rPr lang="en-US" sz="1800" b="1" dirty="0" err="1">
                          <a:effectLst/>
                          <a:latin typeface="Times New Roman" panose="02020603050405020304" pitchFamily="18" charset="0"/>
                          <a:ea typeface="MS Mincho"/>
                          <a:cs typeface="Times New Roman" panose="02020603050405020304" pitchFamily="18" charset="0"/>
                        </a:rPr>
                        <a:t>ngập</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ngừng</a:t>
                      </a:r>
                      <a:r>
                        <a:rPr lang="en-US" sz="1800" b="1" dirty="0">
                          <a:effectLst/>
                          <a:latin typeface="Times New Roman" panose="02020603050405020304" pitchFamily="18" charset="0"/>
                          <a:ea typeface="MS Mincho"/>
                          <a:cs typeface="Times New Roman" panose="02020603050405020304" pitchFamily="18" charset="0"/>
                        </a:rPr>
                        <a:t>.</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524" marR="45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489199"/>
                  </a:ext>
                </a:extLst>
              </a:tr>
              <a:tr h="1303785">
                <a:tc>
                  <a:txBody>
                    <a:bodyPr/>
                    <a:lstStyle/>
                    <a:p>
                      <a:pPr algn="just">
                        <a:lnSpc>
                          <a:spcPct val="107000"/>
                        </a:lnSpc>
                        <a:spcAft>
                          <a:spcPts val="0"/>
                        </a:spcAft>
                        <a:tabLst>
                          <a:tab pos="1386840" algn="l"/>
                        </a:tabLst>
                      </a:pPr>
                      <a:r>
                        <a:rPr lang="en-US" sz="1800" b="1">
                          <a:effectLst/>
                          <a:latin typeface="Times New Roman" panose="02020603050405020304" pitchFamily="18" charset="0"/>
                          <a:ea typeface="MS Mincho"/>
                          <a:cs typeface="Times New Roman" panose="02020603050405020304" pitchFamily="18" charset="0"/>
                        </a:rPr>
                        <a:t>4. Sử dụng yếu tố phi ngôn ngữ (điệu bộ, cử chỉ, nét mặt, ánh mắt,..) phù hợp.</a:t>
                      </a:r>
                      <a:endParaRPr lang="en-US"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5524" marR="45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tabLst>
                          <a:tab pos="1386840" algn="l"/>
                        </a:tabLst>
                      </a:pPr>
                      <a:r>
                        <a:rPr lang="en-US" sz="1800" b="1">
                          <a:effectLst/>
                          <a:latin typeface="Times New Roman" panose="02020603050405020304" pitchFamily="18" charset="0"/>
                          <a:ea typeface="MS Mincho"/>
                          <a:cs typeface="Times New Roman" panose="02020603050405020304" pitchFamily="18" charset="0"/>
                        </a:rPr>
                        <a:t>Điệu bộ thiếu tự tin, mắt chưa nhìn vào người nghe, nét mặt chưa biểu cảm hoặc biểu cảm không phù hợp.</a:t>
                      </a:r>
                      <a:endParaRPr lang="en-US"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5524" marR="45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tabLst>
                          <a:tab pos="1386840" algn="l"/>
                        </a:tabLst>
                      </a:pPr>
                      <a:r>
                        <a:rPr lang="en-US" sz="1800" b="1" dirty="0" err="1">
                          <a:effectLst/>
                          <a:latin typeface="Times New Roman" panose="02020603050405020304" pitchFamily="18" charset="0"/>
                          <a:ea typeface="MS Mincho"/>
                          <a:cs typeface="Times New Roman" panose="02020603050405020304" pitchFamily="18" charset="0"/>
                        </a:rPr>
                        <a:t>Điệu</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bộ</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tự</a:t>
                      </a:r>
                      <a:r>
                        <a:rPr lang="en-US" sz="1800" b="1" dirty="0">
                          <a:effectLst/>
                          <a:latin typeface="Times New Roman" panose="02020603050405020304" pitchFamily="18" charset="0"/>
                          <a:ea typeface="MS Mincho"/>
                          <a:cs typeface="Times New Roman" panose="02020603050405020304" pitchFamily="18" charset="0"/>
                        </a:rPr>
                        <a:t> tin, </a:t>
                      </a:r>
                      <a:r>
                        <a:rPr lang="en-US" sz="1800" b="1" dirty="0" err="1">
                          <a:effectLst/>
                          <a:latin typeface="Times New Roman" panose="02020603050405020304" pitchFamily="18" charset="0"/>
                          <a:ea typeface="MS Mincho"/>
                          <a:cs typeface="Times New Roman" panose="02020603050405020304" pitchFamily="18" charset="0"/>
                        </a:rPr>
                        <a:t>mắt</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chưa</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nhìn</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vào</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người</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nghe</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biểu</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cảm</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phù</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hợp</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với</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nội</a:t>
                      </a:r>
                      <a:r>
                        <a:rPr lang="en-US" sz="1800" b="1" dirty="0">
                          <a:effectLst/>
                          <a:latin typeface="Times New Roman" panose="02020603050405020304" pitchFamily="18" charset="0"/>
                          <a:ea typeface="MS Mincho"/>
                          <a:cs typeface="Times New Roman" panose="02020603050405020304" pitchFamily="18" charset="0"/>
                        </a:rPr>
                        <a:t> dung b</a:t>
                      </a:r>
                      <a:r>
                        <a:rPr lang="vi-VN" sz="1800" b="1" dirty="0">
                          <a:effectLst/>
                          <a:latin typeface="Times New Roman" panose="02020603050405020304" pitchFamily="18" charset="0"/>
                          <a:ea typeface="MS Mincho"/>
                          <a:cs typeface="Times New Roman" panose="02020603050405020304" pitchFamily="18" charset="0"/>
                        </a:rPr>
                        <a:t>ài nói</a:t>
                      </a:r>
                      <a:r>
                        <a:rPr lang="en-US" sz="1800" b="1" dirty="0">
                          <a:effectLst/>
                          <a:latin typeface="Times New Roman" panose="02020603050405020304" pitchFamily="18" charset="0"/>
                          <a:ea typeface="MS Mincho"/>
                          <a:cs typeface="Times New Roman" panose="02020603050405020304" pitchFamily="18" charset="0"/>
                        </a:rPr>
                        <a:t>.</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524" marR="45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tabLst>
                          <a:tab pos="1386840" algn="l"/>
                        </a:tabLst>
                      </a:pPr>
                      <a:r>
                        <a:rPr lang="en-US" sz="1800" b="1" dirty="0" err="1">
                          <a:effectLst/>
                          <a:latin typeface="Times New Roman" panose="02020603050405020304" pitchFamily="18" charset="0"/>
                          <a:ea typeface="MS Mincho"/>
                          <a:cs typeface="Times New Roman" panose="02020603050405020304" pitchFamily="18" charset="0"/>
                        </a:rPr>
                        <a:t>Điệu</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bộ</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tự</a:t>
                      </a:r>
                      <a:r>
                        <a:rPr lang="en-US" sz="1800" b="1" dirty="0">
                          <a:effectLst/>
                          <a:latin typeface="Times New Roman" panose="02020603050405020304" pitchFamily="18" charset="0"/>
                          <a:ea typeface="MS Mincho"/>
                          <a:cs typeface="Times New Roman" panose="02020603050405020304" pitchFamily="18" charset="0"/>
                        </a:rPr>
                        <a:t> tin, </a:t>
                      </a:r>
                      <a:r>
                        <a:rPr lang="en-US" sz="1800" b="1" dirty="0" err="1">
                          <a:effectLst/>
                          <a:latin typeface="Times New Roman" panose="02020603050405020304" pitchFamily="18" charset="0"/>
                          <a:ea typeface="MS Mincho"/>
                          <a:cs typeface="Times New Roman" panose="02020603050405020304" pitchFamily="18" charset="0"/>
                        </a:rPr>
                        <a:t>mắt</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nhìn</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vào</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người</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nghe</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nét</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mặt</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sinh</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động</a:t>
                      </a:r>
                      <a:r>
                        <a:rPr lang="en-US" sz="1800" b="1" dirty="0">
                          <a:effectLst/>
                          <a:latin typeface="Times New Roman" panose="02020603050405020304" pitchFamily="18" charset="0"/>
                          <a:ea typeface="MS Mincho"/>
                          <a:cs typeface="Times New Roman" panose="02020603050405020304" pitchFamily="18" charset="0"/>
                        </a:rPr>
                        <a:t>.</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524" marR="45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0907800"/>
                  </a:ext>
                </a:extLst>
              </a:tr>
              <a:tr h="775157">
                <a:tc>
                  <a:txBody>
                    <a:bodyPr/>
                    <a:lstStyle/>
                    <a:p>
                      <a:pPr algn="just">
                        <a:lnSpc>
                          <a:spcPct val="107000"/>
                        </a:lnSpc>
                        <a:spcAft>
                          <a:spcPts val="0"/>
                        </a:spcAft>
                        <a:tabLst>
                          <a:tab pos="1386840" algn="l"/>
                        </a:tabLst>
                      </a:pPr>
                      <a:r>
                        <a:rPr lang="en-US" sz="1800" b="1">
                          <a:effectLst/>
                          <a:latin typeface="Times New Roman" panose="02020603050405020304" pitchFamily="18" charset="0"/>
                          <a:ea typeface="MS Mincho"/>
                          <a:cs typeface="Times New Roman" panose="02020603050405020304" pitchFamily="18" charset="0"/>
                        </a:rPr>
                        <a:t>5. Mở đầu và kết thúc hợp lí.</a:t>
                      </a:r>
                      <a:endParaRPr lang="en-US"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5524" marR="45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tabLst>
                          <a:tab pos="1386840" algn="l"/>
                        </a:tabLst>
                      </a:pPr>
                      <a:r>
                        <a:rPr lang="en-US" sz="1800" b="1">
                          <a:effectLst/>
                          <a:latin typeface="Times New Roman" panose="02020603050405020304" pitchFamily="18" charset="0"/>
                          <a:ea typeface="MS Mincho"/>
                          <a:cs typeface="Times New Roman" panose="02020603050405020304" pitchFamily="18" charset="0"/>
                        </a:rPr>
                        <a:t>Không chào hỏi và/ hoặc không có lời kết thúc bài nói.</a:t>
                      </a:r>
                      <a:endParaRPr lang="en-US"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5524" marR="45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tabLst>
                          <a:tab pos="1386840" algn="l"/>
                        </a:tabLst>
                      </a:pPr>
                      <a:r>
                        <a:rPr lang="en-US" sz="1800" b="1">
                          <a:effectLst/>
                          <a:latin typeface="Times New Roman" panose="02020603050405020304" pitchFamily="18" charset="0"/>
                          <a:ea typeface="MS Mincho"/>
                          <a:cs typeface="Times New Roman" panose="02020603050405020304" pitchFamily="18" charset="0"/>
                        </a:rPr>
                        <a:t>Chào hỏi và/ có lời kết thúc bài nói.</a:t>
                      </a:r>
                      <a:endParaRPr lang="en-US"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5524" marR="45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tabLst>
                          <a:tab pos="1386840" algn="l"/>
                        </a:tabLst>
                      </a:pPr>
                      <a:r>
                        <a:rPr lang="en-US" sz="1800" b="1" dirty="0" err="1">
                          <a:effectLst/>
                          <a:latin typeface="Times New Roman" panose="02020603050405020304" pitchFamily="18" charset="0"/>
                          <a:ea typeface="MS Mincho"/>
                          <a:cs typeface="Times New Roman" panose="02020603050405020304" pitchFamily="18" charset="0"/>
                        </a:rPr>
                        <a:t>Chào</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hỏi</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và</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có</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lời</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kết</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thúc</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bài</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nói</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ấn</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tượng</a:t>
                      </a:r>
                      <a:r>
                        <a:rPr lang="en-US" sz="1800" b="1" dirty="0">
                          <a:effectLst/>
                          <a:latin typeface="Times New Roman" panose="02020603050405020304" pitchFamily="18" charset="0"/>
                          <a:ea typeface="MS Mincho"/>
                          <a:cs typeface="Times New Roman" panose="02020603050405020304" pitchFamily="18" charset="0"/>
                        </a:rPr>
                        <a:t>.</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524" marR="45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19149"/>
                  </a:ext>
                </a:extLst>
              </a:tr>
              <a:tr h="246530">
                <a:tc gridSpan="4">
                  <a:txBody>
                    <a:bodyPr/>
                    <a:lstStyle/>
                    <a:p>
                      <a:pPr algn="just">
                        <a:lnSpc>
                          <a:spcPct val="107000"/>
                        </a:lnSpc>
                        <a:spcAft>
                          <a:spcPts val="0"/>
                        </a:spcAft>
                        <a:tabLst>
                          <a:tab pos="1386840" algn="l"/>
                        </a:tabLst>
                      </a:pPr>
                      <a:r>
                        <a:rPr lang="en-US" sz="1800" b="1" dirty="0" err="1">
                          <a:effectLst/>
                          <a:latin typeface="Times New Roman" panose="02020603050405020304" pitchFamily="18" charset="0"/>
                          <a:ea typeface="MS Mincho"/>
                          <a:cs typeface="Times New Roman" panose="02020603050405020304" pitchFamily="18" charset="0"/>
                        </a:rPr>
                        <a:t>Tổng</a:t>
                      </a:r>
                      <a:r>
                        <a:rPr lang="en-US" sz="1800" b="1" dirty="0">
                          <a:effectLst/>
                          <a:latin typeface="Times New Roman" panose="02020603050405020304" pitchFamily="18" charset="0"/>
                          <a:ea typeface="MS Mincho"/>
                          <a:cs typeface="Times New Roman" panose="02020603050405020304" pitchFamily="18" charset="0"/>
                        </a:rPr>
                        <a:t>:     ................/10 </a:t>
                      </a:r>
                      <a:r>
                        <a:rPr lang="en-US" sz="1800" b="1" dirty="0" err="1">
                          <a:effectLst/>
                          <a:latin typeface="Times New Roman" panose="02020603050405020304" pitchFamily="18" charset="0"/>
                          <a:ea typeface="MS Mincho"/>
                          <a:cs typeface="Times New Roman" panose="02020603050405020304" pitchFamily="18" charset="0"/>
                        </a:rPr>
                        <a:t>điểm</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524" marR="45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29231224"/>
                  </a:ext>
                </a:extLst>
              </a:tr>
            </a:tbl>
          </a:graphicData>
        </a:graphic>
      </p:graphicFrame>
      <p:sp>
        <p:nvSpPr>
          <p:cNvPr id="3" name="Rectangle 2"/>
          <p:cNvSpPr/>
          <p:nvPr/>
        </p:nvSpPr>
        <p:spPr>
          <a:xfrm>
            <a:off x="3765755" y="6204155"/>
            <a:ext cx="8112479" cy="521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atin typeface="Times New Roman" panose="02020603050405020304" pitchFamily="18" charset="0"/>
                <a:cs typeface="Times New Roman" panose="02020603050405020304" pitchFamily="18" charset="0"/>
              </a:rPr>
              <a:t>Tổ</a:t>
            </a:r>
            <a:r>
              <a:rPr lang="en-US" sz="3200" dirty="0" smtClean="0">
                <a:latin typeface="Times New Roman" panose="02020603050405020304" pitchFamily="18" charset="0"/>
                <a:cs typeface="Times New Roman" panose="02020603050405020304" pitchFamily="18" charset="0"/>
              </a:rPr>
              <a:t> 1 </a:t>
            </a:r>
            <a:r>
              <a:rPr lang="en-US" sz="3200" dirty="0" err="1" smtClean="0">
                <a:latin typeface="Times New Roman" panose="02020603050405020304" pitchFamily="18" charset="0"/>
                <a:cs typeface="Times New Roman" panose="02020603050405020304" pitchFamily="18" charset="0"/>
              </a:rPr>
              <a:t>chấm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tổ</a:t>
            </a:r>
            <a:r>
              <a:rPr lang="en-US" sz="3200" dirty="0" smtClean="0">
                <a:latin typeface="Times New Roman" panose="02020603050405020304" pitchFamily="18" charset="0"/>
                <a:cs typeface="Times New Roman" panose="02020603050405020304" pitchFamily="18" charset="0"/>
              </a:rPr>
              <a:t> 2; </a:t>
            </a:r>
            <a:r>
              <a:rPr lang="en-US" sz="3200" dirty="0" err="1" smtClean="0">
                <a:latin typeface="Times New Roman" panose="02020603050405020304" pitchFamily="18" charset="0"/>
                <a:cs typeface="Times New Roman" panose="02020603050405020304" pitchFamily="18" charset="0"/>
              </a:rPr>
              <a:t>Tổ</a:t>
            </a:r>
            <a:r>
              <a:rPr lang="en-US" sz="3200" dirty="0" smtClean="0">
                <a:latin typeface="Times New Roman" panose="02020603050405020304" pitchFamily="18" charset="0"/>
                <a:cs typeface="Times New Roman" panose="02020603050405020304" pitchFamily="18" charset="0"/>
              </a:rPr>
              <a:t> 2 </a:t>
            </a:r>
            <a:r>
              <a:rPr lang="en-US" sz="3200" dirty="0" err="1" smtClean="0">
                <a:latin typeface="Times New Roman" panose="02020603050405020304" pitchFamily="18" charset="0"/>
                <a:cs typeface="Times New Roman" panose="02020603050405020304" pitchFamily="18" charset="0"/>
              </a:rPr>
              <a:t>chấm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tổ</a:t>
            </a:r>
            <a:r>
              <a:rPr lang="en-US" sz="3200" dirty="0" smtClean="0">
                <a:latin typeface="Times New Roman" panose="02020603050405020304" pitchFamily="18" charset="0"/>
                <a:cs typeface="Times New Roman" panose="02020603050405020304" pitchFamily="18" charset="0"/>
              </a:rPr>
              <a:t> 3, </a:t>
            </a:r>
            <a:r>
              <a:rPr lang="en-US" sz="3200" dirty="0" err="1" smtClean="0">
                <a:latin typeface="Times New Roman" panose="02020603050405020304" pitchFamily="18" charset="0"/>
                <a:cs typeface="Times New Roman" panose="02020603050405020304" pitchFamily="18" charset="0"/>
              </a:rPr>
              <a:t>Tổ</a:t>
            </a:r>
            <a:r>
              <a:rPr lang="en-US" sz="3200" dirty="0" smtClean="0">
                <a:latin typeface="Times New Roman" panose="02020603050405020304" pitchFamily="18" charset="0"/>
                <a:cs typeface="Times New Roman" panose="02020603050405020304" pitchFamily="18" charset="0"/>
              </a:rPr>
              <a:t> 3 </a:t>
            </a:r>
            <a:r>
              <a:rPr lang="en-US" sz="3200" dirty="0" err="1" smtClean="0">
                <a:latin typeface="Times New Roman" panose="02020603050405020304" pitchFamily="18" charset="0"/>
                <a:cs typeface="Times New Roman" panose="02020603050405020304" pitchFamily="18" charset="0"/>
              </a:rPr>
              <a:t>chấm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tổ</a:t>
            </a:r>
            <a:r>
              <a:rPr lang="en-US" sz="3200" dirty="0" smtClean="0">
                <a:latin typeface="Times New Roman" panose="02020603050405020304" pitchFamily="18" charset="0"/>
                <a:cs typeface="Times New Roman" panose="02020603050405020304" pitchFamily="18" charset="0"/>
              </a:rPr>
              <a:t> 1.</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37916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7-Point Star 6"/>
          <p:cNvSpPr/>
          <p:nvPr/>
        </p:nvSpPr>
        <p:spPr>
          <a:xfrm>
            <a:off x="1779639" y="1966451"/>
            <a:ext cx="2123767" cy="204511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latin typeface="Times New Roman" panose="02020603050405020304" pitchFamily="18" charset="0"/>
                <a:cs typeface="Times New Roman" panose="02020603050405020304" pitchFamily="18" charset="0"/>
              </a:rPr>
              <a:t>Tổ</a:t>
            </a:r>
            <a:r>
              <a:rPr lang="en-US" sz="3600" dirty="0" smtClean="0">
                <a:latin typeface="Times New Roman" panose="02020603050405020304" pitchFamily="18" charset="0"/>
                <a:cs typeface="Times New Roman" panose="02020603050405020304" pitchFamily="18" charset="0"/>
              </a:rPr>
              <a:t> 1</a:t>
            </a:r>
            <a:endParaRPr lang="en-US" sz="3600" dirty="0">
              <a:latin typeface="Times New Roman" panose="02020603050405020304" pitchFamily="18" charset="0"/>
              <a:cs typeface="Times New Roman" panose="02020603050405020304" pitchFamily="18" charset="0"/>
            </a:endParaRPr>
          </a:p>
        </p:txBody>
      </p:sp>
      <p:sp>
        <p:nvSpPr>
          <p:cNvPr id="9" name="Content Placeholder 8"/>
          <p:cNvSpPr>
            <a:spLocks noGrp="1"/>
          </p:cNvSpPr>
          <p:nvPr>
            <p:ph idx="1"/>
          </p:nvPr>
        </p:nvSpPr>
        <p:spPr>
          <a:xfrm>
            <a:off x="5289753" y="1966451"/>
            <a:ext cx="2330247" cy="204511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latin typeface="Times New Roman" panose="02020603050405020304" pitchFamily="18" charset="0"/>
                <a:cs typeface="Times New Roman" panose="02020603050405020304" pitchFamily="18" charset="0"/>
              </a:rPr>
              <a:t>Tổ</a:t>
            </a:r>
            <a:r>
              <a:rPr lang="en-US" sz="3600" dirty="0" smtClean="0">
                <a:latin typeface="Times New Roman" panose="02020603050405020304" pitchFamily="18" charset="0"/>
                <a:cs typeface="Times New Roman" panose="02020603050405020304" pitchFamily="18" charset="0"/>
              </a:rPr>
              <a:t> 2</a:t>
            </a:r>
            <a:endParaRPr lang="en-US" sz="3600" dirty="0">
              <a:latin typeface="Times New Roman" panose="02020603050405020304" pitchFamily="18" charset="0"/>
              <a:cs typeface="Times New Roman" panose="02020603050405020304" pitchFamily="18" charset="0"/>
            </a:endParaRPr>
          </a:p>
        </p:txBody>
      </p:sp>
      <p:sp>
        <p:nvSpPr>
          <p:cNvPr id="10" name="Content Placeholder 8"/>
          <p:cNvSpPr txBox="1">
            <a:spLocks/>
          </p:cNvSpPr>
          <p:nvPr/>
        </p:nvSpPr>
        <p:spPr>
          <a:xfrm>
            <a:off x="8549146" y="2050025"/>
            <a:ext cx="2330247" cy="204511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gn="ctr"/>
            <a:r>
              <a:rPr lang="en-US" sz="3600" dirty="0" err="1" smtClean="0">
                <a:latin typeface="Times New Roman" panose="02020603050405020304" pitchFamily="18" charset="0"/>
                <a:cs typeface="Times New Roman" panose="02020603050405020304" pitchFamily="18" charset="0"/>
              </a:rPr>
              <a:t>Tổ</a:t>
            </a:r>
            <a:r>
              <a:rPr lang="en-US" sz="3600" dirty="0" smtClean="0">
                <a:latin typeface="Times New Roman" panose="02020603050405020304" pitchFamily="18" charset="0"/>
                <a:cs typeface="Times New Roman" panose="02020603050405020304" pitchFamily="18" charset="0"/>
              </a:rPr>
              <a:t> 3</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20196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7-Point Star 6"/>
          <p:cNvSpPr/>
          <p:nvPr/>
        </p:nvSpPr>
        <p:spPr>
          <a:xfrm>
            <a:off x="5024284" y="1769806"/>
            <a:ext cx="2123767" cy="204511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Tổ</a:t>
            </a:r>
            <a:r>
              <a:rPr kumimoji="0" lang="en-US" sz="36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1</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1897676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Hình ảnh 7">
            <a:extLst>
              <a:ext uri="{FF2B5EF4-FFF2-40B4-BE49-F238E27FC236}">
                <a16:creationId xmlns:a16="http://schemas.microsoft.com/office/drawing/2014/main" id="{7DC3AEE4-A550-E8E4-1844-D50CFC07D6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52" y="79708"/>
            <a:ext cx="12192000" cy="6858000"/>
          </a:xfrm>
          <a:prstGeom prst="rect">
            <a:avLst/>
          </a:prstGeom>
        </p:spPr>
      </p:pic>
      <p:sp>
        <p:nvSpPr>
          <p:cNvPr id="6" name="Hộp Văn bản 5">
            <a:extLst>
              <a:ext uri="{FF2B5EF4-FFF2-40B4-BE49-F238E27FC236}">
                <a16:creationId xmlns:a16="http://schemas.microsoft.com/office/drawing/2014/main" id="{B83B94CF-5ACC-1869-4322-A8DC9A3D4C0B}"/>
              </a:ext>
            </a:extLst>
          </p:cNvPr>
          <p:cNvSpPr txBox="1"/>
          <p:nvPr/>
        </p:nvSpPr>
        <p:spPr>
          <a:xfrm>
            <a:off x="1549269" y="2776257"/>
            <a:ext cx="10000473" cy="2003625"/>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tab pos="1028700" algn="l"/>
              </a:tabLst>
              <a:defRPr/>
            </a:pPr>
            <a:r>
              <a:rPr kumimoji="0" lang="en-US" sz="5400" b="1" i="0" u="none" strike="noStrike" kern="1200" cap="none" spc="0" normalizeH="0" baseline="0" noProof="0" dirty="0" smtClean="0">
                <a:ln>
                  <a:noFill/>
                </a:ln>
                <a:solidFill>
                  <a:srgbClr val="CC6600"/>
                </a:solidFill>
                <a:effectLst/>
                <a:uLnTx/>
                <a:uFillTx/>
                <a:latin typeface="Times New Roman" panose="02020603050405020304" pitchFamily="18" charset="0"/>
                <a:ea typeface="Times New Roman" panose="02020603050405020304" pitchFamily="18" charset="0"/>
                <a:cs typeface="+mn-cs"/>
              </a:rPr>
              <a:t>TRÌNH</a:t>
            </a:r>
            <a:r>
              <a:rPr kumimoji="0" lang="en-US" sz="5400" b="1" i="0" u="none" strike="noStrike" kern="1200" cap="none" spc="0" normalizeH="0" noProof="0" dirty="0" smtClean="0">
                <a:ln>
                  <a:noFill/>
                </a:ln>
                <a:solidFill>
                  <a:srgbClr val="CC6600"/>
                </a:solidFill>
                <a:effectLst/>
                <a:uLnTx/>
                <a:uFillTx/>
                <a:latin typeface="Times New Roman" panose="02020603050405020304" pitchFamily="18" charset="0"/>
                <a:ea typeface="Times New Roman" panose="02020603050405020304" pitchFamily="18" charset="0"/>
                <a:cs typeface="+mn-cs"/>
              </a:rPr>
              <a:t> BÀY Ý KIẾN VỀ MỘT VẤN ĐỀ (</a:t>
            </a:r>
            <a:r>
              <a:rPr kumimoji="0" lang="en-US" sz="5400" b="1" i="0" u="none" strike="noStrike" kern="1200" cap="none" spc="0" normalizeH="0" noProof="0" dirty="0" err="1" smtClean="0">
                <a:ln>
                  <a:noFill/>
                </a:ln>
                <a:solidFill>
                  <a:srgbClr val="CC6600"/>
                </a:solidFill>
                <a:effectLst/>
                <a:uLnTx/>
                <a:uFillTx/>
                <a:latin typeface="Times New Roman" panose="02020603050405020304" pitchFamily="18" charset="0"/>
                <a:ea typeface="Times New Roman" panose="02020603050405020304" pitchFamily="18" charset="0"/>
                <a:cs typeface="+mn-cs"/>
              </a:rPr>
              <a:t>Tiết</a:t>
            </a:r>
            <a:r>
              <a:rPr kumimoji="0" lang="en-US" sz="5400" b="1" i="0" u="none" strike="noStrike" kern="1200" cap="none" spc="0" normalizeH="0" noProof="0" dirty="0" smtClean="0">
                <a:ln>
                  <a:noFill/>
                </a:ln>
                <a:solidFill>
                  <a:srgbClr val="CC6600"/>
                </a:solidFill>
                <a:effectLst/>
                <a:uLnTx/>
                <a:uFillTx/>
                <a:latin typeface="Times New Roman" panose="02020603050405020304" pitchFamily="18" charset="0"/>
                <a:ea typeface="Times New Roman" panose="02020603050405020304" pitchFamily="18" charset="0"/>
                <a:cs typeface="+mn-cs"/>
              </a:rPr>
              <a:t> 1)</a:t>
            </a:r>
            <a:endParaRPr kumimoji="0" lang="en-US" sz="5400" b="0" i="0" u="none" strike="noStrike" kern="1200" cap="none" spc="0" normalizeH="0" baseline="0" noProof="0" dirty="0">
              <a:ln>
                <a:noFill/>
              </a:ln>
              <a:solidFill>
                <a:srgbClr val="CC6600"/>
              </a:solidFill>
              <a:effectLst/>
              <a:uLnTx/>
              <a:uFillTx/>
              <a:latin typeface="Times New Roman" panose="02020603050405020304" pitchFamily="18" charset="0"/>
              <a:ea typeface="Times New Roman" panose="02020603050405020304" pitchFamily="18" charset="0"/>
              <a:cs typeface="+mn-cs"/>
            </a:endParaRPr>
          </a:p>
        </p:txBody>
      </p:sp>
      <p:sp>
        <p:nvSpPr>
          <p:cNvPr id="10" name="Hộp Văn bản 9">
            <a:extLst>
              <a:ext uri="{FF2B5EF4-FFF2-40B4-BE49-F238E27FC236}">
                <a16:creationId xmlns:a16="http://schemas.microsoft.com/office/drawing/2014/main" id="{CF77FFBC-3B86-56A2-D12E-CED5D66CA708}"/>
              </a:ext>
            </a:extLst>
          </p:cNvPr>
          <p:cNvSpPr txBox="1"/>
          <p:nvPr/>
        </p:nvSpPr>
        <p:spPr>
          <a:xfrm>
            <a:off x="1318507" y="1173004"/>
            <a:ext cx="9242796" cy="1366528"/>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tab pos="1028700" algn="l"/>
              </a:tabLst>
              <a:defRPr/>
            </a:pPr>
            <a:r>
              <a:rPr kumimoji="0" lang="vi-VN"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BÀI </a:t>
            </a:r>
            <a:r>
              <a:rPr kumimoji="0" lang="en-US"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4</a:t>
            </a:r>
            <a:r>
              <a:rPr kumimoji="0" lang="vi-VN"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a:t>
            </a:r>
            <a:r>
              <a:rPr kumimoji="0" lang="en-US"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 VĂN</a:t>
            </a:r>
            <a:r>
              <a:rPr kumimoji="0" lang="en-US" sz="3600" b="1" i="0"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 BẢN NGHỊ LUẬN</a:t>
            </a:r>
            <a:endParaRPr kumimoji="0" lang="vi-VN"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15000"/>
              </a:lnSpc>
              <a:spcBef>
                <a:spcPts val="0"/>
              </a:spcBef>
              <a:spcAft>
                <a:spcPts val="0"/>
              </a:spcAft>
              <a:buClrTx/>
              <a:buSzTx/>
              <a:buFontTx/>
              <a:buNone/>
              <a:tabLst>
                <a:tab pos="1028700" algn="l"/>
              </a:tabLst>
              <a:defRPr/>
            </a:pPr>
            <a:r>
              <a:rPr kumimoji="0" lang="vi-VN"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TIẾT: </a:t>
            </a:r>
            <a:r>
              <a:rPr kumimoji="0" lang="en-US" sz="36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55</a:t>
            </a:r>
            <a:r>
              <a:rPr kumimoji="0" lang="en-US" sz="3600" b="1" i="0" u="none" strike="noStrike" kern="1200" cap="none" spc="0" normalizeH="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 + 56: NÓI VÀ NGHE</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688279103"/>
      </p:ext>
    </p:extLst>
  </p:cSld>
  <p:clrMapOvr>
    <a:masterClrMapping/>
  </p:clrMapOvr>
  <p:transition spd="slow">
    <p:comb/>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5289753" y="1966451"/>
            <a:ext cx="2330247" cy="204511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latin typeface="Times New Roman" panose="02020603050405020304" pitchFamily="18" charset="0"/>
                <a:cs typeface="Times New Roman" panose="02020603050405020304" pitchFamily="18" charset="0"/>
                <a:hlinkClick r:id="rId2" action="ppaction://hlinkpres?slideindex=1&amp;slidetitle="/>
              </a:rPr>
              <a:t>Tổ</a:t>
            </a:r>
            <a:r>
              <a:rPr lang="en-US" sz="3600" dirty="0" smtClean="0">
                <a:latin typeface="Times New Roman" panose="02020603050405020304" pitchFamily="18" charset="0"/>
                <a:cs typeface="Times New Roman" panose="02020603050405020304" pitchFamily="18" charset="0"/>
                <a:hlinkClick r:id="rId2" action="ppaction://hlinkpres?slideindex=1&amp;slidetitle="/>
              </a:rPr>
              <a:t> 2</a:t>
            </a:r>
            <a:endParaRPr lang="en-US" sz="3600" dirty="0">
              <a:latin typeface="Times New Roman" panose="02020603050405020304" pitchFamily="18" charset="0"/>
              <a:cs typeface="Times New Roman" panose="02020603050405020304" pitchFamily="18" charset="0"/>
              <a:hlinkClick r:id="rId2" action="ppaction://hlinkpres?slideindex=1&amp;slidetitle="/>
            </a:endParaRPr>
          </a:p>
        </p:txBody>
      </p:sp>
    </p:spTree>
    <p:extLst>
      <p:ext uri="{BB962C8B-B14F-4D97-AF65-F5344CB8AC3E}">
        <p14:creationId xmlns:p14="http://schemas.microsoft.com/office/powerpoint/2010/main" val="14370438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8"/>
          <p:cNvSpPr txBox="1">
            <a:spLocks/>
          </p:cNvSpPr>
          <p:nvPr/>
        </p:nvSpPr>
        <p:spPr>
          <a:xfrm>
            <a:off x="4803056" y="1833716"/>
            <a:ext cx="2330247" cy="204511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hlinkClick r:id="rId2" action="ppaction://hlinkpres?slideindex=1&amp;slidetitle="/>
              </a:rPr>
              <a:t>Tổ</a:t>
            </a:r>
            <a:r>
              <a:rPr kumimoji="0" lang="en-US" sz="36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3</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136447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96645" y="197226"/>
          <a:ext cx="11681589" cy="6456934"/>
        </p:xfrm>
        <a:graphic>
          <a:graphicData uri="http://schemas.openxmlformats.org/drawingml/2006/table">
            <a:tbl>
              <a:tblPr firstRow="1" firstCol="1" bandRow="1"/>
              <a:tblGrid>
                <a:gridCol w="2798092">
                  <a:extLst>
                    <a:ext uri="{9D8B030D-6E8A-4147-A177-3AD203B41FA5}">
                      <a16:colId xmlns:a16="http://schemas.microsoft.com/office/drawing/2014/main" val="2824782782"/>
                    </a:ext>
                  </a:extLst>
                </a:gridCol>
                <a:gridCol w="2603338">
                  <a:extLst>
                    <a:ext uri="{9D8B030D-6E8A-4147-A177-3AD203B41FA5}">
                      <a16:colId xmlns:a16="http://schemas.microsoft.com/office/drawing/2014/main" val="2533240002"/>
                    </a:ext>
                  </a:extLst>
                </a:gridCol>
                <a:gridCol w="2948261">
                  <a:extLst>
                    <a:ext uri="{9D8B030D-6E8A-4147-A177-3AD203B41FA5}">
                      <a16:colId xmlns:a16="http://schemas.microsoft.com/office/drawing/2014/main" val="4263001406"/>
                    </a:ext>
                  </a:extLst>
                </a:gridCol>
                <a:gridCol w="3331898">
                  <a:extLst>
                    <a:ext uri="{9D8B030D-6E8A-4147-A177-3AD203B41FA5}">
                      <a16:colId xmlns:a16="http://schemas.microsoft.com/office/drawing/2014/main" val="3312391224"/>
                    </a:ext>
                  </a:extLst>
                </a:gridCol>
              </a:tblGrid>
              <a:tr h="246530">
                <a:tc gridSpan="4">
                  <a:txBody>
                    <a:bodyPr/>
                    <a:lstStyle/>
                    <a:p>
                      <a:pPr algn="ctr">
                        <a:lnSpc>
                          <a:spcPct val="107000"/>
                        </a:lnSpc>
                        <a:spcAft>
                          <a:spcPts val="0"/>
                        </a:spcAft>
                        <a:tabLst>
                          <a:tab pos="1386840" algn="l"/>
                        </a:tabLst>
                      </a:pPr>
                      <a:r>
                        <a:rPr lang="en-US" sz="1800" b="1" dirty="0">
                          <a:solidFill>
                            <a:srgbClr val="FF0000"/>
                          </a:solidFill>
                          <a:effectLst/>
                          <a:latin typeface="Times New Roman" panose="02020603050405020304" pitchFamily="18" charset="0"/>
                          <a:ea typeface="MS Mincho"/>
                          <a:cs typeface="Times New Roman" panose="02020603050405020304" pitchFamily="18" charset="0"/>
                        </a:rPr>
                        <a:t>PHIẾU ĐÁNH GIÁ ĐIỂM BÀI NÓI THEO TIÊU CHÍ</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524" marR="45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92601843"/>
                  </a:ext>
                </a:extLst>
              </a:tr>
              <a:tr h="510844">
                <a:tc>
                  <a:txBody>
                    <a:bodyPr/>
                    <a:lstStyle/>
                    <a:p>
                      <a:pPr algn="ctr">
                        <a:lnSpc>
                          <a:spcPct val="107000"/>
                        </a:lnSpc>
                        <a:spcAft>
                          <a:spcPts val="0"/>
                        </a:spcAft>
                        <a:tabLst>
                          <a:tab pos="1386840" algn="l"/>
                        </a:tabLst>
                      </a:pPr>
                      <a:r>
                        <a:rPr lang="en-US" sz="1800" b="1">
                          <a:effectLst/>
                          <a:latin typeface="Times New Roman" panose="02020603050405020304" pitchFamily="18" charset="0"/>
                          <a:ea typeface="MS Mincho"/>
                          <a:cs typeface="Times New Roman" panose="02020603050405020304" pitchFamily="18" charset="0"/>
                        </a:rPr>
                        <a:t>TIÊU CHÍ</a:t>
                      </a:r>
                      <a:endParaRPr lang="en-US"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5524" marR="45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1386840" algn="l"/>
                        </a:tabLst>
                      </a:pPr>
                      <a:r>
                        <a:rPr lang="en-US" sz="1800" b="1" dirty="0" err="1">
                          <a:effectLst/>
                          <a:latin typeface="Times New Roman" panose="02020603050405020304" pitchFamily="18" charset="0"/>
                          <a:ea typeface="MS Mincho"/>
                          <a:cs typeface="Times New Roman" panose="02020603050405020304" pitchFamily="18" charset="0"/>
                        </a:rPr>
                        <a:t>Chưa</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đạt</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tabLst>
                          <a:tab pos="1386840" algn="l"/>
                        </a:tabLst>
                      </a:pPr>
                      <a:r>
                        <a:rPr lang="en-US" sz="1800" b="1" dirty="0">
                          <a:effectLst/>
                          <a:latin typeface="Times New Roman" panose="02020603050405020304" pitchFamily="18" charset="0"/>
                          <a:ea typeface="MS Mincho"/>
                          <a:cs typeface="Times New Roman" panose="02020603050405020304" pitchFamily="18" charset="0"/>
                        </a:rPr>
                        <a:t>(0 </a:t>
                      </a:r>
                      <a:r>
                        <a:rPr lang="en-US" sz="1800" b="1" dirty="0" err="1">
                          <a:effectLst/>
                          <a:latin typeface="Times New Roman" panose="02020603050405020304" pitchFamily="18" charset="0"/>
                          <a:ea typeface="MS Mincho"/>
                          <a:cs typeface="Times New Roman" panose="02020603050405020304" pitchFamily="18" charset="0"/>
                        </a:rPr>
                        <a:t>điểm</a:t>
                      </a:r>
                      <a:r>
                        <a:rPr lang="en-US" sz="1800" b="1" dirty="0">
                          <a:effectLst/>
                          <a:latin typeface="Times New Roman" panose="02020603050405020304" pitchFamily="18" charset="0"/>
                          <a:ea typeface="MS Mincho"/>
                          <a:cs typeface="Times New Roman" panose="02020603050405020304" pitchFamily="18" charset="0"/>
                        </a:rPr>
                        <a:t>)</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524" marR="45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1386840" algn="l"/>
                        </a:tabLst>
                      </a:pPr>
                      <a:r>
                        <a:rPr lang="en-US" sz="1800" b="1">
                          <a:effectLst/>
                          <a:latin typeface="Times New Roman" panose="02020603050405020304" pitchFamily="18" charset="0"/>
                          <a:ea typeface="MS Mincho"/>
                          <a:cs typeface="Times New Roman" panose="02020603050405020304" pitchFamily="18" charset="0"/>
                        </a:rPr>
                        <a:t>Đạt</a:t>
                      </a:r>
                      <a:endParaRPr lang="en-US" sz="1800" b="1">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tabLst>
                          <a:tab pos="1386840" algn="l"/>
                        </a:tabLst>
                      </a:pPr>
                      <a:r>
                        <a:rPr lang="en-US" sz="1800" b="1">
                          <a:effectLst/>
                          <a:latin typeface="Times New Roman" panose="02020603050405020304" pitchFamily="18" charset="0"/>
                          <a:ea typeface="MS Mincho"/>
                          <a:cs typeface="Times New Roman" panose="02020603050405020304" pitchFamily="18" charset="0"/>
                        </a:rPr>
                        <a:t>(1 điểm)</a:t>
                      </a:r>
                      <a:endParaRPr lang="en-US"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5524" marR="45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1386840" algn="l"/>
                        </a:tabLst>
                      </a:pPr>
                      <a:r>
                        <a:rPr lang="en-US" sz="1800" b="1">
                          <a:effectLst/>
                          <a:latin typeface="Times New Roman" panose="02020603050405020304" pitchFamily="18" charset="0"/>
                          <a:ea typeface="MS Mincho"/>
                          <a:cs typeface="Times New Roman" panose="02020603050405020304" pitchFamily="18" charset="0"/>
                        </a:rPr>
                        <a:t>Tốt</a:t>
                      </a:r>
                      <a:endParaRPr lang="en-US" sz="1800" b="1">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tabLst>
                          <a:tab pos="1386840" algn="l"/>
                        </a:tabLst>
                      </a:pPr>
                      <a:r>
                        <a:rPr lang="en-US" sz="1800" b="1">
                          <a:effectLst/>
                          <a:latin typeface="Times New Roman" panose="02020603050405020304" pitchFamily="18" charset="0"/>
                          <a:ea typeface="MS Mincho"/>
                          <a:cs typeface="Times New Roman" panose="02020603050405020304" pitchFamily="18" charset="0"/>
                        </a:rPr>
                        <a:t>(2 điểm)</a:t>
                      </a:r>
                      <a:endParaRPr lang="en-US"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5524" marR="45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4188946"/>
                  </a:ext>
                </a:extLst>
              </a:tr>
              <a:tr h="775157">
                <a:tc>
                  <a:txBody>
                    <a:bodyPr/>
                    <a:lstStyle/>
                    <a:p>
                      <a:pPr>
                        <a:lnSpc>
                          <a:spcPct val="107000"/>
                        </a:lnSpc>
                        <a:spcAft>
                          <a:spcPts val="0"/>
                        </a:spcAft>
                        <a:tabLst>
                          <a:tab pos="1386840" algn="l"/>
                        </a:tabLst>
                      </a:pPr>
                      <a:r>
                        <a:rPr lang="en-US" sz="1800" b="1" dirty="0">
                          <a:effectLst/>
                          <a:latin typeface="Times New Roman" panose="02020603050405020304" pitchFamily="18" charset="0"/>
                          <a:ea typeface="MS Mincho"/>
                          <a:cs typeface="Times New Roman" panose="02020603050405020304" pitchFamily="18" charset="0"/>
                        </a:rPr>
                        <a:t>1. </a:t>
                      </a:r>
                      <a:r>
                        <a:rPr lang="en-US" sz="1800" b="1" dirty="0" err="1" smtClean="0">
                          <a:effectLst/>
                          <a:latin typeface="Times New Roman" panose="02020603050405020304" pitchFamily="18" charset="0"/>
                          <a:ea typeface="MS Mincho"/>
                          <a:cs typeface="Times New Roman" panose="02020603050405020304" pitchFamily="18" charset="0"/>
                        </a:rPr>
                        <a:t>Trình</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bày</a:t>
                      </a:r>
                      <a:r>
                        <a:rPr lang="vi-VN" sz="1800" b="1" dirty="0" smtClean="0">
                          <a:effectLst/>
                          <a:latin typeface="Times New Roman" panose="02020603050405020304" pitchFamily="18" charset="0"/>
                          <a:ea typeface="MS Mincho"/>
                          <a:cs typeface="Times New Roman" panose="02020603050405020304" pitchFamily="18" charset="0"/>
                        </a:rPr>
                        <a:t> được</a:t>
                      </a:r>
                      <a:r>
                        <a:rPr lang="en-US" sz="1800" b="1" dirty="0" smtClean="0">
                          <a:effectLst/>
                          <a:latin typeface="Times New Roman" panose="02020603050405020304" pitchFamily="18" charset="0"/>
                          <a:ea typeface="MS Mincho"/>
                          <a:cs typeface="Times New Roman" panose="02020603050405020304" pitchFamily="18" charset="0"/>
                        </a:rPr>
                        <a:t> ý</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kiến</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nhận</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xét</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về</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lợi</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ích</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của</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đi</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tham</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quan</a:t>
                      </a:r>
                      <a:r>
                        <a:rPr lang="en-US" sz="1800" b="1" baseline="0" dirty="0" smtClean="0">
                          <a:effectLst/>
                          <a:latin typeface="Times New Roman" panose="02020603050405020304" pitchFamily="18" charset="0"/>
                          <a:ea typeface="MS Mincho"/>
                          <a:cs typeface="Times New Roman" panose="02020603050405020304" pitchFamily="18" charset="0"/>
                        </a:rPr>
                        <a:t>, du </a:t>
                      </a:r>
                      <a:r>
                        <a:rPr lang="en-US" sz="1800" b="1" baseline="0" dirty="0" err="1" smtClean="0">
                          <a:effectLst/>
                          <a:latin typeface="Times New Roman" panose="02020603050405020304" pitchFamily="18" charset="0"/>
                          <a:ea typeface="MS Mincho"/>
                          <a:cs typeface="Times New Roman" panose="02020603050405020304" pitchFamily="18" charset="0"/>
                        </a:rPr>
                        <a:t>lịch</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524" marR="45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tabLst>
                          <a:tab pos="1386840" algn="l"/>
                        </a:tabLst>
                      </a:pPr>
                      <a:r>
                        <a:rPr lang="en-US" sz="1800" b="1" dirty="0" err="1">
                          <a:effectLst/>
                          <a:latin typeface="Times New Roman" panose="02020603050405020304" pitchFamily="18" charset="0"/>
                          <a:ea typeface="MS Mincho"/>
                          <a:cs typeface="Times New Roman" panose="02020603050405020304" pitchFamily="18" charset="0"/>
                        </a:rPr>
                        <a:t>Chưa</a:t>
                      </a:r>
                      <a:r>
                        <a:rPr lang="vi-VN" sz="1800" b="1" dirty="0">
                          <a:effectLst/>
                          <a:latin typeface="Times New Roman" panose="02020603050405020304" pitchFamily="18" charset="0"/>
                          <a:ea typeface="MS Mincho"/>
                          <a:cs typeface="Times New Roman" panose="02020603050405020304" pitchFamily="18" charset="0"/>
                        </a:rPr>
                        <a:t> </a:t>
                      </a:r>
                      <a:r>
                        <a:rPr lang="en-US" sz="1800" b="1" dirty="0" err="1" smtClean="0">
                          <a:effectLst/>
                          <a:latin typeface="Times New Roman" panose="02020603050405020304" pitchFamily="18" charset="0"/>
                          <a:ea typeface="MS Mincho"/>
                          <a:cs typeface="Times New Roman" panose="02020603050405020304" pitchFamily="18" charset="0"/>
                        </a:rPr>
                        <a:t>trình</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bày</a:t>
                      </a:r>
                      <a:r>
                        <a:rPr lang="vi-VN" sz="1800" b="1" dirty="0" smtClean="0">
                          <a:effectLst/>
                          <a:latin typeface="Times New Roman" panose="02020603050405020304" pitchFamily="18" charset="0"/>
                          <a:ea typeface="MS Mincho"/>
                          <a:cs typeface="Times New Roman" panose="02020603050405020304" pitchFamily="18" charset="0"/>
                        </a:rPr>
                        <a:t> được</a:t>
                      </a:r>
                      <a:r>
                        <a:rPr lang="en-US" sz="1800" b="1" baseline="0" dirty="0" smtClean="0">
                          <a:effectLst/>
                          <a:latin typeface="Times New Roman" panose="02020603050405020304" pitchFamily="18" charset="0"/>
                          <a:ea typeface="MS Mincho"/>
                          <a:cs typeface="Times New Roman" panose="02020603050405020304" pitchFamily="18" charset="0"/>
                        </a:rPr>
                        <a:t> ý </a:t>
                      </a:r>
                      <a:r>
                        <a:rPr lang="en-US" sz="1800" b="1" baseline="0" dirty="0" err="1" smtClean="0">
                          <a:effectLst/>
                          <a:latin typeface="Times New Roman" panose="02020603050405020304" pitchFamily="18" charset="0"/>
                          <a:ea typeface="MS Mincho"/>
                          <a:cs typeface="Times New Roman" panose="02020603050405020304" pitchFamily="18" charset="0"/>
                        </a:rPr>
                        <a:t>kiến</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nhận</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xét</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về</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lợi</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ích</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đi</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tham</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quan</a:t>
                      </a:r>
                      <a:r>
                        <a:rPr lang="en-US" sz="1800" b="1" baseline="0" dirty="0" smtClean="0">
                          <a:effectLst/>
                          <a:latin typeface="Times New Roman" panose="02020603050405020304" pitchFamily="18" charset="0"/>
                          <a:ea typeface="MS Mincho"/>
                          <a:cs typeface="Times New Roman" panose="02020603050405020304" pitchFamily="18" charset="0"/>
                        </a:rPr>
                        <a:t>, du </a:t>
                      </a:r>
                      <a:r>
                        <a:rPr lang="en-US" sz="1800" b="1" baseline="0" dirty="0" err="1" smtClean="0">
                          <a:effectLst/>
                          <a:latin typeface="Times New Roman" panose="02020603050405020304" pitchFamily="18" charset="0"/>
                          <a:ea typeface="MS Mincho"/>
                          <a:cs typeface="Times New Roman" panose="02020603050405020304" pitchFamily="18" charset="0"/>
                        </a:rPr>
                        <a:t>lịch</a:t>
                      </a:r>
                      <a:r>
                        <a:rPr lang="en-US" sz="1800" b="1" baseline="0" dirty="0" smtClean="0">
                          <a:effectLst/>
                          <a:latin typeface="Times New Roman" panose="02020603050405020304" pitchFamily="18" charset="0"/>
                          <a:ea typeface="MS Mincho"/>
                          <a:cs typeface="Times New Roman" panose="02020603050405020304" pitchFamily="18" charset="0"/>
                        </a:rPr>
                        <a:t>.</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524" marR="45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tabLst>
                          <a:tab pos="1386840" algn="l"/>
                        </a:tabLst>
                      </a:pPr>
                      <a:r>
                        <a:rPr lang="en-US" sz="1800" b="1" dirty="0" err="1" smtClean="0">
                          <a:effectLst/>
                          <a:latin typeface="Times New Roman" panose="02020603050405020304" pitchFamily="18" charset="0"/>
                          <a:ea typeface="MS Mincho"/>
                          <a:cs typeface="Times New Roman" panose="02020603050405020304" pitchFamily="18" charset="0"/>
                        </a:rPr>
                        <a:t>Trình</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bày</a:t>
                      </a:r>
                      <a:r>
                        <a:rPr lang="vi-VN" sz="1800" b="1" dirty="0" smtClean="0">
                          <a:effectLst/>
                          <a:latin typeface="Times New Roman" panose="02020603050405020304" pitchFamily="18" charset="0"/>
                          <a:ea typeface="MS Mincho"/>
                          <a:cs typeface="Times New Roman" panose="02020603050405020304" pitchFamily="18" charset="0"/>
                        </a:rPr>
                        <a:t> </a:t>
                      </a:r>
                      <a:r>
                        <a:rPr lang="vi-VN" sz="1800" b="1" dirty="0">
                          <a:effectLst/>
                          <a:latin typeface="Times New Roman" panose="02020603050405020304" pitchFamily="18" charset="0"/>
                          <a:ea typeface="MS Mincho"/>
                          <a:cs typeface="Times New Roman" panose="02020603050405020304" pitchFamily="18" charset="0"/>
                        </a:rPr>
                        <a:t>còn sơ sài, chưa sáng rõ.</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524" marR="45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tabLst>
                          <a:tab pos="1386840" algn="l"/>
                        </a:tabLst>
                      </a:pPr>
                      <a:r>
                        <a:rPr lang="en-US" sz="1800" b="1" dirty="0" err="1" smtClean="0">
                          <a:effectLst/>
                          <a:latin typeface="Times New Roman" panose="02020603050405020304" pitchFamily="18" charset="0"/>
                          <a:ea typeface="MS Mincho"/>
                          <a:cs typeface="Times New Roman" panose="02020603050405020304" pitchFamily="18" charset="0"/>
                        </a:rPr>
                        <a:t>Trình</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bày</a:t>
                      </a:r>
                      <a:r>
                        <a:rPr lang="en-US" sz="1800" b="1" baseline="0" dirty="0" smtClean="0">
                          <a:effectLst/>
                          <a:latin typeface="Times New Roman" panose="02020603050405020304" pitchFamily="18" charset="0"/>
                          <a:ea typeface="MS Mincho"/>
                          <a:cs typeface="Times New Roman" panose="02020603050405020304" pitchFamily="18" charset="0"/>
                        </a:rPr>
                        <a:t> </a:t>
                      </a:r>
                      <a:r>
                        <a:rPr lang="vi-VN" sz="1800" b="1" dirty="0" smtClean="0">
                          <a:effectLst/>
                          <a:latin typeface="Times New Roman" panose="02020603050405020304" pitchFamily="18" charset="0"/>
                          <a:ea typeface="MS Mincho"/>
                          <a:cs typeface="Times New Roman" panose="02020603050405020304" pitchFamily="18" charset="0"/>
                        </a:rPr>
                        <a:t>cụ </a:t>
                      </a:r>
                      <a:r>
                        <a:rPr lang="vi-VN" sz="1800" b="1" dirty="0">
                          <a:effectLst/>
                          <a:latin typeface="Times New Roman" panose="02020603050405020304" pitchFamily="18" charset="0"/>
                          <a:ea typeface="MS Mincho"/>
                          <a:cs typeface="Times New Roman" panose="02020603050405020304" pitchFamily="18" charset="0"/>
                        </a:rPr>
                        <a:t>thể, sáng rõ.</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524" marR="45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2425331"/>
                  </a:ext>
                </a:extLst>
              </a:tr>
              <a:tr h="1039471">
                <a:tc>
                  <a:txBody>
                    <a:bodyPr/>
                    <a:lstStyle/>
                    <a:p>
                      <a:pPr algn="just">
                        <a:lnSpc>
                          <a:spcPct val="107000"/>
                        </a:lnSpc>
                        <a:spcAft>
                          <a:spcPts val="0"/>
                        </a:spcAft>
                        <a:tabLst>
                          <a:tab pos="1386840" algn="l"/>
                        </a:tabLst>
                      </a:pPr>
                      <a:r>
                        <a:rPr lang="en-US" sz="1800" b="1" dirty="0">
                          <a:effectLst/>
                          <a:latin typeface="Times New Roman" panose="02020603050405020304" pitchFamily="18" charset="0"/>
                          <a:ea typeface="MS Mincho"/>
                          <a:cs typeface="Times New Roman" panose="02020603050405020304" pitchFamily="18" charset="0"/>
                        </a:rPr>
                        <a:t>2. </a:t>
                      </a:r>
                      <a:r>
                        <a:rPr lang="en-US" sz="1800" b="1" dirty="0" smtClean="0">
                          <a:effectLst/>
                          <a:latin typeface="Times New Roman" panose="02020603050405020304" pitchFamily="18" charset="0"/>
                          <a:ea typeface="MS Mincho"/>
                          <a:cs typeface="Times New Roman" panose="02020603050405020304" pitchFamily="18" charset="0"/>
                        </a:rPr>
                        <a:t>Ý</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kiến</a:t>
                      </a:r>
                      <a:r>
                        <a:rPr lang="en-US" sz="1800" b="1" baseline="0" dirty="0" smtClean="0">
                          <a:effectLst/>
                          <a:latin typeface="Times New Roman" panose="02020603050405020304" pitchFamily="18" charset="0"/>
                          <a:ea typeface="MS Mincho"/>
                          <a:cs typeface="Times New Roman" panose="02020603050405020304" pitchFamily="18" charset="0"/>
                        </a:rPr>
                        <a:t> </a:t>
                      </a:r>
                      <a:r>
                        <a:rPr lang="vi-VN" sz="1800" b="1" dirty="0" smtClean="0">
                          <a:effectLst/>
                          <a:latin typeface="Times New Roman" panose="02020603050405020304" pitchFamily="18" charset="0"/>
                          <a:ea typeface="MS Mincho"/>
                          <a:cs typeface="Times New Roman" panose="02020603050405020304" pitchFamily="18" charset="0"/>
                        </a:rPr>
                        <a:t>đầy </a:t>
                      </a:r>
                      <a:r>
                        <a:rPr lang="vi-VN" sz="1800" b="1" dirty="0">
                          <a:effectLst/>
                          <a:latin typeface="Times New Roman" panose="02020603050405020304" pitchFamily="18" charset="0"/>
                          <a:ea typeface="MS Mincho"/>
                          <a:cs typeface="Times New Roman" panose="02020603050405020304" pitchFamily="18" charset="0"/>
                        </a:rPr>
                        <a:t>đủ, chi tiết, có </a:t>
                      </a:r>
                      <a:r>
                        <a:rPr lang="en-US" sz="1800" b="1" dirty="0" err="1" smtClean="0">
                          <a:effectLst/>
                          <a:latin typeface="Times New Roman" panose="02020603050405020304" pitchFamily="18" charset="0"/>
                          <a:ea typeface="MS Mincho"/>
                          <a:cs typeface="Times New Roman" panose="02020603050405020304" pitchFamily="18" charset="0"/>
                        </a:rPr>
                        <a:t>lí</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lẽ</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dẫn</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chứng</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thuyết</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phục</a:t>
                      </a:r>
                      <a:r>
                        <a:rPr lang="vi-VN" sz="1800" b="1" dirty="0" smtClean="0">
                          <a:effectLst/>
                          <a:latin typeface="Times New Roman" panose="02020603050405020304" pitchFamily="18" charset="0"/>
                          <a:ea typeface="MS Mincho"/>
                          <a:cs typeface="Times New Roman" panose="02020603050405020304" pitchFamily="18" charset="0"/>
                        </a:rPr>
                        <a:t> </a:t>
                      </a:r>
                      <a:r>
                        <a:rPr lang="vi-VN" sz="1800" b="1" dirty="0">
                          <a:effectLst/>
                          <a:latin typeface="Times New Roman" panose="02020603050405020304" pitchFamily="18" charset="0"/>
                          <a:ea typeface="MS Mincho"/>
                          <a:cs typeface="Times New Roman" panose="02020603050405020304" pitchFamily="18" charset="0"/>
                        </a:rPr>
                        <a:t>của người nói.</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524" marR="45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tabLst>
                          <a:tab pos="1386840" algn="l"/>
                        </a:tabLst>
                      </a:pPr>
                      <a:r>
                        <a:rPr lang="en-US" sz="1800" b="1" dirty="0" err="1">
                          <a:effectLst/>
                          <a:latin typeface="Times New Roman" panose="02020603050405020304" pitchFamily="18" charset="0"/>
                          <a:ea typeface="MS Mincho"/>
                          <a:cs typeface="Times New Roman" panose="02020603050405020304" pitchFamily="18" charset="0"/>
                        </a:rPr>
                        <a:t>Nôi</a:t>
                      </a:r>
                      <a:r>
                        <a:rPr lang="en-US" sz="1800" b="1" dirty="0">
                          <a:effectLst/>
                          <a:latin typeface="Times New Roman" panose="02020603050405020304" pitchFamily="18" charset="0"/>
                          <a:ea typeface="MS Mincho"/>
                          <a:cs typeface="Times New Roman" panose="02020603050405020304" pitchFamily="18" charset="0"/>
                        </a:rPr>
                        <a:t> dung </a:t>
                      </a:r>
                      <a:r>
                        <a:rPr lang="en-US" sz="1800" b="1" dirty="0" err="1">
                          <a:effectLst/>
                          <a:latin typeface="Times New Roman" panose="02020603050405020304" pitchFamily="18" charset="0"/>
                          <a:ea typeface="MS Mincho"/>
                          <a:cs typeface="Times New Roman" panose="02020603050405020304" pitchFamily="18" charset="0"/>
                        </a:rPr>
                        <a:t>sơ</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sài</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chưa</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có</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đủ</a:t>
                      </a:r>
                      <a:r>
                        <a:rPr lang="vi-VN" sz="1800" b="1" dirty="0">
                          <a:effectLst/>
                          <a:latin typeface="Times New Roman" panose="02020603050405020304" pitchFamily="18" charset="0"/>
                          <a:ea typeface="MS Mincho"/>
                          <a:cs typeface="Times New Roman" panose="02020603050405020304" pitchFamily="18" charset="0"/>
                        </a:rPr>
                        <a:t> </a:t>
                      </a:r>
                      <a:r>
                        <a:rPr lang="en-US" sz="1800" b="1" dirty="0" smtClean="0">
                          <a:effectLst/>
                          <a:latin typeface="Times New Roman" panose="02020603050405020304" pitchFamily="18" charset="0"/>
                          <a:ea typeface="MS Mincho"/>
                          <a:cs typeface="Times New Roman" panose="02020603050405020304" pitchFamily="18" charset="0"/>
                        </a:rPr>
                        <a:t>ý</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kiến</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dirty="0" err="1" smtClean="0">
                          <a:effectLst/>
                          <a:latin typeface="Times New Roman" panose="02020603050405020304" pitchFamily="18" charset="0"/>
                          <a:ea typeface="MS Mincho"/>
                          <a:cs typeface="Times New Roman" panose="02020603050405020304" pitchFamily="18" charset="0"/>
                        </a:rPr>
                        <a:t>lí</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lẽ</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dẫn</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chứng</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dirty="0" err="1" smtClean="0">
                          <a:effectLst/>
                          <a:latin typeface="Times New Roman" panose="02020603050405020304" pitchFamily="18" charset="0"/>
                          <a:ea typeface="MS Mincho"/>
                          <a:cs typeface="Times New Roman" panose="02020603050405020304" pitchFamily="18" charset="0"/>
                        </a:rPr>
                        <a:t>để</a:t>
                      </a:r>
                      <a:r>
                        <a:rPr lang="en-US" sz="1800" b="1" dirty="0" smtClean="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người</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nghe</a:t>
                      </a:r>
                      <a:r>
                        <a:rPr lang="en-US" sz="1800" b="1" dirty="0">
                          <a:effectLst/>
                          <a:latin typeface="Times New Roman" panose="02020603050405020304" pitchFamily="18" charset="0"/>
                          <a:ea typeface="MS Mincho"/>
                          <a:cs typeface="Times New Roman" panose="02020603050405020304" pitchFamily="18" charset="0"/>
                        </a:rPr>
                        <a:t> c</a:t>
                      </a:r>
                      <a:r>
                        <a:rPr lang="vi-VN" sz="1800" b="1" dirty="0">
                          <a:effectLst/>
                          <a:latin typeface="Times New Roman" panose="02020603050405020304" pitchFamily="18" charset="0"/>
                          <a:ea typeface="MS Mincho"/>
                          <a:cs typeface="Times New Roman" panose="02020603050405020304" pitchFamily="18" charset="0"/>
                        </a:rPr>
                        <a:t>ảm nhận được</a:t>
                      </a:r>
                      <a:r>
                        <a:rPr lang="en-US" sz="1800" b="1" dirty="0">
                          <a:effectLst/>
                          <a:latin typeface="Times New Roman" panose="02020603050405020304" pitchFamily="18" charset="0"/>
                          <a:ea typeface="MS Mincho"/>
                          <a:cs typeface="Times New Roman" panose="02020603050405020304" pitchFamily="18" charset="0"/>
                        </a:rPr>
                        <a:t>.</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524" marR="45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tabLst>
                          <a:tab pos="1386840" algn="l"/>
                        </a:tabLst>
                      </a:pPr>
                      <a:r>
                        <a:rPr lang="en-US" sz="1800" b="1" dirty="0" err="1">
                          <a:effectLst/>
                          <a:latin typeface="Times New Roman" panose="02020603050405020304" pitchFamily="18" charset="0"/>
                          <a:ea typeface="MS Mincho"/>
                          <a:cs typeface="Times New Roman" panose="02020603050405020304" pitchFamily="18" charset="0"/>
                        </a:rPr>
                        <a:t>Có</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đủ</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smtClean="0">
                          <a:effectLst/>
                          <a:latin typeface="Times New Roman" panose="02020603050405020304" pitchFamily="18" charset="0"/>
                          <a:ea typeface="MS Mincho"/>
                          <a:cs typeface="Times New Roman" panose="02020603050405020304" pitchFamily="18" charset="0"/>
                        </a:rPr>
                        <a:t>ý</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kiến</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lí</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lẽ</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dẫn</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chứng</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dirty="0" err="1" smtClean="0">
                          <a:effectLst/>
                          <a:latin typeface="Times New Roman" panose="02020603050405020304" pitchFamily="18" charset="0"/>
                          <a:ea typeface="MS Mincho"/>
                          <a:cs typeface="Times New Roman" panose="02020603050405020304" pitchFamily="18" charset="0"/>
                        </a:rPr>
                        <a:t>để</a:t>
                      </a:r>
                      <a:r>
                        <a:rPr lang="en-US" sz="1800" b="1" dirty="0" smtClean="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người</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nghe</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hiểu</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smtClean="0">
                          <a:effectLst/>
                          <a:latin typeface="Times New Roman" panose="02020603050405020304" pitchFamily="18" charset="0"/>
                          <a:ea typeface="MS Mincho"/>
                          <a:cs typeface="Times New Roman" panose="02020603050405020304" pitchFamily="18" charset="0"/>
                        </a:rPr>
                        <a:t>được</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người</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nói</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về</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nhận</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xét</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đi</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tham</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quan</a:t>
                      </a:r>
                      <a:r>
                        <a:rPr lang="en-US" sz="1800" b="1" baseline="0" dirty="0" smtClean="0">
                          <a:effectLst/>
                          <a:latin typeface="Times New Roman" panose="02020603050405020304" pitchFamily="18" charset="0"/>
                          <a:ea typeface="MS Mincho"/>
                          <a:cs typeface="Times New Roman" panose="02020603050405020304" pitchFamily="18" charset="0"/>
                        </a:rPr>
                        <a:t> du </a:t>
                      </a:r>
                      <a:r>
                        <a:rPr lang="en-US" sz="1800" b="1" baseline="0" dirty="0" err="1" smtClean="0">
                          <a:effectLst/>
                          <a:latin typeface="Times New Roman" panose="02020603050405020304" pitchFamily="18" charset="0"/>
                          <a:ea typeface="MS Mincho"/>
                          <a:cs typeface="Times New Roman" panose="02020603050405020304" pitchFamily="18" charset="0"/>
                        </a:rPr>
                        <a:t>lịch</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524" marR="45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tabLst>
                          <a:tab pos="1386840" algn="l"/>
                        </a:tabLst>
                      </a:pPr>
                      <a:r>
                        <a:rPr lang="en-US" sz="1800" b="1" dirty="0" err="1">
                          <a:effectLst/>
                          <a:latin typeface="Times New Roman" panose="02020603050405020304" pitchFamily="18" charset="0"/>
                          <a:ea typeface="MS Mincho"/>
                          <a:cs typeface="Times New Roman" panose="02020603050405020304" pitchFamily="18" charset="0"/>
                        </a:rPr>
                        <a:t>Nội</a:t>
                      </a:r>
                      <a:r>
                        <a:rPr lang="en-US" sz="1800" b="1" dirty="0">
                          <a:effectLst/>
                          <a:latin typeface="Times New Roman" panose="02020603050405020304" pitchFamily="18" charset="0"/>
                          <a:ea typeface="MS Mincho"/>
                          <a:cs typeface="Times New Roman" panose="02020603050405020304" pitchFamily="18" charset="0"/>
                        </a:rPr>
                        <a:t> dung b</a:t>
                      </a:r>
                      <a:r>
                        <a:rPr lang="vi-VN" sz="1800" b="1" dirty="0">
                          <a:effectLst/>
                          <a:latin typeface="Times New Roman" panose="02020603050405020304" pitchFamily="18" charset="0"/>
                          <a:ea typeface="MS Mincho"/>
                          <a:cs typeface="Times New Roman" panose="02020603050405020304" pitchFamily="18" charset="0"/>
                        </a:rPr>
                        <a:t>ài nói </a:t>
                      </a:r>
                      <a:r>
                        <a:rPr lang="en-US" sz="1800" b="1" dirty="0">
                          <a:effectLst/>
                          <a:latin typeface="Times New Roman" panose="02020603050405020304" pitchFamily="18" charset="0"/>
                          <a:ea typeface="MS Mincho"/>
                          <a:cs typeface="Times New Roman" panose="02020603050405020304" pitchFamily="18" charset="0"/>
                        </a:rPr>
                        <a:t>hay, </a:t>
                      </a:r>
                      <a:r>
                        <a:rPr lang="en-US" sz="1800" b="1" dirty="0" err="1">
                          <a:effectLst/>
                          <a:latin typeface="Times New Roman" panose="02020603050405020304" pitchFamily="18" charset="0"/>
                          <a:ea typeface="MS Mincho"/>
                          <a:cs typeface="Times New Roman" panose="02020603050405020304" pitchFamily="18" charset="0"/>
                        </a:rPr>
                        <a:t>phong</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phú</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hấp</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dẫn</a:t>
                      </a:r>
                      <a:r>
                        <a:rPr lang="vi-VN" sz="1800" b="1" dirty="0">
                          <a:effectLst/>
                          <a:latin typeface="Times New Roman" panose="02020603050405020304" pitchFamily="18" charset="0"/>
                          <a:ea typeface="MS Mincho"/>
                          <a:cs typeface="Times New Roman" panose="02020603050405020304" pitchFamily="18" charset="0"/>
                        </a:rPr>
                        <a:t>, </a:t>
                      </a:r>
                      <a:r>
                        <a:rPr lang="en-US" sz="1800" b="1" dirty="0" smtClean="0">
                          <a:effectLst/>
                          <a:latin typeface="Times New Roman" panose="02020603050405020304" pitchFamily="18" charset="0"/>
                          <a:ea typeface="MS Mincho"/>
                          <a:cs typeface="Times New Roman" panose="02020603050405020304" pitchFamily="18" charset="0"/>
                        </a:rPr>
                        <a:t>ý</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kiến</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lí</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lẽ</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dẫn</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chứng</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thuyết</a:t>
                      </a:r>
                      <a:r>
                        <a:rPr lang="en-US" sz="1800" b="1" baseline="0" dirty="0" smtClean="0">
                          <a:effectLst/>
                          <a:latin typeface="Times New Roman" panose="02020603050405020304" pitchFamily="18" charset="0"/>
                          <a:ea typeface="MS Mincho"/>
                          <a:cs typeface="Times New Roman" panose="02020603050405020304" pitchFamily="18" charset="0"/>
                        </a:rPr>
                        <a:t> </a:t>
                      </a:r>
                      <a:r>
                        <a:rPr lang="en-US" sz="1800" b="1" baseline="0" dirty="0" err="1" smtClean="0">
                          <a:effectLst/>
                          <a:latin typeface="Times New Roman" panose="02020603050405020304" pitchFamily="18" charset="0"/>
                          <a:ea typeface="MS Mincho"/>
                          <a:cs typeface="Times New Roman" panose="02020603050405020304" pitchFamily="18" charset="0"/>
                        </a:rPr>
                        <a:t>phục</a:t>
                      </a:r>
                      <a:r>
                        <a:rPr lang="en-US" sz="1800" b="1" baseline="0" dirty="0" smtClean="0">
                          <a:effectLst/>
                          <a:latin typeface="Times New Roman" panose="02020603050405020304" pitchFamily="18" charset="0"/>
                          <a:ea typeface="MS Mincho"/>
                          <a:cs typeface="Times New Roman" panose="02020603050405020304" pitchFamily="18" charset="0"/>
                        </a:rPr>
                        <a:t>.</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524" marR="45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8827482"/>
                  </a:ext>
                </a:extLst>
              </a:tr>
              <a:tr h="775157">
                <a:tc>
                  <a:txBody>
                    <a:bodyPr/>
                    <a:lstStyle/>
                    <a:p>
                      <a:pPr algn="just">
                        <a:lnSpc>
                          <a:spcPct val="107000"/>
                        </a:lnSpc>
                        <a:spcAft>
                          <a:spcPts val="0"/>
                        </a:spcAft>
                        <a:tabLst>
                          <a:tab pos="1386840" algn="l"/>
                        </a:tabLst>
                      </a:pPr>
                      <a:r>
                        <a:rPr lang="en-US" sz="1800" b="1">
                          <a:effectLst/>
                          <a:latin typeface="Times New Roman" panose="02020603050405020304" pitchFamily="18" charset="0"/>
                          <a:ea typeface="MS Mincho"/>
                          <a:cs typeface="Times New Roman" panose="02020603050405020304" pitchFamily="18" charset="0"/>
                        </a:rPr>
                        <a:t>3. Nói to, rõ ràng, truyền cảm.</a:t>
                      </a:r>
                      <a:endParaRPr lang="en-US"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5524" marR="45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tabLst>
                          <a:tab pos="1386840" algn="l"/>
                        </a:tabLst>
                      </a:pPr>
                      <a:r>
                        <a:rPr lang="en-US" sz="1800" b="1">
                          <a:effectLst/>
                          <a:latin typeface="Times New Roman" panose="02020603050405020304" pitchFamily="18" charset="0"/>
                          <a:ea typeface="MS Mincho"/>
                          <a:cs typeface="Times New Roman" panose="02020603050405020304" pitchFamily="18" charset="0"/>
                        </a:rPr>
                        <a:t>Nói nhỏ, khó nghe, nói lặp lại ngập ngừng nhiều lần.</a:t>
                      </a:r>
                      <a:endParaRPr lang="en-US"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5524" marR="45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tabLst>
                          <a:tab pos="1386840" algn="l"/>
                        </a:tabLst>
                      </a:pPr>
                      <a:r>
                        <a:rPr lang="en-US" sz="1800" b="1" dirty="0" err="1">
                          <a:effectLst/>
                          <a:latin typeface="Times New Roman" panose="02020603050405020304" pitchFamily="18" charset="0"/>
                          <a:ea typeface="MS Mincho"/>
                          <a:cs typeface="Times New Roman" panose="02020603050405020304" pitchFamily="18" charset="0"/>
                        </a:rPr>
                        <a:t>Nói</a:t>
                      </a:r>
                      <a:r>
                        <a:rPr lang="en-US" sz="1800" b="1" dirty="0">
                          <a:effectLst/>
                          <a:latin typeface="Times New Roman" panose="02020603050405020304" pitchFamily="18" charset="0"/>
                          <a:ea typeface="MS Mincho"/>
                          <a:cs typeface="Times New Roman" panose="02020603050405020304" pitchFamily="18" charset="0"/>
                        </a:rPr>
                        <a:t> to, </a:t>
                      </a:r>
                      <a:r>
                        <a:rPr lang="en-US" sz="1800" b="1" dirty="0" err="1">
                          <a:effectLst/>
                          <a:latin typeface="Times New Roman" panose="02020603050405020304" pitchFamily="18" charset="0"/>
                          <a:ea typeface="MS Mincho"/>
                          <a:cs typeface="Times New Roman" panose="02020603050405020304" pitchFamily="18" charset="0"/>
                        </a:rPr>
                        <a:t>nhưng</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đôi</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chỗ</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lặp</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lại</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hoặc</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ngập</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ngừng</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một</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vài</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câu</a:t>
                      </a:r>
                      <a:r>
                        <a:rPr lang="en-US" sz="1800" b="1" dirty="0">
                          <a:effectLst/>
                          <a:latin typeface="Times New Roman" panose="02020603050405020304" pitchFamily="18" charset="0"/>
                          <a:ea typeface="MS Mincho"/>
                          <a:cs typeface="Times New Roman" panose="02020603050405020304" pitchFamily="18" charset="0"/>
                        </a:rPr>
                        <a:t>.</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524" marR="45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tabLst>
                          <a:tab pos="1386840" algn="l"/>
                        </a:tabLst>
                      </a:pPr>
                      <a:r>
                        <a:rPr lang="en-US" sz="1800" b="1">
                          <a:effectLst/>
                          <a:latin typeface="Times New Roman" panose="02020603050405020304" pitchFamily="18" charset="0"/>
                          <a:ea typeface="MS Mincho"/>
                          <a:cs typeface="Times New Roman" panose="02020603050405020304" pitchFamily="18" charset="0"/>
                        </a:rPr>
                        <a:t>Nói to, truyền cảm hầu như không lặp lại hay ngập ngừng.</a:t>
                      </a:r>
                      <a:endParaRPr lang="en-US"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5524" marR="45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489199"/>
                  </a:ext>
                </a:extLst>
              </a:tr>
              <a:tr h="1303785">
                <a:tc>
                  <a:txBody>
                    <a:bodyPr/>
                    <a:lstStyle/>
                    <a:p>
                      <a:pPr algn="just">
                        <a:lnSpc>
                          <a:spcPct val="107000"/>
                        </a:lnSpc>
                        <a:spcAft>
                          <a:spcPts val="0"/>
                        </a:spcAft>
                        <a:tabLst>
                          <a:tab pos="1386840" algn="l"/>
                        </a:tabLst>
                      </a:pPr>
                      <a:r>
                        <a:rPr lang="en-US" sz="1800" b="1">
                          <a:effectLst/>
                          <a:latin typeface="Times New Roman" panose="02020603050405020304" pitchFamily="18" charset="0"/>
                          <a:ea typeface="MS Mincho"/>
                          <a:cs typeface="Times New Roman" panose="02020603050405020304" pitchFamily="18" charset="0"/>
                        </a:rPr>
                        <a:t>4. Sử dụng yếu tố phi ngôn ngữ (điệu bộ, cử chỉ, nét mặt, ánh mắt,..) phù hợp.</a:t>
                      </a:r>
                      <a:endParaRPr lang="en-US"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5524" marR="45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tabLst>
                          <a:tab pos="1386840" algn="l"/>
                        </a:tabLst>
                      </a:pPr>
                      <a:r>
                        <a:rPr lang="en-US" sz="1800" b="1">
                          <a:effectLst/>
                          <a:latin typeface="Times New Roman" panose="02020603050405020304" pitchFamily="18" charset="0"/>
                          <a:ea typeface="MS Mincho"/>
                          <a:cs typeface="Times New Roman" panose="02020603050405020304" pitchFamily="18" charset="0"/>
                        </a:rPr>
                        <a:t>Điệu bộ thiếu tự tin, mắt chưa nhìn vào người nghe, nét mặt chưa biểu cảm hoặc biểu cảm không phù hợp.</a:t>
                      </a:r>
                      <a:endParaRPr lang="en-US"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5524" marR="45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tabLst>
                          <a:tab pos="1386840" algn="l"/>
                        </a:tabLst>
                      </a:pPr>
                      <a:r>
                        <a:rPr lang="en-US" sz="1800" b="1" dirty="0" err="1">
                          <a:effectLst/>
                          <a:latin typeface="Times New Roman" panose="02020603050405020304" pitchFamily="18" charset="0"/>
                          <a:ea typeface="MS Mincho"/>
                          <a:cs typeface="Times New Roman" panose="02020603050405020304" pitchFamily="18" charset="0"/>
                        </a:rPr>
                        <a:t>Điệu</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bộ</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tự</a:t>
                      </a:r>
                      <a:r>
                        <a:rPr lang="en-US" sz="1800" b="1" dirty="0">
                          <a:effectLst/>
                          <a:latin typeface="Times New Roman" panose="02020603050405020304" pitchFamily="18" charset="0"/>
                          <a:ea typeface="MS Mincho"/>
                          <a:cs typeface="Times New Roman" panose="02020603050405020304" pitchFamily="18" charset="0"/>
                        </a:rPr>
                        <a:t> tin, </a:t>
                      </a:r>
                      <a:r>
                        <a:rPr lang="en-US" sz="1800" b="1" dirty="0" err="1">
                          <a:effectLst/>
                          <a:latin typeface="Times New Roman" panose="02020603050405020304" pitchFamily="18" charset="0"/>
                          <a:ea typeface="MS Mincho"/>
                          <a:cs typeface="Times New Roman" panose="02020603050405020304" pitchFamily="18" charset="0"/>
                        </a:rPr>
                        <a:t>mắt</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chưa</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nhìn</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vào</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người</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nghe</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biểu</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cảm</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phù</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hợp</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với</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nội</a:t>
                      </a:r>
                      <a:r>
                        <a:rPr lang="en-US" sz="1800" b="1" dirty="0">
                          <a:effectLst/>
                          <a:latin typeface="Times New Roman" panose="02020603050405020304" pitchFamily="18" charset="0"/>
                          <a:ea typeface="MS Mincho"/>
                          <a:cs typeface="Times New Roman" panose="02020603050405020304" pitchFamily="18" charset="0"/>
                        </a:rPr>
                        <a:t> dung b</a:t>
                      </a:r>
                      <a:r>
                        <a:rPr lang="vi-VN" sz="1800" b="1" dirty="0">
                          <a:effectLst/>
                          <a:latin typeface="Times New Roman" panose="02020603050405020304" pitchFamily="18" charset="0"/>
                          <a:ea typeface="MS Mincho"/>
                          <a:cs typeface="Times New Roman" panose="02020603050405020304" pitchFamily="18" charset="0"/>
                        </a:rPr>
                        <a:t>ài nói</a:t>
                      </a:r>
                      <a:r>
                        <a:rPr lang="en-US" sz="1800" b="1" dirty="0">
                          <a:effectLst/>
                          <a:latin typeface="Times New Roman" panose="02020603050405020304" pitchFamily="18" charset="0"/>
                          <a:ea typeface="MS Mincho"/>
                          <a:cs typeface="Times New Roman" panose="02020603050405020304" pitchFamily="18" charset="0"/>
                        </a:rPr>
                        <a:t>.</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524" marR="45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tabLst>
                          <a:tab pos="1386840" algn="l"/>
                        </a:tabLst>
                      </a:pPr>
                      <a:r>
                        <a:rPr lang="en-US" sz="1800" b="1" dirty="0" err="1">
                          <a:effectLst/>
                          <a:latin typeface="Times New Roman" panose="02020603050405020304" pitchFamily="18" charset="0"/>
                          <a:ea typeface="MS Mincho"/>
                          <a:cs typeface="Times New Roman" panose="02020603050405020304" pitchFamily="18" charset="0"/>
                        </a:rPr>
                        <a:t>Điệu</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bộ</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tự</a:t>
                      </a:r>
                      <a:r>
                        <a:rPr lang="en-US" sz="1800" b="1" dirty="0">
                          <a:effectLst/>
                          <a:latin typeface="Times New Roman" panose="02020603050405020304" pitchFamily="18" charset="0"/>
                          <a:ea typeface="MS Mincho"/>
                          <a:cs typeface="Times New Roman" panose="02020603050405020304" pitchFamily="18" charset="0"/>
                        </a:rPr>
                        <a:t> tin, </a:t>
                      </a:r>
                      <a:r>
                        <a:rPr lang="en-US" sz="1800" b="1" dirty="0" err="1">
                          <a:effectLst/>
                          <a:latin typeface="Times New Roman" panose="02020603050405020304" pitchFamily="18" charset="0"/>
                          <a:ea typeface="MS Mincho"/>
                          <a:cs typeface="Times New Roman" panose="02020603050405020304" pitchFamily="18" charset="0"/>
                        </a:rPr>
                        <a:t>mắt</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nhìn</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vào</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người</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nghe</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nét</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mặt</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sinh</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động</a:t>
                      </a:r>
                      <a:r>
                        <a:rPr lang="en-US" sz="1800" b="1" dirty="0">
                          <a:effectLst/>
                          <a:latin typeface="Times New Roman" panose="02020603050405020304" pitchFamily="18" charset="0"/>
                          <a:ea typeface="MS Mincho"/>
                          <a:cs typeface="Times New Roman" panose="02020603050405020304" pitchFamily="18" charset="0"/>
                        </a:rPr>
                        <a:t>.</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524" marR="45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0907800"/>
                  </a:ext>
                </a:extLst>
              </a:tr>
              <a:tr h="775157">
                <a:tc>
                  <a:txBody>
                    <a:bodyPr/>
                    <a:lstStyle/>
                    <a:p>
                      <a:pPr algn="just">
                        <a:lnSpc>
                          <a:spcPct val="107000"/>
                        </a:lnSpc>
                        <a:spcAft>
                          <a:spcPts val="0"/>
                        </a:spcAft>
                        <a:tabLst>
                          <a:tab pos="1386840" algn="l"/>
                        </a:tabLst>
                      </a:pPr>
                      <a:r>
                        <a:rPr lang="en-US" sz="1800" b="1">
                          <a:effectLst/>
                          <a:latin typeface="Times New Roman" panose="02020603050405020304" pitchFamily="18" charset="0"/>
                          <a:ea typeface="MS Mincho"/>
                          <a:cs typeface="Times New Roman" panose="02020603050405020304" pitchFamily="18" charset="0"/>
                        </a:rPr>
                        <a:t>5. Mở đầu và kết thúc hợp lí.</a:t>
                      </a:r>
                      <a:endParaRPr lang="en-US"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5524" marR="45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tabLst>
                          <a:tab pos="1386840" algn="l"/>
                        </a:tabLst>
                      </a:pPr>
                      <a:r>
                        <a:rPr lang="en-US" sz="1800" b="1">
                          <a:effectLst/>
                          <a:latin typeface="Times New Roman" panose="02020603050405020304" pitchFamily="18" charset="0"/>
                          <a:ea typeface="MS Mincho"/>
                          <a:cs typeface="Times New Roman" panose="02020603050405020304" pitchFamily="18" charset="0"/>
                        </a:rPr>
                        <a:t>Không chào hỏi và/ hoặc không có lời kết thúc bài nói.</a:t>
                      </a:r>
                      <a:endParaRPr lang="en-US"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5524" marR="45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tabLst>
                          <a:tab pos="1386840" algn="l"/>
                        </a:tabLst>
                      </a:pPr>
                      <a:r>
                        <a:rPr lang="en-US" sz="1800" b="1">
                          <a:effectLst/>
                          <a:latin typeface="Times New Roman" panose="02020603050405020304" pitchFamily="18" charset="0"/>
                          <a:ea typeface="MS Mincho"/>
                          <a:cs typeface="Times New Roman" panose="02020603050405020304" pitchFamily="18" charset="0"/>
                        </a:rPr>
                        <a:t>Chào hỏi và/ có lời kết thúc bài nói.</a:t>
                      </a:r>
                      <a:endParaRPr lang="en-US"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5524" marR="45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tabLst>
                          <a:tab pos="1386840" algn="l"/>
                        </a:tabLst>
                      </a:pPr>
                      <a:r>
                        <a:rPr lang="en-US" sz="1800" b="1" dirty="0" err="1">
                          <a:effectLst/>
                          <a:latin typeface="Times New Roman" panose="02020603050405020304" pitchFamily="18" charset="0"/>
                          <a:ea typeface="MS Mincho"/>
                          <a:cs typeface="Times New Roman" panose="02020603050405020304" pitchFamily="18" charset="0"/>
                        </a:rPr>
                        <a:t>Chào</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hỏi</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và</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có</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lời</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kết</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thúc</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bài</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nói</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ấn</a:t>
                      </a:r>
                      <a:r>
                        <a:rPr lang="en-US" sz="1800" b="1" dirty="0">
                          <a:effectLst/>
                          <a:latin typeface="Times New Roman" panose="02020603050405020304" pitchFamily="18" charset="0"/>
                          <a:ea typeface="MS Mincho"/>
                          <a:cs typeface="Times New Roman" panose="02020603050405020304" pitchFamily="18" charset="0"/>
                        </a:rPr>
                        <a:t> </a:t>
                      </a:r>
                      <a:r>
                        <a:rPr lang="en-US" sz="1800" b="1" dirty="0" err="1">
                          <a:effectLst/>
                          <a:latin typeface="Times New Roman" panose="02020603050405020304" pitchFamily="18" charset="0"/>
                          <a:ea typeface="MS Mincho"/>
                          <a:cs typeface="Times New Roman" panose="02020603050405020304" pitchFamily="18" charset="0"/>
                        </a:rPr>
                        <a:t>tượng</a:t>
                      </a:r>
                      <a:r>
                        <a:rPr lang="en-US" sz="1800" b="1" dirty="0">
                          <a:effectLst/>
                          <a:latin typeface="Times New Roman" panose="02020603050405020304" pitchFamily="18" charset="0"/>
                          <a:ea typeface="MS Mincho"/>
                          <a:cs typeface="Times New Roman" panose="02020603050405020304" pitchFamily="18" charset="0"/>
                        </a:rPr>
                        <a:t>.</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524" marR="45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19149"/>
                  </a:ext>
                </a:extLst>
              </a:tr>
              <a:tr h="246530">
                <a:tc gridSpan="4">
                  <a:txBody>
                    <a:bodyPr/>
                    <a:lstStyle/>
                    <a:p>
                      <a:pPr algn="just">
                        <a:lnSpc>
                          <a:spcPct val="107000"/>
                        </a:lnSpc>
                        <a:spcAft>
                          <a:spcPts val="0"/>
                        </a:spcAft>
                        <a:tabLst>
                          <a:tab pos="1386840" algn="l"/>
                        </a:tabLst>
                      </a:pPr>
                      <a:r>
                        <a:rPr lang="en-US" sz="1800" b="1" dirty="0" err="1">
                          <a:effectLst/>
                          <a:latin typeface="Times New Roman" panose="02020603050405020304" pitchFamily="18" charset="0"/>
                          <a:ea typeface="MS Mincho"/>
                          <a:cs typeface="Times New Roman" panose="02020603050405020304" pitchFamily="18" charset="0"/>
                        </a:rPr>
                        <a:t>Tổng</a:t>
                      </a:r>
                      <a:r>
                        <a:rPr lang="en-US" sz="1800" b="1" dirty="0">
                          <a:effectLst/>
                          <a:latin typeface="Times New Roman" panose="02020603050405020304" pitchFamily="18" charset="0"/>
                          <a:ea typeface="MS Mincho"/>
                          <a:cs typeface="Times New Roman" panose="02020603050405020304" pitchFamily="18" charset="0"/>
                        </a:rPr>
                        <a:t>:     ................/10 </a:t>
                      </a:r>
                      <a:r>
                        <a:rPr lang="en-US" sz="1800" b="1" dirty="0" err="1">
                          <a:effectLst/>
                          <a:latin typeface="Times New Roman" panose="02020603050405020304" pitchFamily="18" charset="0"/>
                          <a:ea typeface="MS Mincho"/>
                          <a:cs typeface="Times New Roman" panose="02020603050405020304" pitchFamily="18" charset="0"/>
                        </a:rPr>
                        <a:t>điểm</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524" marR="45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29231224"/>
                  </a:ext>
                </a:extLst>
              </a:tr>
            </a:tbl>
          </a:graphicData>
        </a:graphic>
      </p:graphicFrame>
      <p:sp>
        <p:nvSpPr>
          <p:cNvPr id="3" name="Rectangle 2"/>
          <p:cNvSpPr/>
          <p:nvPr/>
        </p:nvSpPr>
        <p:spPr>
          <a:xfrm>
            <a:off x="3765755" y="6204155"/>
            <a:ext cx="8112479" cy="521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atin typeface="Times New Roman" panose="02020603050405020304" pitchFamily="18" charset="0"/>
                <a:cs typeface="Times New Roman" panose="02020603050405020304" pitchFamily="18" charset="0"/>
              </a:rPr>
              <a:t>Tổ</a:t>
            </a:r>
            <a:r>
              <a:rPr lang="en-US" sz="3200" dirty="0" smtClean="0">
                <a:latin typeface="Times New Roman" panose="02020603050405020304" pitchFamily="18" charset="0"/>
                <a:cs typeface="Times New Roman" panose="02020603050405020304" pitchFamily="18" charset="0"/>
              </a:rPr>
              <a:t> 1 </a:t>
            </a:r>
            <a:r>
              <a:rPr lang="en-US" sz="3200" dirty="0" err="1" smtClean="0">
                <a:latin typeface="Times New Roman" panose="02020603050405020304" pitchFamily="18" charset="0"/>
                <a:cs typeface="Times New Roman" panose="02020603050405020304" pitchFamily="18" charset="0"/>
              </a:rPr>
              <a:t>chấm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tổ</a:t>
            </a:r>
            <a:r>
              <a:rPr lang="en-US" sz="3200" dirty="0" smtClean="0">
                <a:latin typeface="Times New Roman" panose="02020603050405020304" pitchFamily="18" charset="0"/>
                <a:cs typeface="Times New Roman" panose="02020603050405020304" pitchFamily="18" charset="0"/>
              </a:rPr>
              <a:t> 2; </a:t>
            </a:r>
            <a:r>
              <a:rPr lang="en-US" sz="3200" dirty="0" err="1" smtClean="0">
                <a:latin typeface="Times New Roman" panose="02020603050405020304" pitchFamily="18" charset="0"/>
                <a:cs typeface="Times New Roman" panose="02020603050405020304" pitchFamily="18" charset="0"/>
              </a:rPr>
              <a:t>Tổ</a:t>
            </a:r>
            <a:r>
              <a:rPr lang="en-US" sz="3200" dirty="0" smtClean="0">
                <a:latin typeface="Times New Roman" panose="02020603050405020304" pitchFamily="18" charset="0"/>
                <a:cs typeface="Times New Roman" panose="02020603050405020304" pitchFamily="18" charset="0"/>
              </a:rPr>
              <a:t> 2 </a:t>
            </a:r>
            <a:r>
              <a:rPr lang="en-US" sz="3200" dirty="0" err="1" smtClean="0">
                <a:latin typeface="Times New Roman" panose="02020603050405020304" pitchFamily="18" charset="0"/>
                <a:cs typeface="Times New Roman" panose="02020603050405020304" pitchFamily="18" charset="0"/>
              </a:rPr>
              <a:t>chấm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tổ</a:t>
            </a:r>
            <a:r>
              <a:rPr lang="en-US" sz="3200" dirty="0" smtClean="0">
                <a:latin typeface="Times New Roman" panose="02020603050405020304" pitchFamily="18" charset="0"/>
                <a:cs typeface="Times New Roman" panose="02020603050405020304" pitchFamily="18" charset="0"/>
              </a:rPr>
              <a:t> 3, </a:t>
            </a:r>
            <a:r>
              <a:rPr lang="en-US" sz="3200" dirty="0" err="1" smtClean="0">
                <a:latin typeface="Times New Roman" panose="02020603050405020304" pitchFamily="18" charset="0"/>
                <a:cs typeface="Times New Roman" panose="02020603050405020304" pitchFamily="18" charset="0"/>
              </a:rPr>
              <a:t>Tổ</a:t>
            </a:r>
            <a:r>
              <a:rPr lang="en-US" sz="3200" dirty="0" smtClean="0">
                <a:latin typeface="Times New Roman" panose="02020603050405020304" pitchFamily="18" charset="0"/>
                <a:cs typeface="Times New Roman" panose="02020603050405020304" pitchFamily="18" charset="0"/>
              </a:rPr>
              <a:t> 3 </a:t>
            </a:r>
            <a:r>
              <a:rPr lang="en-US" sz="3200" dirty="0" err="1" smtClean="0">
                <a:latin typeface="Times New Roman" panose="02020603050405020304" pitchFamily="18" charset="0"/>
                <a:cs typeface="Times New Roman" panose="02020603050405020304" pitchFamily="18" charset="0"/>
              </a:rPr>
              <a:t>chấm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tổ</a:t>
            </a:r>
            <a:r>
              <a:rPr lang="en-US" sz="3200" dirty="0" smtClean="0">
                <a:latin typeface="Times New Roman" panose="02020603050405020304" pitchFamily="18" charset="0"/>
                <a:cs typeface="Times New Roman" panose="02020603050405020304" pitchFamily="18" charset="0"/>
              </a:rPr>
              <a:t> 1.</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38660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ộp Văn bản 7">
            <a:extLst>
              <a:ext uri="{FF2B5EF4-FFF2-40B4-BE49-F238E27FC236}">
                <a16:creationId xmlns:a16="http://schemas.microsoft.com/office/drawing/2014/main" id="{E32DE333-B19F-0E1D-7376-7483EF0DF846}"/>
              </a:ext>
            </a:extLst>
          </p:cNvPr>
          <p:cNvSpPr txBox="1"/>
          <p:nvPr/>
        </p:nvSpPr>
        <p:spPr>
          <a:xfrm>
            <a:off x="925727" y="356491"/>
            <a:ext cx="6395356" cy="584775"/>
          </a:xfrm>
          <a:prstGeom prst="rect">
            <a:avLst/>
          </a:prstGeom>
          <a:noFill/>
        </p:spPr>
        <p:txBody>
          <a:bodyPr wrap="square">
            <a:spAutoFit/>
          </a:bodyPr>
          <a:lstStyle/>
          <a:p>
            <a:pPr marL="0" marR="0">
              <a:spcBef>
                <a:spcPts val="0"/>
              </a:spcBef>
              <a:spcAft>
                <a:spcPts val="0"/>
              </a:spcAft>
            </a:pPr>
            <a:r>
              <a:rPr lang="en-US" sz="3200" b="1" dirty="0">
                <a:latin typeface="Times New Roman" panose="02020603050405020304" pitchFamily="18" charset="0"/>
                <a:ea typeface="MS Mincho" panose="02020609040205080304" pitchFamily="49" charset="-128"/>
              </a:rPr>
              <a:t>d</a:t>
            </a:r>
            <a:r>
              <a:rPr lang="en-US" sz="3200" b="1" dirty="0">
                <a:effectLst/>
                <a:latin typeface="Times New Roman" panose="02020603050405020304" pitchFamily="18" charset="0"/>
                <a:ea typeface="MS Mincho" panose="02020609040205080304" pitchFamily="49" charset="-128"/>
              </a:rPr>
              <a:t>. </a:t>
            </a:r>
            <a:r>
              <a:rPr lang="en-US" sz="3200" b="1" dirty="0" err="1">
                <a:effectLst/>
                <a:latin typeface="Times New Roman" panose="02020603050405020304" pitchFamily="18" charset="0"/>
                <a:ea typeface="MS Mincho" panose="02020609040205080304" pitchFamily="49" charset="-128"/>
              </a:rPr>
              <a:t>Tự</a:t>
            </a:r>
            <a:r>
              <a:rPr lang="en-US" sz="3200" b="1" dirty="0">
                <a:effectLst/>
                <a:latin typeface="Times New Roman" panose="02020603050405020304" pitchFamily="18" charset="0"/>
                <a:ea typeface="MS Mincho" panose="02020609040205080304" pitchFamily="49" charset="-128"/>
              </a:rPr>
              <a:t> </a:t>
            </a:r>
            <a:r>
              <a:rPr lang="en-US" sz="3200" b="1" dirty="0" err="1">
                <a:effectLst/>
                <a:latin typeface="Times New Roman" panose="02020603050405020304" pitchFamily="18" charset="0"/>
                <a:ea typeface="MS Mincho" panose="02020609040205080304" pitchFamily="49" charset="-128"/>
              </a:rPr>
              <a:t>kiểm</a:t>
            </a:r>
            <a:r>
              <a:rPr lang="en-US" sz="3200" b="1" dirty="0">
                <a:effectLst/>
                <a:latin typeface="Times New Roman" panose="02020603050405020304" pitchFamily="18" charset="0"/>
                <a:ea typeface="MS Mincho" panose="02020609040205080304" pitchFamily="49" charset="-128"/>
              </a:rPr>
              <a:t> </a:t>
            </a:r>
            <a:r>
              <a:rPr lang="en-US" sz="3200" b="1" dirty="0" err="1">
                <a:effectLst/>
                <a:latin typeface="Times New Roman" panose="02020603050405020304" pitchFamily="18" charset="0"/>
                <a:ea typeface="MS Mincho" panose="02020609040205080304" pitchFamily="49" charset="-128"/>
              </a:rPr>
              <a:t>tra</a:t>
            </a:r>
            <a:r>
              <a:rPr lang="en-US" sz="3200" b="1" dirty="0">
                <a:effectLst/>
                <a:latin typeface="Times New Roman" panose="02020603050405020304" pitchFamily="18" charset="0"/>
                <a:ea typeface="MS Mincho" panose="02020609040205080304" pitchFamily="49" charset="-128"/>
              </a:rPr>
              <a:t>, </a:t>
            </a:r>
            <a:r>
              <a:rPr lang="en-US" sz="3200" b="1" dirty="0" err="1">
                <a:effectLst/>
                <a:latin typeface="Times New Roman" panose="02020603050405020304" pitchFamily="18" charset="0"/>
                <a:ea typeface="MS Mincho" panose="02020609040205080304" pitchFamily="49" charset="-128"/>
              </a:rPr>
              <a:t>sửa</a:t>
            </a:r>
            <a:r>
              <a:rPr lang="en-US" sz="3200" b="1" dirty="0">
                <a:effectLst/>
                <a:latin typeface="Times New Roman" panose="02020603050405020304" pitchFamily="18" charset="0"/>
                <a:ea typeface="MS Mincho" panose="02020609040205080304" pitchFamily="49" charset="-128"/>
              </a:rPr>
              <a:t> </a:t>
            </a:r>
            <a:r>
              <a:rPr lang="en-US" sz="3200" b="1" dirty="0" err="1">
                <a:effectLst/>
                <a:latin typeface="Times New Roman" panose="02020603050405020304" pitchFamily="18" charset="0"/>
                <a:ea typeface="MS Mincho" panose="02020609040205080304" pitchFamily="49" charset="-128"/>
              </a:rPr>
              <a:t>chữa</a:t>
            </a:r>
            <a:endParaRPr lang="en-US" sz="3200" dirty="0">
              <a:effectLst/>
              <a:latin typeface="Times New Roman" panose="02020603050405020304" pitchFamily="18" charset="0"/>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562397558"/>
              </p:ext>
            </p:extLst>
          </p:nvPr>
        </p:nvGraphicFramePr>
        <p:xfrm>
          <a:off x="699247" y="941266"/>
          <a:ext cx="10910047" cy="5740273"/>
        </p:xfrm>
        <a:graphic>
          <a:graphicData uri="http://schemas.openxmlformats.org/drawingml/2006/table">
            <a:tbl>
              <a:tblPr firstRow="1" firstCol="1" lastRow="1" lastCol="1" bandRow="1" bandCol="1"/>
              <a:tblGrid>
                <a:gridCol w="5353461">
                  <a:extLst>
                    <a:ext uri="{9D8B030D-6E8A-4147-A177-3AD203B41FA5}">
                      <a16:colId xmlns:a16="http://schemas.microsoft.com/office/drawing/2014/main" val="3941350536"/>
                    </a:ext>
                  </a:extLst>
                </a:gridCol>
                <a:gridCol w="5556586">
                  <a:extLst>
                    <a:ext uri="{9D8B030D-6E8A-4147-A177-3AD203B41FA5}">
                      <a16:colId xmlns:a16="http://schemas.microsoft.com/office/drawing/2014/main" val="537779149"/>
                    </a:ext>
                  </a:extLst>
                </a:gridCol>
              </a:tblGrid>
              <a:tr h="402513">
                <a:tc>
                  <a:txBody>
                    <a:bodyPr/>
                    <a:lstStyle/>
                    <a:p>
                      <a:pPr algn="ctr">
                        <a:lnSpc>
                          <a:spcPct val="107000"/>
                        </a:lnSpc>
                        <a:spcAft>
                          <a:spcPts val="0"/>
                        </a:spcAft>
                      </a:pPr>
                      <a:r>
                        <a:rPr lang="en-US" sz="3200" b="1" dirty="0" err="1">
                          <a:solidFill>
                            <a:srgbClr val="0000FF"/>
                          </a:solidFill>
                          <a:effectLst/>
                          <a:latin typeface="Times New Roman" panose="02020603050405020304" pitchFamily="18" charset="0"/>
                          <a:cs typeface="Times New Roman" panose="02020603050405020304" pitchFamily="18" charset="0"/>
                        </a:rPr>
                        <a:t>Người</a:t>
                      </a:r>
                      <a:r>
                        <a:rPr lang="en-US" sz="3200" b="1" dirty="0">
                          <a:solidFill>
                            <a:srgbClr val="0000FF"/>
                          </a:solidFill>
                          <a:effectLst/>
                          <a:latin typeface="Times New Roman" panose="02020603050405020304" pitchFamily="18" charset="0"/>
                          <a:cs typeface="Times New Roman" panose="02020603050405020304" pitchFamily="18" charset="0"/>
                        </a:rPr>
                        <a:t> </a:t>
                      </a:r>
                      <a:r>
                        <a:rPr lang="en-US" sz="3200" b="1" dirty="0" err="1">
                          <a:solidFill>
                            <a:srgbClr val="0000FF"/>
                          </a:solidFill>
                          <a:effectLst/>
                          <a:latin typeface="Times New Roman" panose="02020603050405020304" pitchFamily="18" charset="0"/>
                          <a:cs typeface="Times New Roman" panose="02020603050405020304" pitchFamily="18" charset="0"/>
                        </a:rPr>
                        <a:t>nói</a:t>
                      </a:r>
                      <a:endParaRPr lang="en-US" sz="3200" dirty="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3200" b="1">
                          <a:solidFill>
                            <a:srgbClr val="0000FF"/>
                          </a:solidFill>
                          <a:effectLst/>
                          <a:latin typeface="Times New Roman" panose="02020603050405020304" pitchFamily="18" charset="0"/>
                          <a:cs typeface="Times New Roman" panose="02020603050405020304" pitchFamily="18" charset="0"/>
                        </a:rPr>
                        <a:t>Người nghe</a:t>
                      </a:r>
                      <a:endParaRPr lang="en-US" sz="320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8202097"/>
                  </a:ext>
                </a:extLst>
              </a:tr>
              <a:tr h="2817582">
                <a:tc>
                  <a:txBody>
                    <a:bodyPr/>
                    <a:lstStyle/>
                    <a:p>
                      <a:pPr algn="just">
                        <a:lnSpc>
                          <a:spcPct val="107000"/>
                        </a:lnSpc>
                        <a:spcAft>
                          <a:spcPts val="0"/>
                        </a:spcAft>
                      </a:pPr>
                      <a:r>
                        <a:rPr lang="en-US" sz="3200" dirty="0">
                          <a:solidFill>
                            <a:srgbClr val="000000"/>
                          </a:solidFill>
                          <a:effectLst/>
                          <a:latin typeface="Times New Roman" panose="02020603050405020304" pitchFamily="18" charset="0"/>
                          <a:cs typeface="Times New Roman" panose="02020603050405020304" pitchFamily="18" charset="0"/>
                        </a:rPr>
                        <a:t> - </a:t>
                      </a:r>
                      <a:r>
                        <a:rPr lang="en-US" sz="3200" dirty="0" err="1">
                          <a:solidFill>
                            <a:srgbClr val="000000"/>
                          </a:solidFill>
                          <a:effectLst/>
                          <a:latin typeface="Times New Roman" panose="02020603050405020304" pitchFamily="18" charset="0"/>
                          <a:cs typeface="Times New Roman" panose="02020603050405020304" pitchFamily="18" charset="0"/>
                        </a:rPr>
                        <a:t>Đối</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chiếu</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với</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dàn</a:t>
                      </a:r>
                      <a:r>
                        <a:rPr lang="en-US" sz="3200" dirty="0">
                          <a:solidFill>
                            <a:srgbClr val="000000"/>
                          </a:solidFill>
                          <a:effectLst/>
                          <a:latin typeface="Times New Roman" panose="02020603050405020304" pitchFamily="18" charset="0"/>
                          <a:cs typeface="Times New Roman" panose="02020603050405020304" pitchFamily="18" charset="0"/>
                        </a:rPr>
                        <a:t> ý </a:t>
                      </a:r>
                      <a:r>
                        <a:rPr lang="en-US" sz="3200" dirty="0" err="1">
                          <a:solidFill>
                            <a:srgbClr val="000000"/>
                          </a:solidFill>
                          <a:effectLst/>
                          <a:latin typeface="Times New Roman" panose="02020603050405020304" pitchFamily="18" charset="0"/>
                          <a:cs typeface="Times New Roman" panose="02020603050405020304" pitchFamily="18" charset="0"/>
                        </a:rPr>
                        <a:t>để</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xem</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xét</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nội</a:t>
                      </a:r>
                      <a:r>
                        <a:rPr lang="en-US" sz="3200" dirty="0">
                          <a:solidFill>
                            <a:srgbClr val="000000"/>
                          </a:solidFill>
                          <a:effectLst/>
                          <a:latin typeface="Times New Roman" panose="02020603050405020304" pitchFamily="18" charset="0"/>
                          <a:cs typeface="Times New Roman" panose="02020603050405020304" pitchFamily="18" charset="0"/>
                        </a:rPr>
                        <a:t> dung ý </a:t>
                      </a:r>
                      <a:r>
                        <a:rPr lang="en-US" sz="3200" dirty="0" err="1">
                          <a:solidFill>
                            <a:srgbClr val="000000"/>
                          </a:solidFill>
                          <a:effectLst/>
                          <a:latin typeface="Times New Roman" panose="02020603050405020304" pitchFamily="18" charset="0"/>
                          <a:cs typeface="Times New Roman" panose="02020603050405020304" pitchFamily="18" charset="0"/>
                        </a:rPr>
                        <a:t>kiến</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đã</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trình</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bày</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cách</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dẫn</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dắt</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các</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lí</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lẽ</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và</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bằng</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chứng</a:t>
                      </a:r>
                      <a:r>
                        <a:rPr lang="en-US" sz="3200" dirty="0">
                          <a:solidFill>
                            <a:srgbClr val="000000"/>
                          </a:solidFill>
                          <a:effectLst/>
                          <a:latin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3200" dirty="0">
                          <a:solidFill>
                            <a:srgbClr val="000000"/>
                          </a:solidFill>
                          <a:effectLst/>
                          <a:latin typeface="Times New Roman" panose="02020603050405020304" pitchFamily="18" charset="0"/>
                          <a:cs typeface="Times New Roman" panose="02020603050405020304" pitchFamily="18" charset="0"/>
                        </a:rPr>
                        <a:t> - </a:t>
                      </a:r>
                      <a:r>
                        <a:rPr lang="en-US" sz="3200" dirty="0" err="1">
                          <a:solidFill>
                            <a:srgbClr val="000000"/>
                          </a:solidFill>
                          <a:effectLst/>
                          <a:latin typeface="Times New Roman" panose="02020603050405020304" pitchFamily="18" charset="0"/>
                          <a:cs typeface="Times New Roman" panose="02020603050405020304" pitchFamily="18" charset="0"/>
                        </a:rPr>
                        <a:t>Rút</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kinh</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nghiệm</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về</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cách</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phát</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biểu</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Cách</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diễn</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đạt</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ngôn</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ngữ</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cử</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chỉ</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thái</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độ</a:t>
                      </a:r>
                      <a:endParaRPr lang="en-US" sz="3200" dirty="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3200" dirty="0" smtClean="0">
                          <a:solidFill>
                            <a:srgbClr val="000000"/>
                          </a:solidFill>
                          <a:effectLst/>
                          <a:latin typeface="Times New Roman" panose="02020603050405020304" pitchFamily="18" charset="0"/>
                          <a:cs typeface="Times New Roman" panose="02020603050405020304" pitchFamily="18" charset="0"/>
                        </a:rPr>
                        <a:t>-</a:t>
                      </a:r>
                      <a:r>
                        <a:rPr lang="en-US" sz="3200" dirty="0" err="1" smtClean="0">
                          <a:solidFill>
                            <a:srgbClr val="000000"/>
                          </a:solidFill>
                          <a:effectLst/>
                          <a:latin typeface="Times New Roman" panose="02020603050405020304" pitchFamily="18" charset="0"/>
                          <a:cs typeface="Times New Roman" panose="02020603050405020304" pitchFamily="18" charset="0"/>
                        </a:rPr>
                        <a:t>Xem</a:t>
                      </a:r>
                      <a:r>
                        <a:rPr lang="en-US" sz="3200" dirty="0" smtClean="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xét</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lại</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nội</a:t>
                      </a:r>
                      <a:r>
                        <a:rPr lang="en-US" sz="3200" dirty="0">
                          <a:solidFill>
                            <a:srgbClr val="000000"/>
                          </a:solidFill>
                          <a:effectLst/>
                          <a:latin typeface="Times New Roman" panose="02020603050405020304" pitchFamily="18" charset="0"/>
                          <a:cs typeface="Times New Roman" panose="02020603050405020304" pitchFamily="18" charset="0"/>
                        </a:rPr>
                        <a:t> dung, </a:t>
                      </a:r>
                      <a:r>
                        <a:rPr lang="en-US" sz="3200" dirty="0" err="1">
                          <a:solidFill>
                            <a:srgbClr val="000000"/>
                          </a:solidFill>
                          <a:effectLst/>
                          <a:latin typeface="Times New Roman" panose="02020603050405020304" pitchFamily="18" charset="0"/>
                          <a:cs typeface="Times New Roman" panose="02020603050405020304" pitchFamily="18" charset="0"/>
                        </a:rPr>
                        <a:t>cách</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thức</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trả</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lời</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câu</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hỏi</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và</a:t>
                      </a:r>
                      <a:r>
                        <a:rPr lang="en-US" sz="3200" dirty="0">
                          <a:solidFill>
                            <a:srgbClr val="000000"/>
                          </a:solidFill>
                          <a:effectLst/>
                          <a:latin typeface="Times New Roman" panose="02020603050405020304" pitchFamily="18" charset="0"/>
                          <a:cs typeface="Times New Roman" panose="02020603050405020304" pitchFamily="18" charset="0"/>
                        </a:rPr>
                        <a:t> ý </a:t>
                      </a:r>
                      <a:r>
                        <a:rPr lang="en-US" sz="3200" dirty="0" err="1">
                          <a:solidFill>
                            <a:srgbClr val="000000"/>
                          </a:solidFill>
                          <a:effectLst/>
                          <a:latin typeface="Times New Roman" panose="02020603050405020304" pitchFamily="18" charset="0"/>
                          <a:cs typeface="Times New Roman" panose="02020603050405020304" pitchFamily="18" charset="0"/>
                        </a:rPr>
                        <a:t>kiến</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trao</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đổi</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với</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các</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bạn</a:t>
                      </a:r>
                      <a:endParaRPr lang="en-US" sz="3200" dirty="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3200" dirty="0">
                          <a:solidFill>
                            <a:srgbClr val="000000"/>
                          </a:solidFill>
                          <a:effectLst/>
                          <a:latin typeface="Times New Roman" panose="02020603050405020304" pitchFamily="18" charset="0"/>
                          <a:cs typeface="Times New Roman" panose="02020603050405020304" pitchFamily="18" charset="0"/>
                        </a:rPr>
                        <a:t>- Hiểu </a:t>
                      </a:r>
                      <a:r>
                        <a:rPr lang="en-US" sz="3200" dirty="0" err="1">
                          <a:solidFill>
                            <a:srgbClr val="000000"/>
                          </a:solidFill>
                          <a:effectLst/>
                          <a:latin typeface="Times New Roman" panose="02020603050405020304" pitchFamily="18" charset="0"/>
                          <a:cs typeface="Times New Roman" panose="02020603050405020304" pitchFamily="18" charset="0"/>
                        </a:rPr>
                        <a:t>đúng</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và</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tóm</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tắt</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được</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các</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thông</a:t>
                      </a:r>
                      <a:r>
                        <a:rPr lang="en-US" sz="3200" dirty="0">
                          <a:solidFill>
                            <a:srgbClr val="000000"/>
                          </a:solidFill>
                          <a:effectLst/>
                          <a:latin typeface="Times New Roman" panose="02020603050405020304" pitchFamily="18" charset="0"/>
                          <a:cs typeface="Times New Roman" panose="02020603050405020304" pitchFamily="18" charset="0"/>
                        </a:rPr>
                        <a:t> tin </a:t>
                      </a:r>
                      <a:r>
                        <a:rPr lang="en-US" sz="3200" dirty="0" err="1">
                          <a:solidFill>
                            <a:srgbClr val="000000"/>
                          </a:solidFill>
                          <a:effectLst/>
                          <a:latin typeface="Times New Roman" panose="02020603050405020304" pitchFamily="18" charset="0"/>
                          <a:cs typeface="Times New Roman" panose="02020603050405020304" pitchFamily="18" charset="0"/>
                        </a:rPr>
                        <a:t>từ</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người</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nói</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smtClean="0">
                          <a:solidFill>
                            <a:srgbClr val="000000"/>
                          </a:solidFill>
                          <a:effectLst/>
                          <a:latin typeface="Times New Roman" panose="02020603050405020304" pitchFamily="18" charset="0"/>
                          <a:cs typeface="Times New Roman" panose="02020603050405020304" pitchFamily="18" charset="0"/>
                        </a:rPr>
                        <a:t>(</a:t>
                      </a:r>
                      <a:r>
                        <a:rPr lang="en-US" sz="3200" dirty="0">
                          <a:solidFill>
                            <a:srgbClr val="000000"/>
                          </a:solidFill>
                          <a:effectLst/>
                          <a:latin typeface="Times New Roman" panose="02020603050405020304" pitchFamily="18" charset="0"/>
                          <a:cs typeface="Times New Roman" panose="02020603050405020304" pitchFamily="18" charset="0"/>
                        </a:rPr>
                        <a:t>ý </a:t>
                      </a:r>
                      <a:r>
                        <a:rPr lang="en-US" sz="3200" dirty="0" err="1">
                          <a:solidFill>
                            <a:srgbClr val="000000"/>
                          </a:solidFill>
                          <a:effectLst/>
                          <a:latin typeface="Times New Roman" panose="02020603050405020304" pitchFamily="18" charset="0"/>
                          <a:cs typeface="Times New Roman" panose="02020603050405020304" pitchFamily="18" charset="0"/>
                        </a:rPr>
                        <a:t>kiến</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lí</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lẽ</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về</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vấn</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smtClean="0">
                          <a:solidFill>
                            <a:srgbClr val="000000"/>
                          </a:solidFill>
                          <a:effectLst/>
                          <a:latin typeface="Times New Roman" panose="02020603050405020304" pitchFamily="18" charset="0"/>
                          <a:cs typeface="Times New Roman" panose="02020603050405020304" pitchFamily="18" charset="0"/>
                        </a:rPr>
                        <a:t>đề</a:t>
                      </a:r>
                      <a:r>
                        <a:rPr lang="en-US" sz="3200" baseline="0" dirty="0" smtClean="0">
                          <a:solidFill>
                            <a:srgbClr val="000000"/>
                          </a:solidFill>
                          <a:effectLst/>
                          <a:latin typeface="Times New Roman" panose="02020603050405020304" pitchFamily="18" charset="0"/>
                          <a:cs typeface="Times New Roman" panose="02020603050405020304" pitchFamily="18" charset="0"/>
                        </a:rPr>
                        <a:t> </a:t>
                      </a:r>
                      <a:r>
                        <a:rPr lang="en-US" sz="3200" baseline="0" dirty="0" err="1" smtClean="0">
                          <a:solidFill>
                            <a:srgbClr val="000000"/>
                          </a:solidFill>
                          <a:effectLst/>
                          <a:latin typeface="Times New Roman" panose="02020603050405020304" pitchFamily="18" charset="0"/>
                          <a:cs typeface="Times New Roman" panose="02020603050405020304" pitchFamily="18" charset="0"/>
                        </a:rPr>
                        <a:t>lợi</a:t>
                      </a:r>
                      <a:r>
                        <a:rPr lang="en-US" sz="3200" baseline="0" dirty="0" smtClean="0">
                          <a:solidFill>
                            <a:srgbClr val="000000"/>
                          </a:solidFill>
                          <a:effectLst/>
                          <a:latin typeface="Times New Roman" panose="02020603050405020304" pitchFamily="18" charset="0"/>
                          <a:cs typeface="Times New Roman" panose="02020603050405020304" pitchFamily="18" charset="0"/>
                        </a:rPr>
                        <a:t> </a:t>
                      </a:r>
                      <a:r>
                        <a:rPr lang="en-US" sz="3200" baseline="0" dirty="0" err="1" smtClean="0">
                          <a:solidFill>
                            <a:srgbClr val="000000"/>
                          </a:solidFill>
                          <a:effectLst/>
                          <a:latin typeface="Times New Roman" panose="02020603050405020304" pitchFamily="18" charset="0"/>
                          <a:cs typeface="Times New Roman" panose="02020603050405020304" pitchFamily="18" charset="0"/>
                        </a:rPr>
                        <a:t>ích</a:t>
                      </a:r>
                      <a:r>
                        <a:rPr lang="en-US" sz="3200" baseline="0" dirty="0" smtClean="0">
                          <a:solidFill>
                            <a:srgbClr val="000000"/>
                          </a:solidFill>
                          <a:effectLst/>
                          <a:latin typeface="Times New Roman" panose="02020603050405020304" pitchFamily="18" charset="0"/>
                          <a:cs typeface="Times New Roman" panose="02020603050405020304" pitchFamily="18" charset="0"/>
                        </a:rPr>
                        <a:t> </a:t>
                      </a:r>
                      <a:r>
                        <a:rPr lang="en-US" sz="3200" baseline="0" dirty="0" err="1" smtClean="0">
                          <a:solidFill>
                            <a:srgbClr val="000000"/>
                          </a:solidFill>
                          <a:effectLst/>
                          <a:latin typeface="Times New Roman" panose="02020603050405020304" pitchFamily="18" charset="0"/>
                          <a:cs typeface="Times New Roman" panose="02020603050405020304" pitchFamily="18" charset="0"/>
                        </a:rPr>
                        <a:t>của</a:t>
                      </a:r>
                      <a:r>
                        <a:rPr lang="en-US" sz="3200" baseline="0" dirty="0" smtClean="0">
                          <a:solidFill>
                            <a:srgbClr val="000000"/>
                          </a:solidFill>
                          <a:effectLst/>
                          <a:latin typeface="Times New Roman" panose="02020603050405020304" pitchFamily="18" charset="0"/>
                          <a:cs typeface="Times New Roman" panose="02020603050405020304" pitchFamily="18" charset="0"/>
                        </a:rPr>
                        <a:t> </a:t>
                      </a:r>
                      <a:r>
                        <a:rPr lang="en-US" sz="3200" baseline="0" dirty="0" err="1" smtClean="0">
                          <a:solidFill>
                            <a:srgbClr val="000000"/>
                          </a:solidFill>
                          <a:effectLst/>
                          <a:latin typeface="Times New Roman" panose="02020603050405020304" pitchFamily="18" charset="0"/>
                          <a:cs typeface="Times New Roman" panose="02020603050405020304" pitchFamily="18" charset="0"/>
                        </a:rPr>
                        <a:t>đi</a:t>
                      </a:r>
                      <a:r>
                        <a:rPr lang="en-US" sz="3200" baseline="0" dirty="0" smtClean="0">
                          <a:solidFill>
                            <a:srgbClr val="000000"/>
                          </a:solidFill>
                          <a:effectLst/>
                          <a:latin typeface="Times New Roman" panose="02020603050405020304" pitchFamily="18" charset="0"/>
                          <a:cs typeface="Times New Roman" panose="02020603050405020304" pitchFamily="18" charset="0"/>
                        </a:rPr>
                        <a:t> </a:t>
                      </a:r>
                      <a:r>
                        <a:rPr lang="en-US" sz="3200" baseline="0" dirty="0" err="1" smtClean="0">
                          <a:solidFill>
                            <a:srgbClr val="000000"/>
                          </a:solidFill>
                          <a:effectLst/>
                          <a:latin typeface="Times New Roman" panose="02020603050405020304" pitchFamily="18" charset="0"/>
                          <a:cs typeface="Times New Roman" panose="02020603050405020304" pitchFamily="18" charset="0"/>
                        </a:rPr>
                        <a:t>tham</a:t>
                      </a:r>
                      <a:r>
                        <a:rPr lang="en-US" sz="3200" baseline="0" dirty="0" smtClean="0">
                          <a:solidFill>
                            <a:srgbClr val="000000"/>
                          </a:solidFill>
                          <a:effectLst/>
                          <a:latin typeface="Times New Roman" panose="02020603050405020304" pitchFamily="18" charset="0"/>
                          <a:cs typeface="Times New Roman" panose="02020603050405020304" pitchFamily="18" charset="0"/>
                        </a:rPr>
                        <a:t> </a:t>
                      </a:r>
                      <a:r>
                        <a:rPr lang="en-US" sz="3200" baseline="0" dirty="0" err="1" smtClean="0">
                          <a:solidFill>
                            <a:srgbClr val="000000"/>
                          </a:solidFill>
                          <a:effectLst/>
                          <a:latin typeface="Times New Roman" panose="02020603050405020304" pitchFamily="18" charset="0"/>
                          <a:cs typeface="Times New Roman" panose="02020603050405020304" pitchFamily="18" charset="0"/>
                        </a:rPr>
                        <a:t>quan</a:t>
                      </a:r>
                      <a:r>
                        <a:rPr lang="en-US" sz="3200" baseline="0" dirty="0" smtClean="0">
                          <a:solidFill>
                            <a:srgbClr val="000000"/>
                          </a:solidFill>
                          <a:effectLst/>
                          <a:latin typeface="Times New Roman" panose="02020603050405020304" pitchFamily="18" charset="0"/>
                          <a:cs typeface="Times New Roman" panose="02020603050405020304" pitchFamily="18" charset="0"/>
                        </a:rPr>
                        <a:t> du </a:t>
                      </a:r>
                      <a:r>
                        <a:rPr lang="en-US" sz="3200" baseline="0" dirty="0" err="1" smtClean="0">
                          <a:solidFill>
                            <a:srgbClr val="000000"/>
                          </a:solidFill>
                          <a:effectLst/>
                          <a:latin typeface="Times New Roman" panose="02020603050405020304" pitchFamily="18" charset="0"/>
                          <a:cs typeface="Times New Roman" panose="02020603050405020304" pitchFamily="18" charset="0"/>
                        </a:rPr>
                        <a:t>lịch</a:t>
                      </a:r>
                      <a:r>
                        <a:rPr lang="vi-VN" sz="3200" dirty="0" smtClean="0">
                          <a:solidFill>
                            <a:srgbClr val="000000"/>
                          </a:solidFill>
                          <a:effectLst/>
                          <a:latin typeface="Times New Roman" panose="02020603050405020304" pitchFamily="18" charset="0"/>
                          <a:cs typeface="Times New Roman" panose="02020603050405020304" pitchFamily="18" charset="0"/>
                        </a:rPr>
                        <a:t>)</a:t>
                      </a:r>
                      <a:r>
                        <a:rPr lang="en-US" sz="3200" dirty="0">
                          <a:solidFill>
                            <a:srgbClr val="000000"/>
                          </a:solidFill>
                          <a:effectLst/>
                          <a:latin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3200" dirty="0">
                          <a:solidFill>
                            <a:srgbClr val="000000"/>
                          </a:solidFill>
                          <a:effectLst/>
                          <a:latin typeface="Times New Roman" panose="02020603050405020304" pitchFamily="18" charset="0"/>
                          <a:cs typeface="Times New Roman" panose="02020603050405020304" pitchFamily="18" charset="0"/>
                        </a:rPr>
                        <a:t>-</a:t>
                      </a:r>
                      <a:r>
                        <a:rPr lang="en-US" sz="3200" dirty="0" err="1">
                          <a:solidFill>
                            <a:srgbClr val="000000"/>
                          </a:solidFill>
                          <a:effectLst/>
                          <a:latin typeface="Times New Roman" panose="02020603050405020304" pitchFamily="18" charset="0"/>
                          <a:cs typeface="Times New Roman" panose="02020603050405020304" pitchFamily="18" charset="0"/>
                        </a:rPr>
                        <a:t>Tập</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trung</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chú</a:t>
                      </a:r>
                      <a:r>
                        <a:rPr lang="en-US" sz="3200" dirty="0">
                          <a:solidFill>
                            <a:srgbClr val="000000"/>
                          </a:solidFill>
                          <a:effectLst/>
                          <a:latin typeface="Times New Roman" panose="02020603050405020304" pitchFamily="18" charset="0"/>
                          <a:cs typeface="Times New Roman" panose="02020603050405020304" pitchFamily="18" charset="0"/>
                        </a:rPr>
                        <a:t> ý </a:t>
                      </a:r>
                      <a:r>
                        <a:rPr lang="en-US" sz="3200" dirty="0" err="1">
                          <a:solidFill>
                            <a:srgbClr val="000000"/>
                          </a:solidFill>
                          <a:effectLst/>
                          <a:latin typeface="Times New Roman" panose="02020603050405020304" pitchFamily="18" charset="0"/>
                          <a:cs typeface="Times New Roman" panose="02020603050405020304" pitchFamily="18" charset="0"/>
                        </a:rPr>
                        <a:t>theo</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dõi</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người</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nói</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Thể</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hiện</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sự</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mạnh</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dạn</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cầu</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thị</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và</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thái</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độ</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hòa</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nhã</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lịch</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sự</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khi</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trao</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đổi</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với</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người</a:t>
                      </a:r>
                      <a:r>
                        <a:rPr lang="en-US" sz="3200" dirty="0">
                          <a:solidFill>
                            <a:srgbClr val="000000"/>
                          </a:solidFill>
                          <a:effectLst/>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cs typeface="Times New Roman" panose="02020603050405020304" pitchFamily="18" charset="0"/>
                        </a:rPr>
                        <a:t>nói</a:t>
                      </a:r>
                      <a:r>
                        <a:rPr lang="en-US" sz="3200" dirty="0" smtClean="0">
                          <a:solidFill>
                            <a:srgbClr val="000000"/>
                          </a:solidFill>
                          <a:effectLst/>
                          <a:latin typeface="Times New Roman" panose="02020603050405020304" pitchFamily="18" charset="0"/>
                          <a:cs typeface="Times New Roman" panose="02020603050405020304" pitchFamily="18" charset="0"/>
                        </a:rPr>
                        <a:t>.</a:t>
                      </a:r>
                    </a:p>
                    <a:p>
                      <a:pPr algn="just">
                        <a:lnSpc>
                          <a:spcPct val="107000"/>
                        </a:lnSpc>
                        <a:spcAft>
                          <a:spcPts val="0"/>
                        </a:spcAft>
                      </a:pPr>
                      <a:r>
                        <a:rPr lang="en-US" sz="3200" dirty="0" smtClean="0">
                          <a:solidFill>
                            <a:srgbClr val="000000"/>
                          </a:solidFill>
                          <a:effectLst/>
                          <a:latin typeface="Times New Roman" panose="02020603050405020304" pitchFamily="18" charset="0"/>
                          <a:cs typeface="Times New Roman" panose="02020603050405020304" pitchFamily="18" charset="0"/>
                        </a:rPr>
                        <a:t>- </a:t>
                      </a:r>
                      <a:r>
                        <a:rPr lang="en-US" sz="3200" dirty="0" err="1" smtClean="0">
                          <a:solidFill>
                            <a:srgbClr val="000000"/>
                          </a:solidFill>
                          <a:effectLst/>
                          <a:latin typeface="Times New Roman" panose="02020603050405020304" pitchFamily="18" charset="0"/>
                          <a:cs typeface="Times New Roman" panose="02020603050405020304" pitchFamily="18" charset="0"/>
                        </a:rPr>
                        <a:t>Tự</a:t>
                      </a:r>
                      <a:r>
                        <a:rPr lang="en-US" sz="3200" baseline="0" dirty="0" smtClean="0">
                          <a:solidFill>
                            <a:srgbClr val="000000"/>
                          </a:solidFill>
                          <a:effectLst/>
                          <a:latin typeface="Times New Roman" panose="02020603050405020304" pitchFamily="18" charset="0"/>
                          <a:cs typeface="Times New Roman" panose="02020603050405020304" pitchFamily="18" charset="0"/>
                        </a:rPr>
                        <a:t> </a:t>
                      </a:r>
                      <a:r>
                        <a:rPr lang="en-US" sz="3200" baseline="0" dirty="0" err="1" smtClean="0">
                          <a:solidFill>
                            <a:srgbClr val="000000"/>
                          </a:solidFill>
                          <a:effectLst/>
                          <a:latin typeface="Times New Roman" panose="02020603050405020304" pitchFamily="18" charset="0"/>
                          <a:cs typeface="Times New Roman" panose="02020603050405020304" pitchFamily="18" charset="0"/>
                        </a:rPr>
                        <a:t>xác</a:t>
                      </a:r>
                      <a:r>
                        <a:rPr lang="en-US" sz="3200" baseline="0" dirty="0" smtClean="0">
                          <a:solidFill>
                            <a:srgbClr val="000000"/>
                          </a:solidFill>
                          <a:effectLst/>
                          <a:latin typeface="Times New Roman" panose="02020603050405020304" pitchFamily="18" charset="0"/>
                          <a:cs typeface="Times New Roman" panose="02020603050405020304" pitchFamily="18" charset="0"/>
                        </a:rPr>
                        <a:t> </a:t>
                      </a:r>
                      <a:r>
                        <a:rPr lang="en-US" sz="3200" baseline="0" dirty="0" err="1" smtClean="0">
                          <a:solidFill>
                            <a:srgbClr val="000000"/>
                          </a:solidFill>
                          <a:effectLst/>
                          <a:latin typeface="Times New Roman" panose="02020603050405020304" pitchFamily="18" charset="0"/>
                          <a:cs typeface="Times New Roman" panose="02020603050405020304" pitchFamily="18" charset="0"/>
                        </a:rPr>
                        <a:t>định</a:t>
                      </a:r>
                      <a:r>
                        <a:rPr lang="en-US" sz="3200" baseline="0" dirty="0" smtClean="0">
                          <a:solidFill>
                            <a:srgbClr val="000000"/>
                          </a:solidFill>
                          <a:effectLst/>
                          <a:latin typeface="Times New Roman" panose="02020603050405020304" pitchFamily="18" charset="0"/>
                          <a:cs typeface="Times New Roman" panose="02020603050405020304" pitchFamily="18" charset="0"/>
                        </a:rPr>
                        <a:t> </a:t>
                      </a:r>
                      <a:r>
                        <a:rPr lang="en-US" sz="3200" baseline="0" dirty="0" err="1" smtClean="0">
                          <a:solidFill>
                            <a:srgbClr val="000000"/>
                          </a:solidFill>
                          <a:effectLst/>
                          <a:latin typeface="Times New Roman" panose="02020603050405020304" pitchFamily="18" charset="0"/>
                          <a:cs typeface="Times New Roman" panose="02020603050405020304" pitchFamily="18" charset="0"/>
                        </a:rPr>
                        <a:t>các</a:t>
                      </a:r>
                      <a:r>
                        <a:rPr lang="en-US" sz="3200" baseline="0" dirty="0" smtClean="0">
                          <a:solidFill>
                            <a:srgbClr val="000000"/>
                          </a:solidFill>
                          <a:effectLst/>
                          <a:latin typeface="Times New Roman" panose="02020603050405020304" pitchFamily="18" charset="0"/>
                          <a:cs typeface="Times New Roman" panose="02020603050405020304" pitchFamily="18" charset="0"/>
                        </a:rPr>
                        <a:t> </a:t>
                      </a:r>
                      <a:r>
                        <a:rPr lang="en-US" sz="3200" baseline="0" dirty="0" err="1" smtClean="0">
                          <a:solidFill>
                            <a:srgbClr val="000000"/>
                          </a:solidFill>
                          <a:effectLst/>
                          <a:latin typeface="Times New Roman" panose="02020603050405020304" pitchFamily="18" charset="0"/>
                          <a:cs typeface="Times New Roman" panose="02020603050405020304" pitchFamily="18" charset="0"/>
                        </a:rPr>
                        <a:t>lỗi</a:t>
                      </a:r>
                      <a:r>
                        <a:rPr lang="en-US" sz="3200" baseline="0" dirty="0" smtClean="0">
                          <a:solidFill>
                            <a:srgbClr val="000000"/>
                          </a:solidFill>
                          <a:effectLst/>
                          <a:latin typeface="Times New Roman" panose="02020603050405020304" pitchFamily="18" charset="0"/>
                          <a:cs typeface="Times New Roman" panose="02020603050405020304" pitchFamily="18" charset="0"/>
                        </a:rPr>
                        <a:t> </a:t>
                      </a:r>
                      <a:r>
                        <a:rPr lang="en-US" sz="3200" baseline="0" dirty="0" err="1" smtClean="0">
                          <a:solidFill>
                            <a:srgbClr val="000000"/>
                          </a:solidFill>
                          <a:effectLst/>
                          <a:latin typeface="Times New Roman" panose="02020603050405020304" pitchFamily="18" charset="0"/>
                          <a:cs typeface="Times New Roman" panose="02020603050405020304" pitchFamily="18" charset="0"/>
                        </a:rPr>
                        <a:t>cần</a:t>
                      </a:r>
                      <a:r>
                        <a:rPr lang="en-US" sz="3200" baseline="0" dirty="0" smtClean="0">
                          <a:solidFill>
                            <a:srgbClr val="000000"/>
                          </a:solidFill>
                          <a:effectLst/>
                          <a:latin typeface="Times New Roman" panose="02020603050405020304" pitchFamily="18" charset="0"/>
                          <a:cs typeface="Times New Roman" panose="02020603050405020304" pitchFamily="18" charset="0"/>
                        </a:rPr>
                        <a:t> </a:t>
                      </a:r>
                      <a:r>
                        <a:rPr lang="en-US" sz="3200" baseline="0" dirty="0" err="1" smtClean="0">
                          <a:solidFill>
                            <a:srgbClr val="000000"/>
                          </a:solidFill>
                          <a:effectLst/>
                          <a:latin typeface="Times New Roman" panose="02020603050405020304" pitchFamily="18" charset="0"/>
                          <a:cs typeface="Times New Roman" panose="02020603050405020304" pitchFamily="18" charset="0"/>
                        </a:rPr>
                        <a:t>khắc</a:t>
                      </a:r>
                      <a:r>
                        <a:rPr lang="en-US" sz="3200" baseline="0" dirty="0" smtClean="0">
                          <a:solidFill>
                            <a:srgbClr val="000000"/>
                          </a:solidFill>
                          <a:effectLst/>
                          <a:latin typeface="Times New Roman" panose="02020603050405020304" pitchFamily="18" charset="0"/>
                          <a:cs typeface="Times New Roman" panose="02020603050405020304" pitchFamily="18" charset="0"/>
                        </a:rPr>
                        <a:t> </a:t>
                      </a:r>
                      <a:r>
                        <a:rPr lang="en-US" sz="3200" baseline="0" dirty="0" err="1" smtClean="0">
                          <a:solidFill>
                            <a:srgbClr val="000000"/>
                          </a:solidFill>
                          <a:effectLst/>
                          <a:latin typeface="Times New Roman" panose="02020603050405020304" pitchFamily="18" charset="0"/>
                          <a:cs typeface="Times New Roman" panose="02020603050405020304" pitchFamily="18" charset="0"/>
                        </a:rPr>
                        <a:t>phục</a:t>
                      </a:r>
                      <a:r>
                        <a:rPr lang="en-US" sz="3200" baseline="0" dirty="0" smtClean="0">
                          <a:solidFill>
                            <a:srgbClr val="000000"/>
                          </a:solidFill>
                          <a:effectLst/>
                          <a:latin typeface="Times New Roman" panose="02020603050405020304" pitchFamily="18" charset="0"/>
                          <a:cs typeface="Times New Roman" panose="02020603050405020304" pitchFamily="18" charset="0"/>
                        </a:rPr>
                        <a:t> </a:t>
                      </a:r>
                      <a:r>
                        <a:rPr lang="en-US" sz="3200" baseline="0" dirty="0" err="1" smtClean="0">
                          <a:solidFill>
                            <a:srgbClr val="000000"/>
                          </a:solidFill>
                          <a:effectLst/>
                          <a:latin typeface="Times New Roman" panose="02020603050405020304" pitchFamily="18" charset="0"/>
                          <a:cs typeface="Times New Roman" panose="02020603050405020304" pitchFamily="18" charset="0"/>
                        </a:rPr>
                        <a:t>khi</a:t>
                      </a:r>
                      <a:r>
                        <a:rPr lang="en-US" sz="3200" baseline="0" dirty="0" smtClean="0">
                          <a:solidFill>
                            <a:srgbClr val="000000"/>
                          </a:solidFill>
                          <a:effectLst/>
                          <a:latin typeface="Times New Roman" panose="02020603050405020304" pitchFamily="18" charset="0"/>
                          <a:cs typeface="Times New Roman" panose="02020603050405020304" pitchFamily="18" charset="0"/>
                        </a:rPr>
                        <a:t> </a:t>
                      </a:r>
                      <a:r>
                        <a:rPr lang="en-US" sz="3200" baseline="0" dirty="0" err="1" smtClean="0">
                          <a:solidFill>
                            <a:srgbClr val="000000"/>
                          </a:solidFill>
                          <a:effectLst/>
                          <a:latin typeface="Times New Roman" panose="02020603050405020304" pitchFamily="18" charset="0"/>
                          <a:cs typeface="Times New Roman" panose="02020603050405020304" pitchFamily="18" charset="0"/>
                        </a:rPr>
                        <a:t>nghe</a:t>
                      </a:r>
                      <a:r>
                        <a:rPr lang="en-US" sz="3200" baseline="0" dirty="0" smtClean="0">
                          <a:solidFill>
                            <a:srgbClr val="000000"/>
                          </a:solidFill>
                          <a:effectLst/>
                          <a:latin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0432208"/>
                  </a:ext>
                </a:extLst>
              </a:tr>
            </a:tbl>
          </a:graphicData>
        </a:graphic>
      </p:graphicFrame>
    </p:spTree>
    <p:extLst>
      <p:ext uri="{BB962C8B-B14F-4D97-AF65-F5344CB8AC3E}">
        <p14:creationId xmlns:p14="http://schemas.microsoft.com/office/powerpoint/2010/main" val="1778159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ộn: Ngang 10">
            <a:extLst>
              <a:ext uri="{FF2B5EF4-FFF2-40B4-BE49-F238E27FC236}">
                <a16:creationId xmlns:a16="http://schemas.microsoft.com/office/drawing/2014/main" id="{59C3CDB2-529C-CD67-F77B-A3B269EA75EB}"/>
              </a:ext>
            </a:extLst>
          </p:cNvPr>
          <p:cNvSpPr/>
          <p:nvPr/>
        </p:nvSpPr>
        <p:spPr>
          <a:xfrm>
            <a:off x="2488448" y="1832033"/>
            <a:ext cx="9007854" cy="3667067"/>
          </a:xfrm>
          <a:prstGeom prst="horizontalScroll">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endParaRPr>
          </a:p>
        </p:txBody>
      </p:sp>
      <p:pic>
        <p:nvPicPr>
          <p:cNvPr id="9" name="Hình ảnh 8">
            <a:extLst>
              <a:ext uri="{FF2B5EF4-FFF2-40B4-BE49-F238E27FC236}">
                <a16:creationId xmlns:a16="http://schemas.microsoft.com/office/drawing/2014/main" id="{0E98D3AA-298A-506D-B27C-87B934CDB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306482" y="1926689"/>
            <a:ext cx="1556750" cy="1750261"/>
          </a:xfrm>
          <a:prstGeom prst="rect">
            <a:avLst/>
          </a:prstGeom>
        </p:spPr>
      </p:pic>
      <p:sp>
        <p:nvSpPr>
          <p:cNvPr id="15" name="Hình tự do: Hình 14">
            <a:extLst>
              <a:ext uri="{FF2B5EF4-FFF2-40B4-BE49-F238E27FC236}">
                <a16:creationId xmlns:a16="http://schemas.microsoft.com/office/drawing/2014/main" id="{62F1F112-92EF-61F4-5A3E-85532301C876}"/>
              </a:ext>
            </a:extLst>
          </p:cNvPr>
          <p:cNvSpPr/>
          <p:nvPr/>
        </p:nvSpPr>
        <p:spPr>
          <a:xfrm>
            <a:off x="-15783" y="86172"/>
            <a:ext cx="2803072" cy="6771828"/>
          </a:xfrm>
          <a:custGeom>
            <a:avLst/>
            <a:gdLst>
              <a:gd name="connsiteX0" fmla="*/ 0 w 4081613"/>
              <a:gd name="connsiteY0" fmla="*/ 0 h 6685658"/>
              <a:gd name="connsiteX1" fmla="*/ 4081613 w 4081613"/>
              <a:gd name="connsiteY1" fmla="*/ 6685658 h 6685658"/>
              <a:gd name="connsiteX2" fmla="*/ 0 w 4081613"/>
              <a:gd name="connsiteY2" fmla="*/ 6685658 h 6685658"/>
            </a:gdLst>
            <a:ahLst/>
            <a:cxnLst>
              <a:cxn ang="0">
                <a:pos x="connsiteX0" y="connsiteY0"/>
              </a:cxn>
              <a:cxn ang="0">
                <a:pos x="connsiteX1" y="connsiteY1"/>
              </a:cxn>
              <a:cxn ang="0">
                <a:pos x="connsiteX2" y="connsiteY2"/>
              </a:cxn>
            </a:cxnLst>
            <a:rect l="l" t="t" r="r" b="b"/>
            <a:pathLst>
              <a:path w="4081613" h="6685658">
                <a:moveTo>
                  <a:pt x="0" y="0"/>
                </a:moveTo>
                <a:lnTo>
                  <a:pt x="4081613" y="6685658"/>
                </a:lnTo>
                <a:lnTo>
                  <a:pt x="0" y="6685658"/>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TextBox 13">
            <a:extLst>
              <a:ext uri="{FF2B5EF4-FFF2-40B4-BE49-F238E27FC236}">
                <a16:creationId xmlns:a16="http://schemas.microsoft.com/office/drawing/2014/main" id="{761421B1-1906-4F8E-BF53-DF1E9D07C1F2}"/>
              </a:ext>
            </a:extLst>
          </p:cNvPr>
          <p:cNvSpPr txBox="1"/>
          <p:nvPr/>
        </p:nvSpPr>
        <p:spPr>
          <a:xfrm>
            <a:off x="5259041" y="226637"/>
            <a:ext cx="3466669" cy="707886"/>
          </a:xfrm>
          <a:prstGeom prst="rect">
            <a:avLst/>
          </a:prstGeom>
          <a:solidFill>
            <a:schemeClr val="accent2">
              <a:lumMod val="75000"/>
            </a:schemeClr>
          </a:solidFill>
          <a:ln w="38100">
            <a:noFill/>
          </a:ln>
        </p:spPr>
        <p:txBody>
          <a:bodyPr wrap="square">
            <a:spAutoFit/>
          </a:bodyPr>
          <a:lstStyle/>
          <a:p>
            <a:pPr algn="ctr">
              <a:spcBef>
                <a:spcPts val="600"/>
              </a:spcBef>
            </a:pPr>
            <a:r>
              <a:rPr lang="en-US" sz="4000" b="1" dirty="0">
                <a:solidFill>
                  <a:schemeClr val="bg1"/>
                </a:solidFill>
                <a:latin typeface="Times New Roman" panose="02020603050405020304" pitchFamily="18" charset="0"/>
                <a:cs typeface="Times New Roman" panose="02020603050405020304" pitchFamily="18" charset="0"/>
              </a:rPr>
              <a:t>VẬN DỤNG</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sp>
        <p:nvSpPr>
          <p:cNvPr id="8" name="Hình tự do: Hình 7">
            <a:extLst>
              <a:ext uri="{FF2B5EF4-FFF2-40B4-BE49-F238E27FC236}">
                <a16:creationId xmlns:a16="http://schemas.microsoft.com/office/drawing/2014/main" id="{EFF46C95-D8B0-5561-7CE5-E242BDFAD4B2}"/>
              </a:ext>
            </a:extLst>
          </p:cNvPr>
          <p:cNvSpPr/>
          <p:nvPr/>
        </p:nvSpPr>
        <p:spPr>
          <a:xfrm>
            <a:off x="-15783" y="-1"/>
            <a:ext cx="2803071" cy="6858000"/>
          </a:xfrm>
          <a:custGeom>
            <a:avLst/>
            <a:gdLst>
              <a:gd name="connsiteX0" fmla="*/ 6081502 w 6096000"/>
              <a:gd name="connsiteY0" fmla="*/ 0 h 6858000"/>
              <a:gd name="connsiteX1" fmla="*/ 6096000 w 6096000"/>
              <a:gd name="connsiteY1" fmla="*/ 0 h 6858000"/>
              <a:gd name="connsiteX2" fmla="*/ 6096000 w 6096000"/>
              <a:gd name="connsiteY2" fmla="*/ 12807 h 6858000"/>
              <a:gd name="connsiteX3" fmla="*/ 0 w 6096000"/>
              <a:gd name="connsiteY3" fmla="*/ 0 h 6858000"/>
              <a:gd name="connsiteX4" fmla="*/ 6057826 w 6096000"/>
              <a:gd name="connsiteY4" fmla="*/ 0 h 6858000"/>
              <a:gd name="connsiteX5" fmla="*/ 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6081502" y="0"/>
                </a:moveTo>
                <a:lnTo>
                  <a:pt x="6096000" y="0"/>
                </a:lnTo>
                <a:lnTo>
                  <a:pt x="6096000" y="12807"/>
                </a:lnTo>
                <a:close/>
                <a:moveTo>
                  <a:pt x="0" y="0"/>
                </a:moveTo>
                <a:lnTo>
                  <a:pt x="6057826" y="0"/>
                </a:lnTo>
                <a:lnTo>
                  <a:pt x="0" y="6858000"/>
                </a:lnTo>
                <a:lnTo>
                  <a:pt x="0" y="6858000"/>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accent2">
                  <a:lumMod val="75000"/>
                </a:schemeClr>
              </a:solidFill>
            </a:endParaRPr>
          </a:p>
        </p:txBody>
      </p:sp>
      <p:pic>
        <p:nvPicPr>
          <p:cNvPr id="5" name="Hình ảnh 4">
            <a:extLst>
              <a:ext uri="{FF2B5EF4-FFF2-40B4-BE49-F238E27FC236}">
                <a16:creationId xmlns:a16="http://schemas.microsoft.com/office/drawing/2014/main" id="{D39A369E-AD7C-F941-2C02-FE5917B244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84" y="880226"/>
            <a:ext cx="1927161" cy="1723831"/>
          </a:xfrm>
          <a:prstGeom prst="rect">
            <a:avLst/>
          </a:prstGeom>
        </p:spPr>
      </p:pic>
      <p:sp>
        <p:nvSpPr>
          <p:cNvPr id="2" name="Rectangle 1"/>
          <p:cNvSpPr/>
          <p:nvPr/>
        </p:nvSpPr>
        <p:spPr>
          <a:xfrm>
            <a:off x="2992582" y="2433774"/>
            <a:ext cx="8503720" cy="3139321"/>
          </a:xfrm>
          <a:prstGeom prst="rect">
            <a:avLst/>
          </a:prstGeom>
        </p:spPr>
        <p:txBody>
          <a:bodyPr wrap="square">
            <a:spAutoFit/>
          </a:bodyPr>
          <a:lstStyle/>
          <a:p>
            <a:pPr marL="91440" marR="182880" algn="just">
              <a:lnSpc>
                <a:spcPct val="110000"/>
              </a:lnSpc>
            </a:pPr>
            <a:r>
              <a:rPr lang="pt-BR" sz="36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Có người cho rằng: Việc sử dụng các từ tiếng Anh trong giao tiếp của người Việt trẻ đang làm mất đi sự trong sáng của tiếng Việt. Ý kiến của em như thế nào?</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marL="91440" marR="182880" algn="just">
              <a:lnSpc>
                <a:spcPct val="110000"/>
              </a:lnSpc>
              <a:spcAft>
                <a:spcPts val="0"/>
              </a:spcAft>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187575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0624" y="436095"/>
            <a:ext cx="10515600" cy="5543364"/>
          </a:xfrm>
        </p:spPr>
        <p:txBody>
          <a:bodyPr>
            <a:normAutofit fontScale="70000" lnSpcReduction="20000"/>
          </a:bodyPr>
          <a:lstStyle/>
          <a:p>
            <a:pPr marL="0" marR="182880" lvl="0" indent="457200" algn="just">
              <a:lnSpc>
                <a:spcPct val="120000"/>
              </a:lnSpc>
              <a:spcBef>
                <a:spcPts val="0"/>
              </a:spcBef>
              <a:buNone/>
            </a:pPr>
            <a:r>
              <a:rPr lang="pt-BR" sz="36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pt-BR" sz="3600" b="1"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Có </a:t>
            </a:r>
            <a:r>
              <a:rPr lang="pt-BR" sz="36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người cho rằng: Việc sử dụng các từ tiếng Anh trong giao tiếp của người Việt trẻ đang làm mất đi sự trong sáng của tiếng Việt. Ý kiến của em như thế nào?</a:t>
            </a:r>
            <a:endParaRPr lang="en-US" sz="3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0" indent="457200">
              <a:lnSpc>
                <a:spcPct val="120000"/>
              </a:lnSpc>
              <a:spcBef>
                <a:spcPts val="0"/>
              </a:spcBef>
            </a:pP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Lời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dự</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báo</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trên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là</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đúng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và</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chúng</a:t>
            </a:r>
            <a:r>
              <a:rPr lang="en-US" sz="3600" dirty="0" smtClean="0">
                <a:latin typeface="Times New Roman" panose="02020603050405020304" pitchFamily="18" charset="0"/>
                <a:cs typeface="Times New Roman" panose="02020603050405020304" pitchFamily="18" charset="0"/>
              </a:rPr>
              <a:t> ta </a:t>
            </a:r>
            <a:r>
              <a:rPr lang="en-US" sz="3600" dirty="0" err="1" smtClean="0">
                <a:latin typeface="Times New Roman" panose="02020603050405020304" pitchFamily="18" charset="0"/>
                <a:cs typeface="Times New Roman" panose="02020603050405020304" pitchFamily="18" charset="0"/>
              </a:rPr>
              <a:t>cần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phải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có</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cách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để</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không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xảy</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ra</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việc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đó</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Thực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tế</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cho</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thấy</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giới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trẻ</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thường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giao</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tiếp</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theo</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dạng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cấu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trúc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như</a:t>
            </a:r>
            <a:r>
              <a:rPr lang="en-US" sz="3600" dirty="0" smtClean="0">
                <a:latin typeface="Times New Roman" panose="02020603050405020304" pitchFamily="18" charset="0"/>
                <a:cs typeface="Times New Roman" panose="02020603050405020304" pitchFamily="18" charset="0"/>
              </a:rPr>
              <a:t>: “Ok </a:t>
            </a:r>
            <a:r>
              <a:rPr lang="en-US" sz="3600" dirty="0" err="1" smtClean="0">
                <a:latin typeface="Times New Roman" panose="02020603050405020304" pitchFamily="18" charset="0"/>
                <a:cs typeface="Times New Roman" panose="02020603050405020304" pitchFamily="18" charset="0"/>
              </a:rPr>
              <a:t>cô</a:t>
            </a:r>
            <a:r>
              <a:rPr lang="en-US" sz="3600" dirty="0" smtClean="0">
                <a:latin typeface="Times New Roman" panose="02020603050405020304" pitchFamily="18" charset="0"/>
                <a:cs typeface="Times New Roman" panose="02020603050405020304" pitchFamily="18" charset="0"/>
              </a:rPr>
              <a:t>, Sorry </a:t>
            </a:r>
            <a:r>
              <a:rPr lang="en-US" sz="3600" dirty="0" err="1" smtClean="0">
                <a:latin typeface="Times New Roman" panose="02020603050405020304" pitchFamily="18" charset="0"/>
                <a:cs typeface="Times New Roman" panose="02020603050405020304" pitchFamily="18" charset="0"/>
              </a:rPr>
              <a:t>bạn</a:t>
            </a:r>
            <a:r>
              <a:rPr lang="en-US" sz="3600" dirty="0" smtClean="0">
                <a:latin typeface="Times New Roman" panose="02020603050405020304" pitchFamily="18" charset="0"/>
                <a:cs typeface="Times New Roman" panose="02020603050405020304" pitchFamily="18" charset="0"/>
              </a:rPr>
              <a:t>…”. </a:t>
            </a:r>
            <a:r>
              <a:rPr lang="en-US" sz="3900" dirty="0" err="1" smtClean="0">
                <a:latin typeface="Times New Roman" panose="02020603050405020304" pitchFamily="18" charset="0"/>
                <a:cs typeface="Times New Roman" panose="02020603050405020304" pitchFamily="18" charset="0"/>
              </a:rPr>
              <a:t>Việc</a:t>
            </a:r>
            <a:r>
              <a:rPr lang="vi-VN" sz="3900" dirty="0" smtClean="0">
                <a:latin typeface="Times New Roman" panose="02020603050405020304" pitchFamily="18" charset="0"/>
                <a:cs typeface="Times New Roman" panose="02020603050405020304" pitchFamily="18" charset="0"/>
              </a:rPr>
              <a:t> </a:t>
            </a:r>
            <a:r>
              <a:rPr lang="vi-VN" sz="3900" dirty="0">
                <a:latin typeface="Times New Roman" panose="02020603050405020304" pitchFamily="18" charset="0"/>
                <a:cs typeface="Times New Roman" panose="02020603050405020304" pitchFamily="18" charset="0"/>
              </a:rPr>
              <a:t>sử dụng từ tiếng Anh quá nhiều trong giao tiếp có thể làm mất đi sự trong sáng của tiếng Việt. Lạm dụng tiếng Anh khiến ngôn ngữ trở nên lai tạp, khó hiểu và làm giảm giá trị của tiếng mẹ đẻ. Điều này còn ảnh hưởng đến việc giữ gìn bản sắc văn hóa dân tộc. </a:t>
            </a:r>
            <a:r>
              <a:rPr lang="en-US" sz="3900" dirty="0" err="1" smtClean="0">
                <a:latin typeface="Times New Roman" panose="02020603050405020304" pitchFamily="18" charset="0"/>
                <a:cs typeface="Times New Roman" panose="02020603050405020304" pitchFamily="18" charset="0"/>
              </a:rPr>
              <a:t>Học</a:t>
            </a:r>
            <a:r>
              <a:rPr lang="en-US" sz="3900" dirty="0" smtClean="0">
                <a:latin typeface="Times New Roman" panose="02020603050405020304" pitchFamily="18" charset="0"/>
                <a:cs typeface="Times New Roman" panose="02020603050405020304" pitchFamily="18" charset="0"/>
              </a:rPr>
              <a:t> </a:t>
            </a:r>
            <a:r>
              <a:rPr lang="en-US" sz="3900" dirty="0" err="1" smtClean="0">
                <a:latin typeface="Times New Roman" panose="02020603050405020304" pitchFamily="18" charset="0"/>
                <a:cs typeface="Times New Roman" panose="02020603050405020304" pitchFamily="18" charset="0"/>
              </a:rPr>
              <a:t>sinh</a:t>
            </a:r>
            <a:r>
              <a:rPr lang="en-US" sz="3900" dirty="0" smtClean="0">
                <a:latin typeface="Times New Roman" panose="02020603050405020304" pitchFamily="18" charset="0"/>
                <a:cs typeface="Times New Roman" panose="02020603050405020304" pitchFamily="18" charset="0"/>
              </a:rPr>
              <a:t> </a:t>
            </a:r>
            <a:r>
              <a:rPr lang="en-US" sz="3900" dirty="0" err="1" smtClean="0">
                <a:latin typeface="Times New Roman" panose="02020603050405020304" pitchFamily="18" charset="0"/>
                <a:cs typeface="Times New Roman" panose="02020603050405020304" pitchFamily="18" charset="0"/>
              </a:rPr>
              <a:t>chúng</a:t>
            </a:r>
            <a:r>
              <a:rPr lang="en-US" sz="3900" dirty="0" smtClean="0">
                <a:latin typeface="Times New Roman" panose="02020603050405020304" pitchFamily="18" charset="0"/>
                <a:cs typeface="Times New Roman" panose="02020603050405020304" pitchFamily="18" charset="0"/>
              </a:rPr>
              <a:t> ta </a:t>
            </a:r>
            <a:r>
              <a:rPr lang="vi-VN" sz="3900" dirty="0" smtClean="0">
                <a:latin typeface="Times New Roman" panose="02020603050405020304" pitchFamily="18" charset="0"/>
                <a:cs typeface="Times New Roman" panose="02020603050405020304" pitchFamily="18" charset="0"/>
              </a:rPr>
              <a:t>cần</a:t>
            </a:r>
            <a:r>
              <a:rPr lang="en-US" sz="3900" dirty="0" smtClean="0">
                <a:latin typeface="Times New Roman" panose="02020603050405020304" pitchFamily="18" charset="0"/>
                <a:cs typeface="Times New Roman" panose="02020603050405020304" pitchFamily="18" charset="0"/>
              </a:rPr>
              <a:t> </a:t>
            </a:r>
            <a:r>
              <a:rPr lang="en-US" sz="3900" dirty="0" err="1" smtClean="0">
                <a:latin typeface="Times New Roman" panose="02020603050405020304" pitchFamily="18" charset="0"/>
                <a:cs typeface="Times New Roman" panose="02020603050405020304" pitchFamily="18" charset="0"/>
              </a:rPr>
              <a:t>có</a:t>
            </a:r>
            <a:r>
              <a:rPr lang="vi-VN" sz="3900" dirty="0" smtClean="0">
                <a:latin typeface="Times New Roman" panose="02020603050405020304" pitchFamily="18" charset="0"/>
                <a:cs typeface="Times New Roman" panose="02020603050405020304" pitchFamily="18" charset="0"/>
              </a:rPr>
              <a:t> </a:t>
            </a:r>
            <a:r>
              <a:rPr lang="vi-VN" sz="3900" dirty="0">
                <a:latin typeface="Times New Roman" panose="02020603050405020304" pitchFamily="18" charset="0"/>
                <a:cs typeface="Times New Roman" panose="02020603050405020304" pitchFamily="18" charset="0"/>
              </a:rPr>
              <a:t>ý thức hơn trong việc sử dụng tiếng Việt, ưu tiên các từ ngữ thuần Việt khi giao tiếp. Bảo vệ sự trong sáng của tiếng Việt là trách nhiệm của mỗi người để gìn giữ di sản văn hóa.</a:t>
            </a:r>
            <a:endParaRPr lang="en-US" sz="3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87220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37322"/>
            <a:ext cx="10515600" cy="5739641"/>
          </a:xfrm>
        </p:spPr>
        <p:txBody>
          <a:bodyPr>
            <a:normAutofit/>
          </a:bodyPr>
          <a:lstStyle/>
          <a:p>
            <a:pPr algn="just">
              <a:lnSpc>
                <a:spcPct val="107000"/>
              </a:lnSpc>
              <a:tabLst>
                <a:tab pos="152400" algn="l"/>
              </a:tabLst>
            </a:pPr>
            <a:r>
              <a:rPr lang="de-DE" sz="3200" b="1" dirty="0">
                <a:latin typeface="Times New Roman" panose="02020603050405020304" pitchFamily="18" charset="0"/>
                <a:cs typeface="Times New Roman" panose="02020603050405020304" pitchFamily="18" charset="0"/>
              </a:rPr>
              <a:t>HƯỚNG DẪN HỌC SINH HỌC BÀI Ở NHÀ VÀ CHUẨN BỊ BÀI HỌC </a:t>
            </a:r>
            <a:r>
              <a:rPr lang="de-DE" sz="3200" b="1" dirty="0" smtClean="0">
                <a:latin typeface="Times New Roman" panose="02020603050405020304" pitchFamily="18" charset="0"/>
                <a:cs typeface="Times New Roman" panose="02020603050405020304" pitchFamily="18" charset="0"/>
              </a:rPr>
              <a:t>SAU</a:t>
            </a:r>
            <a:endParaRPr lang="de-DE" sz="3200"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0"/>
              </a:spcAft>
              <a:tabLst>
                <a:tab pos="152400" algn="l"/>
              </a:tabLst>
            </a:pPr>
            <a:r>
              <a:rPr lang="de-DE" sz="32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de-DE" sz="3200" b="1" dirty="0">
                <a:latin typeface="Times New Roman" panose="02020603050405020304" pitchFamily="18" charset="0"/>
                <a:ea typeface="Times New Roman" panose="02020603050405020304" pitchFamily="18" charset="0"/>
                <a:cs typeface="Times New Roman" panose="02020603050405020304" pitchFamily="18" charset="0"/>
              </a:rPr>
              <a:t>Hướng dẫn học sinh học bài, làm bài tập vận dụng</a:t>
            </a:r>
            <a:endParaRPr lang="en-US" sz="320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tabLst>
                <a:tab pos="152400" algn="l"/>
              </a:tabLst>
            </a:pPr>
            <a:r>
              <a:rPr lang="de-DE" sz="32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Hoàn thiện các nội dung của tiết học</a:t>
            </a:r>
            <a:r>
              <a:rPr lang="de-DE" sz="3200"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tập nói trước gương.</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tabLst>
                <a:tab pos="152400" algn="l"/>
              </a:tabLst>
            </a:pPr>
            <a:r>
              <a:rPr lang="de-DE" sz="32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Hướng dẫn học sinh chuẩn bị bài học sau.</a:t>
            </a:r>
            <a:endParaRPr lang="en-US" sz="320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tabLst>
                <a:tab pos="152400" algn="l"/>
              </a:tabLst>
            </a:pPr>
            <a:r>
              <a:rPr lang="de-DE" sz="3200" dirty="0">
                <a:solidFill>
                  <a:srgbClr val="0D0D0D"/>
                </a:solidFill>
                <a:latin typeface="Times New Roman" panose="02020603050405020304" pitchFamily="18" charset="0"/>
                <a:ea typeface="Arial" panose="020B0604020202020204" pitchFamily="34" charset="0"/>
                <a:cs typeface="Times New Roman" panose="02020603050405020304" pitchFamily="18" charset="0"/>
              </a:rPr>
              <a:t> </a:t>
            </a:r>
            <a:r>
              <a:rPr lang="de-DE" sz="3200" dirty="0" smtClean="0">
                <a:solidFill>
                  <a:srgbClr val="0D0D0D"/>
                </a:solidFill>
                <a:latin typeface="Times New Roman" panose="02020603050405020304" pitchFamily="18" charset="0"/>
                <a:ea typeface="Arial" panose="020B0604020202020204" pitchFamily="34" charset="0"/>
                <a:cs typeface="Times New Roman" panose="02020603050405020304" pitchFamily="18" charset="0"/>
              </a:rPr>
              <a:t>Chuẩn bị bài nói cho đề bài:</a:t>
            </a:r>
            <a:r>
              <a:rPr lang="pt-BR" sz="32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pt-BR"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Có người cho rằng: Việc sử dụng các từ tiếng Anh trong giao tiếp của người Việt trẻ đang làm mất đi sự trong sáng của tiếng Việt. Ý kiến của em như thế nào</a:t>
            </a:r>
            <a:r>
              <a:rPr lang="pt-BR" sz="32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(theo hướng dẫn của phiếu trên K12)</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tabLst>
                <a:tab pos="152400" algn="l"/>
              </a:tabLst>
            </a:pP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83806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109021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binggo.edu.vn/storage/images/2021/12/12/nghe-nghiep-tieng-anh-10.jpg"/>
          <p:cNvPicPr>
            <a:picLocks noChangeAspect="1" noChangeArrowheads="1"/>
          </p:cNvPicPr>
          <p:nvPr/>
        </p:nvPicPr>
        <p:blipFill rotWithShape="1">
          <a:blip r:embed="rId3">
            <a:extLst>
              <a:ext uri="{28A0092B-C50C-407E-A947-70E740481C1C}">
                <a14:useLocalDpi xmlns:a14="http://schemas.microsoft.com/office/drawing/2010/main" val="0"/>
              </a:ext>
            </a:extLst>
          </a:blip>
          <a:srcRect b="25772"/>
          <a:stretch/>
        </p:blipFill>
        <p:spPr bwMode="auto">
          <a:xfrm>
            <a:off x="2346036" y="919877"/>
            <a:ext cx="7771332" cy="4326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96264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6942" y="65842"/>
            <a:ext cx="10982739" cy="1277914"/>
          </a:xfrm>
          <a:prstGeom prst="rect">
            <a:avLst/>
          </a:prstGeom>
        </p:spPr>
        <p:txBody>
          <a:bodyPr wrap="square">
            <a:spAutoFit/>
          </a:bodyPr>
          <a:lstStyle/>
          <a:p>
            <a:pPr algn="ctr">
              <a:lnSpc>
                <a:spcPct val="107000"/>
              </a:lnSpc>
              <a:spcAft>
                <a:spcPts val="0"/>
              </a:spcAft>
            </a:pPr>
            <a:r>
              <a:rPr lang="en-US" sz="36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Phiếu</a:t>
            </a:r>
            <a:r>
              <a:rPr lang="en-US"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tập</a:t>
            </a:r>
            <a:r>
              <a:rPr lang="en-US"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 (</a:t>
            </a:r>
            <a:r>
              <a:rPr lang="en-US" sz="36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thảo</a:t>
            </a:r>
            <a:r>
              <a:rPr lang="en-US"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luận</a:t>
            </a:r>
            <a:r>
              <a:rPr lang="en-US"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bàn</a:t>
            </a:r>
            <a:r>
              <a:rPr lang="en-US"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 </a:t>
            </a:r>
            <a:r>
              <a:rPr lang="en-US" sz="36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phút</a:t>
            </a:r>
            <a:endParaRPr lang="en-US"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endParaRPr lang="en-US"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p:cNvSpPr/>
          <p:nvPr/>
        </p:nvSpPr>
        <p:spPr>
          <a:xfrm>
            <a:off x="980014" y="900544"/>
            <a:ext cx="10454604" cy="5632311"/>
          </a:xfrm>
          <a:prstGeom prst="rect">
            <a:avLst/>
          </a:prstGeom>
        </p:spPr>
        <p:txBody>
          <a:bodyPr wrap="square">
            <a:spAutoFit/>
          </a:bodyPr>
          <a:lstStyle/>
          <a:p>
            <a:pPr lvl="0"/>
            <a:r>
              <a:rPr lang="en-US" sz="3600" b="1" dirty="0" smtClean="0">
                <a:solidFill>
                  <a:prstClr val="black"/>
                </a:solidFill>
                <a:latin typeface="Times New Roman" panose="02020603050405020304" pitchFamily="18" charset="0"/>
                <a:cs typeface="Times New Roman" panose="02020603050405020304" pitchFamily="18" charset="0"/>
              </a:rPr>
              <a:t>1.Trình </a:t>
            </a:r>
            <a:r>
              <a:rPr lang="en-US" sz="3600" b="1" dirty="0" err="1">
                <a:solidFill>
                  <a:prstClr val="black"/>
                </a:solidFill>
                <a:latin typeface="Times New Roman" panose="02020603050405020304" pitchFamily="18" charset="0"/>
                <a:cs typeface="Times New Roman" panose="02020603050405020304" pitchFamily="18" charset="0"/>
              </a:rPr>
              <a:t>bày</a:t>
            </a:r>
            <a:r>
              <a:rPr lang="en-US" sz="3600" b="1" dirty="0">
                <a:solidFill>
                  <a:prstClr val="black"/>
                </a:solidFill>
                <a:latin typeface="Times New Roman" panose="02020603050405020304" pitchFamily="18" charset="0"/>
                <a:cs typeface="Times New Roman" panose="02020603050405020304" pitchFamily="18" charset="0"/>
              </a:rPr>
              <a:t> ý </a:t>
            </a:r>
            <a:r>
              <a:rPr lang="en-US" sz="3600" b="1" dirty="0" err="1">
                <a:solidFill>
                  <a:prstClr val="black"/>
                </a:solidFill>
                <a:latin typeface="Times New Roman" panose="02020603050405020304" pitchFamily="18" charset="0"/>
                <a:cs typeface="Times New Roman" panose="02020603050405020304" pitchFamily="18" charset="0"/>
              </a:rPr>
              <a:t>kiến</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về</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một</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vấn</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đề</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là</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gì</a:t>
            </a:r>
            <a:r>
              <a:rPr lang="en-US" sz="3600" b="1" dirty="0">
                <a:solidFill>
                  <a:prstClr val="black"/>
                </a:solidFill>
                <a:latin typeface="Times New Roman" panose="02020603050405020304" pitchFamily="18" charset="0"/>
                <a:cs typeface="Times New Roman" panose="02020603050405020304" pitchFamily="18" charset="0"/>
              </a:rPr>
              <a:t>? </a:t>
            </a:r>
            <a:endParaRPr lang="en-US" sz="3600" b="1" dirty="0" smtClean="0">
              <a:solidFill>
                <a:prstClr val="black"/>
              </a:solidFill>
              <a:latin typeface="Times New Roman" panose="02020603050405020304" pitchFamily="18" charset="0"/>
              <a:cs typeface="Times New Roman" panose="02020603050405020304" pitchFamily="18" charset="0"/>
            </a:endParaRPr>
          </a:p>
          <a:p>
            <a:pPr lvl="0"/>
            <a:r>
              <a:rPr lang="en-US" sz="3600" dirty="0" smtClean="0">
                <a:solidFill>
                  <a:prstClr val="black"/>
                </a:solidFill>
                <a:latin typeface="Times New Roman" panose="02020603050405020304" pitchFamily="18" charset="0"/>
                <a:cs typeface="Times New Roman" panose="02020603050405020304" pitchFamily="18" charset="0"/>
              </a:rPr>
              <a:t>………………………………………………………………………………………………………………</a:t>
            </a:r>
          </a:p>
          <a:p>
            <a:pPr lvl="0"/>
            <a:r>
              <a:rPr lang="en-US" sz="3600" b="1" dirty="0" smtClean="0">
                <a:latin typeface="Times New Roman" panose="02020603050405020304" pitchFamily="18" charset="0"/>
                <a:cs typeface="Times New Roman" panose="02020603050405020304" pitchFamily="18" charset="0"/>
              </a:rPr>
              <a:t>2.Nêu </a:t>
            </a:r>
            <a:r>
              <a:rPr lang="en-US" sz="3600" b="1" dirty="0" err="1" smtClean="0">
                <a:latin typeface="Times New Roman" panose="02020603050405020304" pitchFamily="18" charset="0"/>
                <a:cs typeface="Times New Roman" panose="02020603050405020304" pitchFamily="18" charset="0"/>
              </a:rPr>
              <a:t>một</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số</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ví</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dụ</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yêu</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cầu</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em</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cần</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trình</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bày</a:t>
            </a:r>
            <a:r>
              <a:rPr lang="en-US" sz="3600" b="1" dirty="0" smtClean="0">
                <a:latin typeface="Times New Roman" panose="02020603050405020304" pitchFamily="18" charset="0"/>
                <a:cs typeface="Times New Roman" panose="02020603050405020304" pitchFamily="18" charset="0"/>
              </a:rPr>
              <a:t> ý </a:t>
            </a:r>
            <a:r>
              <a:rPr lang="en-US" sz="3600" b="1" dirty="0" err="1" smtClean="0">
                <a:latin typeface="Times New Roman" panose="02020603050405020304" pitchFamily="18" charset="0"/>
                <a:cs typeface="Times New Roman" panose="02020603050405020304" pitchFamily="18" charset="0"/>
              </a:rPr>
              <a:t>kiến</a:t>
            </a:r>
            <a:r>
              <a:rPr lang="en-US" sz="3600" b="1" dirty="0" smtClean="0">
                <a:latin typeface="Times New Roman" panose="02020603050405020304" pitchFamily="18" charset="0"/>
                <a:cs typeface="Times New Roman" panose="02020603050405020304" pitchFamily="18" charset="0"/>
              </a:rPr>
              <a:t>?</a:t>
            </a:r>
          </a:p>
          <a:p>
            <a:pPr lvl="0"/>
            <a:r>
              <a:rPr lang="en-US" sz="3600" dirty="0" smtClean="0">
                <a:solidFill>
                  <a:prstClr val="black"/>
                </a:solidFill>
                <a:latin typeface="Times New Roman" panose="02020603050405020304" pitchFamily="18" charset="0"/>
                <a:cs typeface="Times New Roman" panose="02020603050405020304" pitchFamily="18" charset="0"/>
              </a:rPr>
              <a:t>……………………………………………………………………………………………………………………</a:t>
            </a:r>
            <a:endParaRPr lang="en-US" sz="3600" dirty="0">
              <a:solidFill>
                <a:prstClr val="black"/>
              </a:solidFill>
              <a:latin typeface="Times New Roman" panose="02020603050405020304" pitchFamily="18" charset="0"/>
              <a:cs typeface="Times New Roman" panose="02020603050405020304" pitchFamily="18" charset="0"/>
            </a:endParaRPr>
          </a:p>
          <a:p>
            <a:pPr lvl="0"/>
            <a:r>
              <a:rPr lang="en-US" sz="3600" b="1" dirty="0">
                <a:solidFill>
                  <a:prstClr val="black"/>
                </a:solidFill>
                <a:latin typeface="Times New Roman" panose="02020603050405020304" pitchFamily="18" charset="0"/>
                <a:cs typeface="Times New Roman" panose="02020603050405020304" pitchFamily="18" charset="0"/>
              </a:rPr>
              <a:t>3</a:t>
            </a:r>
            <a:r>
              <a:rPr lang="en-US" sz="3600" b="1" dirty="0" smtClean="0">
                <a:solidFill>
                  <a:prstClr val="black"/>
                </a:solidFill>
                <a:latin typeface="Times New Roman" panose="02020603050405020304" pitchFamily="18" charset="0"/>
                <a:cs typeface="Times New Roman" panose="02020603050405020304" pitchFamily="18" charset="0"/>
              </a:rPr>
              <a:t>. Theo </a:t>
            </a:r>
            <a:r>
              <a:rPr lang="en-US" sz="3600" b="1" dirty="0" err="1">
                <a:solidFill>
                  <a:prstClr val="black"/>
                </a:solidFill>
                <a:latin typeface="Times New Roman" panose="02020603050405020304" pitchFamily="18" charset="0"/>
                <a:cs typeface="Times New Roman" panose="02020603050405020304" pitchFamily="18" charset="0"/>
              </a:rPr>
              <a:t>em</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để</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trình</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bày</a:t>
            </a:r>
            <a:r>
              <a:rPr lang="en-US" sz="3600" b="1" dirty="0">
                <a:solidFill>
                  <a:prstClr val="black"/>
                </a:solidFill>
                <a:latin typeface="Times New Roman" panose="02020603050405020304" pitchFamily="18" charset="0"/>
                <a:cs typeface="Times New Roman" panose="02020603050405020304" pitchFamily="18" charset="0"/>
              </a:rPr>
              <a:t> ý </a:t>
            </a:r>
            <a:r>
              <a:rPr lang="en-US" sz="3600" b="1" dirty="0" err="1">
                <a:solidFill>
                  <a:prstClr val="black"/>
                </a:solidFill>
                <a:latin typeface="Times New Roman" panose="02020603050405020304" pitchFamily="18" charset="0"/>
                <a:cs typeface="Times New Roman" panose="02020603050405020304" pitchFamily="18" charset="0"/>
              </a:rPr>
              <a:t>kiến</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về</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một</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vấn</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đề</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em</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cần</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làm</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những</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việc</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gì</a:t>
            </a:r>
            <a:r>
              <a:rPr lang="en-US" sz="3600" b="1" dirty="0" smtClean="0">
                <a:solidFill>
                  <a:prstClr val="black"/>
                </a:solidFill>
                <a:latin typeface="Times New Roman" panose="02020603050405020304" pitchFamily="18" charset="0"/>
                <a:cs typeface="Times New Roman" panose="02020603050405020304" pitchFamily="18" charset="0"/>
              </a:rPr>
              <a:t>?</a:t>
            </a:r>
          </a:p>
          <a:p>
            <a:pPr lvl="0"/>
            <a:r>
              <a:rPr lang="en-US" sz="3600" dirty="0" smtClean="0">
                <a:solidFill>
                  <a:prstClr val="black"/>
                </a:solidFill>
                <a:latin typeface="Times New Roman" panose="02020603050405020304" pitchFamily="18" charset="0"/>
                <a:cs typeface="Times New Roman" panose="02020603050405020304" pitchFamily="18" charset="0"/>
              </a:rPr>
              <a:t>…………………………………………………………………………………………………………………….</a:t>
            </a:r>
            <a:endParaRPr lang="en-US" sz="3600" dirty="0">
              <a:solidFill>
                <a:prstClr val="black"/>
              </a:solidFill>
              <a:latin typeface="Times New Roman" panose="02020603050405020304" pitchFamily="18" charset="0"/>
              <a:cs typeface="Times New Roman" panose="02020603050405020304" pitchFamily="18" charset="0"/>
            </a:endParaRPr>
          </a:p>
        </p:txBody>
      </p:sp>
      <p:sp>
        <p:nvSpPr>
          <p:cNvPr id="5" name="Freeform 10"/>
          <p:cNvSpPr/>
          <p:nvPr/>
        </p:nvSpPr>
        <p:spPr>
          <a:xfrm>
            <a:off x="0" y="916045"/>
            <a:ext cx="980013" cy="1407559"/>
          </a:xfrm>
          <a:custGeom>
            <a:avLst/>
            <a:gdLst/>
            <a:ahLst/>
            <a:cxnLst/>
            <a:rect l="l" t="t" r="r" b="b"/>
            <a:pathLst>
              <a:path w="980013" h="1407559">
                <a:moveTo>
                  <a:pt x="0" y="0"/>
                </a:moveTo>
                <a:lnTo>
                  <a:pt x="980013" y="0"/>
                </a:lnTo>
                <a:lnTo>
                  <a:pt x="980013" y="1407560"/>
                </a:lnTo>
                <a:lnTo>
                  <a:pt x="0" y="1407560"/>
                </a:lnTo>
                <a:lnTo>
                  <a:pt x="0" y="0"/>
                </a:lnTo>
                <a:close/>
              </a:path>
            </a:pathLst>
          </a:custGeom>
          <a:blipFill>
            <a:blip r:embed="rId2">
              <a:extLst>
                <a:ext uri="{96DAC541-7B7A-43D3-8B79-37D633B846F1}">
                  <asvg:svgBlip xmlns="" xmlns:asvg="http://schemas.microsoft.com/office/drawing/2016/SVG/main" r:embed="rId7"/>
                </a:ext>
              </a:extLst>
            </a:blip>
            <a:stretch>
              <a:fillRect/>
            </a:stretch>
          </a:blipFill>
        </p:spPr>
      </p:sp>
      <p:sp>
        <p:nvSpPr>
          <p:cNvPr id="6" name="Freeform 10"/>
          <p:cNvSpPr/>
          <p:nvPr/>
        </p:nvSpPr>
        <p:spPr>
          <a:xfrm>
            <a:off x="0" y="5307053"/>
            <a:ext cx="980013" cy="1407559"/>
          </a:xfrm>
          <a:custGeom>
            <a:avLst/>
            <a:gdLst/>
            <a:ahLst/>
            <a:cxnLst/>
            <a:rect l="l" t="t" r="r" b="b"/>
            <a:pathLst>
              <a:path w="980013" h="1407559">
                <a:moveTo>
                  <a:pt x="0" y="0"/>
                </a:moveTo>
                <a:lnTo>
                  <a:pt x="980013" y="0"/>
                </a:lnTo>
                <a:lnTo>
                  <a:pt x="980013" y="1407560"/>
                </a:lnTo>
                <a:lnTo>
                  <a:pt x="0" y="1407560"/>
                </a:lnTo>
                <a:lnTo>
                  <a:pt x="0" y="0"/>
                </a:lnTo>
                <a:close/>
              </a:path>
            </a:pathLst>
          </a:custGeom>
          <a:blipFill>
            <a:blip r:embed="rId2">
              <a:extLst>
                <a:ext uri="{96DAC541-7B7A-43D3-8B79-37D633B846F1}">
                  <asvg:svgBlip xmlns="" xmlns:asvg="http://schemas.microsoft.com/office/drawing/2016/SVG/main" r:embed="rId7"/>
                </a:ext>
              </a:extLst>
            </a:blip>
            <a:stretch>
              <a:fillRect/>
            </a:stretch>
          </a:blipFill>
        </p:spPr>
      </p:sp>
      <p:sp>
        <p:nvSpPr>
          <p:cNvPr id="7" name="Freeform 10"/>
          <p:cNvSpPr/>
          <p:nvPr/>
        </p:nvSpPr>
        <p:spPr>
          <a:xfrm>
            <a:off x="11047677" y="704799"/>
            <a:ext cx="980013" cy="1407559"/>
          </a:xfrm>
          <a:custGeom>
            <a:avLst/>
            <a:gdLst/>
            <a:ahLst/>
            <a:cxnLst/>
            <a:rect l="l" t="t" r="r" b="b"/>
            <a:pathLst>
              <a:path w="980013" h="1407559">
                <a:moveTo>
                  <a:pt x="0" y="0"/>
                </a:moveTo>
                <a:lnTo>
                  <a:pt x="980013" y="0"/>
                </a:lnTo>
                <a:lnTo>
                  <a:pt x="980013" y="1407560"/>
                </a:lnTo>
                <a:lnTo>
                  <a:pt x="0" y="1407560"/>
                </a:lnTo>
                <a:lnTo>
                  <a:pt x="0" y="0"/>
                </a:lnTo>
                <a:close/>
              </a:path>
            </a:pathLst>
          </a:custGeom>
          <a:blipFill>
            <a:blip r:embed="rId2">
              <a:extLst>
                <a:ext uri="{96DAC541-7B7A-43D3-8B79-37D633B846F1}">
                  <asvg:svgBlip xmlns="" xmlns:asvg="http://schemas.microsoft.com/office/drawing/2016/SVG/main" r:embed="rId7"/>
                </a:ext>
              </a:extLst>
            </a:blip>
            <a:stretch>
              <a:fillRect/>
            </a:stretch>
          </a:blipFill>
        </p:spPr>
      </p:sp>
      <p:sp>
        <p:nvSpPr>
          <p:cNvPr id="8" name="Freeform 10"/>
          <p:cNvSpPr/>
          <p:nvPr/>
        </p:nvSpPr>
        <p:spPr>
          <a:xfrm>
            <a:off x="11211987" y="5307052"/>
            <a:ext cx="980013" cy="1407559"/>
          </a:xfrm>
          <a:custGeom>
            <a:avLst/>
            <a:gdLst/>
            <a:ahLst/>
            <a:cxnLst/>
            <a:rect l="l" t="t" r="r" b="b"/>
            <a:pathLst>
              <a:path w="980013" h="1407559">
                <a:moveTo>
                  <a:pt x="0" y="0"/>
                </a:moveTo>
                <a:lnTo>
                  <a:pt x="980013" y="0"/>
                </a:lnTo>
                <a:lnTo>
                  <a:pt x="980013" y="1407560"/>
                </a:lnTo>
                <a:lnTo>
                  <a:pt x="0" y="1407560"/>
                </a:lnTo>
                <a:lnTo>
                  <a:pt x="0" y="0"/>
                </a:lnTo>
                <a:close/>
              </a:path>
            </a:pathLst>
          </a:custGeom>
          <a:blipFill>
            <a:blip r:embed="rId2">
              <a:extLst>
                <a:ext uri="{96DAC541-7B7A-43D3-8B79-37D633B846F1}">
                  <asvg:svgBlip xmlns="" xmlns:asvg="http://schemas.microsoft.com/office/drawing/2016/SVG/main" r:embed="rId7"/>
                </a:ext>
              </a:extLst>
            </a:blip>
            <a:stretch>
              <a:fillRect/>
            </a:stretch>
          </a:blipFill>
        </p:spPr>
      </p:sp>
    </p:spTree>
    <p:extLst>
      <p:ext uri="{BB962C8B-B14F-4D97-AF65-F5344CB8AC3E}">
        <p14:creationId xmlns:p14="http://schemas.microsoft.com/office/powerpoint/2010/main" val="25297523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7747" y="261587"/>
            <a:ext cx="10982739" cy="1277914"/>
          </a:xfrm>
          <a:prstGeom prst="rect">
            <a:avLst/>
          </a:prstGeom>
        </p:spPr>
        <p:txBody>
          <a:bodyPr wrap="square">
            <a:spAutoFit/>
          </a:bodyPr>
          <a:lstStyle/>
          <a:p>
            <a:pPr algn="ctr">
              <a:lnSpc>
                <a:spcPct val="107000"/>
              </a:lnSpc>
              <a:spcAft>
                <a:spcPts val="0"/>
              </a:spcAft>
            </a:pPr>
            <a:r>
              <a:rPr lang="en-US" sz="36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Phiếu</a:t>
            </a:r>
            <a:r>
              <a:rPr lang="en-US"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tập</a:t>
            </a:r>
            <a:r>
              <a:rPr lang="en-US"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 (</a:t>
            </a:r>
            <a:r>
              <a:rPr lang="en-US" sz="36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thảo</a:t>
            </a:r>
            <a:r>
              <a:rPr lang="en-US"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luận</a:t>
            </a:r>
            <a:r>
              <a:rPr lang="en-US"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nhóm</a:t>
            </a:r>
            <a:r>
              <a:rPr lang="en-US"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bàn</a:t>
            </a:r>
            <a:r>
              <a:rPr lang="en-US"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 </a:t>
            </a:r>
            <a:r>
              <a:rPr lang="en-US" sz="36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phút</a:t>
            </a:r>
            <a:endParaRPr lang="en-US"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endParaRPr lang="en-US"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p:cNvSpPr/>
          <p:nvPr/>
        </p:nvSpPr>
        <p:spPr>
          <a:xfrm>
            <a:off x="980014" y="900544"/>
            <a:ext cx="10454604" cy="5632311"/>
          </a:xfrm>
          <a:prstGeom prst="rect">
            <a:avLst/>
          </a:prstGeom>
        </p:spPr>
        <p:txBody>
          <a:bodyPr wrap="square">
            <a:spAutoFit/>
          </a:bodyPr>
          <a:lstStyle/>
          <a:p>
            <a:pPr lvl="0"/>
            <a:r>
              <a:rPr lang="en-US" sz="3600" b="1" dirty="0" smtClean="0">
                <a:solidFill>
                  <a:prstClr val="black"/>
                </a:solidFill>
                <a:latin typeface="Times New Roman" panose="02020603050405020304" pitchFamily="18" charset="0"/>
                <a:cs typeface="Times New Roman" panose="02020603050405020304" pitchFamily="18" charset="0"/>
              </a:rPr>
              <a:t>1.Trình </a:t>
            </a:r>
            <a:r>
              <a:rPr lang="en-US" sz="3600" b="1" dirty="0" err="1">
                <a:solidFill>
                  <a:prstClr val="black"/>
                </a:solidFill>
                <a:latin typeface="Times New Roman" panose="02020603050405020304" pitchFamily="18" charset="0"/>
                <a:cs typeface="Times New Roman" panose="02020603050405020304" pitchFamily="18" charset="0"/>
              </a:rPr>
              <a:t>bày</a:t>
            </a:r>
            <a:r>
              <a:rPr lang="en-US" sz="3600" b="1" dirty="0">
                <a:solidFill>
                  <a:prstClr val="black"/>
                </a:solidFill>
                <a:latin typeface="Times New Roman" panose="02020603050405020304" pitchFamily="18" charset="0"/>
                <a:cs typeface="Times New Roman" panose="02020603050405020304" pitchFamily="18" charset="0"/>
              </a:rPr>
              <a:t> ý </a:t>
            </a:r>
            <a:r>
              <a:rPr lang="en-US" sz="3600" b="1" dirty="0" err="1">
                <a:solidFill>
                  <a:prstClr val="black"/>
                </a:solidFill>
                <a:latin typeface="Times New Roman" panose="02020603050405020304" pitchFamily="18" charset="0"/>
                <a:cs typeface="Times New Roman" panose="02020603050405020304" pitchFamily="18" charset="0"/>
              </a:rPr>
              <a:t>kiến</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về</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một</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vấn</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đề</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là</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gì</a:t>
            </a:r>
            <a:r>
              <a:rPr lang="en-US" sz="3600" b="1" dirty="0">
                <a:solidFill>
                  <a:prstClr val="black"/>
                </a:solidFill>
                <a:latin typeface="Times New Roman" panose="02020603050405020304" pitchFamily="18" charset="0"/>
                <a:cs typeface="Times New Roman" panose="02020603050405020304" pitchFamily="18" charset="0"/>
              </a:rPr>
              <a:t>? </a:t>
            </a:r>
            <a:endParaRPr lang="en-US" sz="3600" b="1" dirty="0" smtClean="0">
              <a:solidFill>
                <a:prstClr val="black"/>
              </a:solidFill>
              <a:latin typeface="Times New Roman" panose="02020603050405020304" pitchFamily="18" charset="0"/>
              <a:cs typeface="Times New Roman" panose="02020603050405020304" pitchFamily="18" charset="0"/>
            </a:endParaRPr>
          </a:p>
          <a:p>
            <a:pPr lvl="0"/>
            <a:r>
              <a:rPr lang="en-US" sz="3600" dirty="0" smtClean="0">
                <a:solidFill>
                  <a:prstClr val="black"/>
                </a:solidFill>
                <a:latin typeface="Times New Roman" panose="02020603050405020304" pitchFamily="18" charset="0"/>
                <a:cs typeface="Times New Roman" panose="02020603050405020304" pitchFamily="18" charset="0"/>
              </a:rPr>
              <a:t>………………………………………………………………………………………………………………</a:t>
            </a:r>
          </a:p>
          <a:p>
            <a:pPr lvl="0"/>
            <a:r>
              <a:rPr lang="en-US" sz="3600" b="1" dirty="0" smtClean="0">
                <a:latin typeface="Times New Roman" panose="02020603050405020304" pitchFamily="18" charset="0"/>
                <a:cs typeface="Times New Roman" panose="02020603050405020304" pitchFamily="18" charset="0"/>
              </a:rPr>
              <a:t>2.Nêu </a:t>
            </a:r>
            <a:r>
              <a:rPr lang="en-US" sz="3600" b="1" dirty="0" err="1" smtClean="0">
                <a:latin typeface="Times New Roman" panose="02020603050405020304" pitchFamily="18" charset="0"/>
                <a:cs typeface="Times New Roman" panose="02020603050405020304" pitchFamily="18" charset="0"/>
              </a:rPr>
              <a:t>một</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số</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ví</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dụ</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yêu</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cầu</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em</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cần</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trình</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bày</a:t>
            </a:r>
            <a:r>
              <a:rPr lang="en-US" sz="3600" b="1" dirty="0" smtClean="0">
                <a:latin typeface="Times New Roman" panose="02020603050405020304" pitchFamily="18" charset="0"/>
                <a:cs typeface="Times New Roman" panose="02020603050405020304" pitchFamily="18" charset="0"/>
              </a:rPr>
              <a:t> ý </a:t>
            </a:r>
            <a:r>
              <a:rPr lang="en-US" sz="3600" b="1" dirty="0" err="1" smtClean="0">
                <a:latin typeface="Times New Roman" panose="02020603050405020304" pitchFamily="18" charset="0"/>
                <a:cs typeface="Times New Roman" panose="02020603050405020304" pitchFamily="18" charset="0"/>
              </a:rPr>
              <a:t>kiến</a:t>
            </a:r>
            <a:r>
              <a:rPr lang="en-US" sz="3600" b="1" dirty="0" smtClean="0">
                <a:latin typeface="Times New Roman" panose="02020603050405020304" pitchFamily="18" charset="0"/>
                <a:cs typeface="Times New Roman" panose="02020603050405020304" pitchFamily="18" charset="0"/>
              </a:rPr>
              <a:t>?</a:t>
            </a:r>
          </a:p>
          <a:p>
            <a:pPr lvl="0"/>
            <a:r>
              <a:rPr lang="en-US" sz="3600" dirty="0" smtClean="0">
                <a:solidFill>
                  <a:prstClr val="black"/>
                </a:solidFill>
                <a:latin typeface="Times New Roman" panose="02020603050405020304" pitchFamily="18" charset="0"/>
                <a:cs typeface="Times New Roman" panose="02020603050405020304" pitchFamily="18" charset="0"/>
              </a:rPr>
              <a:t>……………………………………………………………………………………………………………………</a:t>
            </a:r>
            <a:endParaRPr lang="en-US" sz="3600" dirty="0">
              <a:solidFill>
                <a:prstClr val="black"/>
              </a:solidFill>
              <a:latin typeface="Times New Roman" panose="02020603050405020304" pitchFamily="18" charset="0"/>
              <a:cs typeface="Times New Roman" panose="02020603050405020304" pitchFamily="18" charset="0"/>
            </a:endParaRPr>
          </a:p>
          <a:p>
            <a:pPr lvl="0"/>
            <a:r>
              <a:rPr lang="en-US" sz="3600" b="1" dirty="0">
                <a:solidFill>
                  <a:prstClr val="black"/>
                </a:solidFill>
                <a:latin typeface="Times New Roman" panose="02020603050405020304" pitchFamily="18" charset="0"/>
                <a:cs typeface="Times New Roman" panose="02020603050405020304" pitchFamily="18" charset="0"/>
              </a:rPr>
              <a:t>3</a:t>
            </a:r>
            <a:r>
              <a:rPr lang="en-US" sz="3600" b="1" dirty="0" smtClean="0">
                <a:solidFill>
                  <a:prstClr val="black"/>
                </a:solidFill>
                <a:latin typeface="Times New Roman" panose="02020603050405020304" pitchFamily="18" charset="0"/>
                <a:cs typeface="Times New Roman" panose="02020603050405020304" pitchFamily="18" charset="0"/>
              </a:rPr>
              <a:t>. Theo </a:t>
            </a:r>
            <a:r>
              <a:rPr lang="en-US" sz="3600" b="1" dirty="0" err="1">
                <a:solidFill>
                  <a:prstClr val="black"/>
                </a:solidFill>
                <a:latin typeface="Times New Roman" panose="02020603050405020304" pitchFamily="18" charset="0"/>
                <a:cs typeface="Times New Roman" panose="02020603050405020304" pitchFamily="18" charset="0"/>
              </a:rPr>
              <a:t>em</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để</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trình</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bày</a:t>
            </a:r>
            <a:r>
              <a:rPr lang="en-US" sz="3600" b="1" dirty="0">
                <a:solidFill>
                  <a:prstClr val="black"/>
                </a:solidFill>
                <a:latin typeface="Times New Roman" panose="02020603050405020304" pitchFamily="18" charset="0"/>
                <a:cs typeface="Times New Roman" panose="02020603050405020304" pitchFamily="18" charset="0"/>
              </a:rPr>
              <a:t> ý </a:t>
            </a:r>
            <a:r>
              <a:rPr lang="en-US" sz="3600" b="1" dirty="0" err="1">
                <a:solidFill>
                  <a:prstClr val="black"/>
                </a:solidFill>
                <a:latin typeface="Times New Roman" panose="02020603050405020304" pitchFamily="18" charset="0"/>
                <a:cs typeface="Times New Roman" panose="02020603050405020304" pitchFamily="18" charset="0"/>
              </a:rPr>
              <a:t>kiến</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về</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một</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vấn</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đề</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em</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cần</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làm</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những</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việc</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gì</a:t>
            </a:r>
            <a:r>
              <a:rPr lang="en-US" sz="3600" b="1" dirty="0" smtClean="0">
                <a:solidFill>
                  <a:prstClr val="black"/>
                </a:solidFill>
                <a:latin typeface="Times New Roman" panose="02020603050405020304" pitchFamily="18" charset="0"/>
                <a:cs typeface="Times New Roman" panose="02020603050405020304" pitchFamily="18" charset="0"/>
              </a:rPr>
              <a:t>?</a:t>
            </a:r>
          </a:p>
          <a:p>
            <a:pPr lvl="0"/>
            <a:r>
              <a:rPr lang="en-US" sz="3600" dirty="0" smtClean="0">
                <a:solidFill>
                  <a:prstClr val="black"/>
                </a:solidFill>
                <a:latin typeface="Times New Roman" panose="02020603050405020304" pitchFamily="18" charset="0"/>
                <a:cs typeface="Times New Roman" panose="02020603050405020304" pitchFamily="18" charset="0"/>
              </a:rPr>
              <a:t>…………………………………………………………………………………………………………………….</a:t>
            </a:r>
            <a:endParaRPr lang="en-US" sz="3600" dirty="0">
              <a:solidFill>
                <a:prstClr val="black"/>
              </a:solidFill>
              <a:latin typeface="Times New Roman" panose="02020603050405020304" pitchFamily="18" charset="0"/>
              <a:cs typeface="Times New Roman" panose="02020603050405020304" pitchFamily="18" charset="0"/>
            </a:endParaRPr>
          </a:p>
        </p:txBody>
      </p:sp>
      <p:sp>
        <p:nvSpPr>
          <p:cNvPr id="5" name="Freeform 10"/>
          <p:cNvSpPr/>
          <p:nvPr/>
        </p:nvSpPr>
        <p:spPr>
          <a:xfrm>
            <a:off x="0" y="916045"/>
            <a:ext cx="980013" cy="1407559"/>
          </a:xfrm>
          <a:custGeom>
            <a:avLst/>
            <a:gdLst/>
            <a:ahLst/>
            <a:cxnLst/>
            <a:rect l="l" t="t" r="r" b="b"/>
            <a:pathLst>
              <a:path w="980013" h="1407559">
                <a:moveTo>
                  <a:pt x="0" y="0"/>
                </a:moveTo>
                <a:lnTo>
                  <a:pt x="980013" y="0"/>
                </a:lnTo>
                <a:lnTo>
                  <a:pt x="980013" y="1407560"/>
                </a:lnTo>
                <a:lnTo>
                  <a:pt x="0" y="1407560"/>
                </a:lnTo>
                <a:lnTo>
                  <a:pt x="0" y="0"/>
                </a:lnTo>
                <a:close/>
              </a:path>
            </a:pathLst>
          </a:custGeom>
          <a:blipFill>
            <a:blip r:embed="rId3">
              <a:extLst>
                <a:ext uri="{96DAC541-7B7A-43D3-8B79-37D633B846F1}">
                  <asvg:svgBlip xmlns="" xmlns:asvg="http://schemas.microsoft.com/office/drawing/2016/SVG/main" r:embed="rId7"/>
                </a:ext>
              </a:extLst>
            </a:blip>
            <a:stretch>
              <a:fillRect/>
            </a:stretch>
          </a:blipFill>
        </p:spPr>
      </p:sp>
      <p:sp>
        <p:nvSpPr>
          <p:cNvPr id="6" name="Freeform 10"/>
          <p:cNvSpPr/>
          <p:nvPr/>
        </p:nvSpPr>
        <p:spPr>
          <a:xfrm>
            <a:off x="0" y="5307053"/>
            <a:ext cx="980013" cy="1407559"/>
          </a:xfrm>
          <a:custGeom>
            <a:avLst/>
            <a:gdLst/>
            <a:ahLst/>
            <a:cxnLst/>
            <a:rect l="l" t="t" r="r" b="b"/>
            <a:pathLst>
              <a:path w="980013" h="1407559">
                <a:moveTo>
                  <a:pt x="0" y="0"/>
                </a:moveTo>
                <a:lnTo>
                  <a:pt x="980013" y="0"/>
                </a:lnTo>
                <a:lnTo>
                  <a:pt x="980013" y="1407560"/>
                </a:lnTo>
                <a:lnTo>
                  <a:pt x="0" y="1407560"/>
                </a:lnTo>
                <a:lnTo>
                  <a:pt x="0" y="0"/>
                </a:lnTo>
                <a:close/>
              </a:path>
            </a:pathLst>
          </a:custGeom>
          <a:blipFill>
            <a:blip r:embed="rId3">
              <a:extLst>
                <a:ext uri="{96DAC541-7B7A-43D3-8B79-37D633B846F1}">
                  <asvg:svgBlip xmlns="" xmlns:asvg="http://schemas.microsoft.com/office/drawing/2016/SVG/main" r:embed="rId7"/>
                </a:ext>
              </a:extLst>
            </a:blip>
            <a:stretch>
              <a:fillRect/>
            </a:stretch>
          </a:blipFill>
        </p:spPr>
      </p:sp>
      <p:sp>
        <p:nvSpPr>
          <p:cNvPr id="7" name="Freeform 10"/>
          <p:cNvSpPr/>
          <p:nvPr/>
        </p:nvSpPr>
        <p:spPr>
          <a:xfrm>
            <a:off x="11047677" y="704799"/>
            <a:ext cx="980013" cy="1407559"/>
          </a:xfrm>
          <a:custGeom>
            <a:avLst/>
            <a:gdLst/>
            <a:ahLst/>
            <a:cxnLst/>
            <a:rect l="l" t="t" r="r" b="b"/>
            <a:pathLst>
              <a:path w="980013" h="1407559">
                <a:moveTo>
                  <a:pt x="0" y="0"/>
                </a:moveTo>
                <a:lnTo>
                  <a:pt x="980013" y="0"/>
                </a:lnTo>
                <a:lnTo>
                  <a:pt x="980013" y="1407560"/>
                </a:lnTo>
                <a:lnTo>
                  <a:pt x="0" y="1407560"/>
                </a:lnTo>
                <a:lnTo>
                  <a:pt x="0" y="0"/>
                </a:lnTo>
                <a:close/>
              </a:path>
            </a:pathLst>
          </a:custGeom>
          <a:blipFill>
            <a:blip r:embed="rId3">
              <a:extLst>
                <a:ext uri="{96DAC541-7B7A-43D3-8B79-37D633B846F1}">
                  <asvg:svgBlip xmlns="" xmlns:asvg="http://schemas.microsoft.com/office/drawing/2016/SVG/main" r:embed="rId7"/>
                </a:ext>
              </a:extLst>
            </a:blip>
            <a:stretch>
              <a:fillRect/>
            </a:stretch>
          </a:blipFill>
        </p:spPr>
      </p:sp>
      <p:sp>
        <p:nvSpPr>
          <p:cNvPr id="8" name="Freeform 10"/>
          <p:cNvSpPr/>
          <p:nvPr/>
        </p:nvSpPr>
        <p:spPr>
          <a:xfrm>
            <a:off x="11211987" y="5307052"/>
            <a:ext cx="980013" cy="1407559"/>
          </a:xfrm>
          <a:custGeom>
            <a:avLst/>
            <a:gdLst/>
            <a:ahLst/>
            <a:cxnLst/>
            <a:rect l="l" t="t" r="r" b="b"/>
            <a:pathLst>
              <a:path w="980013" h="1407559">
                <a:moveTo>
                  <a:pt x="0" y="0"/>
                </a:moveTo>
                <a:lnTo>
                  <a:pt x="980013" y="0"/>
                </a:lnTo>
                <a:lnTo>
                  <a:pt x="980013" y="1407560"/>
                </a:lnTo>
                <a:lnTo>
                  <a:pt x="0" y="1407560"/>
                </a:lnTo>
                <a:lnTo>
                  <a:pt x="0" y="0"/>
                </a:lnTo>
                <a:close/>
              </a:path>
            </a:pathLst>
          </a:custGeom>
          <a:blipFill>
            <a:blip r:embed="rId3">
              <a:extLst>
                <a:ext uri="{96DAC541-7B7A-43D3-8B79-37D633B846F1}">
                  <asvg:svgBlip xmlns="" xmlns:asvg="http://schemas.microsoft.com/office/drawing/2016/SVG/main" r:embed="rId7"/>
                </a:ext>
              </a:extLst>
            </a:blip>
            <a:stretch>
              <a:fillRect/>
            </a:stretch>
          </a:blipFill>
        </p:spPr>
      </p:sp>
      <p:pic>
        <p:nvPicPr>
          <p:cNvPr id="9" name="Picture 5" descr="Digit 60"/>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8848454" y="5188526"/>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3185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xit" presetSubtype="0" fill="hold" nodeType="withEffect">
                                  <p:stCondLst>
                                    <p:cond delay="63000"/>
                                  </p:stCondLst>
                                  <p:iterate type="lt">
                                    <p:tmPct val="5000"/>
                                  </p:iterate>
                                  <p:childTnLst>
                                    <p:anim calcmode="lin" valueType="num">
                                      <p:cBhvr>
                                        <p:cTn id="6" dur="1000"/>
                                        <p:tgtEl>
                                          <p:spTgt spid="9"/>
                                        </p:tgtEl>
                                        <p:attrNameLst>
                                          <p:attrName>ppt_w</p:attrName>
                                        </p:attrNameLst>
                                      </p:cBhvr>
                                      <p:tavLst>
                                        <p:tav tm="0">
                                          <p:val>
                                            <p:strVal val="ppt_w"/>
                                          </p:val>
                                        </p:tav>
                                        <p:tav tm="100000">
                                          <p:val>
                                            <p:fltVal val="0"/>
                                          </p:val>
                                        </p:tav>
                                      </p:tavLst>
                                    </p:anim>
                                    <p:anim calcmode="lin" valueType="num">
                                      <p:cBhvr>
                                        <p:cTn id="7" dur="1000"/>
                                        <p:tgtEl>
                                          <p:spTgt spid="9"/>
                                        </p:tgtEl>
                                        <p:attrNameLst>
                                          <p:attrName>ppt_h</p:attrName>
                                        </p:attrNameLst>
                                      </p:cBhvr>
                                      <p:tavLst>
                                        <p:tav tm="0">
                                          <p:val>
                                            <p:strVal val="ppt_h"/>
                                          </p:val>
                                        </p:tav>
                                        <p:tav tm="100000">
                                          <p:val>
                                            <p:fltVal val="0"/>
                                          </p:val>
                                        </p:tav>
                                      </p:tavLst>
                                    </p:anim>
                                    <p:anim calcmode="lin" valueType="num">
                                      <p:cBhvr>
                                        <p:cTn id="8" dur="1000"/>
                                        <p:tgtEl>
                                          <p:spTgt spid="9"/>
                                        </p:tgtEl>
                                        <p:attrNameLst>
                                          <p:attrName>style.rotation</p:attrName>
                                        </p:attrNameLst>
                                      </p:cBhvr>
                                      <p:tavLst>
                                        <p:tav tm="0">
                                          <p:val>
                                            <p:fltVal val="0"/>
                                          </p:val>
                                        </p:tav>
                                        <p:tav tm="100000">
                                          <p:val>
                                            <p:fltVal val="90"/>
                                          </p:val>
                                        </p:tav>
                                      </p:tavLst>
                                    </p:anim>
                                    <p:animEffect transition="out" filter="fade">
                                      <p:cBhvr>
                                        <p:cTn id="9" dur="1000"/>
                                        <p:tgtEl>
                                          <p:spTgt spid="9"/>
                                        </p:tgtEl>
                                      </p:cBhvr>
                                    </p:animEffect>
                                    <p:set>
                                      <p:cBhvr>
                                        <p:cTn id="10"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9FF5CDEE-42D8-DDA8-A81B-34FC436E7BA1}"/>
              </a:ext>
            </a:extLst>
          </p:cNvPr>
          <p:cNvSpPr txBox="1"/>
          <p:nvPr/>
        </p:nvSpPr>
        <p:spPr>
          <a:xfrm>
            <a:off x="708976" y="180865"/>
            <a:ext cx="3469733"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4000" b="1" dirty="0">
                <a:latin typeface="Times New Roman" panose="02020603050405020304" pitchFamily="18" charset="0"/>
                <a:ea typeface="MS Mincho" panose="02020609040205080304" pitchFamily="49" charset="-128"/>
              </a:rPr>
              <a:t>I</a:t>
            </a:r>
            <a:r>
              <a:rPr lang="en-US" sz="4000" b="1" dirty="0" smtClean="0">
                <a:effectLst/>
                <a:latin typeface="Times New Roman" panose="02020603050405020304" pitchFamily="18" charset="0"/>
                <a:ea typeface="MS Mincho" panose="02020609040205080304" pitchFamily="49" charset="-128"/>
              </a:rPr>
              <a:t>. </a:t>
            </a:r>
            <a:r>
              <a:rPr lang="en-US" sz="4000" b="1" dirty="0" err="1">
                <a:latin typeface="Times New Roman" panose="02020603050405020304" pitchFamily="18" charset="0"/>
                <a:ea typeface="MS Mincho" panose="02020609040205080304" pitchFamily="49" charset="-128"/>
              </a:rPr>
              <a:t>Định</a:t>
            </a:r>
            <a:r>
              <a:rPr lang="en-US" sz="4000" b="1" dirty="0">
                <a:latin typeface="Times New Roman" panose="02020603050405020304" pitchFamily="18" charset="0"/>
                <a:ea typeface="MS Mincho" panose="02020609040205080304" pitchFamily="49" charset="-128"/>
              </a:rPr>
              <a:t> </a:t>
            </a:r>
            <a:r>
              <a:rPr lang="en-US" sz="4000" b="1" dirty="0" err="1">
                <a:latin typeface="Times New Roman" panose="02020603050405020304" pitchFamily="18" charset="0"/>
                <a:ea typeface="MS Mincho" panose="02020609040205080304" pitchFamily="49" charset="-128"/>
              </a:rPr>
              <a:t>hướng</a:t>
            </a:r>
            <a:endParaRPr lang="en-US" sz="4000" dirty="0"/>
          </a:p>
        </p:txBody>
      </p:sp>
      <p:sp>
        <p:nvSpPr>
          <p:cNvPr id="20" name="Hộp Văn bản 19">
            <a:extLst>
              <a:ext uri="{FF2B5EF4-FFF2-40B4-BE49-F238E27FC236}">
                <a16:creationId xmlns:a16="http://schemas.microsoft.com/office/drawing/2014/main" id="{EEF3A010-3983-DE45-BD80-416AA7374008}"/>
              </a:ext>
            </a:extLst>
          </p:cNvPr>
          <p:cNvSpPr txBox="1"/>
          <p:nvPr/>
        </p:nvSpPr>
        <p:spPr>
          <a:xfrm>
            <a:off x="4178709" y="1182980"/>
            <a:ext cx="7523764" cy="685124"/>
          </a:xfrm>
          <a:prstGeom prst="rect">
            <a:avLst/>
          </a:prstGeom>
          <a:noFill/>
          <a:ln w="38100">
            <a:solidFill>
              <a:srgbClr val="FFC000"/>
            </a:solidFill>
          </a:ln>
        </p:spPr>
        <p:txBody>
          <a:bodyPr wrap="square">
            <a:spAutoFit/>
          </a:bodyPr>
          <a:lstStyle/>
          <a:p>
            <a:pPr algn="just">
              <a:lnSpc>
                <a:spcPct val="107000"/>
              </a:lnSpc>
              <a:spcAft>
                <a:spcPts val="800"/>
              </a:spcAft>
            </a:pPr>
            <a:r>
              <a:rPr lang="en-US" sz="3600" b="1" dirty="0" err="1" smtClean="0">
                <a:latin typeface="Times New Roman" panose="02020603050405020304" pitchFamily="18" charset="0"/>
                <a:ea typeface="Calibri" panose="020F0502020204030204" pitchFamily="34" charset="0"/>
                <a:cs typeface="Times New Roman" panose="02020603050405020304" pitchFamily="18" charset="0"/>
              </a:rPr>
              <a:t>Người</a:t>
            </a:r>
            <a:r>
              <a:rPr lang="en-US" sz="36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latin typeface="Times New Roman" panose="02020603050405020304" pitchFamily="18" charset="0"/>
                <a:ea typeface="Calibri" panose="020F0502020204030204" pitchFamily="34" charset="0"/>
                <a:cs typeface="Times New Roman" panose="02020603050405020304" pitchFamily="18" charset="0"/>
              </a:rPr>
              <a:t>viết</a:t>
            </a:r>
            <a:r>
              <a:rPr lang="en-US" sz="36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latin typeface="Times New Roman" panose="02020603050405020304" pitchFamily="18" charset="0"/>
                <a:ea typeface="Calibri" panose="020F0502020204030204" pitchFamily="34" charset="0"/>
                <a:cs typeface="Times New Roman" panose="02020603050405020304" pitchFamily="18" charset="0"/>
              </a:rPr>
              <a:t>nêu</a:t>
            </a:r>
            <a:r>
              <a:rPr lang="en-US" sz="36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latin typeface="Times New Roman" panose="02020603050405020304" pitchFamily="18" charset="0"/>
                <a:ea typeface="Calibri" panose="020F0502020204030204" pitchFamily="34" charset="0"/>
                <a:cs typeface="Times New Roman" panose="02020603050405020304" pitchFamily="18" charset="0"/>
              </a:rPr>
              <a:t>lên</a:t>
            </a:r>
            <a:r>
              <a:rPr lang="en-US" sz="36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latin typeface="Times New Roman" panose="02020603050405020304" pitchFamily="18" charset="0"/>
                <a:ea typeface="Calibri" panose="020F0502020204030204" pitchFamily="34" charset="0"/>
                <a:cs typeface="Times New Roman" panose="02020603050405020304" pitchFamily="18" charset="0"/>
              </a:rPr>
              <a:t>suy</a:t>
            </a:r>
            <a:r>
              <a:rPr lang="en-US" sz="36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latin typeface="Times New Roman" panose="02020603050405020304" pitchFamily="18" charset="0"/>
                <a:ea typeface="Calibri" panose="020F0502020204030204" pitchFamily="34" charset="0"/>
                <a:cs typeface="Times New Roman" panose="02020603050405020304" pitchFamily="18" charset="0"/>
              </a:rPr>
              <a:t>nghĩ</a:t>
            </a:r>
            <a:r>
              <a:rPr lang="en-US" sz="36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latin typeface="Times New Roman" panose="02020603050405020304" pitchFamily="18" charset="0"/>
                <a:ea typeface="Calibri" panose="020F0502020204030204" pitchFamily="34" charset="0"/>
                <a:cs typeface="Times New Roman" panose="02020603050405020304" pitchFamily="18" charset="0"/>
              </a:rPr>
              <a:t>nhận</a:t>
            </a:r>
            <a:r>
              <a:rPr lang="en-US" sz="36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latin typeface="Times New Roman" panose="02020603050405020304" pitchFamily="18" charset="0"/>
                <a:ea typeface="Calibri" panose="020F0502020204030204" pitchFamily="34" charset="0"/>
                <a:cs typeface="Times New Roman" panose="02020603050405020304" pitchFamily="18" charset="0"/>
              </a:rPr>
              <a:t>xét</a:t>
            </a:r>
            <a:r>
              <a:rPr lang="en-US" sz="3600" b="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36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Hộp Văn bản 22">
            <a:extLst>
              <a:ext uri="{FF2B5EF4-FFF2-40B4-BE49-F238E27FC236}">
                <a16:creationId xmlns:a16="http://schemas.microsoft.com/office/drawing/2014/main" id="{A9246B6E-7D3D-46F2-DE17-BECF27EB0792}"/>
              </a:ext>
            </a:extLst>
          </p:cNvPr>
          <p:cNvSpPr txBox="1"/>
          <p:nvPr/>
        </p:nvSpPr>
        <p:spPr>
          <a:xfrm>
            <a:off x="4178709" y="3141687"/>
            <a:ext cx="7782382" cy="1512209"/>
          </a:xfrm>
          <a:prstGeom prst="rect">
            <a:avLst/>
          </a:prstGeom>
          <a:noFill/>
          <a:ln w="38100">
            <a:solidFill>
              <a:srgbClr val="FFC000"/>
            </a:solidFill>
          </a:ln>
        </p:spPr>
        <p:txBody>
          <a:bodyPr wrap="square">
            <a:spAutoFit/>
          </a:bodyPr>
          <a:lstStyle/>
          <a:p>
            <a:pPr algn="just">
              <a:lnSpc>
                <a:spcPct val="107000"/>
              </a:lnSpc>
              <a:spcAft>
                <a:spcPts val="800"/>
              </a:spcAft>
            </a:pPr>
            <a:r>
              <a:rPr lang="en-US" sz="4000" b="1" dirty="0" err="1" smtClean="0">
                <a:latin typeface="Times New Roman" panose="02020603050405020304" pitchFamily="18" charset="0"/>
                <a:ea typeface="Calibri" panose="020F0502020204030204" pitchFamily="34" charset="0"/>
                <a:cs typeface="Times New Roman" panose="02020603050405020304" pitchFamily="18" charset="0"/>
              </a:rPr>
              <a:t>Đưa</a:t>
            </a:r>
            <a:r>
              <a:rPr lang="en-US" sz="40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smtClean="0">
                <a:latin typeface="Times New Roman" panose="02020603050405020304" pitchFamily="18" charset="0"/>
                <a:ea typeface="Calibri" panose="020F0502020204030204" pitchFamily="34" charset="0"/>
                <a:cs typeface="Times New Roman" panose="02020603050405020304" pitchFamily="18" charset="0"/>
              </a:rPr>
              <a:t>ra</a:t>
            </a:r>
            <a:r>
              <a:rPr lang="en-US" sz="40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smtClean="0">
                <a:latin typeface="Times New Roman" panose="02020603050405020304" pitchFamily="18" charset="0"/>
                <a:ea typeface="Calibri" panose="020F0502020204030204" pitchFamily="34" charset="0"/>
                <a:cs typeface="Times New Roman" panose="02020603050405020304" pitchFamily="18" charset="0"/>
              </a:rPr>
              <a:t>lí</a:t>
            </a:r>
            <a:r>
              <a:rPr lang="en-US" sz="40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smtClean="0">
                <a:latin typeface="Times New Roman" panose="02020603050405020304" pitchFamily="18" charset="0"/>
                <a:ea typeface="Calibri" panose="020F0502020204030204" pitchFamily="34" charset="0"/>
                <a:cs typeface="Times New Roman" panose="02020603050405020304" pitchFamily="18" charset="0"/>
              </a:rPr>
              <a:t>lẽ</a:t>
            </a:r>
            <a:r>
              <a:rPr lang="en-US" sz="40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smtClean="0">
                <a:latin typeface="Times New Roman" panose="02020603050405020304" pitchFamily="18" charset="0"/>
                <a:ea typeface="Calibri" panose="020F0502020204030204" pitchFamily="34" charset="0"/>
                <a:cs typeface="Times New Roman" panose="02020603050405020304" pitchFamily="18" charset="0"/>
              </a:rPr>
              <a:t>và</a:t>
            </a:r>
            <a:r>
              <a:rPr lang="en-US" sz="40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smtClean="0">
                <a:latin typeface="Times New Roman" panose="02020603050405020304" pitchFamily="18" charset="0"/>
                <a:ea typeface="Calibri" panose="020F0502020204030204" pitchFamily="34" charset="0"/>
                <a:cs typeface="Times New Roman" panose="02020603050405020304" pitchFamily="18" charset="0"/>
              </a:rPr>
              <a:t>bằng</a:t>
            </a:r>
            <a:r>
              <a:rPr lang="en-US" sz="40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smtClean="0">
                <a:latin typeface="Times New Roman" panose="02020603050405020304" pitchFamily="18" charset="0"/>
                <a:ea typeface="Calibri" panose="020F0502020204030204" pitchFamily="34" charset="0"/>
                <a:cs typeface="Times New Roman" panose="02020603050405020304" pitchFamily="18" charset="0"/>
              </a:rPr>
              <a:t>chứng</a:t>
            </a:r>
            <a:r>
              <a:rPr lang="en-US" sz="40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smtClean="0">
                <a:latin typeface="Times New Roman" panose="02020603050405020304" pitchFamily="18" charset="0"/>
                <a:ea typeface="Calibri" panose="020F0502020204030204" pitchFamily="34" charset="0"/>
                <a:cs typeface="Times New Roman" panose="02020603050405020304" pitchFamily="18" charset="0"/>
              </a:rPr>
              <a:t>cụ</a:t>
            </a:r>
            <a:r>
              <a:rPr lang="en-US" sz="40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smtClean="0">
                <a:latin typeface="Times New Roman" panose="02020603050405020304" pitchFamily="18" charset="0"/>
                <a:ea typeface="Calibri" panose="020F0502020204030204" pitchFamily="34" charset="0"/>
                <a:cs typeface="Times New Roman" panose="02020603050405020304" pitchFamily="18" charset="0"/>
              </a:rPr>
              <a:t>thể</a:t>
            </a:r>
            <a:r>
              <a:rPr lang="en-US" sz="4000" b="1"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800"/>
              </a:spcAft>
            </a:pPr>
            <a:r>
              <a:rPr lang="en-US" sz="4000" b="1" dirty="0" smtClean="0">
                <a:latin typeface="Times New Roman" panose="02020603050405020304" pitchFamily="18" charset="0"/>
                <a:ea typeface="Calibri" panose="020F0502020204030204" pitchFamily="34" charset="0"/>
                <a:cs typeface="Times New Roman" panose="02020603050405020304" pitchFamily="18" charset="0"/>
              </a:rPr>
              <a:t>=&gt; </a:t>
            </a:r>
            <a:r>
              <a:rPr lang="en-US" sz="4000" b="1" dirty="0" err="1" smtClean="0">
                <a:latin typeface="Times New Roman" panose="02020603050405020304" pitchFamily="18" charset="0"/>
                <a:ea typeface="Calibri" panose="020F0502020204030204" pitchFamily="34" charset="0"/>
                <a:cs typeface="Times New Roman" panose="02020603050405020304" pitchFamily="18" charset="0"/>
              </a:rPr>
              <a:t>để</a:t>
            </a:r>
            <a:r>
              <a:rPr lang="en-US" sz="40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smtClean="0">
                <a:latin typeface="Times New Roman" panose="02020603050405020304" pitchFamily="18" charset="0"/>
                <a:ea typeface="Calibri" panose="020F0502020204030204" pitchFamily="34" charset="0"/>
                <a:cs typeface="Times New Roman" panose="02020603050405020304" pitchFamily="18" charset="0"/>
              </a:rPr>
              <a:t>làm</a:t>
            </a:r>
            <a:r>
              <a:rPr lang="en-US" sz="40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smtClean="0">
                <a:latin typeface="Times New Roman" panose="02020603050405020304" pitchFamily="18" charset="0"/>
                <a:ea typeface="Calibri" panose="020F0502020204030204" pitchFamily="34" charset="0"/>
                <a:cs typeface="Times New Roman" panose="02020603050405020304" pitchFamily="18" charset="0"/>
              </a:rPr>
              <a:t>sáng</a:t>
            </a:r>
            <a:r>
              <a:rPr lang="en-US" sz="40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smtClean="0">
                <a:latin typeface="Times New Roman" panose="02020603050405020304" pitchFamily="18" charset="0"/>
                <a:ea typeface="Calibri" panose="020F0502020204030204" pitchFamily="34" charset="0"/>
                <a:cs typeface="Times New Roman" panose="02020603050405020304" pitchFamily="18" charset="0"/>
              </a:rPr>
              <a:t>tỏ</a:t>
            </a:r>
            <a:r>
              <a:rPr lang="en-US" sz="4000" b="1" dirty="0" smtClean="0">
                <a:latin typeface="Times New Roman" panose="02020603050405020304" pitchFamily="18" charset="0"/>
                <a:ea typeface="Calibri" panose="020F0502020204030204" pitchFamily="34" charset="0"/>
                <a:cs typeface="Times New Roman" panose="02020603050405020304" pitchFamily="18" charset="0"/>
              </a:rPr>
              <a:t> ý </a:t>
            </a:r>
            <a:r>
              <a:rPr lang="en-US" sz="4000" b="1" dirty="0" err="1" smtClean="0">
                <a:latin typeface="Times New Roman" panose="02020603050405020304" pitchFamily="18" charset="0"/>
                <a:ea typeface="Calibri" panose="020F0502020204030204" pitchFamily="34" charset="0"/>
                <a:cs typeface="Times New Roman" panose="02020603050405020304" pitchFamily="18" charset="0"/>
              </a:rPr>
              <a:t>kiến</a:t>
            </a:r>
            <a:r>
              <a:rPr lang="en-US" sz="40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smtClean="0">
                <a:latin typeface="Times New Roman" panose="02020603050405020304" pitchFamily="18" charset="0"/>
                <a:ea typeface="Calibri" panose="020F0502020204030204" pitchFamily="34" charset="0"/>
                <a:cs typeface="Times New Roman" panose="02020603050405020304" pitchFamily="18" charset="0"/>
              </a:rPr>
              <a:t>cho</a:t>
            </a:r>
            <a:r>
              <a:rPr lang="en-US" sz="40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smtClean="0">
                <a:latin typeface="Times New Roman" panose="02020603050405020304" pitchFamily="18" charset="0"/>
                <a:ea typeface="Calibri" panose="020F0502020204030204" pitchFamily="34" charset="0"/>
                <a:cs typeface="Times New Roman" panose="02020603050405020304" pitchFamily="18" charset="0"/>
              </a:rPr>
              <a:t>mình</a:t>
            </a:r>
            <a:r>
              <a:rPr lang="en-US" sz="4000" b="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4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Hộp Văn bản 10">
            <a:extLst>
              <a:ext uri="{FF2B5EF4-FFF2-40B4-BE49-F238E27FC236}">
                <a16:creationId xmlns:a16="http://schemas.microsoft.com/office/drawing/2014/main" id="{B028EAB0-1541-951D-CE36-8CEDBDF91F06}"/>
              </a:ext>
            </a:extLst>
          </p:cNvPr>
          <p:cNvSpPr txBox="1"/>
          <p:nvPr/>
        </p:nvSpPr>
        <p:spPr>
          <a:xfrm>
            <a:off x="286327" y="1253967"/>
            <a:ext cx="3115635" cy="2069716"/>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algn="ctr">
              <a:lnSpc>
                <a:spcPct val="107000"/>
              </a:lnSpc>
              <a:spcBef>
                <a:spcPts val="0"/>
              </a:spcBef>
              <a:spcAft>
                <a:spcPts val="800"/>
              </a:spcAft>
            </a:pPr>
            <a:r>
              <a:rPr lang="en-US" sz="3600" b="1" dirty="0" err="1" smtClean="0">
                <a:effectLst/>
                <a:latin typeface="Times New Roman" panose="02020603050405020304" pitchFamily="18" charset="0"/>
                <a:ea typeface="Calibri" panose="020F0502020204030204" pitchFamily="34" charset="0"/>
                <a:cs typeface="Times New Roman" panose="02020603050405020304" pitchFamily="18" charset="0"/>
              </a:rPr>
              <a:t>Trình</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effectLst/>
                <a:latin typeface="Times New Roman" panose="02020603050405020304" pitchFamily="18" charset="0"/>
                <a:ea typeface="Calibri" panose="020F0502020204030204" pitchFamily="34" charset="0"/>
                <a:cs typeface="Times New Roman" panose="02020603050405020304" pitchFamily="18" charset="0"/>
              </a:rPr>
              <a:t>bày</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 ý </a:t>
            </a:r>
            <a:r>
              <a:rPr lang="en-US" sz="3600" b="1" dirty="0" err="1" smtClean="0">
                <a:effectLst/>
                <a:latin typeface="Times New Roman" panose="02020603050405020304" pitchFamily="18" charset="0"/>
                <a:ea typeface="Calibri" panose="020F0502020204030204" pitchFamily="34" charset="0"/>
                <a:cs typeface="Times New Roman" panose="02020603050405020304" pitchFamily="18" charset="0"/>
              </a:rPr>
              <a:t>kiến</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effectLst/>
                <a:latin typeface="Times New Roman" panose="02020603050405020304" pitchFamily="18" charset="0"/>
                <a:ea typeface="Calibri" panose="020F0502020204030204" pitchFamily="34" charset="0"/>
                <a:cs typeface="Times New Roman" panose="02020603050405020304" pitchFamily="18" charset="0"/>
              </a:rPr>
              <a:t>về</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effectLst/>
                <a:latin typeface="Times New Roman" panose="02020603050405020304" pitchFamily="18" charset="0"/>
                <a:ea typeface="Calibri" panose="020F0502020204030204" pitchFamily="34" charset="0"/>
                <a:cs typeface="Times New Roman" panose="02020603050405020304" pitchFamily="18" charset="0"/>
              </a:rPr>
              <a:t>một</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effectLst/>
                <a:latin typeface="Times New Roman" panose="02020603050405020304" pitchFamily="18" charset="0"/>
                <a:ea typeface="Calibri" panose="020F0502020204030204" pitchFamily="34" charset="0"/>
                <a:cs typeface="Times New Roman" panose="02020603050405020304" pitchFamily="18" charset="0"/>
              </a:rPr>
              <a:t>vấn</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effectLst/>
                <a:latin typeface="Times New Roman" panose="02020603050405020304" pitchFamily="18" charset="0"/>
                <a:ea typeface="Calibri" panose="020F0502020204030204" pitchFamily="34" charset="0"/>
                <a:cs typeface="Times New Roman" panose="02020603050405020304" pitchFamily="18" charset="0"/>
              </a:rPr>
              <a:t>đề</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7" name="Đường kết nối Mũi tên Thẳng 6">
            <a:extLst>
              <a:ext uri="{FF2B5EF4-FFF2-40B4-BE49-F238E27FC236}">
                <a16:creationId xmlns:a16="http://schemas.microsoft.com/office/drawing/2014/main" id="{AC43A2F3-3ADF-D5C2-952E-A4D1481E11AF}"/>
              </a:ext>
            </a:extLst>
          </p:cNvPr>
          <p:cNvCxnSpPr>
            <a:cxnSpLocks/>
            <a:stCxn id="11" idx="3"/>
            <a:endCxn id="20" idx="1"/>
          </p:cNvCxnSpPr>
          <p:nvPr/>
        </p:nvCxnSpPr>
        <p:spPr>
          <a:xfrm flipV="1">
            <a:off x="3401962" y="1525542"/>
            <a:ext cx="776747" cy="763283"/>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4" name="Đường kết nối Mũi tên Thẳng 13">
            <a:extLst>
              <a:ext uri="{FF2B5EF4-FFF2-40B4-BE49-F238E27FC236}">
                <a16:creationId xmlns:a16="http://schemas.microsoft.com/office/drawing/2014/main" id="{BC60F514-815F-9119-D197-151D7DBCD3D1}"/>
              </a:ext>
            </a:extLst>
          </p:cNvPr>
          <p:cNvCxnSpPr>
            <a:cxnSpLocks/>
            <a:stCxn id="11" idx="3"/>
            <a:endCxn id="23" idx="1"/>
          </p:cNvCxnSpPr>
          <p:nvPr/>
        </p:nvCxnSpPr>
        <p:spPr>
          <a:xfrm>
            <a:off x="3401962" y="2288825"/>
            <a:ext cx="776747" cy="1608967"/>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pic>
        <p:nvPicPr>
          <p:cNvPr id="8" name="Hình ảnh 27">
            <a:extLst>
              <a:ext uri="{FF2B5EF4-FFF2-40B4-BE49-F238E27FC236}">
                <a16:creationId xmlns:a16="http://schemas.microsoft.com/office/drawing/2014/main" id="{DADA870E-CE49-EBD5-40A3-42B5D61D2A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942" y="3548607"/>
            <a:ext cx="3309393" cy="3309393"/>
          </a:xfrm>
          <a:prstGeom prst="rect">
            <a:avLst/>
          </a:prstGeom>
        </p:spPr>
      </p:pic>
    </p:spTree>
    <p:extLst>
      <p:ext uri="{BB962C8B-B14F-4D97-AF65-F5344CB8AC3E}">
        <p14:creationId xmlns:p14="http://schemas.microsoft.com/office/powerpoint/2010/main" val="21198829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2000"/>
                                        <p:tgtEl>
                                          <p:spTgt spid="20"/>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circle(in)">
                                      <p:cBhvr>
                                        <p:cTn id="20" dur="2000"/>
                                        <p:tgtEl>
                                          <p:spTgt spid="23"/>
                                        </p:tgtEl>
                                      </p:cBhvr>
                                    </p:animEffect>
                                  </p:childTnLst>
                                </p:cTn>
                              </p:par>
                              <p:par>
                                <p:cTn id="21" presetID="16" presetClass="entr" presetSubtype="21"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803564"/>
            <a:ext cx="10515600" cy="5373399"/>
          </a:xfrm>
        </p:spPr>
        <p:txBody>
          <a:bodyPr>
            <a:normAutofit fontScale="85000" lnSpcReduction="20000"/>
          </a:bodyPr>
          <a:lstStyle/>
          <a:p>
            <a:pPr algn="just">
              <a:lnSpc>
                <a:spcPct val="107000"/>
              </a:lnSpc>
              <a:spcAft>
                <a:spcPts val="800"/>
              </a:spcAft>
            </a:pPr>
            <a:r>
              <a:rPr lang="pt-BR" sz="36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Ví </a:t>
            </a:r>
            <a:r>
              <a:rPr lang="pt-BR" sz="3600" b="1"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dụ yêu cầu em cần trình bày ý kiến:</a:t>
            </a:r>
            <a:endParaRPr lang="en-US" sz="360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pt-BR" sz="36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Có người cho rằng: Việc sử dụng các từ tiếng Anh trong giao tiếp của người Việt trẻ đang làm mất đi sự trong sáng của tiếng Việt. Ý kiến của em như thế nào?</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pt-BR" sz="36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Em có ý kiến gì về nhận xét: “Đi tham quan, du lịch, chúng ta sẽ được mở rộng tầm mắt và học hỏi được nhiều điều</a:t>
            </a:r>
            <a:r>
              <a:rPr lang="pt-BR" sz="36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a:t>
            </a:r>
          </a:p>
          <a:p>
            <a:pPr algn="just">
              <a:lnSpc>
                <a:spcPct val="107000"/>
              </a:lnSpc>
              <a:spcAft>
                <a:spcPts val="800"/>
              </a:spcAft>
            </a:pPr>
            <a:r>
              <a:rPr lang="pt-BR" sz="36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Ý kiến của em như thế nào về vai trò của gia đình với mọi người?</a:t>
            </a:r>
          </a:p>
          <a:p>
            <a:pPr algn="just">
              <a:lnSpc>
                <a:spcPct val="107000"/>
              </a:lnSpc>
              <a:spcAft>
                <a:spcPts val="800"/>
              </a:spcAft>
            </a:pPr>
            <a:r>
              <a:rPr lang="pt-BR" sz="36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Em có ý kiến gì về tác dụng của việc đọc truyện truyền thuyết, cổ tích.</a:t>
            </a:r>
          </a:p>
          <a:p>
            <a:pPr algn="just">
              <a:lnSpc>
                <a:spcPct val="107000"/>
              </a:lnSpc>
              <a:spcAft>
                <a:spcPts val="80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085147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980" y="840508"/>
            <a:ext cx="11462327" cy="5504873"/>
          </a:xfrm>
        </p:spPr>
        <p:txBody>
          <a:bodyPr>
            <a:noAutofit/>
          </a:bodyPr>
          <a:lstStyle/>
          <a:p>
            <a:r>
              <a:rPr lang="en-US" sz="2400" u="sng" dirty="0">
                <a:latin typeface="Times New Roman" panose="02020603050405020304" pitchFamily="18" charset="0"/>
                <a:cs typeface="Times New Roman" panose="02020603050405020304" pitchFamily="18" charset="0"/>
              </a:rPr>
              <a:t>1</a:t>
            </a:r>
            <a:r>
              <a:rPr lang="vi-VN" sz="2400" u="sng" dirty="0" smtClean="0">
                <a:latin typeface="Times New Roman" panose="02020603050405020304" pitchFamily="18" charset="0"/>
                <a:cs typeface="Times New Roman" panose="02020603050405020304" pitchFamily="18" charset="0"/>
              </a:rPr>
              <a:t>. </a:t>
            </a:r>
            <a:r>
              <a:rPr lang="vi-VN" sz="2400" u="sng" dirty="0">
                <a:latin typeface="Times New Roman" panose="02020603050405020304" pitchFamily="18" charset="0"/>
                <a:cs typeface="Times New Roman" panose="02020603050405020304" pitchFamily="18" charset="0"/>
              </a:rPr>
              <a:t>Giáo dục đạo đức và nhân cách:</a:t>
            </a:r>
            <a:r>
              <a:rPr lang="vi-VN" sz="2400" dirty="0">
                <a:latin typeface="Times New Roman" panose="02020603050405020304" pitchFamily="18" charset="0"/>
                <a:cs typeface="Times New Roman" panose="02020603050405020304" pitchFamily="18" charset="0"/>
              </a:rPr>
              <a:t>Truyền thuyết và cổ tích thường chứa đựng những bài học quý giá về lòng nhân ái, sự trung thực, tính dũng cảm và tinh thần kiên nhẫn. Những câu chuyện như "Tấm Cám" hay "Thánh Gióng" giúp truyền tải các giá trị đạo đức và hướng con người sống đúng đắn</a:t>
            </a:r>
            <a:r>
              <a:rPr lang="vi-VN"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r>
              <a:rPr lang="vi-VN" sz="2400" u="sng" dirty="0" smtClean="0">
                <a:latin typeface="Times New Roman" panose="02020603050405020304" pitchFamily="18" charset="0"/>
                <a:cs typeface="Times New Roman" panose="02020603050405020304" pitchFamily="18" charset="0"/>
              </a:rPr>
              <a:t>2</a:t>
            </a:r>
            <a:r>
              <a:rPr lang="vi-VN" sz="2400" u="sng" dirty="0">
                <a:latin typeface="Times New Roman" panose="02020603050405020304" pitchFamily="18" charset="0"/>
                <a:cs typeface="Times New Roman" panose="02020603050405020304" pitchFamily="18" charset="0"/>
              </a:rPr>
              <a:t>. Nuôi dưỡng trí tưởng tượng:</a:t>
            </a:r>
            <a:r>
              <a:rPr lang="vi-VN" sz="2400" dirty="0">
                <a:latin typeface="Times New Roman" panose="02020603050405020304" pitchFamily="18" charset="0"/>
                <a:cs typeface="Times New Roman" panose="02020603050405020304" pitchFamily="18" charset="0"/>
              </a:rPr>
              <a:t>Với những chi tiết kỳ ảo và bối cảnh phong phú, các câu chuyện này kích thích trí tưởng tượng, sự sáng tạo và khả năng tư duy của người đọc</a:t>
            </a:r>
            <a:r>
              <a:rPr lang="vi-VN"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r>
              <a:rPr lang="vi-VN" sz="2400" u="sng" dirty="0" smtClean="0">
                <a:latin typeface="Times New Roman" panose="02020603050405020304" pitchFamily="18" charset="0"/>
                <a:cs typeface="Times New Roman" panose="02020603050405020304" pitchFamily="18" charset="0"/>
              </a:rPr>
              <a:t>3</a:t>
            </a:r>
            <a:r>
              <a:rPr lang="vi-VN" sz="2400" u="sng" dirty="0">
                <a:latin typeface="Times New Roman" panose="02020603050405020304" pitchFamily="18" charset="0"/>
                <a:cs typeface="Times New Roman" panose="02020603050405020304" pitchFamily="18" charset="0"/>
              </a:rPr>
              <a:t>. Kết nối với văn hóa và lịch </a:t>
            </a:r>
            <a:r>
              <a:rPr lang="vi-VN" sz="2400" u="sng" dirty="0" smtClean="0">
                <a:latin typeface="Times New Roman" panose="02020603050405020304" pitchFamily="18" charset="0"/>
                <a:cs typeface="Times New Roman" panose="02020603050405020304" pitchFamily="18" charset="0"/>
              </a:rPr>
              <a:t>sử:</a:t>
            </a:r>
            <a:r>
              <a:rPr lang="en-US" sz="2400" u="sng"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Việc đọc chúng giúp người đọc hiểu sâu hơn về cội nguồn văn hóa và trân trọng di sản truyền thống.</a:t>
            </a:r>
            <a:endParaRPr lang="en-US" sz="2400" dirty="0" smtClean="0">
              <a:latin typeface="Times New Roman" panose="02020603050405020304" pitchFamily="18" charset="0"/>
              <a:cs typeface="Times New Roman" panose="02020603050405020304" pitchFamily="18" charset="0"/>
            </a:endParaRPr>
          </a:p>
          <a:p>
            <a:r>
              <a:rPr lang="vi-VN" sz="2400" u="sng" dirty="0" smtClean="0">
                <a:latin typeface="Times New Roman" panose="02020603050405020304" pitchFamily="18" charset="0"/>
                <a:cs typeface="Times New Roman" panose="02020603050405020304" pitchFamily="18" charset="0"/>
              </a:rPr>
              <a:t>4. </a:t>
            </a:r>
            <a:r>
              <a:rPr lang="vi-VN" sz="2400" u="sng" dirty="0">
                <a:latin typeface="Times New Roman" panose="02020603050405020304" pitchFamily="18" charset="0"/>
                <a:cs typeface="Times New Roman" panose="02020603050405020304" pitchFamily="18" charset="0"/>
              </a:rPr>
              <a:t>Phát triển ngôn ngữ và kỹ năng giao </a:t>
            </a:r>
            <a:r>
              <a:rPr lang="en-US" sz="2400" u="sng" dirty="0" err="1" smtClean="0">
                <a:latin typeface="Times New Roman" panose="02020603050405020304" pitchFamily="18" charset="0"/>
                <a:cs typeface="Times New Roman" panose="02020603050405020304" pitchFamily="18" charset="0"/>
              </a:rPr>
              <a:t>tiếp</a:t>
            </a:r>
            <a:r>
              <a:rPr lang="en-US" sz="2400" u="sng" dirty="0" smtClean="0">
                <a:latin typeface="Times New Roman" panose="02020603050405020304" pitchFamily="18" charset="0"/>
                <a:cs typeface="Times New Roman" panose="02020603050405020304" pitchFamily="18" charset="0"/>
              </a:rPr>
              <a:t>: </a:t>
            </a:r>
          </a:p>
          <a:p>
            <a:r>
              <a:rPr lang="vi-VN" sz="2400" u="sng" dirty="0" smtClean="0">
                <a:latin typeface="Times New Roman" panose="02020603050405020304" pitchFamily="18" charset="0"/>
                <a:cs typeface="Times New Roman" panose="02020603050405020304" pitchFamily="18" charset="0"/>
              </a:rPr>
              <a:t>5</a:t>
            </a:r>
            <a:r>
              <a:rPr lang="vi-VN" sz="2400" u="sng" dirty="0">
                <a:latin typeface="Times New Roman" panose="02020603050405020304" pitchFamily="18" charset="0"/>
                <a:cs typeface="Times New Roman" panose="02020603050405020304" pitchFamily="18" charset="0"/>
              </a:rPr>
              <a:t>. Tạo niềm vui và sự thư giãn</a:t>
            </a:r>
            <a:r>
              <a:rPr lang="vi-VN" sz="2400" u="sng" dirty="0" smtClean="0">
                <a:latin typeface="Times New Roman" panose="02020603050405020304" pitchFamily="18" charset="0"/>
                <a:cs typeface="Times New Roman" panose="02020603050405020304" pitchFamily="18" charset="0"/>
              </a:rPr>
              <a:t>:</a:t>
            </a:r>
            <a:r>
              <a:rPr lang="en-US" sz="2400" u="sng"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Những </a:t>
            </a:r>
            <a:r>
              <a:rPr lang="vi-VN" sz="2400" dirty="0">
                <a:latin typeface="Times New Roman" panose="02020603050405020304" pitchFamily="18" charset="0"/>
                <a:cs typeface="Times New Roman" panose="02020603050405020304" pitchFamily="18" charset="0"/>
              </a:rPr>
              <a:t>câu chuyện giàu cảm xúc, có kết thúc có hậu mang đến niềm vui, sự thư giãn và hy vọng, nhất là trong những lúc căng thẳng</a:t>
            </a:r>
            <a:r>
              <a:rPr lang="vi-VN"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r>
              <a:rPr lang="vi-VN" sz="2400" u="sng" dirty="0" smtClean="0">
                <a:latin typeface="Times New Roman" panose="02020603050405020304" pitchFamily="18" charset="0"/>
                <a:cs typeface="Times New Roman" panose="02020603050405020304" pitchFamily="18" charset="0"/>
              </a:rPr>
              <a:t>6</a:t>
            </a:r>
            <a:r>
              <a:rPr lang="vi-VN" sz="2400" u="sng" dirty="0">
                <a:latin typeface="Times New Roman" panose="02020603050405020304" pitchFamily="18" charset="0"/>
                <a:cs typeface="Times New Roman" panose="02020603050405020304" pitchFamily="18" charset="0"/>
              </a:rPr>
              <a:t>. Khơi gợi sự tò mò và động lực học hỏi</a:t>
            </a:r>
            <a:r>
              <a:rPr lang="vi-VN" sz="2400" u="sng" dirty="0" smtClean="0">
                <a:latin typeface="Times New Roman" panose="02020603050405020304" pitchFamily="18" charset="0"/>
                <a:cs typeface="Times New Roman" panose="02020603050405020304" pitchFamily="18" charset="0"/>
              </a:rPr>
              <a:t>:</a:t>
            </a:r>
            <a:r>
              <a:rPr lang="en-US" sz="2400" u="sng"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Những </a:t>
            </a:r>
            <a:r>
              <a:rPr lang="vi-VN" sz="2400" dirty="0">
                <a:latin typeface="Times New Roman" panose="02020603050405020304" pitchFamily="18" charset="0"/>
                <a:cs typeface="Times New Roman" panose="02020603050405020304" pitchFamily="18" charset="0"/>
              </a:rPr>
              <a:t>yếu tố thần kỳ hay các nhân vật anh hùng trong truyền thuyết thường khơi dậy sự tò mò, thúc đẩy trẻ em và người đọc tìm hiểu thêm về thế giới </a:t>
            </a:r>
            <a:r>
              <a:rPr lang="vi-VN" sz="2400" dirty="0" smtClean="0">
                <a:latin typeface="Times New Roman" panose="02020603050405020304" pitchFamily="18" charset="0"/>
                <a:cs typeface="Times New Roman" panose="02020603050405020304" pitchFamily="18" charset="0"/>
              </a:rPr>
              <a:t>xung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quanh</a:t>
            </a:r>
            <a:endParaRPr lang="en-US" sz="2400" dirty="0">
              <a:latin typeface="Times New Roman" panose="02020603050405020304" pitchFamily="18" charset="0"/>
              <a:cs typeface="Times New Roman" panose="02020603050405020304" pitchFamily="18" charset="0"/>
            </a:endParaRPr>
          </a:p>
        </p:txBody>
      </p:sp>
      <p:sp>
        <p:nvSpPr>
          <p:cNvPr id="4" name="Rectangle 3"/>
          <p:cNvSpPr/>
          <p:nvPr/>
        </p:nvSpPr>
        <p:spPr>
          <a:xfrm>
            <a:off x="609599" y="148010"/>
            <a:ext cx="11203708" cy="954107"/>
          </a:xfrm>
          <a:prstGeom prst="rect">
            <a:avLst/>
          </a:prstGeom>
        </p:spPr>
        <p:txBody>
          <a:bodyPr wrap="square">
            <a:spAutoFit/>
          </a:bodyPr>
          <a:lstStyle/>
          <a:p>
            <a:r>
              <a:rPr lang="pt-BR" sz="2800"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Em </a:t>
            </a:r>
            <a:r>
              <a:rPr lang="pt-BR" sz="28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có ý kiến gì về tác dụng của việc đọc truyện truyền thuyết, cổ tích</a:t>
            </a:r>
            <a:r>
              <a:rPr lang="pt-BR" sz="2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a:t>
            </a:r>
            <a:br>
              <a:rPr lang="pt-BR" sz="28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br>
            <a:endParaRPr lang="en-US" sz="2800" dirty="0"/>
          </a:p>
        </p:txBody>
      </p:sp>
    </p:spTree>
    <p:extLst>
      <p:ext uri="{BB962C8B-B14F-4D97-AF65-F5344CB8AC3E}">
        <p14:creationId xmlns:p14="http://schemas.microsoft.com/office/powerpoint/2010/main" val="109583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9FF5CDEE-42D8-DDA8-A81B-34FC436E7BA1}"/>
              </a:ext>
            </a:extLst>
          </p:cNvPr>
          <p:cNvSpPr txBox="1"/>
          <p:nvPr/>
        </p:nvSpPr>
        <p:spPr>
          <a:xfrm>
            <a:off x="708977" y="305110"/>
            <a:ext cx="3469733" cy="707886"/>
          </a:xfrm>
          <a:prstGeom prst="rect">
            <a:avLst/>
          </a:prstGeom>
          <a:solidFill>
            <a:schemeClr val="accent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prstClr val="white"/>
                </a:solidFill>
                <a:latin typeface="Times New Roman" panose="02020603050405020304" pitchFamily="18" charset="0"/>
                <a:ea typeface="MS Mincho" panose="02020609040205080304" pitchFamily="49" charset="-128"/>
              </a:rPr>
              <a:t>I</a:t>
            </a:r>
            <a:r>
              <a:rPr kumimoji="0" lang="en-US" sz="4000" b="1" i="0" u="none" strike="noStrike" kern="1200" cap="none" spc="0" normalizeH="0" baseline="0" noProof="0" dirty="0" smtClean="0">
                <a:ln>
                  <a:noFill/>
                </a:ln>
                <a:solidFill>
                  <a:prstClr val="white"/>
                </a:solidFill>
                <a:effectLst/>
                <a:uLnTx/>
                <a:uFillTx/>
                <a:latin typeface="Times New Roman" panose="02020603050405020304" pitchFamily="18" charset="0"/>
                <a:ea typeface="MS Mincho" panose="02020609040205080304" pitchFamily="49" charset="-128"/>
                <a:cs typeface="+mn-cs"/>
              </a:rPr>
              <a:t>. </a:t>
            </a: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ea typeface="MS Mincho" panose="02020609040205080304" pitchFamily="49" charset="-128"/>
                <a:cs typeface="+mn-cs"/>
              </a:rPr>
              <a:t>Định</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S Mincho" panose="02020609040205080304" pitchFamily="49" charset="-128"/>
                <a:cs typeface="+mn-cs"/>
              </a:rPr>
              <a:t> </a:t>
            </a: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ea typeface="MS Mincho" panose="02020609040205080304" pitchFamily="49" charset="-128"/>
                <a:cs typeface="+mn-cs"/>
              </a:rPr>
              <a:t>hướng</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8" name="Hình ảnh 27">
            <a:extLst>
              <a:ext uri="{FF2B5EF4-FFF2-40B4-BE49-F238E27FC236}">
                <a16:creationId xmlns:a16="http://schemas.microsoft.com/office/drawing/2014/main" id="{DADA870E-CE49-EBD5-40A3-42B5D61D2A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319" y="3767231"/>
            <a:ext cx="3309393" cy="3309393"/>
          </a:xfrm>
          <a:prstGeom prst="rect">
            <a:avLst/>
          </a:prstGeom>
        </p:spPr>
      </p:pic>
      <p:sp>
        <p:nvSpPr>
          <p:cNvPr id="18" name="Hộp Văn bản 17">
            <a:extLst>
              <a:ext uri="{FF2B5EF4-FFF2-40B4-BE49-F238E27FC236}">
                <a16:creationId xmlns:a16="http://schemas.microsoft.com/office/drawing/2014/main" id="{14872A3A-A086-EE7D-A4CE-D2788D9CB168}"/>
              </a:ext>
            </a:extLst>
          </p:cNvPr>
          <p:cNvSpPr txBox="1"/>
          <p:nvPr/>
        </p:nvSpPr>
        <p:spPr>
          <a:xfrm>
            <a:off x="4244970" y="374039"/>
            <a:ext cx="7811195" cy="1277914"/>
          </a:xfrm>
          <a:prstGeom prst="rect">
            <a:avLst/>
          </a:prstGeom>
          <a:noFill/>
          <a:ln w="38100">
            <a:solidFill>
              <a:srgbClr val="FFC000"/>
            </a:solidFill>
          </a:ln>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en-US" sz="36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Đó</a:t>
            </a:r>
            <a:r>
              <a:rPr lang="en-US" sz="36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là</a:t>
            </a:r>
            <a:r>
              <a:rPr lang="en-US" sz="36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vấn</a:t>
            </a:r>
            <a:r>
              <a:rPr lang="en-US" sz="36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đề</a:t>
            </a:r>
            <a:r>
              <a:rPr lang="en-US" sz="36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gì</a:t>
            </a:r>
            <a:r>
              <a:rPr lang="en-US" sz="36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Ý </a:t>
            </a:r>
            <a:r>
              <a:rPr lang="en-US" sz="3600" b="1"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kiến</a:t>
            </a:r>
            <a:r>
              <a:rPr lang="en-US" sz="36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của</a:t>
            </a:r>
            <a:r>
              <a:rPr lang="en-US" sz="36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em</a:t>
            </a:r>
            <a:r>
              <a:rPr lang="en-US" sz="36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về</a:t>
            </a:r>
            <a:r>
              <a:rPr lang="en-US" sz="36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vấn</a:t>
            </a:r>
            <a:r>
              <a:rPr lang="en-US" sz="36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đề</a:t>
            </a:r>
            <a:r>
              <a:rPr lang="en-US" sz="36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này</a:t>
            </a:r>
            <a:r>
              <a:rPr lang="en-US" sz="36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như</a:t>
            </a:r>
            <a:r>
              <a:rPr lang="en-US" sz="36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thế</a:t>
            </a:r>
            <a:r>
              <a:rPr lang="en-US" sz="36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nào</a:t>
            </a:r>
            <a:r>
              <a:rPr lang="en-US" sz="36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Hộp Văn bản 18">
            <a:extLst>
              <a:ext uri="{FF2B5EF4-FFF2-40B4-BE49-F238E27FC236}">
                <a16:creationId xmlns:a16="http://schemas.microsoft.com/office/drawing/2014/main" id="{AD713757-3A06-8D4C-CCBA-C122DB5FC911}"/>
              </a:ext>
            </a:extLst>
          </p:cNvPr>
          <p:cNvSpPr txBox="1"/>
          <p:nvPr/>
        </p:nvSpPr>
        <p:spPr>
          <a:xfrm>
            <a:off x="4242724" y="1895556"/>
            <a:ext cx="7834386" cy="1870705"/>
          </a:xfrm>
          <a:prstGeom prst="rect">
            <a:avLst/>
          </a:prstGeom>
          <a:noFill/>
          <a:ln w="38100">
            <a:solidFill>
              <a:srgbClr val="FFC000"/>
            </a:solidFill>
          </a:ln>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36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Các</a:t>
            </a:r>
            <a:r>
              <a:rPr kumimoji="0" lang="en-US" sz="3600" b="1" i="0" u="none" strike="noStrike" kern="120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lí</a:t>
            </a:r>
            <a:r>
              <a:rPr kumimoji="0" lang="en-US" sz="3600" b="1" i="0" u="none" strike="noStrike" kern="120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lẽ</a:t>
            </a:r>
            <a:r>
              <a:rPr kumimoji="0" lang="en-US" sz="3600" b="1" i="0" u="none" strike="noStrike" kern="120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3600" b="1" i="0" u="none" strike="noStrike" kern="120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bằng</a:t>
            </a:r>
            <a:r>
              <a:rPr kumimoji="0" lang="en-US" sz="3600" b="1" i="0" u="none" strike="noStrike" kern="120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chứng</a:t>
            </a:r>
            <a:r>
              <a:rPr kumimoji="0" lang="en-US" sz="3600" b="1" i="0" u="none" strike="noStrike" kern="120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mà</a:t>
            </a:r>
            <a:r>
              <a:rPr kumimoji="0" lang="en-US" sz="3600" b="1" i="0" u="none" strike="noStrike" kern="120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em</a:t>
            </a:r>
            <a:r>
              <a:rPr kumimoji="0" lang="en-US" sz="3600" b="1" i="0" u="none" strike="noStrike" kern="120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36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sử</a:t>
            </a:r>
            <a:r>
              <a:rPr kumimoji="0" lang="en-US" sz="3600" b="1" i="0" u="none" strike="noStrike" kern="120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dụng</a:t>
            </a:r>
            <a:r>
              <a:rPr kumimoji="0" lang="en-US" sz="3600" b="1" i="0" u="none" strike="noStrike" kern="120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để</a:t>
            </a:r>
            <a:r>
              <a:rPr kumimoji="0" lang="en-US" sz="3600" b="1" i="0" u="none" strike="noStrike" kern="120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làm</a:t>
            </a:r>
            <a:r>
              <a:rPr kumimoji="0" lang="en-US" sz="3600" b="1" i="0" u="none" strike="noStrike" kern="120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sáng</a:t>
            </a:r>
            <a:r>
              <a:rPr kumimoji="0" lang="en-US" sz="3600" b="1" i="0" u="none" strike="noStrike" kern="120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tỏ</a:t>
            </a:r>
            <a:r>
              <a:rPr kumimoji="0" lang="en-US" sz="3600" b="1" i="0" u="none" strike="noStrike" kern="120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vấn</a:t>
            </a:r>
            <a:r>
              <a:rPr kumimoji="0" lang="en-US" sz="3600" b="1" i="0" u="none" strike="noStrike" kern="120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3600" b="1" i="0" u="none" strike="noStrike" kern="120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thuyết</a:t>
            </a:r>
            <a:r>
              <a:rPr kumimoji="0" lang="en-US" sz="3600" b="1" i="0" u="none" strike="noStrike" kern="120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phục</a:t>
            </a:r>
            <a:r>
              <a:rPr kumimoji="0" lang="en-US" sz="3600" b="1" i="0" u="none" strike="noStrike" kern="120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mọi</a:t>
            </a:r>
            <a:r>
              <a:rPr kumimoji="0" lang="en-US" sz="3600" b="1" i="0" u="none" strike="noStrike" kern="120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người</a:t>
            </a:r>
            <a:r>
              <a:rPr kumimoji="0" lang="en-US" sz="3600" b="1" i="0" u="none" strike="noStrike" kern="120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3600" b="1" i="0" u="none" strike="noStrike" kern="120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những</a:t>
            </a:r>
            <a:r>
              <a:rPr kumimoji="0" lang="en-US" sz="3600" b="1" i="0" u="none" strike="noStrike" kern="120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gì</a:t>
            </a:r>
            <a:r>
              <a:rPr lang="en-US" sz="3600" b="1" noProof="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Hộp Văn bản 20">
            <a:extLst>
              <a:ext uri="{FF2B5EF4-FFF2-40B4-BE49-F238E27FC236}">
                <a16:creationId xmlns:a16="http://schemas.microsoft.com/office/drawing/2014/main" id="{C3DC099F-4A6D-FB94-F0C6-4A523F10807C}"/>
              </a:ext>
            </a:extLst>
          </p:cNvPr>
          <p:cNvSpPr txBox="1"/>
          <p:nvPr/>
        </p:nvSpPr>
        <p:spPr>
          <a:xfrm>
            <a:off x="147782" y="1990403"/>
            <a:ext cx="2516245" cy="2434142"/>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3200" b="1"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Để</a:t>
            </a:r>
            <a:r>
              <a:rPr lang="en-US" sz="32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trình</a:t>
            </a:r>
            <a:r>
              <a:rPr lang="en-US" sz="32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bày</a:t>
            </a:r>
            <a:r>
              <a:rPr lang="en-US" sz="32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ý </a:t>
            </a:r>
            <a:r>
              <a:rPr lang="en-US" sz="3200" b="1"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kiến</a:t>
            </a:r>
            <a:r>
              <a:rPr lang="en-US" sz="32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cần</a:t>
            </a:r>
            <a:r>
              <a:rPr lang="en-US" sz="32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xác</a:t>
            </a:r>
            <a:r>
              <a:rPr lang="en-US" sz="32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32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22" name="Đường kết nối Mũi tên Thẳng 21">
            <a:extLst>
              <a:ext uri="{FF2B5EF4-FFF2-40B4-BE49-F238E27FC236}">
                <a16:creationId xmlns:a16="http://schemas.microsoft.com/office/drawing/2014/main" id="{29E5B7E4-7AAC-698A-A067-471EE8E0C2B5}"/>
              </a:ext>
            </a:extLst>
          </p:cNvPr>
          <p:cNvCxnSpPr>
            <a:cxnSpLocks/>
            <a:stCxn id="21" idx="3"/>
            <a:endCxn id="18" idx="1"/>
          </p:cNvCxnSpPr>
          <p:nvPr/>
        </p:nvCxnSpPr>
        <p:spPr>
          <a:xfrm flipV="1">
            <a:off x="2664027" y="1012996"/>
            <a:ext cx="1580943" cy="2194478"/>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24" name="Đường kết nối Mũi tên Thẳng 23">
            <a:extLst>
              <a:ext uri="{FF2B5EF4-FFF2-40B4-BE49-F238E27FC236}">
                <a16:creationId xmlns:a16="http://schemas.microsoft.com/office/drawing/2014/main" id="{FAA75E83-9EE1-B366-E2B2-A45D83B5E4AA}"/>
              </a:ext>
            </a:extLst>
          </p:cNvPr>
          <p:cNvCxnSpPr>
            <a:cxnSpLocks/>
          </p:cNvCxnSpPr>
          <p:nvPr/>
        </p:nvCxnSpPr>
        <p:spPr>
          <a:xfrm>
            <a:off x="2666091" y="2897505"/>
            <a:ext cx="1656207" cy="3327538"/>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25" name="Hộp Văn bản 24">
            <a:extLst>
              <a:ext uri="{FF2B5EF4-FFF2-40B4-BE49-F238E27FC236}">
                <a16:creationId xmlns:a16="http://schemas.microsoft.com/office/drawing/2014/main" id="{F627811D-A271-010E-BBAF-C07ECD5BB7E4}"/>
              </a:ext>
            </a:extLst>
          </p:cNvPr>
          <p:cNvSpPr txBox="1"/>
          <p:nvPr/>
        </p:nvSpPr>
        <p:spPr>
          <a:xfrm>
            <a:off x="4284617" y="4067163"/>
            <a:ext cx="7792493" cy="685124"/>
          </a:xfrm>
          <a:prstGeom prst="rect">
            <a:avLst/>
          </a:prstGeom>
          <a:noFill/>
          <a:ln w="38100">
            <a:solidFill>
              <a:srgbClr val="FFC000"/>
            </a:solidFill>
          </a:ln>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36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Khi</a:t>
            </a:r>
            <a:r>
              <a:rPr kumimoji="0" lang="en-US" sz="36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trình</a:t>
            </a:r>
            <a:r>
              <a:rPr kumimoji="0" lang="en-US" sz="3600" b="1" i="0" u="none" strike="noStrike" kern="120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bày</a:t>
            </a:r>
            <a:r>
              <a:rPr kumimoji="0" lang="en-US" sz="3600" b="1" i="0" u="none" strike="noStrike" kern="120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cần</a:t>
            </a:r>
            <a:r>
              <a:rPr kumimoji="0" lang="en-US" sz="3600" b="1" i="0" u="none" strike="noStrike" kern="120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3600" b="1" i="0" u="none" strike="noStrike" kern="120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thêm</a:t>
            </a:r>
            <a:r>
              <a:rPr kumimoji="0" lang="en-US" sz="3600" b="1" i="0" u="none" strike="noStrike" kern="120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thiết</a:t>
            </a:r>
            <a:r>
              <a:rPr kumimoji="0" lang="en-US" sz="3600" b="1" i="0" u="none" strike="noStrike" kern="120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bị</a:t>
            </a:r>
            <a:r>
              <a:rPr kumimoji="0" lang="en-US" sz="3600" b="1" i="0" u="none" strike="noStrike" kern="120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gì</a:t>
            </a:r>
            <a:r>
              <a:rPr kumimoji="0" lang="en-US" sz="3600" b="1" i="0" u="none" strike="noStrike" kern="120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26" name="Đường kết nối Mũi tên Thẳng 25">
            <a:extLst>
              <a:ext uri="{FF2B5EF4-FFF2-40B4-BE49-F238E27FC236}">
                <a16:creationId xmlns:a16="http://schemas.microsoft.com/office/drawing/2014/main" id="{06957587-6FCF-27CC-753B-4B85704EA6A1}"/>
              </a:ext>
            </a:extLst>
          </p:cNvPr>
          <p:cNvCxnSpPr>
            <a:cxnSpLocks/>
            <a:stCxn id="21" idx="3"/>
          </p:cNvCxnSpPr>
          <p:nvPr/>
        </p:nvCxnSpPr>
        <p:spPr>
          <a:xfrm>
            <a:off x="2664027" y="3207474"/>
            <a:ext cx="1340973" cy="40425"/>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27" name="Hộp Văn bản 18">
            <a:extLst>
              <a:ext uri="{FF2B5EF4-FFF2-40B4-BE49-F238E27FC236}">
                <a16:creationId xmlns:a16="http://schemas.microsoft.com/office/drawing/2014/main" id="{AD713757-3A06-8D4C-CCBA-C122DB5FC911}"/>
              </a:ext>
            </a:extLst>
          </p:cNvPr>
          <p:cNvSpPr txBox="1"/>
          <p:nvPr/>
        </p:nvSpPr>
        <p:spPr>
          <a:xfrm>
            <a:off x="4284617" y="4969720"/>
            <a:ext cx="7792493" cy="1870705"/>
          </a:xfrm>
          <a:prstGeom prst="rect">
            <a:avLst/>
          </a:prstGeom>
          <a:noFill/>
          <a:ln w="38100">
            <a:solidFill>
              <a:srgbClr val="FFC000"/>
            </a:solidFill>
          </a:ln>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36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Cần</a:t>
            </a:r>
            <a:r>
              <a:rPr kumimoji="0" lang="en-US" sz="3600" b="1" i="0" u="none" strike="noStrike" kern="120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chú</a:t>
            </a:r>
            <a:r>
              <a:rPr kumimoji="0" lang="en-US" sz="3600" b="1" i="0" u="none" strike="noStrike" kern="120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ý </a:t>
            </a:r>
            <a:r>
              <a:rPr kumimoji="0" lang="en-US" sz="3600" b="1" i="0" u="none" strike="noStrike" kern="120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như</a:t>
            </a:r>
            <a:r>
              <a:rPr kumimoji="0" lang="en-US" sz="3600" b="1" i="0" u="none" strike="noStrike" kern="120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thế</a:t>
            </a:r>
            <a:r>
              <a:rPr kumimoji="0" lang="en-US" sz="3600" b="1" i="0" u="none" strike="noStrike" kern="120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nào</a:t>
            </a:r>
            <a:r>
              <a:rPr kumimoji="0" lang="en-US" sz="3600" b="1" i="0" u="none" strike="noStrike" kern="120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khi</a:t>
            </a:r>
            <a:r>
              <a:rPr kumimoji="0" lang="en-US" sz="3600" b="1" i="0" u="none" strike="noStrike" kern="120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nói</a:t>
            </a:r>
            <a:r>
              <a:rPr kumimoji="0" lang="en-US" sz="3600" b="1" i="0" u="none" strike="noStrike" kern="120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âm</a:t>
            </a:r>
            <a:r>
              <a:rPr lang="en-US" sz="36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lượng</a:t>
            </a:r>
            <a:r>
              <a:rPr kumimoji="0" lang="en-US" sz="3600" b="1" i="0" u="none" strike="noStrike" kern="120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tốc</a:t>
            </a:r>
            <a:r>
              <a:rPr kumimoji="0" lang="en-US" sz="3600" b="1" i="0" u="none" strike="noStrike" kern="120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độ</a:t>
            </a:r>
            <a:r>
              <a:rPr kumimoji="0" lang="en-US" sz="3600" b="1" i="0" u="none" strike="noStrike" kern="120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thái</a:t>
            </a:r>
            <a:r>
              <a:rPr kumimoji="0" lang="en-US" sz="3600" b="1" i="0" u="none" strike="noStrike" kern="120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độ</a:t>
            </a:r>
            <a:r>
              <a:rPr kumimoji="0" lang="en-US" sz="3600" b="1" i="0" u="none" strike="noStrike" kern="120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3600" b="1" i="0" u="none" strike="noStrike" kern="120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các</a:t>
            </a:r>
            <a:r>
              <a:rPr kumimoji="0" lang="en-US" sz="3600" b="1" i="0" u="none" strike="noStrike" kern="120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yếu</a:t>
            </a:r>
            <a:r>
              <a:rPr kumimoji="0" lang="en-US" sz="3600" b="1" i="0" u="none" strike="noStrike" kern="120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tố</a:t>
            </a:r>
            <a:r>
              <a:rPr kumimoji="0" lang="en-US" sz="3600" b="1" i="0" u="none" strike="noStrike" kern="120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phi </a:t>
            </a:r>
            <a:r>
              <a:rPr kumimoji="0" lang="en-US" sz="3600" b="1" i="0" u="none" strike="noStrike" kern="120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ngôn</a:t>
            </a:r>
            <a:r>
              <a:rPr kumimoji="0" lang="en-US" sz="3600" b="1" i="0" u="none" strike="noStrike" kern="120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ngữ</a:t>
            </a:r>
            <a:r>
              <a:rPr kumimoji="0" lang="en-US" sz="3600" b="1" i="0" u="none" strike="noStrike" kern="120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29" name="Đường kết nối Mũi tên Thẳng 25">
            <a:extLst>
              <a:ext uri="{FF2B5EF4-FFF2-40B4-BE49-F238E27FC236}">
                <a16:creationId xmlns:a16="http://schemas.microsoft.com/office/drawing/2014/main" id="{06957587-6FCF-27CC-753B-4B85704EA6A1}"/>
              </a:ext>
            </a:extLst>
          </p:cNvPr>
          <p:cNvCxnSpPr>
            <a:cxnSpLocks/>
          </p:cNvCxnSpPr>
          <p:nvPr/>
        </p:nvCxnSpPr>
        <p:spPr>
          <a:xfrm>
            <a:off x="2686373" y="2915975"/>
            <a:ext cx="1522980" cy="1726845"/>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2029651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2756</TotalTime>
  <Words>2967</Words>
  <Application>Microsoft Office PowerPoint</Application>
  <PresentationFormat>Widescreen</PresentationFormat>
  <Paragraphs>238</Paragraphs>
  <Slides>38</Slides>
  <Notes>5</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38</vt:i4>
      </vt:variant>
    </vt:vector>
  </HeadingPairs>
  <TitlesOfParts>
    <vt:vector size="48" baseType="lpstr">
      <vt:lpstr>Arial</vt:lpstr>
      <vt:lpstr>Calibri</vt:lpstr>
      <vt:lpstr>Calibri Light</vt:lpstr>
      <vt:lpstr>MS Mincho</vt:lpstr>
      <vt:lpstr>Tahoma</vt:lpstr>
      <vt:lpstr>Times New Roman</vt:lpstr>
      <vt:lpstr>Wingdings</vt:lpstr>
      <vt:lpstr>Office Theme</vt:lpstr>
      <vt:lpstr>Chủ đề Office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OSC</dc:creator>
  <cp:lastModifiedBy>ASUS VN</cp:lastModifiedBy>
  <cp:revision>221</cp:revision>
  <cp:lastPrinted>2024-12-07T18:17:03Z</cp:lastPrinted>
  <dcterms:created xsi:type="dcterms:W3CDTF">2023-10-11T03:45:08Z</dcterms:created>
  <dcterms:modified xsi:type="dcterms:W3CDTF">2024-12-09T14:01:43Z</dcterms:modified>
</cp:coreProperties>
</file>