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32"/>
  </p:notesMasterIdLst>
  <p:sldIdLst>
    <p:sldId id="594" r:id="rId3"/>
    <p:sldId id="617" r:id="rId4"/>
    <p:sldId id="258" r:id="rId5"/>
    <p:sldId id="350" r:id="rId6"/>
    <p:sldId id="599" r:id="rId7"/>
    <p:sldId id="415" r:id="rId8"/>
    <p:sldId id="398" r:id="rId9"/>
    <p:sldId id="601" r:id="rId10"/>
    <p:sldId id="400" r:id="rId11"/>
    <p:sldId id="607" r:id="rId12"/>
    <p:sldId id="559" r:id="rId13"/>
    <p:sldId id="399" r:id="rId14"/>
    <p:sldId id="610" r:id="rId15"/>
    <p:sldId id="608" r:id="rId16"/>
    <p:sldId id="401" r:id="rId17"/>
    <p:sldId id="602" r:id="rId18"/>
    <p:sldId id="609" r:id="rId19"/>
    <p:sldId id="615" r:id="rId20"/>
    <p:sldId id="619" r:id="rId21"/>
    <p:sldId id="618" r:id="rId22"/>
    <p:sldId id="611" r:id="rId23"/>
    <p:sldId id="603" r:id="rId24"/>
    <p:sldId id="612" r:id="rId25"/>
    <p:sldId id="263" r:id="rId26"/>
    <p:sldId id="553" r:id="rId27"/>
    <p:sldId id="575" r:id="rId28"/>
    <p:sldId id="614" r:id="rId29"/>
    <p:sldId id="520" r:id="rId30"/>
    <p:sldId id="620" r:id="rId3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27" autoAdjust="0"/>
    <p:restoredTop sz="94660"/>
  </p:normalViewPr>
  <p:slideViewPr>
    <p:cSldViewPr snapToGrid="0">
      <p:cViewPr varScale="1">
        <p:scale>
          <a:sx n="81" d="100"/>
          <a:sy n="81" d="100"/>
        </p:scale>
        <p:origin x="98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6048BC-1FA6-4DFC-9732-15389B7FD8A8}" type="datetimeFigureOut">
              <a:rPr lang="vi-VN" smtClean="0"/>
              <a:t>26/03/2025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E5095D-403B-4558-80D8-116CFD7BB4A9}" type="slidenum">
              <a:rPr lang="vi-VN" smtClean="0"/>
              <a:t>‹#›</a:t>
            </a:fld>
            <a:endParaRPr lang="vi-VN"/>
          </a:p>
        </p:txBody>
      </p:sp>
    </p:spTree>
    <p:extLst>
      <p:ext uri="{BB962C8B-B14F-4D97-AF65-F5344CB8AC3E}">
        <p14:creationId xmlns:p14="http://schemas.microsoft.com/office/powerpoint/2010/main" val="3007065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2DC6F-270E-5C44-BA62-E8D5C09C45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FD5AE0C-5605-960A-4EE3-69707C5B1C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524BF50-F88C-E2B4-50C6-C45BE09B21F1}"/>
              </a:ext>
            </a:extLst>
          </p:cNvPr>
          <p:cNvSpPr>
            <a:spLocks noGrp="1"/>
          </p:cNvSpPr>
          <p:nvPr>
            <p:ph type="dt" sz="half" idx="10"/>
          </p:nvPr>
        </p:nvSpPr>
        <p:spPr/>
        <p:txBody>
          <a:bodyPr/>
          <a:lstStyle/>
          <a:p>
            <a:fld id="{F9736C6B-8AC7-4F57-9E2D-75167BD7EA62}" type="datetimeFigureOut">
              <a:rPr lang="vi-VN" smtClean="0"/>
              <a:t>26/03/2025</a:t>
            </a:fld>
            <a:endParaRPr lang="vi-VN"/>
          </a:p>
        </p:txBody>
      </p:sp>
      <p:sp>
        <p:nvSpPr>
          <p:cNvPr id="5" name="Footer Placeholder 4">
            <a:extLst>
              <a:ext uri="{FF2B5EF4-FFF2-40B4-BE49-F238E27FC236}">
                <a16:creationId xmlns:a16="http://schemas.microsoft.com/office/drawing/2014/main" id="{28F90A8D-67F7-9F69-A714-3EECE748C21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D2E02E1-E915-B10A-03B2-278A8CE9EE7F}"/>
              </a:ext>
            </a:extLst>
          </p:cNvPr>
          <p:cNvSpPr>
            <a:spLocks noGrp="1"/>
          </p:cNvSpPr>
          <p:nvPr>
            <p:ph type="sldNum" sz="quarter" idx="12"/>
          </p:nvPr>
        </p:nvSpPr>
        <p:spPr/>
        <p:txBody>
          <a:bodyPr/>
          <a:lstStyle/>
          <a:p>
            <a:fld id="{667D96FB-5F7A-48D4-902D-4D460C18644A}" type="slidenum">
              <a:rPr lang="vi-VN" smtClean="0"/>
              <a:t>‹#›</a:t>
            </a:fld>
            <a:endParaRPr lang="vi-VN"/>
          </a:p>
        </p:txBody>
      </p:sp>
    </p:spTree>
    <p:extLst>
      <p:ext uri="{BB962C8B-B14F-4D97-AF65-F5344CB8AC3E}">
        <p14:creationId xmlns:p14="http://schemas.microsoft.com/office/powerpoint/2010/main" val="1587692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50565-A711-07F0-AB0E-504423093D4D}"/>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17036B1-5EAF-6314-368A-3D7A393BE2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6291329-95E9-45A4-A125-6F9F2F447033}"/>
              </a:ext>
            </a:extLst>
          </p:cNvPr>
          <p:cNvSpPr>
            <a:spLocks noGrp="1"/>
          </p:cNvSpPr>
          <p:nvPr>
            <p:ph type="dt" sz="half" idx="10"/>
          </p:nvPr>
        </p:nvSpPr>
        <p:spPr/>
        <p:txBody>
          <a:bodyPr/>
          <a:lstStyle/>
          <a:p>
            <a:fld id="{F9736C6B-8AC7-4F57-9E2D-75167BD7EA62}" type="datetimeFigureOut">
              <a:rPr lang="vi-VN" smtClean="0"/>
              <a:t>26/03/2025</a:t>
            </a:fld>
            <a:endParaRPr lang="vi-VN"/>
          </a:p>
        </p:txBody>
      </p:sp>
      <p:sp>
        <p:nvSpPr>
          <p:cNvPr id="5" name="Footer Placeholder 4">
            <a:extLst>
              <a:ext uri="{FF2B5EF4-FFF2-40B4-BE49-F238E27FC236}">
                <a16:creationId xmlns:a16="http://schemas.microsoft.com/office/drawing/2014/main" id="{4B84D9C3-E92E-EFD4-A8AA-865D39DAD3E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A154B4C-CE66-16C7-06FA-1736FFFD0C47}"/>
              </a:ext>
            </a:extLst>
          </p:cNvPr>
          <p:cNvSpPr>
            <a:spLocks noGrp="1"/>
          </p:cNvSpPr>
          <p:nvPr>
            <p:ph type="sldNum" sz="quarter" idx="12"/>
          </p:nvPr>
        </p:nvSpPr>
        <p:spPr/>
        <p:txBody>
          <a:bodyPr/>
          <a:lstStyle/>
          <a:p>
            <a:fld id="{667D96FB-5F7A-48D4-902D-4D460C18644A}" type="slidenum">
              <a:rPr lang="vi-VN" smtClean="0"/>
              <a:t>‹#›</a:t>
            </a:fld>
            <a:endParaRPr lang="vi-VN"/>
          </a:p>
        </p:txBody>
      </p:sp>
    </p:spTree>
    <p:extLst>
      <p:ext uri="{BB962C8B-B14F-4D97-AF65-F5344CB8AC3E}">
        <p14:creationId xmlns:p14="http://schemas.microsoft.com/office/powerpoint/2010/main" val="2315789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9E2BC4-6AD6-5BAB-6232-DC1E539AE0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666C74-262A-497B-7C02-7812274CF2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0A78A1-776B-4725-9F33-ED0905DD40D5}"/>
              </a:ext>
            </a:extLst>
          </p:cNvPr>
          <p:cNvSpPr>
            <a:spLocks noGrp="1"/>
          </p:cNvSpPr>
          <p:nvPr>
            <p:ph type="dt" sz="half" idx="10"/>
          </p:nvPr>
        </p:nvSpPr>
        <p:spPr/>
        <p:txBody>
          <a:bodyPr/>
          <a:lstStyle/>
          <a:p>
            <a:fld id="{F9736C6B-8AC7-4F57-9E2D-75167BD7EA62}" type="datetimeFigureOut">
              <a:rPr lang="vi-VN" smtClean="0"/>
              <a:t>26/03/2025</a:t>
            </a:fld>
            <a:endParaRPr lang="vi-VN"/>
          </a:p>
        </p:txBody>
      </p:sp>
      <p:sp>
        <p:nvSpPr>
          <p:cNvPr id="5" name="Footer Placeholder 4">
            <a:extLst>
              <a:ext uri="{FF2B5EF4-FFF2-40B4-BE49-F238E27FC236}">
                <a16:creationId xmlns:a16="http://schemas.microsoft.com/office/drawing/2014/main" id="{D46FB71B-34E8-7221-0547-21B28DBA0C2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2581FC-7F0D-DC08-76AF-7C9EB4D60581}"/>
              </a:ext>
            </a:extLst>
          </p:cNvPr>
          <p:cNvSpPr>
            <a:spLocks noGrp="1"/>
          </p:cNvSpPr>
          <p:nvPr>
            <p:ph type="sldNum" sz="quarter" idx="12"/>
          </p:nvPr>
        </p:nvSpPr>
        <p:spPr/>
        <p:txBody>
          <a:bodyPr/>
          <a:lstStyle/>
          <a:p>
            <a:fld id="{667D96FB-5F7A-48D4-902D-4D460C18644A}" type="slidenum">
              <a:rPr lang="vi-VN" smtClean="0"/>
              <a:t>‹#›</a:t>
            </a:fld>
            <a:endParaRPr lang="vi-VN"/>
          </a:p>
        </p:txBody>
      </p:sp>
    </p:spTree>
    <p:extLst>
      <p:ext uri="{BB962C8B-B14F-4D97-AF65-F5344CB8AC3E}">
        <p14:creationId xmlns:p14="http://schemas.microsoft.com/office/powerpoint/2010/main" val="945260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810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13EB646-F5D6-4192-A127-CB140945AC1B}"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92295-B572-4C5A-888B-A58E3A078C24}" type="slidenum">
              <a:rPr lang="en-US" smtClean="0"/>
              <a:t>‹#›</a:t>
            </a:fld>
            <a:endParaRPr lang="en-US"/>
          </a:p>
        </p:txBody>
      </p:sp>
    </p:spTree>
    <p:extLst>
      <p:ext uri="{BB962C8B-B14F-4D97-AF65-F5344CB8AC3E}">
        <p14:creationId xmlns:p14="http://schemas.microsoft.com/office/powerpoint/2010/main" val="1756240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3EB646-F5D6-4192-A127-CB140945AC1B}"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92295-B572-4C5A-888B-A58E3A078C24}" type="slidenum">
              <a:rPr lang="en-US" smtClean="0"/>
              <a:t>‹#›</a:t>
            </a:fld>
            <a:endParaRPr lang="en-US"/>
          </a:p>
        </p:txBody>
      </p:sp>
    </p:spTree>
    <p:extLst>
      <p:ext uri="{BB962C8B-B14F-4D97-AF65-F5344CB8AC3E}">
        <p14:creationId xmlns:p14="http://schemas.microsoft.com/office/powerpoint/2010/main" val="3795491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3EB646-F5D6-4192-A127-CB140945AC1B}"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92295-B572-4C5A-888B-A58E3A078C24}" type="slidenum">
              <a:rPr lang="en-US" smtClean="0"/>
              <a:t>‹#›</a:t>
            </a:fld>
            <a:endParaRPr lang="en-US"/>
          </a:p>
        </p:txBody>
      </p:sp>
    </p:spTree>
    <p:extLst>
      <p:ext uri="{BB962C8B-B14F-4D97-AF65-F5344CB8AC3E}">
        <p14:creationId xmlns:p14="http://schemas.microsoft.com/office/powerpoint/2010/main" val="2198461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3EB646-F5D6-4192-A127-CB140945AC1B}"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92295-B572-4C5A-888B-A58E3A078C24}" type="slidenum">
              <a:rPr lang="en-US" smtClean="0"/>
              <a:t>‹#›</a:t>
            </a:fld>
            <a:endParaRPr lang="en-US"/>
          </a:p>
        </p:txBody>
      </p:sp>
    </p:spTree>
    <p:extLst>
      <p:ext uri="{BB962C8B-B14F-4D97-AF65-F5344CB8AC3E}">
        <p14:creationId xmlns:p14="http://schemas.microsoft.com/office/powerpoint/2010/main" val="2244961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3EB646-F5D6-4192-A127-CB140945AC1B}" type="datetimeFigureOut">
              <a:rPr lang="en-US" smtClean="0"/>
              <a:t>3/26/2025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992295-B572-4C5A-888B-A58E3A078C24}" type="slidenum">
              <a:rPr lang="en-US" smtClean="0"/>
              <a:t>‹#›</a:t>
            </a:fld>
            <a:endParaRPr lang="en-US"/>
          </a:p>
        </p:txBody>
      </p:sp>
    </p:spTree>
    <p:extLst>
      <p:ext uri="{BB962C8B-B14F-4D97-AF65-F5344CB8AC3E}">
        <p14:creationId xmlns:p14="http://schemas.microsoft.com/office/powerpoint/2010/main" val="2572372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3EB646-F5D6-4192-A127-CB140945AC1B}" type="datetimeFigureOut">
              <a:rPr lang="en-US" smtClean="0"/>
              <a:t>3/26/2025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992295-B572-4C5A-888B-A58E3A078C24}" type="slidenum">
              <a:rPr lang="en-US" smtClean="0"/>
              <a:t>‹#›</a:t>
            </a:fld>
            <a:endParaRPr lang="en-US"/>
          </a:p>
        </p:txBody>
      </p:sp>
    </p:spTree>
    <p:extLst>
      <p:ext uri="{BB962C8B-B14F-4D97-AF65-F5344CB8AC3E}">
        <p14:creationId xmlns:p14="http://schemas.microsoft.com/office/powerpoint/2010/main" val="1581382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3EB646-F5D6-4192-A127-CB140945AC1B}" type="datetimeFigureOut">
              <a:rPr lang="en-US" smtClean="0"/>
              <a:t>3/26/2025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992295-B572-4C5A-888B-A58E3A078C24}" type="slidenum">
              <a:rPr lang="en-US" smtClean="0"/>
              <a:t>‹#›</a:t>
            </a:fld>
            <a:endParaRPr lang="en-US"/>
          </a:p>
        </p:txBody>
      </p:sp>
      <p:sp>
        <p:nvSpPr>
          <p:cNvPr id="5" name="Rectangle 6"/>
          <p:cNvSpPr>
            <a:spLocks noChangeArrowheads="1"/>
          </p:cNvSpPr>
          <p:nvPr userDrawn="1"/>
        </p:nvSpPr>
        <p:spPr bwMode="auto">
          <a:xfrm>
            <a:off x="0" y="6652591"/>
            <a:ext cx="12192000" cy="218833"/>
          </a:xfrm>
          <a:prstGeom prst="rect">
            <a:avLst/>
          </a:prstGeom>
          <a:solidFill>
            <a:srgbClr val="FFC000"/>
          </a:solidFill>
          <a:ln>
            <a:noFill/>
          </a:ln>
        </p:spPr>
        <p:txBody>
          <a:bodyPr vert="horz" wrap="square" lIns="91440" tIns="45720" rIns="91440" bIns="45720" numCol="1" anchor="t" anchorCtr="0" compatLnSpc="1"/>
          <a:lstStyle/>
          <a:p>
            <a:endParaRPr lang="zh-CN" altLang="en-US"/>
          </a:p>
        </p:txBody>
      </p:sp>
      <p:sp>
        <p:nvSpPr>
          <p:cNvPr id="6" name="Rectangle 6"/>
          <p:cNvSpPr>
            <a:spLocks noChangeArrowheads="1"/>
          </p:cNvSpPr>
          <p:nvPr userDrawn="1"/>
        </p:nvSpPr>
        <p:spPr bwMode="auto">
          <a:xfrm>
            <a:off x="192157" y="-414213"/>
            <a:ext cx="12192000" cy="218833"/>
          </a:xfrm>
          <a:prstGeom prst="rect">
            <a:avLst/>
          </a:prstGeom>
          <a:solidFill>
            <a:srgbClr val="FFC000"/>
          </a:solidFill>
          <a:ln>
            <a:noFill/>
          </a:ln>
        </p:spPr>
        <p:txBody>
          <a:bodyPr vert="horz" wrap="square" lIns="91440" tIns="45720" rIns="91440" bIns="45720" numCol="1" anchor="t" anchorCtr="0" compatLnSpc="1"/>
          <a:lstStyle/>
          <a:p>
            <a:endParaRPr lang="zh-CN" altLang="en-US"/>
          </a:p>
        </p:txBody>
      </p:sp>
      <p:sp>
        <p:nvSpPr>
          <p:cNvPr id="8" name="Khung viền 2"/>
          <p:cNvSpPr/>
          <p:nvPr userDrawn="1"/>
        </p:nvSpPr>
        <p:spPr>
          <a:xfrm>
            <a:off x="94130" y="285115"/>
            <a:ext cx="11955948" cy="6287770"/>
          </a:xfrm>
          <a:prstGeom prst="rect">
            <a:avLst/>
          </a:prstGeom>
          <a:noFill/>
          <a:ln>
            <a:solidFill>
              <a:srgbClr val="7030A0">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Rectangle 8"/>
          <p:cNvSpPr/>
          <p:nvPr userDrawn="1"/>
        </p:nvSpPr>
        <p:spPr>
          <a:xfrm>
            <a:off x="4916557" y="285115"/>
            <a:ext cx="2743200" cy="218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3308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C1068-896B-7DCD-B15B-6CBB1CEC74D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18026F7-C3A3-6A3F-81B0-61799FA8F8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402FB3F-0200-08D0-4430-A71A472A4EEC}"/>
              </a:ext>
            </a:extLst>
          </p:cNvPr>
          <p:cNvSpPr>
            <a:spLocks noGrp="1"/>
          </p:cNvSpPr>
          <p:nvPr>
            <p:ph type="dt" sz="half" idx="10"/>
          </p:nvPr>
        </p:nvSpPr>
        <p:spPr/>
        <p:txBody>
          <a:bodyPr/>
          <a:lstStyle/>
          <a:p>
            <a:fld id="{F9736C6B-8AC7-4F57-9E2D-75167BD7EA62}" type="datetimeFigureOut">
              <a:rPr lang="vi-VN" smtClean="0"/>
              <a:t>26/03/2025</a:t>
            </a:fld>
            <a:endParaRPr lang="vi-VN"/>
          </a:p>
        </p:txBody>
      </p:sp>
      <p:sp>
        <p:nvSpPr>
          <p:cNvPr id="5" name="Footer Placeholder 4">
            <a:extLst>
              <a:ext uri="{FF2B5EF4-FFF2-40B4-BE49-F238E27FC236}">
                <a16:creationId xmlns:a16="http://schemas.microsoft.com/office/drawing/2014/main" id="{E7478DB3-E445-A16F-611D-EBEBE1A496B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B17F45A-2852-6AB6-6CAB-159A54B6B080}"/>
              </a:ext>
            </a:extLst>
          </p:cNvPr>
          <p:cNvSpPr>
            <a:spLocks noGrp="1"/>
          </p:cNvSpPr>
          <p:nvPr>
            <p:ph type="sldNum" sz="quarter" idx="12"/>
          </p:nvPr>
        </p:nvSpPr>
        <p:spPr/>
        <p:txBody>
          <a:bodyPr/>
          <a:lstStyle/>
          <a:p>
            <a:fld id="{667D96FB-5F7A-48D4-902D-4D460C18644A}" type="slidenum">
              <a:rPr lang="vi-VN" smtClean="0"/>
              <a:t>‹#›</a:t>
            </a:fld>
            <a:endParaRPr lang="vi-VN"/>
          </a:p>
        </p:txBody>
      </p:sp>
    </p:spTree>
    <p:extLst>
      <p:ext uri="{BB962C8B-B14F-4D97-AF65-F5344CB8AC3E}">
        <p14:creationId xmlns:p14="http://schemas.microsoft.com/office/powerpoint/2010/main" val="1753772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3EB646-F5D6-4192-A127-CB140945AC1B}"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92295-B572-4C5A-888B-A58E3A078C24}" type="slidenum">
              <a:rPr lang="en-US" smtClean="0"/>
              <a:t>‹#›</a:t>
            </a:fld>
            <a:endParaRPr lang="en-US"/>
          </a:p>
        </p:txBody>
      </p:sp>
    </p:spTree>
    <p:extLst>
      <p:ext uri="{BB962C8B-B14F-4D97-AF65-F5344CB8AC3E}">
        <p14:creationId xmlns:p14="http://schemas.microsoft.com/office/powerpoint/2010/main" val="990761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3EB646-F5D6-4192-A127-CB140945AC1B}" type="datetimeFigureOut">
              <a:rPr lang="en-US" smtClean="0"/>
              <a:t>3/26/2025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992295-B572-4C5A-888B-A58E3A078C24}" type="slidenum">
              <a:rPr lang="en-US" smtClean="0"/>
              <a:t>‹#›</a:t>
            </a:fld>
            <a:endParaRPr lang="en-US"/>
          </a:p>
        </p:txBody>
      </p:sp>
    </p:spTree>
    <p:extLst>
      <p:ext uri="{BB962C8B-B14F-4D97-AF65-F5344CB8AC3E}">
        <p14:creationId xmlns:p14="http://schemas.microsoft.com/office/powerpoint/2010/main" val="4291221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3EB646-F5D6-4192-A127-CB140945AC1B}"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92295-B572-4C5A-888B-A58E3A078C24}" type="slidenum">
              <a:rPr lang="en-US" smtClean="0"/>
              <a:t>‹#›</a:t>
            </a:fld>
            <a:endParaRPr lang="en-US"/>
          </a:p>
        </p:txBody>
      </p:sp>
    </p:spTree>
    <p:extLst>
      <p:ext uri="{BB962C8B-B14F-4D97-AF65-F5344CB8AC3E}">
        <p14:creationId xmlns:p14="http://schemas.microsoft.com/office/powerpoint/2010/main" val="381027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3EB646-F5D6-4192-A127-CB140945AC1B}" type="datetimeFigureOut">
              <a:rPr lang="en-US" smtClean="0"/>
              <a:t>3/26/2025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992295-B572-4C5A-888B-A58E3A078C24}" type="slidenum">
              <a:rPr lang="en-US" smtClean="0"/>
              <a:t>‹#›</a:t>
            </a:fld>
            <a:endParaRPr lang="en-US"/>
          </a:p>
        </p:txBody>
      </p:sp>
    </p:spTree>
    <p:extLst>
      <p:ext uri="{BB962C8B-B14F-4D97-AF65-F5344CB8AC3E}">
        <p14:creationId xmlns:p14="http://schemas.microsoft.com/office/powerpoint/2010/main" val="3000630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59"/>
        <p:cNvGrpSpPr/>
        <p:nvPr/>
      </p:nvGrpSpPr>
      <p:grpSpPr>
        <a:xfrm>
          <a:off x="0" y="0"/>
          <a:ext cx="0" cy="0"/>
          <a:chOff x="0" y="0"/>
          <a:chExt cx="0" cy="0"/>
        </a:xfrm>
      </p:grpSpPr>
      <p:sp>
        <p:nvSpPr>
          <p:cNvPr id="560" name="Google Shape;560;p13"/>
          <p:cNvSpPr txBox="1">
            <a:spLocks noGrp="1"/>
          </p:cNvSpPr>
          <p:nvPr>
            <p:ph type="subTitle" idx="1"/>
          </p:nvPr>
        </p:nvSpPr>
        <p:spPr>
          <a:xfrm>
            <a:off x="959499" y="3215819"/>
            <a:ext cx="3343200" cy="731600"/>
          </a:xfrm>
          <a:prstGeom prst="rect">
            <a:avLst/>
          </a:prstGeom>
        </p:spPr>
        <p:txBody>
          <a:bodyPr spcFirstLastPara="1">
            <a:noAutofit/>
          </a:bodyPr>
          <a:lstStyle>
            <a:lvl1pPr lvl="0" algn="ctr" rtl="0">
              <a:lnSpc>
                <a:spcPct val="100000"/>
              </a:lnSpc>
              <a:spcBef>
                <a:spcPts val="0"/>
              </a:spcBef>
              <a:spcAft>
                <a:spcPts val="0"/>
              </a:spcAft>
              <a:buSzPts val="1300"/>
              <a:buNone/>
              <a:defRPr sz="14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
        <p:nvSpPr>
          <p:cNvPr id="561" name="Google Shape;561;p13"/>
          <p:cNvSpPr txBox="1">
            <a:spLocks noGrp="1"/>
          </p:cNvSpPr>
          <p:nvPr>
            <p:ph type="title"/>
          </p:nvPr>
        </p:nvSpPr>
        <p:spPr>
          <a:xfrm>
            <a:off x="1706099" y="2110296"/>
            <a:ext cx="1850000" cy="559600"/>
          </a:xfrm>
          <a:prstGeom prst="rect">
            <a:avLst/>
          </a:prstGeom>
          <a:noFill/>
          <a:ln>
            <a:noFill/>
          </a:ln>
        </p:spPr>
        <p:txBody>
          <a:bodyPr spcFirstLastPara="1">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rPr lang="en-US"/>
              <a:t>Click to edit Master title style</a:t>
            </a:r>
          </a:p>
        </p:txBody>
      </p:sp>
      <p:sp>
        <p:nvSpPr>
          <p:cNvPr id="562" name="Google Shape;562;p13"/>
          <p:cNvSpPr txBox="1">
            <a:spLocks noGrp="1"/>
          </p:cNvSpPr>
          <p:nvPr>
            <p:ph type="subTitle" idx="2"/>
          </p:nvPr>
        </p:nvSpPr>
        <p:spPr>
          <a:xfrm>
            <a:off x="959499" y="5399867"/>
            <a:ext cx="3343200" cy="731600"/>
          </a:xfrm>
          <a:prstGeom prst="rect">
            <a:avLst/>
          </a:prstGeom>
        </p:spPr>
        <p:txBody>
          <a:bodyPr spcFirstLastPara="1">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13"/>
          <p:cNvSpPr txBox="1">
            <a:spLocks noGrp="1"/>
          </p:cNvSpPr>
          <p:nvPr>
            <p:ph type="title" idx="3"/>
          </p:nvPr>
        </p:nvSpPr>
        <p:spPr>
          <a:xfrm>
            <a:off x="1706099" y="4294865"/>
            <a:ext cx="1850000" cy="559600"/>
          </a:xfrm>
          <a:prstGeom prst="rect">
            <a:avLst/>
          </a:prstGeom>
          <a:noFill/>
          <a:ln>
            <a:noFill/>
          </a:ln>
        </p:spPr>
        <p:txBody>
          <a:bodyPr spcFirstLastPara="1">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rPr lang="en-US"/>
              <a:t>Click to edit Master title style</a:t>
            </a:r>
          </a:p>
        </p:txBody>
      </p:sp>
      <p:sp>
        <p:nvSpPr>
          <p:cNvPr id="564" name="Google Shape;564;p13"/>
          <p:cNvSpPr txBox="1">
            <a:spLocks noGrp="1"/>
          </p:cNvSpPr>
          <p:nvPr>
            <p:ph type="subTitle" idx="4"/>
          </p:nvPr>
        </p:nvSpPr>
        <p:spPr>
          <a:xfrm>
            <a:off x="7889301" y="3220453"/>
            <a:ext cx="3343200" cy="731600"/>
          </a:xfrm>
          <a:prstGeom prst="rect">
            <a:avLst/>
          </a:prstGeom>
        </p:spPr>
        <p:txBody>
          <a:bodyPr spcFirstLastPara="1">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5"/>
          </p:nvPr>
        </p:nvSpPr>
        <p:spPr>
          <a:xfrm>
            <a:off x="8635901" y="2110300"/>
            <a:ext cx="1850000" cy="559600"/>
          </a:xfrm>
          <a:prstGeom prst="rect">
            <a:avLst/>
          </a:prstGeom>
          <a:noFill/>
          <a:ln>
            <a:noFill/>
          </a:ln>
        </p:spPr>
        <p:txBody>
          <a:bodyPr spcFirstLastPara="1">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rPr lang="en-US"/>
              <a:t>Click to edit Master title style</a:t>
            </a:r>
          </a:p>
        </p:txBody>
      </p:sp>
      <p:sp>
        <p:nvSpPr>
          <p:cNvPr id="566" name="Google Shape;566;p13"/>
          <p:cNvSpPr txBox="1">
            <a:spLocks noGrp="1"/>
          </p:cNvSpPr>
          <p:nvPr>
            <p:ph type="subTitle" idx="6"/>
          </p:nvPr>
        </p:nvSpPr>
        <p:spPr>
          <a:xfrm>
            <a:off x="7889301" y="5399867"/>
            <a:ext cx="3343200" cy="731600"/>
          </a:xfrm>
          <a:prstGeom prst="rect">
            <a:avLst/>
          </a:prstGeom>
        </p:spPr>
        <p:txBody>
          <a:bodyPr spcFirstLastPara="1">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7" name="Google Shape;567;p13"/>
          <p:cNvSpPr txBox="1">
            <a:spLocks noGrp="1"/>
          </p:cNvSpPr>
          <p:nvPr>
            <p:ph type="title" idx="7"/>
          </p:nvPr>
        </p:nvSpPr>
        <p:spPr>
          <a:xfrm>
            <a:off x="8635901" y="4294865"/>
            <a:ext cx="1850000" cy="559600"/>
          </a:xfrm>
          <a:prstGeom prst="rect">
            <a:avLst/>
          </a:prstGeom>
          <a:noFill/>
          <a:ln>
            <a:noFill/>
          </a:ln>
        </p:spPr>
        <p:txBody>
          <a:bodyPr spcFirstLastPara="1">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rPr lang="en-US"/>
              <a:t>Click to edit Master title style</a:t>
            </a:r>
          </a:p>
        </p:txBody>
      </p:sp>
      <p:sp>
        <p:nvSpPr>
          <p:cNvPr id="568" name="Google Shape;568;p13"/>
          <p:cNvSpPr txBox="1">
            <a:spLocks noGrp="1"/>
          </p:cNvSpPr>
          <p:nvPr>
            <p:ph type="subTitle" idx="8"/>
          </p:nvPr>
        </p:nvSpPr>
        <p:spPr>
          <a:xfrm>
            <a:off x="4424400" y="3215819"/>
            <a:ext cx="3343200" cy="731600"/>
          </a:xfrm>
          <a:prstGeom prst="rect">
            <a:avLst/>
          </a:prstGeom>
        </p:spPr>
        <p:txBody>
          <a:bodyPr spcFirstLastPara="1">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9" name="Google Shape;569;p13"/>
          <p:cNvSpPr txBox="1">
            <a:spLocks noGrp="1"/>
          </p:cNvSpPr>
          <p:nvPr>
            <p:ph type="title" idx="9"/>
          </p:nvPr>
        </p:nvSpPr>
        <p:spPr>
          <a:xfrm>
            <a:off x="5171000" y="2110300"/>
            <a:ext cx="1850000" cy="559600"/>
          </a:xfrm>
          <a:prstGeom prst="rect">
            <a:avLst/>
          </a:prstGeom>
          <a:noFill/>
          <a:ln>
            <a:noFill/>
          </a:ln>
        </p:spPr>
        <p:txBody>
          <a:bodyPr spcFirstLastPara="1">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rPr lang="en-US"/>
              <a:t>Click to edit Master title style</a:t>
            </a:r>
          </a:p>
        </p:txBody>
      </p:sp>
      <p:sp>
        <p:nvSpPr>
          <p:cNvPr id="570" name="Google Shape;570;p13"/>
          <p:cNvSpPr txBox="1">
            <a:spLocks noGrp="1"/>
          </p:cNvSpPr>
          <p:nvPr>
            <p:ph type="subTitle" idx="13"/>
          </p:nvPr>
        </p:nvSpPr>
        <p:spPr>
          <a:xfrm>
            <a:off x="4424400" y="5399867"/>
            <a:ext cx="3343200" cy="731600"/>
          </a:xfrm>
          <a:prstGeom prst="rect">
            <a:avLst/>
          </a:prstGeom>
        </p:spPr>
        <p:txBody>
          <a:bodyPr spcFirstLastPara="1">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 name="Google Shape;571;p13"/>
          <p:cNvSpPr txBox="1">
            <a:spLocks noGrp="1"/>
          </p:cNvSpPr>
          <p:nvPr>
            <p:ph type="title" idx="14"/>
          </p:nvPr>
        </p:nvSpPr>
        <p:spPr>
          <a:xfrm>
            <a:off x="5171000" y="4294865"/>
            <a:ext cx="1850000" cy="559600"/>
          </a:xfrm>
          <a:prstGeom prst="rect">
            <a:avLst/>
          </a:prstGeom>
          <a:noFill/>
          <a:ln>
            <a:noFill/>
          </a:ln>
        </p:spPr>
        <p:txBody>
          <a:bodyPr spcFirstLastPara="1">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rPr lang="en-US"/>
              <a:t>Click to edit Master title style</a:t>
            </a:r>
          </a:p>
        </p:txBody>
      </p:sp>
      <p:sp>
        <p:nvSpPr>
          <p:cNvPr id="572" name="Google Shape;572;p13"/>
          <p:cNvSpPr txBox="1">
            <a:spLocks noGrp="1"/>
          </p:cNvSpPr>
          <p:nvPr>
            <p:ph type="title" idx="15"/>
          </p:nvPr>
        </p:nvSpPr>
        <p:spPr>
          <a:xfrm>
            <a:off x="954833" y="716000"/>
            <a:ext cx="10273200" cy="1053200"/>
          </a:xfrm>
          <a:prstGeom prst="rect">
            <a:avLst/>
          </a:prstGeom>
          <a:noFill/>
          <a:ln>
            <a:noFill/>
          </a:ln>
        </p:spPr>
        <p:txBody>
          <a:bodyPr spcFirstLastPara="1">
            <a:noAutofit/>
          </a:bodyPr>
          <a:lstStyle>
            <a:lvl1pPr lvl="0" algn="ctr" rtl="0">
              <a:lnSpc>
                <a:spcPct val="100000"/>
              </a:lnSpc>
              <a:spcBef>
                <a:spcPts val="0"/>
              </a:spcBef>
              <a:spcAft>
                <a:spcPts val="0"/>
              </a:spcAft>
              <a:buClr>
                <a:schemeClr val="lt1"/>
              </a:buClr>
              <a:buSzPts val="3500"/>
              <a:buFont typeface="Fredoka One"/>
              <a:buNone/>
              <a:defRPr sz="35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573" name="Google Shape;573;p13"/>
          <p:cNvSpPr txBox="1">
            <a:spLocks noGrp="1"/>
          </p:cNvSpPr>
          <p:nvPr>
            <p:ph type="subTitle" idx="16"/>
          </p:nvPr>
        </p:nvSpPr>
        <p:spPr>
          <a:xfrm>
            <a:off x="959499" y="2803271"/>
            <a:ext cx="3343200" cy="304800"/>
          </a:xfrm>
          <a:prstGeom prst="rect">
            <a:avLst/>
          </a:prstGeom>
        </p:spPr>
        <p:txBody>
          <a:bodyPr spcFirstLastPara="1">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4" name="Google Shape;574;p13"/>
          <p:cNvSpPr txBox="1">
            <a:spLocks noGrp="1"/>
          </p:cNvSpPr>
          <p:nvPr>
            <p:ph type="subTitle" idx="17"/>
          </p:nvPr>
        </p:nvSpPr>
        <p:spPr>
          <a:xfrm>
            <a:off x="959499" y="4987404"/>
            <a:ext cx="3343200" cy="304800"/>
          </a:xfrm>
          <a:prstGeom prst="rect">
            <a:avLst/>
          </a:prstGeom>
        </p:spPr>
        <p:txBody>
          <a:bodyPr spcFirstLastPara="1">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5" name="Google Shape;575;p13"/>
          <p:cNvSpPr txBox="1">
            <a:spLocks noGrp="1"/>
          </p:cNvSpPr>
          <p:nvPr>
            <p:ph type="subTitle" idx="18"/>
          </p:nvPr>
        </p:nvSpPr>
        <p:spPr>
          <a:xfrm>
            <a:off x="4424400" y="4987404"/>
            <a:ext cx="3343200" cy="304800"/>
          </a:xfrm>
          <a:prstGeom prst="rect">
            <a:avLst/>
          </a:prstGeom>
        </p:spPr>
        <p:txBody>
          <a:bodyPr spcFirstLastPara="1">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6" name="Google Shape;576;p13"/>
          <p:cNvSpPr txBox="1">
            <a:spLocks noGrp="1"/>
          </p:cNvSpPr>
          <p:nvPr>
            <p:ph type="subTitle" idx="19"/>
          </p:nvPr>
        </p:nvSpPr>
        <p:spPr>
          <a:xfrm>
            <a:off x="7889301" y="4987404"/>
            <a:ext cx="3343200" cy="304800"/>
          </a:xfrm>
          <a:prstGeom prst="rect">
            <a:avLst/>
          </a:prstGeom>
        </p:spPr>
        <p:txBody>
          <a:bodyPr spcFirstLastPara="1">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7" name="Google Shape;577;p13"/>
          <p:cNvSpPr txBox="1">
            <a:spLocks noGrp="1"/>
          </p:cNvSpPr>
          <p:nvPr>
            <p:ph type="subTitle" idx="20"/>
          </p:nvPr>
        </p:nvSpPr>
        <p:spPr>
          <a:xfrm>
            <a:off x="4424400" y="2803271"/>
            <a:ext cx="3343200" cy="304800"/>
          </a:xfrm>
          <a:prstGeom prst="rect">
            <a:avLst/>
          </a:prstGeom>
        </p:spPr>
        <p:txBody>
          <a:bodyPr spcFirstLastPara="1">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8" name="Google Shape;578;p13"/>
          <p:cNvSpPr txBox="1">
            <a:spLocks noGrp="1"/>
          </p:cNvSpPr>
          <p:nvPr>
            <p:ph type="subTitle" idx="21"/>
          </p:nvPr>
        </p:nvSpPr>
        <p:spPr>
          <a:xfrm>
            <a:off x="7889301" y="2803271"/>
            <a:ext cx="3343200" cy="304800"/>
          </a:xfrm>
          <a:prstGeom prst="rect">
            <a:avLst/>
          </a:prstGeom>
        </p:spPr>
        <p:txBody>
          <a:bodyPr spcFirstLastPara="1">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665934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4DC1-1128-D8F0-CD10-654F0FE426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8A113EA-F181-3149-BD4F-413322D7AE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32BF29-88EA-EF8A-6919-6B165F4F8040}"/>
              </a:ext>
            </a:extLst>
          </p:cNvPr>
          <p:cNvSpPr>
            <a:spLocks noGrp="1"/>
          </p:cNvSpPr>
          <p:nvPr>
            <p:ph type="dt" sz="half" idx="10"/>
          </p:nvPr>
        </p:nvSpPr>
        <p:spPr/>
        <p:txBody>
          <a:bodyPr/>
          <a:lstStyle/>
          <a:p>
            <a:fld id="{F9736C6B-8AC7-4F57-9E2D-75167BD7EA62}" type="datetimeFigureOut">
              <a:rPr lang="vi-VN" smtClean="0"/>
              <a:t>26/03/2025</a:t>
            </a:fld>
            <a:endParaRPr lang="vi-VN"/>
          </a:p>
        </p:txBody>
      </p:sp>
      <p:sp>
        <p:nvSpPr>
          <p:cNvPr id="5" name="Footer Placeholder 4">
            <a:extLst>
              <a:ext uri="{FF2B5EF4-FFF2-40B4-BE49-F238E27FC236}">
                <a16:creationId xmlns:a16="http://schemas.microsoft.com/office/drawing/2014/main" id="{CAB0677B-10C8-E618-0855-3EFB652006F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42206B2-5E66-242E-4637-10BDDB0864B2}"/>
              </a:ext>
            </a:extLst>
          </p:cNvPr>
          <p:cNvSpPr>
            <a:spLocks noGrp="1"/>
          </p:cNvSpPr>
          <p:nvPr>
            <p:ph type="sldNum" sz="quarter" idx="12"/>
          </p:nvPr>
        </p:nvSpPr>
        <p:spPr/>
        <p:txBody>
          <a:bodyPr/>
          <a:lstStyle/>
          <a:p>
            <a:fld id="{667D96FB-5F7A-48D4-902D-4D460C18644A}" type="slidenum">
              <a:rPr lang="vi-VN" smtClean="0"/>
              <a:t>‹#›</a:t>
            </a:fld>
            <a:endParaRPr lang="vi-VN"/>
          </a:p>
        </p:txBody>
      </p:sp>
    </p:spTree>
    <p:extLst>
      <p:ext uri="{BB962C8B-B14F-4D97-AF65-F5344CB8AC3E}">
        <p14:creationId xmlns:p14="http://schemas.microsoft.com/office/powerpoint/2010/main" val="3125810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32860-BB8A-0326-373B-378DA6DE7BA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746F684-2427-8E9E-439A-B52A9EC07A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79D40FC-2F2A-3F94-56DB-3AA217FBF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4DFDB9C-D89E-822C-F37D-FBB3484F5B0F}"/>
              </a:ext>
            </a:extLst>
          </p:cNvPr>
          <p:cNvSpPr>
            <a:spLocks noGrp="1"/>
          </p:cNvSpPr>
          <p:nvPr>
            <p:ph type="dt" sz="half" idx="10"/>
          </p:nvPr>
        </p:nvSpPr>
        <p:spPr/>
        <p:txBody>
          <a:bodyPr/>
          <a:lstStyle/>
          <a:p>
            <a:fld id="{F9736C6B-8AC7-4F57-9E2D-75167BD7EA62}" type="datetimeFigureOut">
              <a:rPr lang="vi-VN" smtClean="0"/>
              <a:t>26/03/2025</a:t>
            </a:fld>
            <a:endParaRPr lang="vi-VN"/>
          </a:p>
        </p:txBody>
      </p:sp>
      <p:sp>
        <p:nvSpPr>
          <p:cNvPr id="6" name="Footer Placeholder 5">
            <a:extLst>
              <a:ext uri="{FF2B5EF4-FFF2-40B4-BE49-F238E27FC236}">
                <a16:creationId xmlns:a16="http://schemas.microsoft.com/office/drawing/2014/main" id="{429BECBD-560C-7035-BEB3-B37214846FD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DBA16BF-2783-9E64-55C7-2DE824037EBB}"/>
              </a:ext>
            </a:extLst>
          </p:cNvPr>
          <p:cNvSpPr>
            <a:spLocks noGrp="1"/>
          </p:cNvSpPr>
          <p:nvPr>
            <p:ph type="sldNum" sz="quarter" idx="12"/>
          </p:nvPr>
        </p:nvSpPr>
        <p:spPr/>
        <p:txBody>
          <a:bodyPr/>
          <a:lstStyle/>
          <a:p>
            <a:fld id="{667D96FB-5F7A-48D4-902D-4D460C18644A}" type="slidenum">
              <a:rPr lang="vi-VN" smtClean="0"/>
              <a:t>‹#›</a:t>
            </a:fld>
            <a:endParaRPr lang="vi-VN"/>
          </a:p>
        </p:txBody>
      </p:sp>
    </p:spTree>
    <p:extLst>
      <p:ext uri="{BB962C8B-B14F-4D97-AF65-F5344CB8AC3E}">
        <p14:creationId xmlns:p14="http://schemas.microsoft.com/office/powerpoint/2010/main" val="1894351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1DE25-8A6A-38CA-B36A-1C69810A3171}"/>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1FF1293-695B-43F3-554A-2B896A4AF2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71FA5B-6D7B-D8D6-CE71-747C0CA65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8F1FF16-EDF4-DDF8-FA2E-0597BF5513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B9A23E-70BF-57E7-E760-311A486538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8ED6B73-D70C-0F15-6496-0EB7E4AC0EA8}"/>
              </a:ext>
            </a:extLst>
          </p:cNvPr>
          <p:cNvSpPr>
            <a:spLocks noGrp="1"/>
          </p:cNvSpPr>
          <p:nvPr>
            <p:ph type="dt" sz="half" idx="10"/>
          </p:nvPr>
        </p:nvSpPr>
        <p:spPr/>
        <p:txBody>
          <a:bodyPr/>
          <a:lstStyle/>
          <a:p>
            <a:fld id="{F9736C6B-8AC7-4F57-9E2D-75167BD7EA62}" type="datetimeFigureOut">
              <a:rPr lang="vi-VN" smtClean="0"/>
              <a:t>26/03/2025</a:t>
            </a:fld>
            <a:endParaRPr lang="vi-VN"/>
          </a:p>
        </p:txBody>
      </p:sp>
      <p:sp>
        <p:nvSpPr>
          <p:cNvPr id="8" name="Footer Placeholder 7">
            <a:extLst>
              <a:ext uri="{FF2B5EF4-FFF2-40B4-BE49-F238E27FC236}">
                <a16:creationId xmlns:a16="http://schemas.microsoft.com/office/drawing/2014/main" id="{361C6C63-96EE-8D4A-D138-E4AC8628E87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A7FBCFA-ECEB-F215-3AD4-8B0090CF07D9}"/>
              </a:ext>
            </a:extLst>
          </p:cNvPr>
          <p:cNvSpPr>
            <a:spLocks noGrp="1"/>
          </p:cNvSpPr>
          <p:nvPr>
            <p:ph type="sldNum" sz="quarter" idx="12"/>
          </p:nvPr>
        </p:nvSpPr>
        <p:spPr/>
        <p:txBody>
          <a:bodyPr/>
          <a:lstStyle/>
          <a:p>
            <a:fld id="{667D96FB-5F7A-48D4-902D-4D460C18644A}" type="slidenum">
              <a:rPr lang="vi-VN" smtClean="0"/>
              <a:t>‹#›</a:t>
            </a:fld>
            <a:endParaRPr lang="vi-VN"/>
          </a:p>
        </p:txBody>
      </p:sp>
    </p:spTree>
    <p:extLst>
      <p:ext uri="{BB962C8B-B14F-4D97-AF65-F5344CB8AC3E}">
        <p14:creationId xmlns:p14="http://schemas.microsoft.com/office/powerpoint/2010/main" val="1908172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257E7-CECA-A150-A439-C6E3E1FAD7E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C3097C97-C8C7-2E85-AF39-F026191F3C7E}"/>
              </a:ext>
            </a:extLst>
          </p:cNvPr>
          <p:cNvSpPr>
            <a:spLocks noGrp="1"/>
          </p:cNvSpPr>
          <p:nvPr>
            <p:ph type="dt" sz="half" idx="10"/>
          </p:nvPr>
        </p:nvSpPr>
        <p:spPr/>
        <p:txBody>
          <a:bodyPr/>
          <a:lstStyle/>
          <a:p>
            <a:fld id="{F9736C6B-8AC7-4F57-9E2D-75167BD7EA62}" type="datetimeFigureOut">
              <a:rPr lang="vi-VN" smtClean="0"/>
              <a:t>26/03/2025</a:t>
            </a:fld>
            <a:endParaRPr lang="vi-VN"/>
          </a:p>
        </p:txBody>
      </p:sp>
      <p:sp>
        <p:nvSpPr>
          <p:cNvPr id="4" name="Footer Placeholder 3">
            <a:extLst>
              <a:ext uri="{FF2B5EF4-FFF2-40B4-BE49-F238E27FC236}">
                <a16:creationId xmlns:a16="http://schemas.microsoft.com/office/drawing/2014/main" id="{8EE321F5-A741-6ADD-19C5-50F5A6EBDD6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B1CF5F6-2121-08CC-30F0-BA4EDF170568}"/>
              </a:ext>
            </a:extLst>
          </p:cNvPr>
          <p:cNvSpPr>
            <a:spLocks noGrp="1"/>
          </p:cNvSpPr>
          <p:nvPr>
            <p:ph type="sldNum" sz="quarter" idx="12"/>
          </p:nvPr>
        </p:nvSpPr>
        <p:spPr/>
        <p:txBody>
          <a:bodyPr/>
          <a:lstStyle/>
          <a:p>
            <a:fld id="{667D96FB-5F7A-48D4-902D-4D460C18644A}" type="slidenum">
              <a:rPr lang="vi-VN" smtClean="0"/>
              <a:t>‹#›</a:t>
            </a:fld>
            <a:endParaRPr lang="vi-VN"/>
          </a:p>
        </p:txBody>
      </p:sp>
    </p:spTree>
    <p:extLst>
      <p:ext uri="{BB962C8B-B14F-4D97-AF65-F5344CB8AC3E}">
        <p14:creationId xmlns:p14="http://schemas.microsoft.com/office/powerpoint/2010/main" val="2797859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D5B544-BB6A-5B2D-9FD3-59DBB3CA8D1E}"/>
              </a:ext>
            </a:extLst>
          </p:cNvPr>
          <p:cNvSpPr>
            <a:spLocks noGrp="1"/>
          </p:cNvSpPr>
          <p:nvPr>
            <p:ph type="dt" sz="half" idx="10"/>
          </p:nvPr>
        </p:nvSpPr>
        <p:spPr/>
        <p:txBody>
          <a:bodyPr/>
          <a:lstStyle/>
          <a:p>
            <a:fld id="{F9736C6B-8AC7-4F57-9E2D-75167BD7EA62}" type="datetimeFigureOut">
              <a:rPr lang="vi-VN" smtClean="0"/>
              <a:t>26/03/2025</a:t>
            </a:fld>
            <a:endParaRPr lang="vi-VN"/>
          </a:p>
        </p:txBody>
      </p:sp>
      <p:sp>
        <p:nvSpPr>
          <p:cNvPr id="3" name="Footer Placeholder 2">
            <a:extLst>
              <a:ext uri="{FF2B5EF4-FFF2-40B4-BE49-F238E27FC236}">
                <a16:creationId xmlns:a16="http://schemas.microsoft.com/office/drawing/2014/main" id="{7F580A2C-748C-2CA6-5E7E-E0ACAA9C50D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B91AA8C9-38A1-0168-E5A0-7EF829C4FCB6}"/>
              </a:ext>
            </a:extLst>
          </p:cNvPr>
          <p:cNvSpPr>
            <a:spLocks noGrp="1"/>
          </p:cNvSpPr>
          <p:nvPr>
            <p:ph type="sldNum" sz="quarter" idx="12"/>
          </p:nvPr>
        </p:nvSpPr>
        <p:spPr/>
        <p:txBody>
          <a:bodyPr/>
          <a:lstStyle/>
          <a:p>
            <a:fld id="{667D96FB-5F7A-48D4-902D-4D460C18644A}" type="slidenum">
              <a:rPr lang="vi-VN" smtClean="0"/>
              <a:t>‹#›</a:t>
            </a:fld>
            <a:endParaRPr lang="vi-VN"/>
          </a:p>
        </p:txBody>
      </p:sp>
    </p:spTree>
    <p:extLst>
      <p:ext uri="{BB962C8B-B14F-4D97-AF65-F5344CB8AC3E}">
        <p14:creationId xmlns:p14="http://schemas.microsoft.com/office/powerpoint/2010/main" val="3138414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E64C1-6C85-9545-94C7-A3FBB84CD7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927AD1B-9E2B-6EEB-FA5D-3706810C16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E7F3268-9D00-5CE5-E1E8-311798EBF7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339E91-0993-7589-31E6-42F3FC80E91A}"/>
              </a:ext>
            </a:extLst>
          </p:cNvPr>
          <p:cNvSpPr>
            <a:spLocks noGrp="1"/>
          </p:cNvSpPr>
          <p:nvPr>
            <p:ph type="dt" sz="half" idx="10"/>
          </p:nvPr>
        </p:nvSpPr>
        <p:spPr/>
        <p:txBody>
          <a:bodyPr/>
          <a:lstStyle/>
          <a:p>
            <a:fld id="{F9736C6B-8AC7-4F57-9E2D-75167BD7EA62}" type="datetimeFigureOut">
              <a:rPr lang="vi-VN" smtClean="0"/>
              <a:t>26/03/2025</a:t>
            </a:fld>
            <a:endParaRPr lang="vi-VN"/>
          </a:p>
        </p:txBody>
      </p:sp>
      <p:sp>
        <p:nvSpPr>
          <p:cNvPr id="6" name="Footer Placeholder 5">
            <a:extLst>
              <a:ext uri="{FF2B5EF4-FFF2-40B4-BE49-F238E27FC236}">
                <a16:creationId xmlns:a16="http://schemas.microsoft.com/office/drawing/2014/main" id="{25869D2C-6574-F49B-A6BB-E87B3283788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14301B00-D79A-DDCA-23AA-20235A3F24FF}"/>
              </a:ext>
            </a:extLst>
          </p:cNvPr>
          <p:cNvSpPr>
            <a:spLocks noGrp="1"/>
          </p:cNvSpPr>
          <p:nvPr>
            <p:ph type="sldNum" sz="quarter" idx="12"/>
          </p:nvPr>
        </p:nvSpPr>
        <p:spPr/>
        <p:txBody>
          <a:bodyPr/>
          <a:lstStyle/>
          <a:p>
            <a:fld id="{667D96FB-5F7A-48D4-902D-4D460C18644A}" type="slidenum">
              <a:rPr lang="vi-VN" smtClean="0"/>
              <a:t>‹#›</a:t>
            </a:fld>
            <a:endParaRPr lang="vi-VN"/>
          </a:p>
        </p:txBody>
      </p:sp>
    </p:spTree>
    <p:extLst>
      <p:ext uri="{BB962C8B-B14F-4D97-AF65-F5344CB8AC3E}">
        <p14:creationId xmlns:p14="http://schemas.microsoft.com/office/powerpoint/2010/main" val="1880487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55307-38A1-8EBB-E3FD-36C3858AAE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54B0366-AE46-FBA5-9C4F-517759E31E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20F3702-1C6E-7D94-332D-CD0CBB4C0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63436-CA15-01D2-FEE7-6492B7E79D06}"/>
              </a:ext>
            </a:extLst>
          </p:cNvPr>
          <p:cNvSpPr>
            <a:spLocks noGrp="1"/>
          </p:cNvSpPr>
          <p:nvPr>
            <p:ph type="dt" sz="half" idx="10"/>
          </p:nvPr>
        </p:nvSpPr>
        <p:spPr/>
        <p:txBody>
          <a:bodyPr/>
          <a:lstStyle/>
          <a:p>
            <a:fld id="{F9736C6B-8AC7-4F57-9E2D-75167BD7EA62}" type="datetimeFigureOut">
              <a:rPr lang="vi-VN" smtClean="0"/>
              <a:t>26/03/2025</a:t>
            </a:fld>
            <a:endParaRPr lang="vi-VN"/>
          </a:p>
        </p:txBody>
      </p:sp>
      <p:sp>
        <p:nvSpPr>
          <p:cNvPr id="6" name="Footer Placeholder 5">
            <a:extLst>
              <a:ext uri="{FF2B5EF4-FFF2-40B4-BE49-F238E27FC236}">
                <a16:creationId xmlns:a16="http://schemas.microsoft.com/office/drawing/2014/main" id="{6712F6B6-D3C1-7FA7-A711-7148A0F136C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7230684-C64B-E27C-CE2D-EF9417EFD187}"/>
              </a:ext>
            </a:extLst>
          </p:cNvPr>
          <p:cNvSpPr>
            <a:spLocks noGrp="1"/>
          </p:cNvSpPr>
          <p:nvPr>
            <p:ph type="sldNum" sz="quarter" idx="12"/>
          </p:nvPr>
        </p:nvSpPr>
        <p:spPr/>
        <p:txBody>
          <a:bodyPr/>
          <a:lstStyle/>
          <a:p>
            <a:fld id="{667D96FB-5F7A-48D4-902D-4D460C18644A}" type="slidenum">
              <a:rPr lang="vi-VN" smtClean="0"/>
              <a:t>‹#›</a:t>
            </a:fld>
            <a:endParaRPr lang="vi-VN"/>
          </a:p>
        </p:txBody>
      </p:sp>
    </p:spTree>
    <p:extLst>
      <p:ext uri="{BB962C8B-B14F-4D97-AF65-F5344CB8AC3E}">
        <p14:creationId xmlns:p14="http://schemas.microsoft.com/office/powerpoint/2010/main" val="2244432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845DD2-D471-82C5-0B64-BEB02E6443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6A6A24B-9689-F5B4-1C12-0C9BD02F14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1A200AA-0AEC-78D7-64F2-C3B2545D93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736C6B-8AC7-4F57-9E2D-75167BD7EA62}" type="datetimeFigureOut">
              <a:rPr lang="vi-VN" smtClean="0"/>
              <a:t>26/03/2025</a:t>
            </a:fld>
            <a:endParaRPr lang="vi-VN"/>
          </a:p>
        </p:txBody>
      </p:sp>
      <p:sp>
        <p:nvSpPr>
          <p:cNvPr id="5" name="Footer Placeholder 4">
            <a:extLst>
              <a:ext uri="{FF2B5EF4-FFF2-40B4-BE49-F238E27FC236}">
                <a16:creationId xmlns:a16="http://schemas.microsoft.com/office/drawing/2014/main" id="{A96E4A07-9A68-26BD-69A9-45C7793645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12DB0FE-9EB0-A466-4B08-178466138B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7D96FB-5F7A-48D4-902D-4D460C18644A}" type="slidenum">
              <a:rPr lang="vi-VN" smtClean="0"/>
              <a:t>‹#›</a:t>
            </a:fld>
            <a:endParaRPr lang="vi-VN"/>
          </a:p>
        </p:txBody>
      </p:sp>
    </p:spTree>
    <p:extLst>
      <p:ext uri="{BB962C8B-B14F-4D97-AF65-F5344CB8AC3E}">
        <p14:creationId xmlns:p14="http://schemas.microsoft.com/office/powerpoint/2010/main" val="1036480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313EB646-F5D6-4192-A127-CB140945AC1B}" type="datetimeFigureOut">
              <a:rPr lang="en-US" smtClean="0"/>
              <a:t>3/26/2025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20992295-B572-4C5A-888B-A58E3A078C24}" type="slidenum">
              <a:rPr lang="en-US" smtClean="0"/>
              <a:t>‹#›</a:t>
            </a:fld>
            <a:endParaRPr lang="en-US"/>
          </a:p>
        </p:txBody>
      </p:sp>
    </p:spTree>
    <p:extLst>
      <p:ext uri="{BB962C8B-B14F-4D97-AF65-F5344CB8AC3E}">
        <p14:creationId xmlns:p14="http://schemas.microsoft.com/office/powerpoint/2010/main" val="217925795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 pham giao thong (online-video-cutter.com)">
            <a:hlinkClick r:id="" action="ppaction://media"/>
            <a:extLst>
              <a:ext uri="{FF2B5EF4-FFF2-40B4-BE49-F238E27FC236}">
                <a16:creationId xmlns:a16="http://schemas.microsoft.com/office/drawing/2014/main" id="{1BA35EB2-49CC-60E8-03EA-557354D557D1}"/>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259975" y="295833"/>
            <a:ext cx="8884025" cy="5629837"/>
          </a:xfrm>
          <a:prstGeom prst="rect">
            <a:avLst/>
          </a:prstGeom>
        </p:spPr>
      </p:pic>
      <p:sp>
        <p:nvSpPr>
          <p:cNvPr id="3" name="TextBox 2">
            <a:extLst>
              <a:ext uri="{FF2B5EF4-FFF2-40B4-BE49-F238E27FC236}">
                <a16:creationId xmlns:a16="http://schemas.microsoft.com/office/drawing/2014/main" id="{37713925-3884-2752-4D0A-635B26D28866}"/>
              </a:ext>
            </a:extLst>
          </p:cNvPr>
          <p:cNvSpPr txBox="1"/>
          <p:nvPr/>
        </p:nvSpPr>
        <p:spPr>
          <a:xfrm>
            <a:off x="9439834" y="2147936"/>
            <a:ext cx="2034989" cy="1938992"/>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Em có nhận xét gì về hành vi của các bạn học sinh, sinh viên?</a:t>
            </a:r>
            <a:endParaRPr lang="vi-VN" sz="2400" b="1">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90506408"/>
      </p:ext>
    </p:extLst>
  </p:cSld>
  <p:clrMapOvr>
    <a:masterClrMapping/>
  </p:clrMapOvr>
  <mc:AlternateContent xmlns:mc="http://schemas.openxmlformats.org/markup-compatibility/2006" xmlns:p14="http://schemas.microsoft.com/office/powerpoint/2010/main">
    <mc:Choice Requires="p14">
      <p:transition spd="slow" p14:dur="2000" advTm="70306"/>
    </mc:Choice>
    <mc:Fallback xmlns="">
      <p:transition spd="slow" advTm="703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1024" objId="2"/>
        <p14:triggerEvt type="onClick" time="1024" objId="2"/>
        <p14:stopEvt time="32013" objId="2"/>
        <p14:playEvt time="69559" objId="2"/>
        <p14:stopEvt time="70306"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B594907-AF66-96FF-A7F0-5CD5965FF72E}"/>
              </a:ext>
            </a:extLst>
          </p:cNvPr>
          <p:cNvSpPr/>
          <p:nvPr/>
        </p:nvSpPr>
        <p:spPr>
          <a:xfrm>
            <a:off x="242047" y="923363"/>
            <a:ext cx="4993341" cy="4598895"/>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a:p>
        </p:txBody>
      </p:sp>
      <p:sp>
        <p:nvSpPr>
          <p:cNvPr id="3" name="TextBox 2">
            <a:extLst>
              <a:ext uri="{FF2B5EF4-FFF2-40B4-BE49-F238E27FC236}">
                <a16:creationId xmlns:a16="http://schemas.microsoft.com/office/drawing/2014/main" id="{5B139955-621A-51E7-0458-85BD853B6215}"/>
              </a:ext>
            </a:extLst>
          </p:cNvPr>
          <p:cNvSpPr txBox="1"/>
          <p:nvPr/>
        </p:nvSpPr>
        <p:spPr>
          <a:xfrm>
            <a:off x="304800" y="1543323"/>
            <a:ext cx="4733365" cy="353943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Do mâu thuẫn về tranh chấp đất đai nên anh T đã đổ thuốc trừ sâu vào bể nước nhà anh K nhằm đầu độc cả gia đình nhà anh K. Kết quả cả gia đình anh K bị ngộ độc, anh K tử vong.</a:t>
            </a:r>
            <a:endParaRPr lang="vi-VN" sz="320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6E77968-9904-913E-C60F-5390D5BD0587}"/>
              </a:ext>
            </a:extLst>
          </p:cNvPr>
          <p:cNvSpPr/>
          <p:nvPr/>
        </p:nvSpPr>
        <p:spPr>
          <a:xfrm>
            <a:off x="6956612" y="923363"/>
            <a:ext cx="4993341" cy="459889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a:p>
        </p:txBody>
      </p:sp>
      <p:sp>
        <p:nvSpPr>
          <p:cNvPr id="5" name="TextBox 4">
            <a:extLst>
              <a:ext uri="{FF2B5EF4-FFF2-40B4-BE49-F238E27FC236}">
                <a16:creationId xmlns:a16="http://schemas.microsoft.com/office/drawing/2014/main" id="{D9FD3E20-F2B6-454A-B92A-4DF35AD2C1B2}"/>
              </a:ext>
            </a:extLst>
          </p:cNvPr>
          <p:cNvSpPr txBox="1"/>
          <p:nvPr/>
        </p:nvSpPr>
        <p:spPr>
          <a:xfrm>
            <a:off x="7086599" y="1543323"/>
            <a:ext cx="4733365" cy="2554545"/>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Vào ngày rằm tháng 7, chị H đốt vàng mã cúng, không may gió mạnh, lửa bén làm ngọn lửa bùng lên và gây ra vụ cháy rừng nghiêm trọng.</a:t>
            </a:r>
            <a:endParaRPr lang="vi-VN"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847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bé chạy sang đường">
            <a:hlinkClick r:id="" action="ppaction://media"/>
            <a:extLst>
              <a:ext uri="{FF2B5EF4-FFF2-40B4-BE49-F238E27FC236}">
                <a16:creationId xmlns:a16="http://schemas.microsoft.com/office/drawing/2014/main" id="{43CCE66C-C875-2D68-5253-3A7AF9FBC7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57836" y="349624"/>
            <a:ext cx="9753600" cy="5741894"/>
          </a:xfrm>
          <a:prstGeom prst="rect">
            <a:avLst/>
          </a:prstGeom>
        </p:spPr>
      </p:pic>
    </p:spTree>
    <p:extLst>
      <p:ext uri="{BB962C8B-B14F-4D97-AF65-F5344CB8AC3E}">
        <p14:creationId xmlns:p14="http://schemas.microsoft.com/office/powerpoint/2010/main" val="109679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82BDE5-A35E-1667-DDB3-074132E4B985}"/>
              </a:ext>
            </a:extLst>
          </p:cNvPr>
          <p:cNvSpPr/>
          <p:nvPr/>
        </p:nvSpPr>
        <p:spPr>
          <a:xfrm>
            <a:off x="4833938" y="878336"/>
            <a:ext cx="7044297" cy="16981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3600">
              <a:latin typeface="Times New Roman" panose="02020603050405020304" pitchFamily="18" charset="0"/>
              <a:ea typeface="+mj-ea"/>
              <a:cs typeface="Times New Roman" panose="02020603050405020304" pitchFamily="18" charset="0"/>
            </a:endParaRPr>
          </a:p>
        </p:txBody>
      </p:sp>
      <p:sp>
        <p:nvSpPr>
          <p:cNvPr id="5" name="Rectangle 4">
            <a:extLst>
              <a:ext uri="{FF2B5EF4-FFF2-40B4-BE49-F238E27FC236}">
                <a16:creationId xmlns:a16="http://schemas.microsoft.com/office/drawing/2014/main" id="{C5A12AE4-F5D5-42E9-447E-A341C484FABA}"/>
              </a:ext>
            </a:extLst>
          </p:cNvPr>
          <p:cNvSpPr/>
          <p:nvPr/>
        </p:nvSpPr>
        <p:spPr>
          <a:xfrm>
            <a:off x="4832350" y="2781300"/>
            <a:ext cx="7044297" cy="15938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3600">
              <a:latin typeface="Times New Roman" panose="02020603050405020304" pitchFamily="18" charset="0"/>
              <a:ea typeface="+mj-ea"/>
              <a:cs typeface="Times New Roman" panose="02020603050405020304" pitchFamily="18" charset="0"/>
            </a:endParaRPr>
          </a:p>
        </p:txBody>
      </p:sp>
      <p:sp>
        <p:nvSpPr>
          <p:cNvPr id="7" name="Rectangle 6">
            <a:extLst>
              <a:ext uri="{FF2B5EF4-FFF2-40B4-BE49-F238E27FC236}">
                <a16:creationId xmlns:a16="http://schemas.microsoft.com/office/drawing/2014/main" id="{7407B108-0EFE-069F-5CD0-7688DDF02344}"/>
              </a:ext>
            </a:extLst>
          </p:cNvPr>
          <p:cNvSpPr/>
          <p:nvPr/>
        </p:nvSpPr>
        <p:spPr>
          <a:xfrm>
            <a:off x="4862513" y="4522788"/>
            <a:ext cx="7044297" cy="15224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3600">
              <a:latin typeface="Times New Roman" panose="02020603050405020304" pitchFamily="18" charset="0"/>
              <a:ea typeface="+mj-ea"/>
              <a:cs typeface="Times New Roman" panose="02020603050405020304" pitchFamily="18" charset="0"/>
            </a:endParaRPr>
          </a:p>
        </p:txBody>
      </p:sp>
      <p:grpSp>
        <p:nvGrpSpPr>
          <p:cNvPr id="137227" name="Group 10">
            <a:extLst>
              <a:ext uri="{FF2B5EF4-FFF2-40B4-BE49-F238E27FC236}">
                <a16:creationId xmlns:a16="http://schemas.microsoft.com/office/drawing/2014/main" id="{FC56E932-24A1-C15B-6FE0-21F014CF9642}"/>
              </a:ext>
            </a:extLst>
          </p:cNvPr>
          <p:cNvGrpSpPr>
            <a:grpSpLocks/>
          </p:cNvGrpSpPr>
          <p:nvPr/>
        </p:nvGrpSpPr>
        <p:grpSpPr bwMode="auto">
          <a:xfrm>
            <a:off x="1052513" y="2722563"/>
            <a:ext cx="3481387" cy="3495675"/>
            <a:chOff x="1130676" y="2793247"/>
            <a:chExt cx="3431456" cy="3443848"/>
          </a:xfrm>
        </p:grpSpPr>
        <p:sp>
          <p:nvSpPr>
            <p:cNvPr id="12" name="Freeform 18">
              <a:extLst>
                <a:ext uri="{FF2B5EF4-FFF2-40B4-BE49-F238E27FC236}">
                  <a16:creationId xmlns:a16="http://schemas.microsoft.com/office/drawing/2014/main" id="{FBD53545-BF67-C447-0365-54A90BCDC40B}"/>
                </a:ext>
              </a:extLst>
            </p:cNvPr>
            <p:cNvSpPr>
              <a:spLocks/>
            </p:cNvSpPr>
            <p:nvPr/>
          </p:nvSpPr>
          <p:spPr bwMode="auto">
            <a:xfrm flipH="1">
              <a:off x="1258984" y="2793247"/>
              <a:ext cx="1657050" cy="1742256"/>
            </a:xfrm>
            <a:custGeom>
              <a:avLst/>
              <a:gdLst/>
              <a:ahLst/>
              <a:cxnLst/>
              <a:rect l="l" t="t" r="r" b="b"/>
              <a:pathLst>
                <a:path w="1656184" h="1741475">
                  <a:moveTo>
                    <a:pt x="853425" y="0"/>
                  </a:moveTo>
                  <a:lnTo>
                    <a:pt x="789249" y="5234"/>
                  </a:lnTo>
                  <a:lnTo>
                    <a:pt x="628247" y="41869"/>
                  </a:lnTo>
                  <a:lnTo>
                    <a:pt x="580396" y="59896"/>
                  </a:lnTo>
                  <a:lnTo>
                    <a:pt x="533110" y="80250"/>
                  </a:lnTo>
                  <a:lnTo>
                    <a:pt x="486948" y="104673"/>
                  </a:lnTo>
                  <a:lnTo>
                    <a:pt x="444164" y="132005"/>
                  </a:lnTo>
                  <a:lnTo>
                    <a:pt x="403069" y="162825"/>
                  </a:lnTo>
                  <a:lnTo>
                    <a:pt x="365352" y="196553"/>
                  </a:lnTo>
                  <a:lnTo>
                    <a:pt x="330449" y="233188"/>
                  </a:lnTo>
                  <a:lnTo>
                    <a:pt x="298924" y="273313"/>
                  </a:lnTo>
                  <a:lnTo>
                    <a:pt x="271340" y="315764"/>
                  </a:lnTo>
                  <a:lnTo>
                    <a:pt x="247696" y="361123"/>
                  </a:lnTo>
                  <a:lnTo>
                    <a:pt x="227993" y="409970"/>
                  </a:lnTo>
                  <a:lnTo>
                    <a:pt x="196468" y="544301"/>
                  </a:lnTo>
                  <a:lnTo>
                    <a:pt x="193653" y="576865"/>
                  </a:lnTo>
                  <a:cubicBezTo>
                    <a:pt x="193278" y="587139"/>
                    <a:pt x="192903" y="597412"/>
                    <a:pt x="192528" y="607686"/>
                  </a:cubicBezTo>
                  <a:cubicBezTo>
                    <a:pt x="192903" y="617184"/>
                    <a:pt x="193278" y="626682"/>
                    <a:pt x="193653" y="636180"/>
                  </a:cubicBezTo>
                  <a:cubicBezTo>
                    <a:pt x="193840" y="645678"/>
                    <a:pt x="194028" y="655177"/>
                    <a:pt x="194216" y="664674"/>
                  </a:cubicBezTo>
                  <a:lnTo>
                    <a:pt x="194216" y="691424"/>
                  </a:lnTo>
                  <a:lnTo>
                    <a:pt x="191402" y="716430"/>
                  </a:lnTo>
                  <a:lnTo>
                    <a:pt x="182958" y="742016"/>
                  </a:lnTo>
                  <a:lnTo>
                    <a:pt x="167758" y="772837"/>
                  </a:lnTo>
                  <a:lnTo>
                    <a:pt x="149181" y="801331"/>
                  </a:lnTo>
                  <a:lnTo>
                    <a:pt x="128915" y="826336"/>
                  </a:lnTo>
                  <a:lnTo>
                    <a:pt x="107523" y="851923"/>
                  </a:lnTo>
                  <a:lnTo>
                    <a:pt x="85005" y="875184"/>
                  </a:lnTo>
                  <a:lnTo>
                    <a:pt x="62487" y="898445"/>
                  </a:lnTo>
                  <a:lnTo>
                    <a:pt x="41095" y="924031"/>
                  </a:lnTo>
                  <a:lnTo>
                    <a:pt x="33777" y="931009"/>
                  </a:lnTo>
                  <a:lnTo>
                    <a:pt x="24769" y="939732"/>
                  </a:lnTo>
                  <a:lnTo>
                    <a:pt x="15200" y="950199"/>
                  </a:lnTo>
                  <a:lnTo>
                    <a:pt x="7319" y="960666"/>
                  </a:lnTo>
                  <a:lnTo>
                    <a:pt x="2252" y="973460"/>
                  </a:lnTo>
                  <a:lnTo>
                    <a:pt x="0" y="987416"/>
                  </a:lnTo>
                  <a:lnTo>
                    <a:pt x="2815" y="1001955"/>
                  </a:lnTo>
                  <a:lnTo>
                    <a:pt x="10133" y="1015911"/>
                  </a:lnTo>
                  <a:lnTo>
                    <a:pt x="22518" y="1027541"/>
                  </a:lnTo>
                  <a:lnTo>
                    <a:pt x="36592" y="1035682"/>
                  </a:lnTo>
                  <a:lnTo>
                    <a:pt x="54043" y="1043243"/>
                  </a:lnTo>
                  <a:lnTo>
                    <a:pt x="72621" y="1049639"/>
                  </a:lnTo>
                  <a:lnTo>
                    <a:pt x="91197" y="1056035"/>
                  </a:lnTo>
                  <a:lnTo>
                    <a:pt x="109212" y="1062432"/>
                  </a:lnTo>
                  <a:lnTo>
                    <a:pt x="126663" y="1069992"/>
                  </a:lnTo>
                  <a:lnTo>
                    <a:pt x="142425" y="1078133"/>
                  </a:lnTo>
                  <a:lnTo>
                    <a:pt x="153685" y="1088601"/>
                  </a:lnTo>
                  <a:lnTo>
                    <a:pt x="150306" y="1102557"/>
                  </a:lnTo>
                  <a:lnTo>
                    <a:pt x="144114" y="1115351"/>
                  </a:lnTo>
                  <a:lnTo>
                    <a:pt x="137921" y="1128725"/>
                  </a:lnTo>
                  <a:lnTo>
                    <a:pt x="131166" y="1141518"/>
                  </a:lnTo>
                  <a:lnTo>
                    <a:pt x="124974" y="1154312"/>
                  </a:lnTo>
                  <a:lnTo>
                    <a:pt x="120471" y="1167105"/>
                  </a:lnTo>
                  <a:lnTo>
                    <a:pt x="118781" y="1178735"/>
                  </a:lnTo>
                  <a:lnTo>
                    <a:pt x="119907" y="1191529"/>
                  </a:lnTo>
                  <a:lnTo>
                    <a:pt x="126100" y="1203159"/>
                  </a:lnTo>
                  <a:lnTo>
                    <a:pt x="137359" y="1214790"/>
                  </a:lnTo>
                  <a:lnTo>
                    <a:pt x="153685" y="1226420"/>
                  </a:lnTo>
                  <a:lnTo>
                    <a:pt x="150306" y="1235725"/>
                  </a:lnTo>
                  <a:lnTo>
                    <a:pt x="145240" y="1245029"/>
                  </a:lnTo>
                  <a:lnTo>
                    <a:pt x="141300" y="1256077"/>
                  </a:lnTo>
                  <a:lnTo>
                    <a:pt x="140174" y="1267708"/>
                  </a:lnTo>
                  <a:lnTo>
                    <a:pt x="142425" y="1279339"/>
                  </a:lnTo>
                  <a:lnTo>
                    <a:pt x="148618" y="1289806"/>
                  </a:lnTo>
                  <a:lnTo>
                    <a:pt x="156499" y="1297947"/>
                  </a:lnTo>
                  <a:lnTo>
                    <a:pt x="166632" y="1305506"/>
                  </a:lnTo>
                  <a:lnTo>
                    <a:pt x="176765" y="1310740"/>
                  </a:lnTo>
                  <a:lnTo>
                    <a:pt x="186335" y="1317137"/>
                  </a:lnTo>
                  <a:lnTo>
                    <a:pt x="195343" y="1325860"/>
                  </a:lnTo>
                  <a:lnTo>
                    <a:pt x="200408" y="1335164"/>
                  </a:lnTo>
                  <a:lnTo>
                    <a:pt x="205475" y="1352028"/>
                  </a:lnTo>
                  <a:lnTo>
                    <a:pt x="205475" y="1371218"/>
                  </a:lnTo>
                  <a:lnTo>
                    <a:pt x="203787" y="1389245"/>
                  </a:lnTo>
                  <a:lnTo>
                    <a:pt x="199283" y="1407854"/>
                  </a:lnTo>
                  <a:lnTo>
                    <a:pt x="195343" y="1425881"/>
                  </a:lnTo>
                  <a:lnTo>
                    <a:pt x="192528" y="1442163"/>
                  </a:lnTo>
                  <a:lnTo>
                    <a:pt x="190276" y="1465424"/>
                  </a:lnTo>
                  <a:lnTo>
                    <a:pt x="192528" y="1486358"/>
                  </a:lnTo>
                  <a:lnTo>
                    <a:pt x="198719" y="1505548"/>
                  </a:lnTo>
                  <a:lnTo>
                    <a:pt x="206601" y="1522413"/>
                  </a:lnTo>
                  <a:lnTo>
                    <a:pt x="217860" y="1535787"/>
                  </a:lnTo>
                  <a:lnTo>
                    <a:pt x="232497" y="1548581"/>
                  </a:lnTo>
                  <a:lnTo>
                    <a:pt x="246570" y="1559048"/>
                  </a:lnTo>
                  <a:lnTo>
                    <a:pt x="262896" y="1567771"/>
                  </a:lnTo>
                  <a:lnTo>
                    <a:pt x="279221" y="1575331"/>
                  </a:lnTo>
                  <a:lnTo>
                    <a:pt x="295546" y="1579401"/>
                  </a:lnTo>
                  <a:lnTo>
                    <a:pt x="325383" y="1584635"/>
                  </a:lnTo>
                  <a:lnTo>
                    <a:pt x="356908" y="1586961"/>
                  </a:lnTo>
                  <a:lnTo>
                    <a:pt x="390121" y="1585798"/>
                  </a:lnTo>
                  <a:lnTo>
                    <a:pt x="422772" y="1582309"/>
                  </a:lnTo>
                  <a:lnTo>
                    <a:pt x="455423" y="1578238"/>
                  </a:lnTo>
                  <a:lnTo>
                    <a:pt x="486385" y="1571841"/>
                  </a:lnTo>
                  <a:lnTo>
                    <a:pt x="513969" y="1564281"/>
                  </a:lnTo>
                  <a:lnTo>
                    <a:pt x="529900" y="1558923"/>
                  </a:lnTo>
                  <a:lnTo>
                    <a:pt x="609866" y="1741475"/>
                  </a:lnTo>
                  <a:lnTo>
                    <a:pt x="699234" y="1702328"/>
                  </a:lnTo>
                  <a:lnTo>
                    <a:pt x="697686" y="1708838"/>
                  </a:lnTo>
                  <a:lnTo>
                    <a:pt x="1413007" y="1487444"/>
                  </a:lnTo>
                  <a:lnTo>
                    <a:pt x="1412429" y="1485195"/>
                  </a:lnTo>
                  <a:lnTo>
                    <a:pt x="1405111" y="1455538"/>
                  </a:lnTo>
                  <a:lnTo>
                    <a:pt x="1398918" y="1425881"/>
                  </a:lnTo>
                  <a:lnTo>
                    <a:pt x="1394978" y="1398549"/>
                  </a:lnTo>
                  <a:lnTo>
                    <a:pt x="1392163" y="1372381"/>
                  </a:lnTo>
                  <a:lnTo>
                    <a:pt x="1391037" y="1350865"/>
                  </a:lnTo>
                  <a:lnTo>
                    <a:pt x="1392163" y="1332837"/>
                  </a:lnTo>
                  <a:lnTo>
                    <a:pt x="1401171" y="1295039"/>
                  </a:lnTo>
                  <a:lnTo>
                    <a:pt x="1412429" y="1260148"/>
                  </a:lnTo>
                  <a:lnTo>
                    <a:pt x="1426503" y="1227001"/>
                  </a:lnTo>
                  <a:lnTo>
                    <a:pt x="1443954" y="1197926"/>
                  </a:lnTo>
                  <a:lnTo>
                    <a:pt x="1469849" y="1161872"/>
                  </a:lnTo>
                  <a:lnTo>
                    <a:pt x="1496308" y="1125818"/>
                  </a:lnTo>
                  <a:lnTo>
                    <a:pt x="1522767" y="1090926"/>
                  </a:lnTo>
                  <a:lnTo>
                    <a:pt x="1549788" y="1053710"/>
                  </a:lnTo>
                  <a:lnTo>
                    <a:pt x="1573995" y="1015911"/>
                  </a:lnTo>
                  <a:lnTo>
                    <a:pt x="1597637" y="976949"/>
                  </a:lnTo>
                  <a:lnTo>
                    <a:pt x="1617341" y="934499"/>
                  </a:lnTo>
                  <a:lnTo>
                    <a:pt x="1633666" y="889140"/>
                  </a:lnTo>
                  <a:lnTo>
                    <a:pt x="1646051" y="836222"/>
                  </a:lnTo>
                  <a:lnTo>
                    <a:pt x="1652807" y="782141"/>
                  </a:lnTo>
                  <a:lnTo>
                    <a:pt x="1656184" y="726897"/>
                  </a:lnTo>
                  <a:cubicBezTo>
                    <a:pt x="1655809" y="708289"/>
                    <a:pt x="1655434" y="689680"/>
                    <a:pt x="1655059" y="671072"/>
                  </a:cubicBezTo>
                  <a:lnTo>
                    <a:pt x="1651118" y="616409"/>
                  </a:lnTo>
                  <a:lnTo>
                    <a:pt x="1642674" y="563490"/>
                  </a:lnTo>
                  <a:lnTo>
                    <a:pt x="1631415" y="511736"/>
                  </a:lnTo>
                  <a:lnTo>
                    <a:pt x="1617341" y="464051"/>
                  </a:lnTo>
                  <a:lnTo>
                    <a:pt x="1601579" y="420438"/>
                  </a:lnTo>
                  <a:lnTo>
                    <a:pt x="1583565" y="381475"/>
                  </a:lnTo>
                  <a:lnTo>
                    <a:pt x="1556543" y="334954"/>
                  </a:lnTo>
                  <a:lnTo>
                    <a:pt x="1527270" y="290759"/>
                  </a:lnTo>
                  <a:lnTo>
                    <a:pt x="1494056" y="249471"/>
                  </a:lnTo>
                  <a:lnTo>
                    <a:pt x="1458590" y="209928"/>
                  </a:lnTo>
                  <a:lnTo>
                    <a:pt x="1419747" y="174455"/>
                  </a:lnTo>
                  <a:lnTo>
                    <a:pt x="1376400" y="141309"/>
                  </a:lnTo>
                  <a:lnTo>
                    <a:pt x="1331365" y="111652"/>
                  </a:lnTo>
                  <a:lnTo>
                    <a:pt x="1283515" y="85483"/>
                  </a:lnTo>
                  <a:lnTo>
                    <a:pt x="1231161" y="63386"/>
                  </a:lnTo>
                  <a:lnTo>
                    <a:pt x="1177119" y="43033"/>
                  </a:lnTo>
                  <a:lnTo>
                    <a:pt x="1118572" y="27332"/>
                  </a:lnTo>
                  <a:lnTo>
                    <a:pt x="1057210" y="14538"/>
                  </a:lnTo>
                  <a:lnTo>
                    <a:pt x="993036" y="5815"/>
                  </a:lnTo>
                  <a:lnTo>
                    <a:pt x="925482" y="582"/>
                  </a:lnTo>
                  <a:close/>
                </a:path>
              </a:pathLst>
            </a:custGeom>
            <a:solidFill>
              <a:schemeClr val="bg1">
                <a:lumMod val="75000"/>
              </a:schemeClr>
            </a:solidFill>
            <a:ln>
              <a:noFill/>
            </a:ln>
          </p:spPr>
          <p:txBody>
            <a:bodyPr/>
            <a:lstStyle/>
            <a:p>
              <a:pPr fontAlgn="auto">
                <a:spcBef>
                  <a:spcPts val="0"/>
                </a:spcBef>
                <a:spcAft>
                  <a:spcPts val="0"/>
                </a:spcAft>
                <a:defRPr/>
              </a:pPr>
              <a:endParaRPr lang="ko-KR" altLang="en-US" sz="3600">
                <a:latin typeface="Times New Roman" panose="02020603050405020304" pitchFamily="18" charset="0"/>
                <a:cs typeface="Times New Roman" panose="02020603050405020304" pitchFamily="18" charset="0"/>
              </a:endParaRPr>
            </a:p>
          </p:txBody>
        </p:sp>
        <p:sp>
          <p:nvSpPr>
            <p:cNvPr id="13" name="Rounded Rectangle 18">
              <a:extLst>
                <a:ext uri="{FF2B5EF4-FFF2-40B4-BE49-F238E27FC236}">
                  <a16:creationId xmlns:a16="http://schemas.microsoft.com/office/drawing/2014/main" id="{05B4A7C1-DF80-A3ED-A59F-25A6AD8AD590}"/>
                </a:ext>
              </a:extLst>
            </p:cNvPr>
            <p:cNvSpPr/>
            <p:nvPr/>
          </p:nvSpPr>
          <p:spPr>
            <a:xfrm>
              <a:off x="2732961" y="3284332"/>
              <a:ext cx="1829171" cy="649044"/>
            </a:xfrm>
            <a:custGeom>
              <a:avLst/>
              <a:gdLst/>
              <a:ahLst/>
              <a:cxnLst/>
              <a:rect l="l" t="t" r="r" b="b"/>
              <a:pathLst>
                <a:path w="1828800" h="648072">
                  <a:moveTo>
                    <a:pt x="1605221" y="0"/>
                  </a:moveTo>
                  <a:lnTo>
                    <a:pt x="1764347" y="0"/>
                  </a:lnTo>
                  <a:cubicBezTo>
                    <a:pt x="1799943" y="0"/>
                    <a:pt x="1828800" y="28857"/>
                    <a:pt x="1828800" y="64453"/>
                  </a:cubicBezTo>
                  <a:lnTo>
                    <a:pt x="1828800" y="583619"/>
                  </a:lnTo>
                  <a:cubicBezTo>
                    <a:pt x="1828800" y="619215"/>
                    <a:pt x="1799943" y="648072"/>
                    <a:pt x="1764347" y="648072"/>
                  </a:cubicBezTo>
                  <a:lnTo>
                    <a:pt x="1605221" y="648072"/>
                  </a:lnTo>
                  <a:cubicBezTo>
                    <a:pt x="1569625" y="648072"/>
                    <a:pt x="1540768" y="619215"/>
                    <a:pt x="1540768" y="583619"/>
                  </a:cubicBezTo>
                  <a:lnTo>
                    <a:pt x="1540768" y="581685"/>
                  </a:lnTo>
                  <a:lnTo>
                    <a:pt x="250059" y="581685"/>
                  </a:lnTo>
                  <a:cubicBezTo>
                    <a:pt x="224426" y="581685"/>
                    <a:pt x="203646" y="560905"/>
                    <a:pt x="203646" y="535272"/>
                  </a:cubicBezTo>
                  <a:lnTo>
                    <a:pt x="203646" y="466247"/>
                  </a:lnTo>
                  <a:cubicBezTo>
                    <a:pt x="203230" y="466497"/>
                    <a:pt x="202808" y="466502"/>
                    <a:pt x="202384" y="466502"/>
                  </a:cubicBezTo>
                  <a:lnTo>
                    <a:pt x="49692" y="466502"/>
                  </a:lnTo>
                  <a:cubicBezTo>
                    <a:pt x="22248" y="466502"/>
                    <a:pt x="0" y="444254"/>
                    <a:pt x="0" y="416810"/>
                  </a:cubicBezTo>
                  <a:lnTo>
                    <a:pt x="0" y="193708"/>
                  </a:lnTo>
                  <a:cubicBezTo>
                    <a:pt x="0" y="166264"/>
                    <a:pt x="22248" y="144016"/>
                    <a:pt x="49692" y="144016"/>
                  </a:cubicBezTo>
                  <a:lnTo>
                    <a:pt x="202384" y="144016"/>
                  </a:lnTo>
                  <a:lnTo>
                    <a:pt x="203646" y="144271"/>
                  </a:lnTo>
                  <a:lnTo>
                    <a:pt x="203646" y="112801"/>
                  </a:lnTo>
                  <a:cubicBezTo>
                    <a:pt x="203646" y="87168"/>
                    <a:pt x="224426" y="66388"/>
                    <a:pt x="250059" y="66388"/>
                  </a:cubicBezTo>
                  <a:lnTo>
                    <a:pt x="1540768" y="66388"/>
                  </a:lnTo>
                  <a:lnTo>
                    <a:pt x="1540768" y="64453"/>
                  </a:lnTo>
                  <a:cubicBezTo>
                    <a:pt x="1540768" y="28857"/>
                    <a:pt x="1569625" y="0"/>
                    <a:pt x="1605221"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3600">
                <a:latin typeface="Times New Roman" panose="02020603050405020304" pitchFamily="18" charset="0"/>
                <a:cs typeface="Times New Roman" panose="02020603050405020304" pitchFamily="18" charset="0"/>
              </a:endParaRPr>
            </a:p>
          </p:txBody>
        </p:sp>
        <p:sp>
          <p:nvSpPr>
            <p:cNvPr id="14" name="Freeform 10">
              <a:extLst>
                <a:ext uri="{FF2B5EF4-FFF2-40B4-BE49-F238E27FC236}">
                  <a16:creationId xmlns:a16="http://schemas.microsoft.com/office/drawing/2014/main" id="{3BD55EBE-ECF0-FEA4-920F-A75F725CABEA}"/>
                </a:ext>
              </a:extLst>
            </p:cNvPr>
            <p:cNvSpPr/>
            <p:nvPr/>
          </p:nvSpPr>
          <p:spPr>
            <a:xfrm>
              <a:off x="1130676" y="4160151"/>
              <a:ext cx="2760187" cy="2076944"/>
            </a:xfrm>
            <a:custGeom>
              <a:avLst/>
              <a:gdLst>
                <a:gd name="connsiteX0" fmla="*/ 19050 w 2628900"/>
                <a:gd name="connsiteY0" fmla="*/ 95250 h 2085975"/>
                <a:gd name="connsiteX1" fmla="*/ 0 w 2628900"/>
                <a:gd name="connsiteY1" fmla="*/ 2085975 h 2085975"/>
                <a:gd name="connsiteX2" fmla="*/ 1685925 w 2628900"/>
                <a:gd name="connsiteY2" fmla="*/ 2085975 h 2085975"/>
                <a:gd name="connsiteX3" fmla="*/ 1704975 w 2628900"/>
                <a:gd name="connsiteY3" fmla="*/ 1581150 h 2085975"/>
                <a:gd name="connsiteX4" fmla="*/ 2628900 w 2628900"/>
                <a:gd name="connsiteY4" fmla="*/ 47625 h 2085975"/>
                <a:gd name="connsiteX5" fmla="*/ 1914525 w 2628900"/>
                <a:gd name="connsiteY5" fmla="*/ 0 h 2085975"/>
                <a:gd name="connsiteX6" fmla="*/ 1914525 w 2628900"/>
                <a:gd name="connsiteY6" fmla="*/ 762000 h 2085975"/>
                <a:gd name="connsiteX7" fmla="*/ 1133475 w 2628900"/>
                <a:gd name="connsiteY7" fmla="*/ 533400 h 2085975"/>
                <a:gd name="connsiteX8" fmla="*/ 19050 w 2628900"/>
                <a:gd name="connsiteY8" fmla="*/ 95250 h 2085975"/>
                <a:gd name="connsiteX0" fmla="*/ 95250 w 2628900"/>
                <a:gd name="connsiteY0" fmla="*/ 66675 h 2085975"/>
                <a:gd name="connsiteX1" fmla="*/ 0 w 2628900"/>
                <a:gd name="connsiteY1" fmla="*/ 2085975 h 2085975"/>
                <a:gd name="connsiteX2" fmla="*/ 1685925 w 2628900"/>
                <a:gd name="connsiteY2" fmla="*/ 2085975 h 2085975"/>
                <a:gd name="connsiteX3" fmla="*/ 1704975 w 2628900"/>
                <a:gd name="connsiteY3" fmla="*/ 1581150 h 2085975"/>
                <a:gd name="connsiteX4" fmla="*/ 2628900 w 2628900"/>
                <a:gd name="connsiteY4" fmla="*/ 47625 h 2085975"/>
                <a:gd name="connsiteX5" fmla="*/ 1914525 w 2628900"/>
                <a:gd name="connsiteY5" fmla="*/ 0 h 2085975"/>
                <a:gd name="connsiteX6" fmla="*/ 1914525 w 2628900"/>
                <a:gd name="connsiteY6" fmla="*/ 762000 h 2085975"/>
                <a:gd name="connsiteX7" fmla="*/ 1133475 w 2628900"/>
                <a:gd name="connsiteY7" fmla="*/ 533400 h 2085975"/>
                <a:gd name="connsiteX8" fmla="*/ 95250 w 2628900"/>
                <a:gd name="connsiteY8" fmla="*/ 66675 h 2085975"/>
                <a:gd name="connsiteX0" fmla="*/ 232470 w 2766120"/>
                <a:gd name="connsiteY0" fmla="*/ 66675 h 2085975"/>
                <a:gd name="connsiteX1" fmla="*/ 137220 w 2766120"/>
                <a:gd name="connsiteY1" fmla="*/ 2085975 h 2085975"/>
                <a:gd name="connsiteX2" fmla="*/ 1823145 w 2766120"/>
                <a:gd name="connsiteY2" fmla="*/ 2085975 h 2085975"/>
                <a:gd name="connsiteX3" fmla="*/ 1842195 w 2766120"/>
                <a:gd name="connsiteY3" fmla="*/ 1581150 h 2085975"/>
                <a:gd name="connsiteX4" fmla="*/ 2766120 w 2766120"/>
                <a:gd name="connsiteY4" fmla="*/ 47625 h 2085975"/>
                <a:gd name="connsiteX5" fmla="*/ 2051745 w 2766120"/>
                <a:gd name="connsiteY5" fmla="*/ 0 h 2085975"/>
                <a:gd name="connsiteX6" fmla="*/ 2051745 w 2766120"/>
                <a:gd name="connsiteY6" fmla="*/ 762000 h 2085975"/>
                <a:gd name="connsiteX7" fmla="*/ 1270695 w 2766120"/>
                <a:gd name="connsiteY7" fmla="*/ 533400 h 2085975"/>
                <a:gd name="connsiteX8" fmla="*/ 232470 w 2766120"/>
                <a:gd name="connsiteY8" fmla="*/ 66675 h 2085975"/>
                <a:gd name="connsiteX0" fmla="*/ 232470 w 2766120"/>
                <a:gd name="connsiteY0" fmla="*/ 66675 h 2085975"/>
                <a:gd name="connsiteX1" fmla="*/ 137220 w 2766120"/>
                <a:gd name="connsiteY1" fmla="*/ 2085975 h 2085975"/>
                <a:gd name="connsiteX2" fmla="*/ 1823145 w 2766120"/>
                <a:gd name="connsiteY2" fmla="*/ 2085975 h 2085975"/>
                <a:gd name="connsiteX3" fmla="*/ 1842195 w 2766120"/>
                <a:gd name="connsiteY3" fmla="*/ 1581150 h 2085975"/>
                <a:gd name="connsiteX4" fmla="*/ 2766120 w 2766120"/>
                <a:gd name="connsiteY4" fmla="*/ 47625 h 2085975"/>
                <a:gd name="connsiteX5" fmla="*/ 2051745 w 2766120"/>
                <a:gd name="connsiteY5" fmla="*/ 0 h 2085975"/>
                <a:gd name="connsiteX6" fmla="*/ 2051745 w 2766120"/>
                <a:gd name="connsiteY6" fmla="*/ 762000 h 2085975"/>
                <a:gd name="connsiteX7" fmla="*/ 1270695 w 2766120"/>
                <a:gd name="connsiteY7" fmla="*/ 533400 h 2085975"/>
                <a:gd name="connsiteX8" fmla="*/ 232470 w 2766120"/>
                <a:gd name="connsiteY8" fmla="*/ 66675 h 2085975"/>
                <a:gd name="connsiteX0" fmla="*/ 232470 w 2766120"/>
                <a:gd name="connsiteY0" fmla="*/ 66675 h 2085975"/>
                <a:gd name="connsiteX1" fmla="*/ 137220 w 2766120"/>
                <a:gd name="connsiteY1" fmla="*/ 2085975 h 2085975"/>
                <a:gd name="connsiteX2" fmla="*/ 1823145 w 2766120"/>
                <a:gd name="connsiteY2" fmla="*/ 2085975 h 2085975"/>
                <a:gd name="connsiteX3" fmla="*/ 1842195 w 2766120"/>
                <a:gd name="connsiteY3" fmla="*/ 1581150 h 2085975"/>
                <a:gd name="connsiteX4" fmla="*/ 2766120 w 2766120"/>
                <a:gd name="connsiteY4" fmla="*/ 47625 h 2085975"/>
                <a:gd name="connsiteX5" fmla="*/ 2051745 w 2766120"/>
                <a:gd name="connsiteY5" fmla="*/ 0 h 2085975"/>
                <a:gd name="connsiteX6" fmla="*/ 2051745 w 2766120"/>
                <a:gd name="connsiteY6" fmla="*/ 762000 h 2085975"/>
                <a:gd name="connsiteX7" fmla="*/ 1270695 w 2766120"/>
                <a:gd name="connsiteY7" fmla="*/ 533400 h 2085975"/>
                <a:gd name="connsiteX8" fmla="*/ 232470 w 2766120"/>
                <a:gd name="connsiteY8" fmla="*/ 66675 h 2085975"/>
                <a:gd name="connsiteX0" fmla="*/ 232470 w 2766120"/>
                <a:gd name="connsiteY0" fmla="*/ 66675 h 2085975"/>
                <a:gd name="connsiteX1" fmla="*/ 137220 w 2766120"/>
                <a:gd name="connsiteY1" fmla="*/ 2085975 h 2085975"/>
                <a:gd name="connsiteX2" fmla="*/ 1823145 w 2766120"/>
                <a:gd name="connsiteY2" fmla="*/ 2085975 h 2085975"/>
                <a:gd name="connsiteX3" fmla="*/ 1842195 w 2766120"/>
                <a:gd name="connsiteY3" fmla="*/ 1581150 h 2085975"/>
                <a:gd name="connsiteX4" fmla="*/ 2766120 w 2766120"/>
                <a:gd name="connsiteY4" fmla="*/ 47625 h 2085975"/>
                <a:gd name="connsiteX5" fmla="*/ 2051745 w 2766120"/>
                <a:gd name="connsiteY5" fmla="*/ 0 h 2085975"/>
                <a:gd name="connsiteX6" fmla="*/ 2051745 w 2766120"/>
                <a:gd name="connsiteY6" fmla="*/ 762000 h 2085975"/>
                <a:gd name="connsiteX7" fmla="*/ 1270695 w 2766120"/>
                <a:gd name="connsiteY7" fmla="*/ 533400 h 2085975"/>
                <a:gd name="connsiteX8" fmla="*/ 232470 w 2766120"/>
                <a:gd name="connsiteY8" fmla="*/ 66675 h 2085975"/>
                <a:gd name="connsiteX0" fmla="*/ 232470 w 2766120"/>
                <a:gd name="connsiteY0" fmla="*/ 114300 h 2133600"/>
                <a:gd name="connsiteX1" fmla="*/ 137220 w 2766120"/>
                <a:gd name="connsiteY1" fmla="*/ 2133600 h 2133600"/>
                <a:gd name="connsiteX2" fmla="*/ 1823145 w 2766120"/>
                <a:gd name="connsiteY2" fmla="*/ 2133600 h 2133600"/>
                <a:gd name="connsiteX3" fmla="*/ 1842195 w 2766120"/>
                <a:gd name="connsiteY3" fmla="*/ 1628775 h 2133600"/>
                <a:gd name="connsiteX4" fmla="*/ 2766120 w 2766120"/>
                <a:gd name="connsiteY4" fmla="*/ 95250 h 2133600"/>
                <a:gd name="connsiteX5" fmla="*/ 1908870 w 2766120"/>
                <a:gd name="connsiteY5" fmla="*/ 0 h 2133600"/>
                <a:gd name="connsiteX6" fmla="*/ 2051745 w 2766120"/>
                <a:gd name="connsiteY6" fmla="*/ 809625 h 2133600"/>
                <a:gd name="connsiteX7" fmla="*/ 1270695 w 2766120"/>
                <a:gd name="connsiteY7" fmla="*/ 581025 h 2133600"/>
                <a:gd name="connsiteX8" fmla="*/ 232470 w 2766120"/>
                <a:gd name="connsiteY8" fmla="*/ 114300 h 2133600"/>
                <a:gd name="connsiteX0" fmla="*/ 232470 w 2766120"/>
                <a:gd name="connsiteY0" fmla="*/ 151521 h 2170821"/>
                <a:gd name="connsiteX1" fmla="*/ 137220 w 2766120"/>
                <a:gd name="connsiteY1" fmla="*/ 2170821 h 2170821"/>
                <a:gd name="connsiteX2" fmla="*/ 1823145 w 2766120"/>
                <a:gd name="connsiteY2" fmla="*/ 2170821 h 2170821"/>
                <a:gd name="connsiteX3" fmla="*/ 1842195 w 2766120"/>
                <a:gd name="connsiteY3" fmla="*/ 1665996 h 2170821"/>
                <a:gd name="connsiteX4" fmla="*/ 2766120 w 2766120"/>
                <a:gd name="connsiteY4" fmla="*/ 132471 h 2170821"/>
                <a:gd name="connsiteX5" fmla="*/ 1908870 w 2766120"/>
                <a:gd name="connsiteY5" fmla="*/ 37221 h 2170821"/>
                <a:gd name="connsiteX6" fmla="*/ 1937445 w 2766120"/>
                <a:gd name="connsiteY6" fmla="*/ 808746 h 2170821"/>
                <a:gd name="connsiteX7" fmla="*/ 1270695 w 2766120"/>
                <a:gd name="connsiteY7" fmla="*/ 618246 h 2170821"/>
                <a:gd name="connsiteX8" fmla="*/ 232470 w 2766120"/>
                <a:gd name="connsiteY8" fmla="*/ 151521 h 2170821"/>
                <a:gd name="connsiteX0" fmla="*/ 232470 w 2766120"/>
                <a:gd name="connsiteY0" fmla="*/ 176078 h 2195378"/>
                <a:gd name="connsiteX1" fmla="*/ 137220 w 2766120"/>
                <a:gd name="connsiteY1" fmla="*/ 2195378 h 2195378"/>
                <a:gd name="connsiteX2" fmla="*/ 1823145 w 2766120"/>
                <a:gd name="connsiteY2" fmla="*/ 2195378 h 2195378"/>
                <a:gd name="connsiteX3" fmla="*/ 1842195 w 2766120"/>
                <a:gd name="connsiteY3" fmla="*/ 1690553 h 2195378"/>
                <a:gd name="connsiteX4" fmla="*/ 2766120 w 2766120"/>
                <a:gd name="connsiteY4" fmla="*/ 157028 h 2195378"/>
                <a:gd name="connsiteX5" fmla="*/ 1908870 w 2766120"/>
                <a:gd name="connsiteY5" fmla="*/ 61778 h 2195378"/>
                <a:gd name="connsiteX6" fmla="*/ 1937445 w 2766120"/>
                <a:gd name="connsiteY6" fmla="*/ 833303 h 2195378"/>
                <a:gd name="connsiteX7" fmla="*/ 1270695 w 2766120"/>
                <a:gd name="connsiteY7" fmla="*/ 642803 h 2195378"/>
                <a:gd name="connsiteX8" fmla="*/ 232470 w 2766120"/>
                <a:gd name="connsiteY8" fmla="*/ 176078 h 2195378"/>
                <a:gd name="connsiteX0" fmla="*/ 232470 w 2661345"/>
                <a:gd name="connsiteY0" fmla="*/ 155790 h 2175090"/>
                <a:gd name="connsiteX1" fmla="*/ 137220 w 2661345"/>
                <a:gd name="connsiteY1" fmla="*/ 2175090 h 2175090"/>
                <a:gd name="connsiteX2" fmla="*/ 1823145 w 2661345"/>
                <a:gd name="connsiteY2" fmla="*/ 2175090 h 2175090"/>
                <a:gd name="connsiteX3" fmla="*/ 1842195 w 2661345"/>
                <a:gd name="connsiteY3" fmla="*/ 1670265 h 2175090"/>
                <a:gd name="connsiteX4" fmla="*/ 2661345 w 2661345"/>
                <a:gd name="connsiteY4" fmla="*/ 117690 h 2175090"/>
                <a:gd name="connsiteX5" fmla="*/ 1908870 w 2661345"/>
                <a:gd name="connsiteY5" fmla="*/ 41490 h 2175090"/>
                <a:gd name="connsiteX6" fmla="*/ 1937445 w 2661345"/>
                <a:gd name="connsiteY6" fmla="*/ 813015 h 2175090"/>
                <a:gd name="connsiteX7" fmla="*/ 1270695 w 2661345"/>
                <a:gd name="connsiteY7" fmla="*/ 622515 h 2175090"/>
                <a:gd name="connsiteX8" fmla="*/ 232470 w 2661345"/>
                <a:gd name="connsiteY8" fmla="*/ 155790 h 2175090"/>
                <a:gd name="connsiteX0" fmla="*/ 232470 w 2709520"/>
                <a:gd name="connsiteY0" fmla="*/ 155790 h 2175090"/>
                <a:gd name="connsiteX1" fmla="*/ 137220 w 2709520"/>
                <a:gd name="connsiteY1" fmla="*/ 2175090 h 2175090"/>
                <a:gd name="connsiteX2" fmla="*/ 1823145 w 2709520"/>
                <a:gd name="connsiteY2" fmla="*/ 2175090 h 2175090"/>
                <a:gd name="connsiteX3" fmla="*/ 1842195 w 2709520"/>
                <a:gd name="connsiteY3" fmla="*/ 1670265 h 2175090"/>
                <a:gd name="connsiteX4" fmla="*/ 2661345 w 2709520"/>
                <a:gd name="connsiteY4" fmla="*/ 117690 h 2175090"/>
                <a:gd name="connsiteX5" fmla="*/ 1908870 w 2709520"/>
                <a:gd name="connsiteY5" fmla="*/ 41490 h 2175090"/>
                <a:gd name="connsiteX6" fmla="*/ 1937445 w 2709520"/>
                <a:gd name="connsiteY6" fmla="*/ 813015 h 2175090"/>
                <a:gd name="connsiteX7" fmla="*/ 1270695 w 2709520"/>
                <a:gd name="connsiteY7" fmla="*/ 622515 h 2175090"/>
                <a:gd name="connsiteX8" fmla="*/ 232470 w 2709520"/>
                <a:gd name="connsiteY8" fmla="*/ 155790 h 2175090"/>
                <a:gd name="connsiteX0" fmla="*/ 232470 w 2725405"/>
                <a:gd name="connsiteY0" fmla="*/ 155790 h 2175090"/>
                <a:gd name="connsiteX1" fmla="*/ 137220 w 2725405"/>
                <a:gd name="connsiteY1" fmla="*/ 2175090 h 2175090"/>
                <a:gd name="connsiteX2" fmla="*/ 1823145 w 2725405"/>
                <a:gd name="connsiteY2" fmla="*/ 2175090 h 2175090"/>
                <a:gd name="connsiteX3" fmla="*/ 1842195 w 2725405"/>
                <a:gd name="connsiteY3" fmla="*/ 1670265 h 2175090"/>
                <a:gd name="connsiteX4" fmla="*/ 2661345 w 2725405"/>
                <a:gd name="connsiteY4" fmla="*/ 117690 h 2175090"/>
                <a:gd name="connsiteX5" fmla="*/ 1908870 w 2725405"/>
                <a:gd name="connsiteY5" fmla="*/ 41490 h 2175090"/>
                <a:gd name="connsiteX6" fmla="*/ 1937445 w 2725405"/>
                <a:gd name="connsiteY6" fmla="*/ 813015 h 2175090"/>
                <a:gd name="connsiteX7" fmla="*/ 1270695 w 2725405"/>
                <a:gd name="connsiteY7" fmla="*/ 622515 h 2175090"/>
                <a:gd name="connsiteX8" fmla="*/ 232470 w 2725405"/>
                <a:gd name="connsiteY8" fmla="*/ 155790 h 2175090"/>
                <a:gd name="connsiteX0" fmla="*/ 232470 w 2760521"/>
                <a:gd name="connsiteY0" fmla="*/ 155790 h 2175090"/>
                <a:gd name="connsiteX1" fmla="*/ 137220 w 2760521"/>
                <a:gd name="connsiteY1" fmla="*/ 2175090 h 2175090"/>
                <a:gd name="connsiteX2" fmla="*/ 1823145 w 2760521"/>
                <a:gd name="connsiteY2" fmla="*/ 2175090 h 2175090"/>
                <a:gd name="connsiteX3" fmla="*/ 1842195 w 2760521"/>
                <a:gd name="connsiteY3" fmla="*/ 1670265 h 2175090"/>
                <a:gd name="connsiteX4" fmla="*/ 2699445 w 2760521"/>
                <a:gd name="connsiteY4" fmla="*/ 117690 h 2175090"/>
                <a:gd name="connsiteX5" fmla="*/ 1908870 w 2760521"/>
                <a:gd name="connsiteY5" fmla="*/ 41490 h 2175090"/>
                <a:gd name="connsiteX6" fmla="*/ 1937445 w 2760521"/>
                <a:gd name="connsiteY6" fmla="*/ 813015 h 2175090"/>
                <a:gd name="connsiteX7" fmla="*/ 1270695 w 2760521"/>
                <a:gd name="connsiteY7" fmla="*/ 622515 h 2175090"/>
                <a:gd name="connsiteX8" fmla="*/ 232470 w 2760521"/>
                <a:gd name="connsiteY8" fmla="*/ 155790 h 2175090"/>
                <a:gd name="connsiteX0" fmla="*/ 232470 w 2757220"/>
                <a:gd name="connsiteY0" fmla="*/ 155790 h 2175090"/>
                <a:gd name="connsiteX1" fmla="*/ 137220 w 2757220"/>
                <a:gd name="connsiteY1" fmla="*/ 2175090 h 2175090"/>
                <a:gd name="connsiteX2" fmla="*/ 1823145 w 2757220"/>
                <a:gd name="connsiteY2" fmla="*/ 2175090 h 2175090"/>
                <a:gd name="connsiteX3" fmla="*/ 1842195 w 2757220"/>
                <a:gd name="connsiteY3" fmla="*/ 1670265 h 2175090"/>
                <a:gd name="connsiteX4" fmla="*/ 2699445 w 2757220"/>
                <a:gd name="connsiteY4" fmla="*/ 117690 h 2175090"/>
                <a:gd name="connsiteX5" fmla="*/ 1908870 w 2757220"/>
                <a:gd name="connsiteY5" fmla="*/ 41490 h 2175090"/>
                <a:gd name="connsiteX6" fmla="*/ 1937445 w 2757220"/>
                <a:gd name="connsiteY6" fmla="*/ 813015 h 2175090"/>
                <a:gd name="connsiteX7" fmla="*/ 1270695 w 2757220"/>
                <a:gd name="connsiteY7" fmla="*/ 622515 h 2175090"/>
                <a:gd name="connsiteX8" fmla="*/ 232470 w 2757220"/>
                <a:gd name="connsiteY8" fmla="*/ 155790 h 2175090"/>
                <a:gd name="connsiteX0" fmla="*/ 232470 w 2741311"/>
                <a:gd name="connsiteY0" fmla="*/ 155790 h 2175090"/>
                <a:gd name="connsiteX1" fmla="*/ 137220 w 2741311"/>
                <a:gd name="connsiteY1" fmla="*/ 2175090 h 2175090"/>
                <a:gd name="connsiteX2" fmla="*/ 1823145 w 2741311"/>
                <a:gd name="connsiteY2" fmla="*/ 2175090 h 2175090"/>
                <a:gd name="connsiteX3" fmla="*/ 1842195 w 2741311"/>
                <a:gd name="connsiteY3" fmla="*/ 1670265 h 2175090"/>
                <a:gd name="connsiteX4" fmla="*/ 2699445 w 2741311"/>
                <a:gd name="connsiteY4" fmla="*/ 117690 h 2175090"/>
                <a:gd name="connsiteX5" fmla="*/ 1908870 w 2741311"/>
                <a:gd name="connsiteY5" fmla="*/ 41490 h 2175090"/>
                <a:gd name="connsiteX6" fmla="*/ 1937445 w 2741311"/>
                <a:gd name="connsiteY6" fmla="*/ 813015 h 2175090"/>
                <a:gd name="connsiteX7" fmla="*/ 1270695 w 2741311"/>
                <a:gd name="connsiteY7" fmla="*/ 622515 h 2175090"/>
                <a:gd name="connsiteX8" fmla="*/ 232470 w 2741311"/>
                <a:gd name="connsiteY8" fmla="*/ 155790 h 2175090"/>
                <a:gd name="connsiteX0" fmla="*/ 232470 w 2741311"/>
                <a:gd name="connsiteY0" fmla="*/ 155790 h 2175090"/>
                <a:gd name="connsiteX1" fmla="*/ 137220 w 2741311"/>
                <a:gd name="connsiteY1" fmla="*/ 2175090 h 2175090"/>
                <a:gd name="connsiteX2" fmla="*/ 1823145 w 2741311"/>
                <a:gd name="connsiteY2" fmla="*/ 2175090 h 2175090"/>
                <a:gd name="connsiteX3" fmla="*/ 1842195 w 2741311"/>
                <a:gd name="connsiteY3" fmla="*/ 1670265 h 2175090"/>
                <a:gd name="connsiteX4" fmla="*/ 2699445 w 2741311"/>
                <a:gd name="connsiteY4" fmla="*/ 117690 h 2175090"/>
                <a:gd name="connsiteX5" fmla="*/ 1908870 w 2741311"/>
                <a:gd name="connsiteY5" fmla="*/ 41490 h 2175090"/>
                <a:gd name="connsiteX6" fmla="*/ 1937445 w 2741311"/>
                <a:gd name="connsiteY6" fmla="*/ 813015 h 2175090"/>
                <a:gd name="connsiteX7" fmla="*/ 1270695 w 2741311"/>
                <a:gd name="connsiteY7" fmla="*/ 622515 h 2175090"/>
                <a:gd name="connsiteX8" fmla="*/ 232470 w 2741311"/>
                <a:gd name="connsiteY8" fmla="*/ 155790 h 2175090"/>
                <a:gd name="connsiteX0" fmla="*/ 232470 w 2741311"/>
                <a:gd name="connsiteY0" fmla="*/ 155790 h 2175090"/>
                <a:gd name="connsiteX1" fmla="*/ 137220 w 2741311"/>
                <a:gd name="connsiteY1" fmla="*/ 2175090 h 2175090"/>
                <a:gd name="connsiteX2" fmla="*/ 1823145 w 2741311"/>
                <a:gd name="connsiteY2" fmla="*/ 2175090 h 2175090"/>
                <a:gd name="connsiteX3" fmla="*/ 1842195 w 2741311"/>
                <a:gd name="connsiteY3" fmla="*/ 1670265 h 2175090"/>
                <a:gd name="connsiteX4" fmla="*/ 2699445 w 2741311"/>
                <a:gd name="connsiteY4" fmla="*/ 117690 h 2175090"/>
                <a:gd name="connsiteX5" fmla="*/ 1908870 w 2741311"/>
                <a:gd name="connsiteY5" fmla="*/ 41490 h 2175090"/>
                <a:gd name="connsiteX6" fmla="*/ 1937445 w 2741311"/>
                <a:gd name="connsiteY6" fmla="*/ 813015 h 2175090"/>
                <a:gd name="connsiteX7" fmla="*/ 1270695 w 2741311"/>
                <a:gd name="connsiteY7" fmla="*/ 622515 h 2175090"/>
                <a:gd name="connsiteX8" fmla="*/ 232470 w 2741311"/>
                <a:gd name="connsiteY8" fmla="*/ 155790 h 2175090"/>
                <a:gd name="connsiteX0" fmla="*/ 232470 w 2741311"/>
                <a:gd name="connsiteY0" fmla="*/ 147713 h 2167013"/>
                <a:gd name="connsiteX1" fmla="*/ 137220 w 2741311"/>
                <a:gd name="connsiteY1" fmla="*/ 2167013 h 2167013"/>
                <a:gd name="connsiteX2" fmla="*/ 1823145 w 2741311"/>
                <a:gd name="connsiteY2" fmla="*/ 2167013 h 2167013"/>
                <a:gd name="connsiteX3" fmla="*/ 1842195 w 2741311"/>
                <a:gd name="connsiteY3" fmla="*/ 1662188 h 2167013"/>
                <a:gd name="connsiteX4" fmla="*/ 2699445 w 2741311"/>
                <a:gd name="connsiteY4" fmla="*/ 109613 h 2167013"/>
                <a:gd name="connsiteX5" fmla="*/ 1908870 w 2741311"/>
                <a:gd name="connsiteY5" fmla="*/ 33413 h 2167013"/>
                <a:gd name="connsiteX6" fmla="*/ 1937445 w 2741311"/>
                <a:gd name="connsiteY6" fmla="*/ 804938 h 2167013"/>
                <a:gd name="connsiteX7" fmla="*/ 1270695 w 2741311"/>
                <a:gd name="connsiteY7" fmla="*/ 614438 h 2167013"/>
                <a:gd name="connsiteX8" fmla="*/ 232470 w 2741311"/>
                <a:gd name="connsiteY8" fmla="*/ 147713 h 2167013"/>
                <a:gd name="connsiteX0" fmla="*/ 232470 w 2741311"/>
                <a:gd name="connsiteY0" fmla="*/ 95560 h 2114860"/>
                <a:gd name="connsiteX1" fmla="*/ 137220 w 2741311"/>
                <a:gd name="connsiteY1" fmla="*/ 2114860 h 2114860"/>
                <a:gd name="connsiteX2" fmla="*/ 1823145 w 2741311"/>
                <a:gd name="connsiteY2" fmla="*/ 2114860 h 2114860"/>
                <a:gd name="connsiteX3" fmla="*/ 1842195 w 2741311"/>
                <a:gd name="connsiteY3" fmla="*/ 1610035 h 2114860"/>
                <a:gd name="connsiteX4" fmla="*/ 2699445 w 2741311"/>
                <a:gd name="connsiteY4" fmla="*/ 57460 h 2114860"/>
                <a:gd name="connsiteX5" fmla="*/ 1927920 w 2741311"/>
                <a:gd name="connsiteY5" fmla="*/ 47935 h 2114860"/>
                <a:gd name="connsiteX6" fmla="*/ 1937445 w 2741311"/>
                <a:gd name="connsiteY6" fmla="*/ 752785 h 2114860"/>
                <a:gd name="connsiteX7" fmla="*/ 1270695 w 2741311"/>
                <a:gd name="connsiteY7" fmla="*/ 562285 h 2114860"/>
                <a:gd name="connsiteX8" fmla="*/ 232470 w 2741311"/>
                <a:gd name="connsiteY8" fmla="*/ 95560 h 2114860"/>
                <a:gd name="connsiteX0" fmla="*/ 232470 w 2741311"/>
                <a:gd name="connsiteY0" fmla="*/ 189280 h 2208580"/>
                <a:gd name="connsiteX1" fmla="*/ 137220 w 2741311"/>
                <a:gd name="connsiteY1" fmla="*/ 2208580 h 2208580"/>
                <a:gd name="connsiteX2" fmla="*/ 1823145 w 2741311"/>
                <a:gd name="connsiteY2" fmla="*/ 2208580 h 2208580"/>
                <a:gd name="connsiteX3" fmla="*/ 1842195 w 2741311"/>
                <a:gd name="connsiteY3" fmla="*/ 1703755 h 2208580"/>
                <a:gd name="connsiteX4" fmla="*/ 2699445 w 2741311"/>
                <a:gd name="connsiteY4" fmla="*/ 151180 h 2208580"/>
                <a:gd name="connsiteX5" fmla="*/ 1908870 w 2741311"/>
                <a:gd name="connsiteY5" fmla="*/ 27355 h 2208580"/>
                <a:gd name="connsiteX6" fmla="*/ 1937445 w 2741311"/>
                <a:gd name="connsiteY6" fmla="*/ 846505 h 2208580"/>
                <a:gd name="connsiteX7" fmla="*/ 1270695 w 2741311"/>
                <a:gd name="connsiteY7" fmla="*/ 656005 h 2208580"/>
                <a:gd name="connsiteX8" fmla="*/ 232470 w 2741311"/>
                <a:gd name="connsiteY8" fmla="*/ 189280 h 2208580"/>
                <a:gd name="connsiteX0" fmla="*/ 232470 w 2741311"/>
                <a:gd name="connsiteY0" fmla="*/ 213274 h 2232574"/>
                <a:gd name="connsiteX1" fmla="*/ 137220 w 2741311"/>
                <a:gd name="connsiteY1" fmla="*/ 2232574 h 2232574"/>
                <a:gd name="connsiteX2" fmla="*/ 1823145 w 2741311"/>
                <a:gd name="connsiteY2" fmla="*/ 2232574 h 2232574"/>
                <a:gd name="connsiteX3" fmla="*/ 1842195 w 2741311"/>
                <a:gd name="connsiteY3" fmla="*/ 1727749 h 2232574"/>
                <a:gd name="connsiteX4" fmla="*/ 2699445 w 2741311"/>
                <a:gd name="connsiteY4" fmla="*/ 175174 h 2232574"/>
                <a:gd name="connsiteX5" fmla="*/ 2127946 w 2741311"/>
                <a:gd name="connsiteY5" fmla="*/ 127549 h 2232574"/>
                <a:gd name="connsiteX6" fmla="*/ 1908870 w 2741311"/>
                <a:gd name="connsiteY6" fmla="*/ 51349 h 2232574"/>
                <a:gd name="connsiteX7" fmla="*/ 1937445 w 2741311"/>
                <a:gd name="connsiteY7" fmla="*/ 870499 h 2232574"/>
                <a:gd name="connsiteX8" fmla="*/ 1270695 w 2741311"/>
                <a:gd name="connsiteY8" fmla="*/ 679999 h 2232574"/>
                <a:gd name="connsiteX9" fmla="*/ 232470 w 2741311"/>
                <a:gd name="connsiteY9" fmla="*/ 213274 h 2232574"/>
                <a:gd name="connsiteX0" fmla="*/ 232470 w 2741311"/>
                <a:gd name="connsiteY0" fmla="*/ 214182 h 2233482"/>
                <a:gd name="connsiteX1" fmla="*/ 137220 w 2741311"/>
                <a:gd name="connsiteY1" fmla="*/ 2233482 h 2233482"/>
                <a:gd name="connsiteX2" fmla="*/ 1823145 w 2741311"/>
                <a:gd name="connsiteY2" fmla="*/ 2233482 h 2233482"/>
                <a:gd name="connsiteX3" fmla="*/ 1842195 w 2741311"/>
                <a:gd name="connsiteY3" fmla="*/ 1728657 h 2233482"/>
                <a:gd name="connsiteX4" fmla="*/ 2699445 w 2741311"/>
                <a:gd name="connsiteY4" fmla="*/ 176082 h 2233482"/>
                <a:gd name="connsiteX5" fmla="*/ 2048663 w 2741311"/>
                <a:gd name="connsiteY5" fmla="*/ 123172 h 2233482"/>
                <a:gd name="connsiteX6" fmla="*/ 1908870 w 2741311"/>
                <a:gd name="connsiteY6" fmla="*/ 52257 h 2233482"/>
                <a:gd name="connsiteX7" fmla="*/ 1937445 w 2741311"/>
                <a:gd name="connsiteY7" fmla="*/ 871407 h 2233482"/>
                <a:gd name="connsiteX8" fmla="*/ 1270695 w 2741311"/>
                <a:gd name="connsiteY8" fmla="*/ 680907 h 2233482"/>
                <a:gd name="connsiteX9" fmla="*/ 232470 w 2741311"/>
                <a:gd name="connsiteY9" fmla="*/ 214182 h 2233482"/>
                <a:gd name="connsiteX0" fmla="*/ 232470 w 2741311"/>
                <a:gd name="connsiteY0" fmla="*/ 228069 h 2247369"/>
                <a:gd name="connsiteX1" fmla="*/ 137220 w 2741311"/>
                <a:gd name="connsiteY1" fmla="*/ 2247369 h 2247369"/>
                <a:gd name="connsiteX2" fmla="*/ 1823145 w 2741311"/>
                <a:gd name="connsiteY2" fmla="*/ 2247369 h 2247369"/>
                <a:gd name="connsiteX3" fmla="*/ 1842195 w 2741311"/>
                <a:gd name="connsiteY3" fmla="*/ 1742544 h 2247369"/>
                <a:gd name="connsiteX4" fmla="*/ 2699445 w 2741311"/>
                <a:gd name="connsiteY4" fmla="*/ 189969 h 2247369"/>
                <a:gd name="connsiteX5" fmla="*/ 2048663 w 2741311"/>
                <a:gd name="connsiteY5" fmla="*/ 137059 h 2247369"/>
                <a:gd name="connsiteX6" fmla="*/ 1908870 w 2741311"/>
                <a:gd name="connsiteY6" fmla="*/ 66144 h 2247369"/>
                <a:gd name="connsiteX7" fmla="*/ 1937445 w 2741311"/>
                <a:gd name="connsiteY7" fmla="*/ 885294 h 2247369"/>
                <a:gd name="connsiteX8" fmla="*/ 1270695 w 2741311"/>
                <a:gd name="connsiteY8" fmla="*/ 694794 h 2247369"/>
                <a:gd name="connsiteX9" fmla="*/ 232470 w 2741311"/>
                <a:gd name="connsiteY9" fmla="*/ 228069 h 2247369"/>
                <a:gd name="connsiteX0" fmla="*/ 232470 w 2741311"/>
                <a:gd name="connsiteY0" fmla="*/ 175032 h 2194332"/>
                <a:gd name="connsiteX1" fmla="*/ 137220 w 2741311"/>
                <a:gd name="connsiteY1" fmla="*/ 2194332 h 2194332"/>
                <a:gd name="connsiteX2" fmla="*/ 1823145 w 2741311"/>
                <a:gd name="connsiteY2" fmla="*/ 2194332 h 2194332"/>
                <a:gd name="connsiteX3" fmla="*/ 1842195 w 2741311"/>
                <a:gd name="connsiteY3" fmla="*/ 1689507 h 2194332"/>
                <a:gd name="connsiteX4" fmla="*/ 2699445 w 2741311"/>
                <a:gd name="connsiteY4" fmla="*/ 136932 h 2194332"/>
                <a:gd name="connsiteX5" fmla="*/ 2048663 w 2741311"/>
                <a:gd name="connsiteY5" fmla="*/ 84022 h 2194332"/>
                <a:gd name="connsiteX6" fmla="*/ 1908870 w 2741311"/>
                <a:gd name="connsiteY6" fmla="*/ 13107 h 2194332"/>
                <a:gd name="connsiteX7" fmla="*/ 1937445 w 2741311"/>
                <a:gd name="connsiteY7" fmla="*/ 832257 h 2194332"/>
                <a:gd name="connsiteX8" fmla="*/ 1270695 w 2741311"/>
                <a:gd name="connsiteY8" fmla="*/ 641757 h 2194332"/>
                <a:gd name="connsiteX9" fmla="*/ 232470 w 2741311"/>
                <a:gd name="connsiteY9" fmla="*/ 175032 h 2194332"/>
                <a:gd name="connsiteX0" fmla="*/ 232470 w 2741311"/>
                <a:gd name="connsiteY0" fmla="*/ 175032 h 2194332"/>
                <a:gd name="connsiteX1" fmla="*/ 137220 w 2741311"/>
                <a:gd name="connsiteY1" fmla="*/ 2194332 h 2194332"/>
                <a:gd name="connsiteX2" fmla="*/ 1823145 w 2741311"/>
                <a:gd name="connsiteY2" fmla="*/ 2194332 h 2194332"/>
                <a:gd name="connsiteX3" fmla="*/ 1842195 w 2741311"/>
                <a:gd name="connsiteY3" fmla="*/ 1689507 h 2194332"/>
                <a:gd name="connsiteX4" fmla="*/ 2699445 w 2741311"/>
                <a:gd name="connsiteY4" fmla="*/ 136932 h 2194332"/>
                <a:gd name="connsiteX5" fmla="*/ 2048663 w 2741311"/>
                <a:gd name="connsiteY5" fmla="*/ 84022 h 2194332"/>
                <a:gd name="connsiteX6" fmla="*/ 1908870 w 2741311"/>
                <a:gd name="connsiteY6" fmla="*/ 13107 h 2194332"/>
                <a:gd name="connsiteX7" fmla="*/ 1937445 w 2741311"/>
                <a:gd name="connsiteY7" fmla="*/ 832257 h 2194332"/>
                <a:gd name="connsiteX8" fmla="*/ 1270695 w 2741311"/>
                <a:gd name="connsiteY8" fmla="*/ 641757 h 2194332"/>
                <a:gd name="connsiteX9" fmla="*/ 232470 w 2741311"/>
                <a:gd name="connsiteY9" fmla="*/ 175032 h 2194332"/>
                <a:gd name="connsiteX0" fmla="*/ 232470 w 2741311"/>
                <a:gd name="connsiteY0" fmla="*/ 232422 h 2251722"/>
                <a:gd name="connsiteX1" fmla="*/ 137220 w 2741311"/>
                <a:gd name="connsiteY1" fmla="*/ 2251722 h 2251722"/>
                <a:gd name="connsiteX2" fmla="*/ 1823145 w 2741311"/>
                <a:gd name="connsiteY2" fmla="*/ 2251722 h 2251722"/>
                <a:gd name="connsiteX3" fmla="*/ 1842195 w 2741311"/>
                <a:gd name="connsiteY3" fmla="*/ 1746897 h 2251722"/>
                <a:gd name="connsiteX4" fmla="*/ 2699445 w 2741311"/>
                <a:gd name="connsiteY4" fmla="*/ 194322 h 2251722"/>
                <a:gd name="connsiteX5" fmla="*/ 2048663 w 2741311"/>
                <a:gd name="connsiteY5" fmla="*/ 141412 h 2251722"/>
                <a:gd name="connsiteX6" fmla="*/ 2040679 w 2741311"/>
                <a:gd name="connsiteY6" fmla="*/ 48749 h 2251722"/>
                <a:gd name="connsiteX7" fmla="*/ 1908870 w 2741311"/>
                <a:gd name="connsiteY7" fmla="*/ 70497 h 2251722"/>
                <a:gd name="connsiteX8" fmla="*/ 1937445 w 2741311"/>
                <a:gd name="connsiteY8" fmla="*/ 889647 h 2251722"/>
                <a:gd name="connsiteX9" fmla="*/ 1270695 w 2741311"/>
                <a:gd name="connsiteY9" fmla="*/ 699147 h 2251722"/>
                <a:gd name="connsiteX10" fmla="*/ 232470 w 2741311"/>
                <a:gd name="connsiteY10" fmla="*/ 232422 h 2251722"/>
                <a:gd name="connsiteX0" fmla="*/ 232470 w 2741311"/>
                <a:gd name="connsiteY0" fmla="*/ 232422 h 2251722"/>
                <a:gd name="connsiteX1" fmla="*/ 137220 w 2741311"/>
                <a:gd name="connsiteY1" fmla="*/ 2251722 h 2251722"/>
                <a:gd name="connsiteX2" fmla="*/ 1823145 w 2741311"/>
                <a:gd name="connsiteY2" fmla="*/ 2251722 h 2251722"/>
                <a:gd name="connsiteX3" fmla="*/ 1842195 w 2741311"/>
                <a:gd name="connsiteY3" fmla="*/ 1746897 h 2251722"/>
                <a:gd name="connsiteX4" fmla="*/ 2699445 w 2741311"/>
                <a:gd name="connsiteY4" fmla="*/ 194322 h 2251722"/>
                <a:gd name="connsiteX5" fmla="*/ 2048663 w 2741311"/>
                <a:gd name="connsiteY5" fmla="*/ 141412 h 2251722"/>
                <a:gd name="connsiteX6" fmla="*/ 2040679 w 2741311"/>
                <a:gd name="connsiteY6" fmla="*/ 48749 h 2251722"/>
                <a:gd name="connsiteX7" fmla="*/ 1908870 w 2741311"/>
                <a:gd name="connsiteY7" fmla="*/ 70497 h 2251722"/>
                <a:gd name="connsiteX8" fmla="*/ 1937445 w 2741311"/>
                <a:gd name="connsiteY8" fmla="*/ 889647 h 2251722"/>
                <a:gd name="connsiteX9" fmla="*/ 1270695 w 2741311"/>
                <a:gd name="connsiteY9" fmla="*/ 699147 h 2251722"/>
                <a:gd name="connsiteX10" fmla="*/ 232470 w 2741311"/>
                <a:gd name="connsiteY10" fmla="*/ 232422 h 2251722"/>
                <a:gd name="connsiteX0" fmla="*/ 232470 w 2741311"/>
                <a:gd name="connsiteY0" fmla="*/ 232422 h 2251722"/>
                <a:gd name="connsiteX1" fmla="*/ 137220 w 2741311"/>
                <a:gd name="connsiteY1" fmla="*/ 2251722 h 2251722"/>
                <a:gd name="connsiteX2" fmla="*/ 1823145 w 2741311"/>
                <a:gd name="connsiteY2" fmla="*/ 2251722 h 2251722"/>
                <a:gd name="connsiteX3" fmla="*/ 1842195 w 2741311"/>
                <a:gd name="connsiteY3" fmla="*/ 1746897 h 2251722"/>
                <a:gd name="connsiteX4" fmla="*/ 2699445 w 2741311"/>
                <a:gd name="connsiteY4" fmla="*/ 194322 h 2251722"/>
                <a:gd name="connsiteX5" fmla="*/ 2048663 w 2741311"/>
                <a:gd name="connsiteY5" fmla="*/ 141412 h 2251722"/>
                <a:gd name="connsiteX6" fmla="*/ 2040679 w 2741311"/>
                <a:gd name="connsiteY6" fmla="*/ 48749 h 2251722"/>
                <a:gd name="connsiteX7" fmla="*/ 1908870 w 2741311"/>
                <a:gd name="connsiteY7" fmla="*/ 70497 h 2251722"/>
                <a:gd name="connsiteX8" fmla="*/ 1937445 w 2741311"/>
                <a:gd name="connsiteY8" fmla="*/ 889647 h 2251722"/>
                <a:gd name="connsiteX9" fmla="*/ 1270695 w 2741311"/>
                <a:gd name="connsiteY9" fmla="*/ 699147 h 2251722"/>
                <a:gd name="connsiteX10" fmla="*/ 232470 w 2741311"/>
                <a:gd name="connsiteY10" fmla="*/ 232422 h 2251722"/>
                <a:gd name="connsiteX0" fmla="*/ 232470 w 2741311"/>
                <a:gd name="connsiteY0" fmla="*/ 188264 h 2207564"/>
                <a:gd name="connsiteX1" fmla="*/ 137220 w 2741311"/>
                <a:gd name="connsiteY1" fmla="*/ 2207564 h 2207564"/>
                <a:gd name="connsiteX2" fmla="*/ 1823145 w 2741311"/>
                <a:gd name="connsiteY2" fmla="*/ 2207564 h 2207564"/>
                <a:gd name="connsiteX3" fmla="*/ 1842195 w 2741311"/>
                <a:gd name="connsiteY3" fmla="*/ 1702739 h 2207564"/>
                <a:gd name="connsiteX4" fmla="*/ 2699445 w 2741311"/>
                <a:gd name="connsiteY4" fmla="*/ 150164 h 2207564"/>
                <a:gd name="connsiteX5" fmla="*/ 2048663 w 2741311"/>
                <a:gd name="connsiteY5" fmla="*/ 97254 h 2207564"/>
                <a:gd name="connsiteX6" fmla="*/ 2040679 w 2741311"/>
                <a:gd name="connsiteY6" fmla="*/ 4591 h 2207564"/>
                <a:gd name="connsiteX7" fmla="*/ 1908870 w 2741311"/>
                <a:gd name="connsiteY7" fmla="*/ 26339 h 2207564"/>
                <a:gd name="connsiteX8" fmla="*/ 1937445 w 2741311"/>
                <a:gd name="connsiteY8" fmla="*/ 845489 h 2207564"/>
                <a:gd name="connsiteX9" fmla="*/ 1270695 w 2741311"/>
                <a:gd name="connsiteY9" fmla="*/ 654989 h 2207564"/>
                <a:gd name="connsiteX10" fmla="*/ 232470 w 2741311"/>
                <a:gd name="connsiteY10" fmla="*/ 188264 h 2207564"/>
                <a:gd name="connsiteX0" fmla="*/ 232470 w 2741311"/>
                <a:gd name="connsiteY0" fmla="*/ 183976 h 2203276"/>
                <a:gd name="connsiteX1" fmla="*/ 137220 w 2741311"/>
                <a:gd name="connsiteY1" fmla="*/ 2203276 h 2203276"/>
                <a:gd name="connsiteX2" fmla="*/ 1823145 w 2741311"/>
                <a:gd name="connsiteY2" fmla="*/ 2203276 h 2203276"/>
                <a:gd name="connsiteX3" fmla="*/ 1842195 w 2741311"/>
                <a:gd name="connsiteY3" fmla="*/ 1698451 h 2203276"/>
                <a:gd name="connsiteX4" fmla="*/ 2699445 w 2741311"/>
                <a:gd name="connsiteY4" fmla="*/ 145876 h 2203276"/>
                <a:gd name="connsiteX5" fmla="*/ 2048663 w 2741311"/>
                <a:gd name="connsiteY5" fmla="*/ 92966 h 2203276"/>
                <a:gd name="connsiteX6" fmla="*/ 2040679 w 2741311"/>
                <a:gd name="connsiteY6" fmla="*/ 303 h 2203276"/>
                <a:gd name="connsiteX7" fmla="*/ 1908870 w 2741311"/>
                <a:gd name="connsiteY7" fmla="*/ 22051 h 2203276"/>
                <a:gd name="connsiteX8" fmla="*/ 1937445 w 2741311"/>
                <a:gd name="connsiteY8" fmla="*/ 841201 h 2203276"/>
                <a:gd name="connsiteX9" fmla="*/ 1270695 w 2741311"/>
                <a:gd name="connsiteY9" fmla="*/ 650701 h 2203276"/>
                <a:gd name="connsiteX10" fmla="*/ 232470 w 2741311"/>
                <a:gd name="connsiteY10" fmla="*/ 183976 h 2203276"/>
                <a:gd name="connsiteX0" fmla="*/ 232470 w 2741311"/>
                <a:gd name="connsiteY0" fmla="*/ 183976 h 2203276"/>
                <a:gd name="connsiteX1" fmla="*/ 137220 w 2741311"/>
                <a:gd name="connsiteY1" fmla="*/ 2203276 h 2203276"/>
                <a:gd name="connsiteX2" fmla="*/ 1823145 w 2741311"/>
                <a:gd name="connsiteY2" fmla="*/ 2203276 h 2203276"/>
                <a:gd name="connsiteX3" fmla="*/ 1842195 w 2741311"/>
                <a:gd name="connsiteY3" fmla="*/ 1698451 h 2203276"/>
                <a:gd name="connsiteX4" fmla="*/ 2699445 w 2741311"/>
                <a:gd name="connsiteY4" fmla="*/ 145876 h 2203276"/>
                <a:gd name="connsiteX5" fmla="*/ 2048663 w 2741311"/>
                <a:gd name="connsiteY5" fmla="*/ 92966 h 2203276"/>
                <a:gd name="connsiteX6" fmla="*/ 2040679 w 2741311"/>
                <a:gd name="connsiteY6" fmla="*/ 303 h 2203276"/>
                <a:gd name="connsiteX7" fmla="*/ 1908870 w 2741311"/>
                <a:gd name="connsiteY7" fmla="*/ 22051 h 2203276"/>
                <a:gd name="connsiteX8" fmla="*/ 1937445 w 2741311"/>
                <a:gd name="connsiteY8" fmla="*/ 841201 h 2203276"/>
                <a:gd name="connsiteX9" fmla="*/ 1270695 w 2741311"/>
                <a:gd name="connsiteY9" fmla="*/ 650701 h 2203276"/>
                <a:gd name="connsiteX10" fmla="*/ 232470 w 2741311"/>
                <a:gd name="connsiteY10" fmla="*/ 183976 h 2203276"/>
                <a:gd name="connsiteX0" fmla="*/ 232470 w 2662372"/>
                <a:gd name="connsiteY0" fmla="*/ 183976 h 2203276"/>
                <a:gd name="connsiteX1" fmla="*/ 137220 w 2662372"/>
                <a:gd name="connsiteY1" fmla="*/ 2203276 h 2203276"/>
                <a:gd name="connsiteX2" fmla="*/ 1823145 w 2662372"/>
                <a:gd name="connsiteY2" fmla="*/ 2203276 h 2203276"/>
                <a:gd name="connsiteX3" fmla="*/ 1842195 w 2662372"/>
                <a:gd name="connsiteY3" fmla="*/ 1698451 h 2203276"/>
                <a:gd name="connsiteX4" fmla="*/ 2614876 w 2662372"/>
                <a:gd name="connsiteY4" fmla="*/ 119448 h 2203276"/>
                <a:gd name="connsiteX5" fmla="*/ 2048663 w 2662372"/>
                <a:gd name="connsiteY5" fmla="*/ 92966 h 2203276"/>
                <a:gd name="connsiteX6" fmla="*/ 2040679 w 2662372"/>
                <a:gd name="connsiteY6" fmla="*/ 303 h 2203276"/>
                <a:gd name="connsiteX7" fmla="*/ 1908870 w 2662372"/>
                <a:gd name="connsiteY7" fmla="*/ 22051 h 2203276"/>
                <a:gd name="connsiteX8" fmla="*/ 1937445 w 2662372"/>
                <a:gd name="connsiteY8" fmla="*/ 841201 h 2203276"/>
                <a:gd name="connsiteX9" fmla="*/ 1270695 w 2662372"/>
                <a:gd name="connsiteY9" fmla="*/ 650701 h 2203276"/>
                <a:gd name="connsiteX10" fmla="*/ 232470 w 2662372"/>
                <a:gd name="connsiteY10" fmla="*/ 183976 h 2203276"/>
                <a:gd name="connsiteX0" fmla="*/ 232470 w 2662372"/>
                <a:gd name="connsiteY0" fmla="*/ 183976 h 2203276"/>
                <a:gd name="connsiteX1" fmla="*/ 137220 w 2662372"/>
                <a:gd name="connsiteY1" fmla="*/ 2203276 h 2203276"/>
                <a:gd name="connsiteX2" fmla="*/ 1823145 w 2662372"/>
                <a:gd name="connsiteY2" fmla="*/ 2203276 h 2203276"/>
                <a:gd name="connsiteX3" fmla="*/ 1842195 w 2662372"/>
                <a:gd name="connsiteY3" fmla="*/ 1698451 h 2203276"/>
                <a:gd name="connsiteX4" fmla="*/ 2614876 w 2662372"/>
                <a:gd name="connsiteY4" fmla="*/ 119448 h 2203276"/>
                <a:gd name="connsiteX5" fmla="*/ 2048663 w 2662372"/>
                <a:gd name="connsiteY5" fmla="*/ 92966 h 2203276"/>
                <a:gd name="connsiteX6" fmla="*/ 2040679 w 2662372"/>
                <a:gd name="connsiteY6" fmla="*/ 303 h 2203276"/>
                <a:gd name="connsiteX7" fmla="*/ 1908870 w 2662372"/>
                <a:gd name="connsiteY7" fmla="*/ 22051 h 2203276"/>
                <a:gd name="connsiteX8" fmla="*/ 1937445 w 2662372"/>
                <a:gd name="connsiteY8" fmla="*/ 841201 h 2203276"/>
                <a:gd name="connsiteX9" fmla="*/ 1270695 w 2662372"/>
                <a:gd name="connsiteY9" fmla="*/ 650701 h 2203276"/>
                <a:gd name="connsiteX10" fmla="*/ 232470 w 2662372"/>
                <a:gd name="connsiteY10" fmla="*/ 183976 h 2203276"/>
                <a:gd name="connsiteX0" fmla="*/ 232470 w 2664220"/>
                <a:gd name="connsiteY0" fmla="*/ 183976 h 2203276"/>
                <a:gd name="connsiteX1" fmla="*/ 137220 w 2664220"/>
                <a:gd name="connsiteY1" fmla="*/ 2203276 h 2203276"/>
                <a:gd name="connsiteX2" fmla="*/ 1823145 w 2664220"/>
                <a:gd name="connsiteY2" fmla="*/ 2203276 h 2203276"/>
                <a:gd name="connsiteX3" fmla="*/ 1842195 w 2664220"/>
                <a:gd name="connsiteY3" fmla="*/ 1698451 h 2203276"/>
                <a:gd name="connsiteX4" fmla="*/ 2614876 w 2664220"/>
                <a:gd name="connsiteY4" fmla="*/ 119448 h 2203276"/>
                <a:gd name="connsiteX5" fmla="*/ 2048663 w 2664220"/>
                <a:gd name="connsiteY5" fmla="*/ 92966 h 2203276"/>
                <a:gd name="connsiteX6" fmla="*/ 2040679 w 2664220"/>
                <a:gd name="connsiteY6" fmla="*/ 303 h 2203276"/>
                <a:gd name="connsiteX7" fmla="*/ 1908870 w 2664220"/>
                <a:gd name="connsiteY7" fmla="*/ 22051 h 2203276"/>
                <a:gd name="connsiteX8" fmla="*/ 1937445 w 2664220"/>
                <a:gd name="connsiteY8" fmla="*/ 841201 h 2203276"/>
                <a:gd name="connsiteX9" fmla="*/ 1270695 w 2664220"/>
                <a:gd name="connsiteY9" fmla="*/ 650701 h 2203276"/>
                <a:gd name="connsiteX10" fmla="*/ 232470 w 2664220"/>
                <a:gd name="connsiteY10" fmla="*/ 183976 h 2203276"/>
                <a:gd name="connsiteX0" fmla="*/ 232470 w 2695242"/>
                <a:gd name="connsiteY0" fmla="*/ 183976 h 2203276"/>
                <a:gd name="connsiteX1" fmla="*/ 137220 w 2695242"/>
                <a:gd name="connsiteY1" fmla="*/ 2203276 h 2203276"/>
                <a:gd name="connsiteX2" fmla="*/ 1823145 w 2695242"/>
                <a:gd name="connsiteY2" fmla="*/ 2203276 h 2203276"/>
                <a:gd name="connsiteX3" fmla="*/ 1842195 w 2695242"/>
                <a:gd name="connsiteY3" fmla="*/ 1698451 h 2203276"/>
                <a:gd name="connsiteX4" fmla="*/ 2614876 w 2695242"/>
                <a:gd name="connsiteY4" fmla="*/ 119448 h 2203276"/>
                <a:gd name="connsiteX5" fmla="*/ 2048663 w 2695242"/>
                <a:gd name="connsiteY5" fmla="*/ 92966 h 2203276"/>
                <a:gd name="connsiteX6" fmla="*/ 2040679 w 2695242"/>
                <a:gd name="connsiteY6" fmla="*/ 303 h 2203276"/>
                <a:gd name="connsiteX7" fmla="*/ 1908870 w 2695242"/>
                <a:gd name="connsiteY7" fmla="*/ 22051 h 2203276"/>
                <a:gd name="connsiteX8" fmla="*/ 1937445 w 2695242"/>
                <a:gd name="connsiteY8" fmla="*/ 841201 h 2203276"/>
                <a:gd name="connsiteX9" fmla="*/ 1270695 w 2695242"/>
                <a:gd name="connsiteY9" fmla="*/ 650701 h 2203276"/>
                <a:gd name="connsiteX10" fmla="*/ 232470 w 2695242"/>
                <a:gd name="connsiteY10" fmla="*/ 183976 h 2203276"/>
                <a:gd name="connsiteX0" fmla="*/ 232470 w 2718665"/>
                <a:gd name="connsiteY0" fmla="*/ 183976 h 2203276"/>
                <a:gd name="connsiteX1" fmla="*/ 137220 w 2718665"/>
                <a:gd name="connsiteY1" fmla="*/ 2203276 h 2203276"/>
                <a:gd name="connsiteX2" fmla="*/ 1823145 w 2718665"/>
                <a:gd name="connsiteY2" fmla="*/ 2203276 h 2203276"/>
                <a:gd name="connsiteX3" fmla="*/ 1842195 w 2718665"/>
                <a:gd name="connsiteY3" fmla="*/ 1698451 h 2203276"/>
                <a:gd name="connsiteX4" fmla="*/ 2614876 w 2718665"/>
                <a:gd name="connsiteY4" fmla="*/ 119448 h 2203276"/>
                <a:gd name="connsiteX5" fmla="*/ 2048663 w 2718665"/>
                <a:gd name="connsiteY5" fmla="*/ 92966 h 2203276"/>
                <a:gd name="connsiteX6" fmla="*/ 2040679 w 2718665"/>
                <a:gd name="connsiteY6" fmla="*/ 303 h 2203276"/>
                <a:gd name="connsiteX7" fmla="*/ 1908870 w 2718665"/>
                <a:gd name="connsiteY7" fmla="*/ 22051 h 2203276"/>
                <a:gd name="connsiteX8" fmla="*/ 1937445 w 2718665"/>
                <a:gd name="connsiteY8" fmla="*/ 841201 h 2203276"/>
                <a:gd name="connsiteX9" fmla="*/ 1270695 w 2718665"/>
                <a:gd name="connsiteY9" fmla="*/ 650701 h 2203276"/>
                <a:gd name="connsiteX10" fmla="*/ 232470 w 2718665"/>
                <a:gd name="connsiteY10" fmla="*/ 183976 h 2203276"/>
                <a:gd name="connsiteX0" fmla="*/ 232470 w 2718665"/>
                <a:gd name="connsiteY0" fmla="*/ 183976 h 2203276"/>
                <a:gd name="connsiteX1" fmla="*/ 137220 w 2718665"/>
                <a:gd name="connsiteY1" fmla="*/ 2203276 h 2203276"/>
                <a:gd name="connsiteX2" fmla="*/ 1823145 w 2718665"/>
                <a:gd name="connsiteY2" fmla="*/ 2203276 h 2203276"/>
                <a:gd name="connsiteX3" fmla="*/ 1842195 w 2718665"/>
                <a:gd name="connsiteY3" fmla="*/ 1698451 h 2203276"/>
                <a:gd name="connsiteX4" fmla="*/ 2614876 w 2718665"/>
                <a:gd name="connsiteY4" fmla="*/ 119448 h 2203276"/>
                <a:gd name="connsiteX5" fmla="*/ 2048663 w 2718665"/>
                <a:gd name="connsiteY5" fmla="*/ 92966 h 2203276"/>
                <a:gd name="connsiteX6" fmla="*/ 2040679 w 2718665"/>
                <a:gd name="connsiteY6" fmla="*/ 303 h 2203276"/>
                <a:gd name="connsiteX7" fmla="*/ 1908870 w 2718665"/>
                <a:gd name="connsiteY7" fmla="*/ 22051 h 2203276"/>
                <a:gd name="connsiteX8" fmla="*/ 1937445 w 2718665"/>
                <a:gd name="connsiteY8" fmla="*/ 841201 h 2203276"/>
                <a:gd name="connsiteX9" fmla="*/ 1395842 w 2718665"/>
                <a:gd name="connsiteY9" fmla="*/ 576428 h 2203276"/>
                <a:gd name="connsiteX10" fmla="*/ 1270695 w 2718665"/>
                <a:gd name="connsiteY10" fmla="*/ 650701 h 2203276"/>
                <a:gd name="connsiteX11" fmla="*/ 232470 w 2718665"/>
                <a:gd name="connsiteY11" fmla="*/ 183976 h 2203276"/>
                <a:gd name="connsiteX0" fmla="*/ 232470 w 2718665"/>
                <a:gd name="connsiteY0" fmla="*/ 183976 h 2203276"/>
                <a:gd name="connsiteX1" fmla="*/ 137220 w 2718665"/>
                <a:gd name="connsiteY1" fmla="*/ 2203276 h 2203276"/>
                <a:gd name="connsiteX2" fmla="*/ 1823145 w 2718665"/>
                <a:gd name="connsiteY2" fmla="*/ 2203276 h 2203276"/>
                <a:gd name="connsiteX3" fmla="*/ 1842195 w 2718665"/>
                <a:gd name="connsiteY3" fmla="*/ 1698451 h 2203276"/>
                <a:gd name="connsiteX4" fmla="*/ 2614876 w 2718665"/>
                <a:gd name="connsiteY4" fmla="*/ 119448 h 2203276"/>
                <a:gd name="connsiteX5" fmla="*/ 2048663 w 2718665"/>
                <a:gd name="connsiteY5" fmla="*/ 92966 h 2203276"/>
                <a:gd name="connsiteX6" fmla="*/ 2040679 w 2718665"/>
                <a:gd name="connsiteY6" fmla="*/ 303 h 2203276"/>
                <a:gd name="connsiteX7" fmla="*/ 1908870 w 2718665"/>
                <a:gd name="connsiteY7" fmla="*/ 22051 h 2203276"/>
                <a:gd name="connsiteX8" fmla="*/ 1937445 w 2718665"/>
                <a:gd name="connsiteY8" fmla="*/ 841201 h 2203276"/>
                <a:gd name="connsiteX9" fmla="*/ 1395842 w 2718665"/>
                <a:gd name="connsiteY9" fmla="*/ 576428 h 2203276"/>
                <a:gd name="connsiteX10" fmla="*/ 1270695 w 2718665"/>
                <a:gd name="connsiteY10" fmla="*/ 650701 h 2203276"/>
                <a:gd name="connsiteX11" fmla="*/ 232470 w 2718665"/>
                <a:gd name="connsiteY11" fmla="*/ 183976 h 2203276"/>
                <a:gd name="connsiteX0" fmla="*/ 232470 w 2718665"/>
                <a:gd name="connsiteY0" fmla="*/ 183976 h 2203276"/>
                <a:gd name="connsiteX1" fmla="*/ 137220 w 2718665"/>
                <a:gd name="connsiteY1" fmla="*/ 2203276 h 2203276"/>
                <a:gd name="connsiteX2" fmla="*/ 1823145 w 2718665"/>
                <a:gd name="connsiteY2" fmla="*/ 2203276 h 2203276"/>
                <a:gd name="connsiteX3" fmla="*/ 1842195 w 2718665"/>
                <a:gd name="connsiteY3" fmla="*/ 1698451 h 2203276"/>
                <a:gd name="connsiteX4" fmla="*/ 2614876 w 2718665"/>
                <a:gd name="connsiteY4" fmla="*/ 119448 h 2203276"/>
                <a:gd name="connsiteX5" fmla="*/ 2048663 w 2718665"/>
                <a:gd name="connsiteY5" fmla="*/ 92966 h 2203276"/>
                <a:gd name="connsiteX6" fmla="*/ 2040679 w 2718665"/>
                <a:gd name="connsiteY6" fmla="*/ 303 h 2203276"/>
                <a:gd name="connsiteX7" fmla="*/ 1908870 w 2718665"/>
                <a:gd name="connsiteY7" fmla="*/ 22051 h 2203276"/>
                <a:gd name="connsiteX8" fmla="*/ 1937445 w 2718665"/>
                <a:gd name="connsiteY8" fmla="*/ 820059 h 2203276"/>
                <a:gd name="connsiteX9" fmla="*/ 1395842 w 2718665"/>
                <a:gd name="connsiteY9" fmla="*/ 576428 h 2203276"/>
                <a:gd name="connsiteX10" fmla="*/ 1270695 w 2718665"/>
                <a:gd name="connsiteY10" fmla="*/ 650701 h 2203276"/>
                <a:gd name="connsiteX11" fmla="*/ 232470 w 2718665"/>
                <a:gd name="connsiteY11" fmla="*/ 183976 h 2203276"/>
                <a:gd name="connsiteX0" fmla="*/ 232470 w 2718665"/>
                <a:gd name="connsiteY0" fmla="*/ 183976 h 2203276"/>
                <a:gd name="connsiteX1" fmla="*/ 137220 w 2718665"/>
                <a:gd name="connsiteY1" fmla="*/ 2203276 h 2203276"/>
                <a:gd name="connsiteX2" fmla="*/ 1823145 w 2718665"/>
                <a:gd name="connsiteY2" fmla="*/ 2203276 h 2203276"/>
                <a:gd name="connsiteX3" fmla="*/ 1842195 w 2718665"/>
                <a:gd name="connsiteY3" fmla="*/ 1698451 h 2203276"/>
                <a:gd name="connsiteX4" fmla="*/ 2614876 w 2718665"/>
                <a:gd name="connsiteY4" fmla="*/ 119448 h 2203276"/>
                <a:gd name="connsiteX5" fmla="*/ 2048663 w 2718665"/>
                <a:gd name="connsiteY5" fmla="*/ 92966 h 2203276"/>
                <a:gd name="connsiteX6" fmla="*/ 2040679 w 2718665"/>
                <a:gd name="connsiteY6" fmla="*/ 303 h 2203276"/>
                <a:gd name="connsiteX7" fmla="*/ 1908870 w 2718665"/>
                <a:gd name="connsiteY7" fmla="*/ 22051 h 2203276"/>
                <a:gd name="connsiteX8" fmla="*/ 1911018 w 2718665"/>
                <a:gd name="connsiteY8" fmla="*/ 783060 h 2203276"/>
                <a:gd name="connsiteX9" fmla="*/ 1395842 w 2718665"/>
                <a:gd name="connsiteY9" fmla="*/ 576428 h 2203276"/>
                <a:gd name="connsiteX10" fmla="*/ 1270695 w 2718665"/>
                <a:gd name="connsiteY10" fmla="*/ 650701 h 2203276"/>
                <a:gd name="connsiteX11" fmla="*/ 232470 w 2718665"/>
                <a:gd name="connsiteY11" fmla="*/ 183976 h 2203276"/>
                <a:gd name="connsiteX0" fmla="*/ 232470 w 2718665"/>
                <a:gd name="connsiteY0" fmla="*/ 183976 h 2203276"/>
                <a:gd name="connsiteX1" fmla="*/ 137220 w 2718665"/>
                <a:gd name="connsiteY1" fmla="*/ 2203276 h 2203276"/>
                <a:gd name="connsiteX2" fmla="*/ 1823145 w 2718665"/>
                <a:gd name="connsiteY2" fmla="*/ 2203276 h 2203276"/>
                <a:gd name="connsiteX3" fmla="*/ 1842195 w 2718665"/>
                <a:gd name="connsiteY3" fmla="*/ 1698451 h 2203276"/>
                <a:gd name="connsiteX4" fmla="*/ 2614876 w 2718665"/>
                <a:gd name="connsiteY4" fmla="*/ 119448 h 2203276"/>
                <a:gd name="connsiteX5" fmla="*/ 2048663 w 2718665"/>
                <a:gd name="connsiteY5" fmla="*/ 92966 h 2203276"/>
                <a:gd name="connsiteX6" fmla="*/ 2040679 w 2718665"/>
                <a:gd name="connsiteY6" fmla="*/ 303 h 2203276"/>
                <a:gd name="connsiteX7" fmla="*/ 1908870 w 2718665"/>
                <a:gd name="connsiteY7" fmla="*/ 22051 h 2203276"/>
                <a:gd name="connsiteX8" fmla="*/ 1911018 w 2718665"/>
                <a:gd name="connsiteY8" fmla="*/ 783060 h 2203276"/>
                <a:gd name="connsiteX9" fmla="*/ 1395842 w 2718665"/>
                <a:gd name="connsiteY9" fmla="*/ 576428 h 2203276"/>
                <a:gd name="connsiteX10" fmla="*/ 1270695 w 2718665"/>
                <a:gd name="connsiteY10" fmla="*/ 650701 h 2203276"/>
                <a:gd name="connsiteX11" fmla="*/ 232470 w 2718665"/>
                <a:gd name="connsiteY11" fmla="*/ 183976 h 2203276"/>
                <a:gd name="connsiteX0" fmla="*/ 232470 w 2718665"/>
                <a:gd name="connsiteY0" fmla="*/ 183976 h 2203276"/>
                <a:gd name="connsiteX1" fmla="*/ 137220 w 2718665"/>
                <a:gd name="connsiteY1" fmla="*/ 2203276 h 2203276"/>
                <a:gd name="connsiteX2" fmla="*/ 1823145 w 2718665"/>
                <a:gd name="connsiteY2" fmla="*/ 2203276 h 2203276"/>
                <a:gd name="connsiteX3" fmla="*/ 1842195 w 2718665"/>
                <a:gd name="connsiteY3" fmla="*/ 1698451 h 2203276"/>
                <a:gd name="connsiteX4" fmla="*/ 2614876 w 2718665"/>
                <a:gd name="connsiteY4" fmla="*/ 119448 h 2203276"/>
                <a:gd name="connsiteX5" fmla="*/ 2048663 w 2718665"/>
                <a:gd name="connsiteY5" fmla="*/ 92966 h 2203276"/>
                <a:gd name="connsiteX6" fmla="*/ 2040679 w 2718665"/>
                <a:gd name="connsiteY6" fmla="*/ 303 h 2203276"/>
                <a:gd name="connsiteX7" fmla="*/ 1908870 w 2718665"/>
                <a:gd name="connsiteY7" fmla="*/ 22051 h 2203276"/>
                <a:gd name="connsiteX8" fmla="*/ 1911018 w 2718665"/>
                <a:gd name="connsiteY8" fmla="*/ 783060 h 2203276"/>
                <a:gd name="connsiteX9" fmla="*/ 1395842 w 2718665"/>
                <a:gd name="connsiteY9" fmla="*/ 576428 h 2203276"/>
                <a:gd name="connsiteX10" fmla="*/ 1270695 w 2718665"/>
                <a:gd name="connsiteY10" fmla="*/ 650701 h 2203276"/>
                <a:gd name="connsiteX11" fmla="*/ 232470 w 2718665"/>
                <a:gd name="connsiteY11" fmla="*/ 183976 h 2203276"/>
                <a:gd name="connsiteX0" fmla="*/ 232470 w 2718665"/>
                <a:gd name="connsiteY0" fmla="*/ 183976 h 2203276"/>
                <a:gd name="connsiteX1" fmla="*/ 137220 w 2718665"/>
                <a:gd name="connsiteY1" fmla="*/ 2203276 h 2203276"/>
                <a:gd name="connsiteX2" fmla="*/ 1823145 w 2718665"/>
                <a:gd name="connsiteY2" fmla="*/ 2203276 h 2203276"/>
                <a:gd name="connsiteX3" fmla="*/ 1842195 w 2718665"/>
                <a:gd name="connsiteY3" fmla="*/ 1698451 h 2203276"/>
                <a:gd name="connsiteX4" fmla="*/ 2614876 w 2718665"/>
                <a:gd name="connsiteY4" fmla="*/ 119448 h 2203276"/>
                <a:gd name="connsiteX5" fmla="*/ 2048663 w 2718665"/>
                <a:gd name="connsiteY5" fmla="*/ 92966 h 2203276"/>
                <a:gd name="connsiteX6" fmla="*/ 2040679 w 2718665"/>
                <a:gd name="connsiteY6" fmla="*/ 303 h 2203276"/>
                <a:gd name="connsiteX7" fmla="*/ 1908870 w 2718665"/>
                <a:gd name="connsiteY7" fmla="*/ 22051 h 2203276"/>
                <a:gd name="connsiteX8" fmla="*/ 1911018 w 2718665"/>
                <a:gd name="connsiteY8" fmla="*/ 783060 h 2203276"/>
                <a:gd name="connsiteX9" fmla="*/ 1395842 w 2718665"/>
                <a:gd name="connsiteY9" fmla="*/ 576428 h 2203276"/>
                <a:gd name="connsiteX10" fmla="*/ 1270695 w 2718665"/>
                <a:gd name="connsiteY10" fmla="*/ 650701 h 2203276"/>
                <a:gd name="connsiteX11" fmla="*/ 232470 w 2718665"/>
                <a:gd name="connsiteY11" fmla="*/ 183976 h 2203276"/>
                <a:gd name="connsiteX0" fmla="*/ 232470 w 2718665"/>
                <a:gd name="connsiteY0" fmla="*/ 183976 h 2203276"/>
                <a:gd name="connsiteX1" fmla="*/ 137220 w 2718665"/>
                <a:gd name="connsiteY1" fmla="*/ 2203276 h 2203276"/>
                <a:gd name="connsiteX2" fmla="*/ 1823145 w 2718665"/>
                <a:gd name="connsiteY2" fmla="*/ 2203276 h 2203276"/>
                <a:gd name="connsiteX3" fmla="*/ 1842195 w 2718665"/>
                <a:gd name="connsiteY3" fmla="*/ 1698451 h 2203276"/>
                <a:gd name="connsiteX4" fmla="*/ 2614876 w 2718665"/>
                <a:gd name="connsiteY4" fmla="*/ 119448 h 2203276"/>
                <a:gd name="connsiteX5" fmla="*/ 2048663 w 2718665"/>
                <a:gd name="connsiteY5" fmla="*/ 92966 h 2203276"/>
                <a:gd name="connsiteX6" fmla="*/ 2040679 w 2718665"/>
                <a:gd name="connsiteY6" fmla="*/ 303 h 2203276"/>
                <a:gd name="connsiteX7" fmla="*/ 1908870 w 2718665"/>
                <a:gd name="connsiteY7" fmla="*/ 22051 h 2203276"/>
                <a:gd name="connsiteX8" fmla="*/ 1911018 w 2718665"/>
                <a:gd name="connsiteY8" fmla="*/ 783060 h 2203276"/>
                <a:gd name="connsiteX9" fmla="*/ 1210848 w 2718665"/>
                <a:gd name="connsiteY9" fmla="*/ 513001 h 2203276"/>
                <a:gd name="connsiteX10" fmla="*/ 1270695 w 2718665"/>
                <a:gd name="connsiteY10" fmla="*/ 650701 h 2203276"/>
                <a:gd name="connsiteX11" fmla="*/ 232470 w 2718665"/>
                <a:gd name="connsiteY11" fmla="*/ 183976 h 2203276"/>
                <a:gd name="connsiteX0" fmla="*/ 232470 w 2718665"/>
                <a:gd name="connsiteY0" fmla="*/ 183976 h 2203276"/>
                <a:gd name="connsiteX1" fmla="*/ 137220 w 2718665"/>
                <a:gd name="connsiteY1" fmla="*/ 2203276 h 2203276"/>
                <a:gd name="connsiteX2" fmla="*/ 1823145 w 2718665"/>
                <a:gd name="connsiteY2" fmla="*/ 2203276 h 2203276"/>
                <a:gd name="connsiteX3" fmla="*/ 1842195 w 2718665"/>
                <a:gd name="connsiteY3" fmla="*/ 1698451 h 2203276"/>
                <a:gd name="connsiteX4" fmla="*/ 2614876 w 2718665"/>
                <a:gd name="connsiteY4" fmla="*/ 119448 h 2203276"/>
                <a:gd name="connsiteX5" fmla="*/ 2048663 w 2718665"/>
                <a:gd name="connsiteY5" fmla="*/ 92966 h 2203276"/>
                <a:gd name="connsiteX6" fmla="*/ 2040679 w 2718665"/>
                <a:gd name="connsiteY6" fmla="*/ 303 h 2203276"/>
                <a:gd name="connsiteX7" fmla="*/ 1908870 w 2718665"/>
                <a:gd name="connsiteY7" fmla="*/ 22051 h 2203276"/>
                <a:gd name="connsiteX8" fmla="*/ 1911018 w 2718665"/>
                <a:gd name="connsiteY8" fmla="*/ 783060 h 2203276"/>
                <a:gd name="connsiteX9" fmla="*/ 1210848 w 2718665"/>
                <a:gd name="connsiteY9" fmla="*/ 513001 h 2203276"/>
                <a:gd name="connsiteX10" fmla="*/ 1270695 w 2718665"/>
                <a:gd name="connsiteY10" fmla="*/ 650701 h 2203276"/>
                <a:gd name="connsiteX11" fmla="*/ 232470 w 2718665"/>
                <a:gd name="connsiteY11" fmla="*/ 183976 h 2203276"/>
                <a:gd name="connsiteX0" fmla="*/ 232470 w 2718665"/>
                <a:gd name="connsiteY0" fmla="*/ 183976 h 2203276"/>
                <a:gd name="connsiteX1" fmla="*/ 137220 w 2718665"/>
                <a:gd name="connsiteY1" fmla="*/ 2203276 h 2203276"/>
                <a:gd name="connsiteX2" fmla="*/ 1823145 w 2718665"/>
                <a:gd name="connsiteY2" fmla="*/ 2203276 h 2203276"/>
                <a:gd name="connsiteX3" fmla="*/ 1842195 w 2718665"/>
                <a:gd name="connsiteY3" fmla="*/ 1698451 h 2203276"/>
                <a:gd name="connsiteX4" fmla="*/ 2614876 w 2718665"/>
                <a:gd name="connsiteY4" fmla="*/ 119448 h 2203276"/>
                <a:gd name="connsiteX5" fmla="*/ 2048663 w 2718665"/>
                <a:gd name="connsiteY5" fmla="*/ 92966 h 2203276"/>
                <a:gd name="connsiteX6" fmla="*/ 2040679 w 2718665"/>
                <a:gd name="connsiteY6" fmla="*/ 303 h 2203276"/>
                <a:gd name="connsiteX7" fmla="*/ 1908870 w 2718665"/>
                <a:gd name="connsiteY7" fmla="*/ 22051 h 2203276"/>
                <a:gd name="connsiteX8" fmla="*/ 1911018 w 2718665"/>
                <a:gd name="connsiteY8" fmla="*/ 783060 h 2203276"/>
                <a:gd name="connsiteX9" fmla="*/ 1210848 w 2718665"/>
                <a:gd name="connsiteY9" fmla="*/ 513001 h 2203276"/>
                <a:gd name="connsiteX10" fmla="*/ 1122700 w 2718665"/>
                <a:gd name="connsiteY10" fmla="*/ 497420 h 2203276"/>
                <a:gd name="connsiteX11" fmla="*/ 232470 w 2718665"/>
                <a:gd name="connsiteY11" fmla="*/ 183976 h 2203276"/>
                <a:gd name="connsiteX0" fmla="*/ 232470 w 2718665"/>
                <a:gd name="connsiteY0" fmla="*/ 183976 h 2203276"/>
                <a:gd name="connsiteX1" fmla="*/ 137220 w 2718665"/>
                <a:gd name="connsiteY1" fmla="*/ 2203276 h 2203276"/>
                <a:gd name="connsiteX2" fmla="*/ 1823145 w 2718665"/>
                <a:gd name="connsiteY2" fmla="*/ 2203276 h 2203276"/>
                <a:gd name="connsiteX3" fmla="*/ 1842195 w 2718665"/>
                <a:gd name="connsiteY3" fmla="*/ 1698451 h 2203276"/>
                <a:gd name="connsiteX4" fmla="*/ 2614876 w 2718665"/>
                <a:gd name="connsiteY4" fmla="*/ 119448 h 2203276"/>
                <a:gd name="connsiteX5" fmla="*/ 2048663 w 2718665"/>
                <a:gd name="connsiteY5" fmla="*/ 92966 h 2203276"/>
                <a:gd name="connsiteX6" fmla="*/ 2040679 w 2718665"/>
                <a:gd name="connsiteY6" fmla="*/ 303 h 2203276"/>
                <a:gd name="connsiteX7" fmla="*/ 1908870 w 2718665"/>
                <a:gd name="connsiteY7" fmla="*/ 22051 h 2203276"/>
                <a:gd name="connsiteX8" fmla="*/ 1911018 w 2718665"/>
                <a:gd name="connsiteY8" fmla="*/ 783060 h 2203276"/>
                <a:gd name="connsiteX9" fmla="*/ 1210848 w 2718665"/>
                <a:gd name="connsiteY9" fmla="*/ 513001 h 2203276"/>
                <a:gd name="connsiteX10" fmla="*/ 1122700 w 2718665"/>
                <a:gd name="connsiteY10" fmla="*/ 497420 h 2203276"/>
                <a:gd name="connsiteX11" fmla="*/ 232470 w 2718665"/>
                <a:gd name="connsiteY11" fmla="*/ 183976 h 2203276"/>
                <a:gd name="connsiteX0" fmla="*/ 232470 w 2718665"/>
                <a:gd name="connsiteY0" fmla="*/ 183976 h 2203276"/>
                <a:gd name="connsiteX1" fmla="*/ 137220 w 2718665"/>
                <a:gd name="connsiteY1" fmla="*/ 2203276 h 2203276"/>
                <a:gd name="connsiteX2" fmla="*/ 1823145 w 2718665"/>
                <a:gd name="connsiteY2" fmla="*/ 2203276 h 2203276"/>
                <a:gd name="connsiteX3" fmla="*/ 1842195 w 2718665"/>
                <a:gd name="connsiteY3" fmla="*/ 1698451 h 2203276"/>
                <a:gd name="connsiteX4" fmla="*/ 2614876 w 2718665"/>
                <a:gd name="connsiteY4" fmla="*/ 119448 h 2203276"/>
                <a:gd name="connsiteX5" fmla="*/ 2048663 w 2718665"/>
                <a:gd name="connsiteY5" fmla="*/ 92966 h 2203276"/>
                <a:gd name="connsiteX6" fmla="*/ 2040679 w 2718665"/>
                <a:gd name="connsiteY6" fmla="*/ 303 h 2203276"/>
                <a:gd name="connsiteX7" fmla="*/ 1908870 w 2718665"/>
                <a:gd name="connsiteY7" fmla="*/ 22051 h 2203276"/>
                <a:gd name="connsiteX8" fmla="*/ 1911018 w 2718665"/>
                <a:gd name="connsiteY8" fmla="*/ 783060 h 2203276"/>
                <a:gd name="connsiteX9" fmla="*/ 1237275 w 2718665"/>
                <a:gd name="connsiteY9" fmla="*/ 497145 h 2203276"/>
                <a:gd name="connsiteX10" fmla="*/ 1122700 w 2718665"/>
                <a:gd name="connsiteY10" fmla="*/ 497420 h 2203276"/>
                <a:gd name="connsiteX11" fmla="*/ 232470 w 2718665"/>
                <a:gd name="connsiteY11" fmla="*/ 183976 h 2203276"/>
                <a:gd name="connsiteX0" fmla="*/ 232470 w 2718665"/>
                <a:gd name="connsiteY0" fmla="*/ 183976 h 2203276"/>
                <a:gd name="connsiteX1" fmla="*/ 137220 w 2718665"/>
                <a:gd name="connsiteY1" fmla="*/ 2203276 h 2203276"/>
                <a:gd name="connsiteX2" fmla="*/ 1823145 w 2718665"/>
                <a:gd name="connsiteY2" fmla="*/ 2203276 h 2203276"/>
                <a:gd name="connsiteX3" fmla="*/ 1842195 w 2718665"/>
                <a:gd name="connsiteY3" fmla="*/ 1698451 h 2203276"/>
                <a:gd name="connsiteX4" fmla="*/ 2614876 w 2718665"/>
                <a:gd name="connsiteY4" fmla="*/ 119448 h 2203276"/>
                <a:gd name="connsiteX5" fmla="*/ 2048663 w 2718665"/>
                <a:gd name="connsiteY5" fmla="*/ 92966 h 2203276"/>
                <a:gd name="connsiteX6" fmla="*/ 2040679 w 2718665"/>
                <a:gd name="connsiteY6" fmla="*/ 303 h 2203276"/>
                <a:gd name="connsiteX7" fmla="*/ 1908870 w 2718665"/>
                <a:gd name="connsiteY7" fmla="*/ 22051 h 2203276"/>
                <a:gd name="connsiteX8" fmla="*/ 1911018 w 2718665"/>
                <a:gd name="connsiteY8" fmla="*/ 783060 h 2203276"/>
                <a:gd name="connsiteX9" fmla="*/ 1237275 w 2718665"/>
                <a:gd name="connsiteY9" fmla="*/ 497145 h 2203276"/>
                <a:gd name="connsiteX10" fmla="*/ 1122700 w 2718665"/>
                <a:gd name="connsiteY10" fmla="*/ 497420 h 2203276"/>
                <a:gd name="connsiteX11" fmla="*/ 232470 w 2718665"/>
                <a:gd name="connsiteY11" fmla="*/ 183976 h 2203276"/>
                <a:gd name="connsiteX0" fmla="*/ 232470 w 2718665"/>
                <a:gd name="connsiteY0" fmla="*/ 183976 h 2203276"/>
                <a:gd name="connsiteX1" fmla="*/ 137220 w 2718665"/>
                <a:gd name="connsiteY1" fmla="*/ 2203276 h 2203276"/>
                <a:gd name="connsiteX2" fmla="*/ 1823145 w 2718665"/>
                <a:gd name="connsiteY2" fmla="*/ 2203276 h 2203276"/>
                <a:gd name="connsiteX3" fmla="*/ 1842195 w 2718665"/>
                <a:gd name="connsiteY3" fmla="*/ 1698451 h 2203276"/>
                <a:gd name="connsiteX4" fmla="*/ 2614876 w 2718665"/>
                <a:gd name="connsiteY4" fmla="*/ 119448 h 2203276"/>
                <a:gd name="connsiteX5" fmla="*/ 2048663 w 2718665"/>
                <a:gd name="connsiteY5" fmla="*/ 92966 h 2203276"/>
                <a:gd name="connsiteX6" fmla="*/ 2040679 w 2718665"/>
                <a:gd name="connsiteY6" fmla="*/ 303 h 2203276"/>
                <a:gd name="connsiteX7" fmla="*/ 1908870 w 2718665"/>
                <a:gd name="connsiteY7" fmla="*/ 22051 h 2203276"/>
                <a:gd name="connsiteX8" fmla="*/ 1911018 w 2718665"/>
                <a:gd name="connsiteY8" fmla="*/ 783060 h 2203276"/>
                <a:gd name="connsiteX9" fmla="*/ 1237275 w 2718665"/>
                <a:gd name="connsiteY9" fmla="*/ 497145 h 2203276"/>
                <a:gd name="connsiteX10" fmla="*/ 1122700 w 2718665"/>
                <a:gd name="connsiteY10" fmla="*/ 497420 h 2203276"/>
                <a:gd name="connsiteX11" fmla="*/ 232470 w 2718665"/>
                <a:gd name="connsiteY11" fmla="*/ 183976 h 2203276"/>
                <a:gd name="connsiteX0" fmla="*/ 232470 w 2718665"/>
                <a:gd name="connsiteY0" fmla="*/ 183976 h 2203276"/>
                <a:gd name="connsiteX1" fmla="*/ 137220 w 2718665"/>
                <a:gd name="connsiteY1" fmla="*/ 2203276 h 2203276"/>
                <a:gd name="connsiteX2" fmla="*/ 1823145 w 2718665"/>
                <a:gd name="connsiteY2" fmla="*/ 2203276 h 2203276"/>
                <a:gd name="connsiteX3" fmla="*/ 1842195 w 2718665"/>
                <a:gd name="connsiteY3" fmla="*/ 1698451 h 2203276"/>
                <a:gd name="connsiteX4" fmla="*/ 2614876 w 2718665"/>
                <a:gd name="connsiteY4" fmla="*/ 119448 h 2203276"/>
                <a:gd name="connsiteX5" fmla="*/ 2064991 w 2718665"/>
                <a:gd name="connsiteY5" fmla="*/ 98409 h 2203276"/>
                <a:gd name="connsiteX6" fmla="*/ 2040679 w 2718665"/>
                <a:gd name="connsiteY6" fmla="*/ 303 h 2203276"/>
                <a:gd name="connsiteX7" fmla="*/ 1908870 w 2718665"/>
                <a:gd name="connsiteY7" fmla="*/ 22051 h 2203276"/>
                <a:gd name="connsiteX8" fmla="*/ 1911018 w 2718665"/>
                <a:gd name="connsiteY8" fmla="*/ 783060 h 2203276"/>
                <a:gd name="connsiteX9" fmla="*/ 1237275 w 2718665"/>
                <a:gd name="connsiteY9" fmla="*/ 497145 h 2203276"/>
                <a:gd name="connsiteX10" fmla="*/ 1122700 w 2718665"/>
                <a:gd name="connsiteY10" fmla="*/ 497420 h 2203276"/>
                <a:gd name="connsiteX11" fmla="*/ 232470 w 2718665"/>
                <a:gd name="connsiteY11" fmla="*/ 183976 h 2203276"/>
                <a:gd name="connsiteX0" fmla="*/ 232470 w 2718665"/>
                <a:gd name="connsiteY0" fmla="*/ 183976 h 2203276"/>
                <a:gd name="connsiteX1" fmla="*/ 137220 w 2718665"/>
                <a:gd name="connsiteY1" fmla="*/ 2203276 h 2203276"/>
                <a:gd name="connsiteX2" fmla="*/ 1823145 w 2718665"/>
                <a:gd name="connsiteY2" fmla="*/ 2203276 h 2203276"/>
                <a:gd name="connsiteX3" fmla="*/ 1842195 w 2718665"/>
                <a:gd name="connsiteY3" fmla="*/ 1698451 h 2203276"/>
                <a:gd name="connsiteX4" fmla="*/ 2614876 w 2718665"/>
                <a:gd name="connsiteY4" fmla="*/ 119448 h 2203276"/>
                <a:gd name="connsiteX5" fmla="*/ 2064991 w 2718665"/>
                <a:gd name="connsiteY5" fmla="*/ 98409 h 2203276"/>
                <a:gd name="connsiteX6" fmla="*/ 2040679 w 2718665"/>
                <a:gd name="connsiteY6" fmla="*/ 303 h 2203276"/>
                <a:gd name="connsiteX7" fmla="*/ 1908870 w 2718665"/>
                <a:gd name="connsiteY7" fmla="*/ 22051 h 2203276"/>
                <a:gd name="connsiteX8" fmla="*/ 1911018 w 2718665"/>
                <a:gd name="connsiteY8" fmla="*/ 783060 h 2203276"/>
                <a:gd name="connsiteX9" fmla="*/ 1237275 w 2718665"/>
                <a:gd name="connsiteY9" fmla="*/ 497145 h 2203276"/>
                <a:gd name="connsiteX10" fmla="*/ 1122700 w 2718665"/>
                <a:gd name="connsiteY10" fmla="*/ 497420 h 2203276"/>
                <a:gd name="connsiteX11" fmla="*/ 232470 w 2718665"/>
                <a:gd name="connsiteY11" fmla="*/ 183976 h 2203276"/>
                <a:gd name="connsiteX0" fmla="*/ 232470 w 2718665"/>
                <a:gd name="connsiteY0" fmla="*/ 183976 h 2203276"/>
                <a:gd name="connsiteX1" fmla="*/ 137220 w 2718665"/>
                <a:gd name="connsiteY1" fmla="*/ 2203276 h 2203276"/>
                <a:gd name="connsiteX2" fmla="*/ 1823145 w 2718665"/>
                <a:gd name="connsiteY2" fmla="*/ 2203276 h 2203276"/>
                <a:gd name="connsiteX3" fmla="*/ 1842195 w 2718665"/>
                <a:gd name="connsiteY3" fmla="*/ 1698451 h 2203276"/>
                <a:gd name="connsiteX4" fmla="*/ 2614876 w 2718665"/>
                <a:gd name="connsiteY4" fmla="*/ 119448 h 2203276"/>
                <a:gd name="connsiteX5" fmla="*/ 2064991 w 2718665"/>
                <a:gd name="connsiteY5" fmla="*/ 98409 h 2203276"/>
                <a:gd name="connsiteX6" fmla="*/ 2040679 w 2718665"/>
                <a:gd name="connsiteY6" fmla="*/ 303 h 2203276"/>
                <a:gd name="connsiteX7" fmla="*/ 1908870 w 2718665"/>
                <a:gd name="connsiteY7" fmla="*/ 22051 h 2203276"/>
                <a:gd name="connsiteX8" fmla="*/ 1911018 w 2718665"/>
                <a:gd name="connsiteY8" fmla="*/ 783060 h 2203276"/>
                <a:gd name="connsiteX9" fmla="*/ 1237275 w 2718665"/>
                <a:gd name="connsiteY9" fmla="*/ 497145 h 2203276"/>
                <a:gd name="connsiteX10" fmla="*/ 1122700 w 2718665"/>
                <a:gd name="connsiteY10" fmla="*/ 497420 h 2203276"/>
                <a:gd name="connsiteX11" fmla="*/ 232470 w 2718665"/>
                <a:gd name="connsiteY11" fmla="*/ 183976 h 2203276"/>
                <a:gd name="connsiteX0" fmla="*/ 232470 w 2770027"/>
                <a:gd name="connsiteY0" fmla="*/ 183976 h 2203276"/>
                <a:gd name="connsiteX1" fmla="*/ 137220 w 2770027"/>
                <a:gd name="connsiteY1" fmla="*/ 2203276 h 2203276"/>
                <a:gd name="connsiteX2" fmla="*/ 1823145 w 2770027"/>
                <a:gd name="connsiteY2" fmla="*/ 2203276 h 2203276"/>
                <a:gd name="connsiteX3" fmla="*/ 1842195 w 2770027"/>
                <a:gd name="connsiteY3" fmla="*/ 1698451 h 2203276"/>
                <a:gd name="connsiteX4" fmla="*/ 2674747 w 2770027"/>
                <a:gd name="connsiteY4" fmla="*/ 130334 h 2203276"/>
                <a:gd name="connsiteX5" fmla="*/ 2064991 w 2770027"/>
                <a:gd name="connsiteY5" fmla="*/ 98409 h 2203276"/>
                <a:gd name="connsiteX6" fmla="*/ 2040679 w 2770027"/>
                <a:gd name="connsiteY6" fmla="*/ 303 h 2203276"/>
                <a:gd name="connsiteX7" fmla="*/ 1908870 w 2770027"/>
                <a:gd name="connsiteY7" fmla="*/ 22051 h 2203276"/>
                <a:gd name="connsiteX8" fmla="*/ 1911018 w 2770027"/>
                <a:gd name="connsiteY8" fmla="*/ 783060 h 2203276"/>
                <a:gd name="connsiteX9" fmla="*/ 1237275 w 2770027"/>
                <a:gd name="connsiteY9" fmla="*/ 497145 h 2203276"/>
                <a:gd name="connsiteX10" fmla="*/ 1122700 w 2770027"/>
                <a:gd name="connsiteY10" fmla="*/ 497420 h 2203276"/>
                <a:gd name="connsiteX11" fmla="*/ 232470 w 2770027"/>
                <a:gd name="connsiteY11" fmla="*/ 183976 h 2203276"/>
                <a:gd name="connsiteX0" fmla="*/ 232470 w 2770027"/>
                <a:gd name="connsiteY0" fmla="*/ 183976 h 2203276"/>
                <a:gd name="connsiteX1" fmla="*/ 137220 w 2770027"/>
                <a:gd name="connsiteY1" fmla="*/ 2203276 h 2203276"/>
                <a:gd name="connsiteX2" fmla="*/ 1823145 w 2770027"/>
                <a:gd name="connsiteY2" fmla="*/ 2203276 h 2203276"/>
                <a:gd name="connsiteX3" fmla="*/ 1842195 w 2770027"/>
                <a:gd name="connsiteY3" fmla="*/ 1698451 h 2203276"/>
                <a:gd name="connsiteX4" fmla="*/ 2674747 w 2770027"/>
                <a:gd name="connsiteY4" fmla="*/ 130334 h 2203276"/>
                <a:gd name="connsiteX5" fmla="*/ 2064991 w 2770027"/>
                <a:gd name="connsiteY5" fmla="*/ 98409 h 2203276"/>
                <a:gd name="connsiteX6" fmla="*/ 2040679 w 2770027"/>
                <a:gd name="connsiteY6" fmla="*/ 303 h 2203276"/>
                <a:gd name="connsiteX7" fmla="*/ 1908870 w 2770027"/>
                <a:gd name="connsiteY7" fmla="*/ 22051 h 2203276"/>
                <a:gd name="connsiteX8" fmla="*/ 1911018 w 2770027"/>
                <a:gd name="connsiteY8" fmla="*/ 783060 h 2203276"/>
                <a:gd name="connsiteX9" fmla="*/ 1237275 w 2770027"/>
                <a:gd name="connsiteY9" fmla="*/ 497145 h 2203276"/>
                <a:gd name="connsiteX10" fmla="*/ 1122700 w 2770027"/>
                <a:gd name="connsiteY10" fmla="*/ 497420 h 2203276"/>
                <a:gd name="connsiteX11" fmla="*/ 232470 w 2770027"/>
                <a:gd name="connsiteY11" fmla="*/ 183976 h 2203276"/>
                <a:gd name="connsiteX0" fmla="*/ 226782 w 2764339"/>
                <a:gd name="connsiteY0" fmla="*/ 183976 h 2400339"/>
                <a:gd name="connsiteX1" fmla="*/ 150300 w 2764339"/>
                <a:gd name="connsiteY1" fmla="*/ 2400339 h 2400339"/>
                <a:gd name="connsiteX2" fmla="*/ 1817457 w 2764339"/>
                <a:gd name="connsiteY2" fmla="*/ 2203276 h 2400339"/>
                <a:gd name="connsiteX3" fmla="*/ 1836507 w 2764339"/>
                <a:gd name="connsiteY3" fmla="*/ 1698451 h 2400339"/>
                <a:gd name="connsiteX4" fmla="*/ 2669059 w 2764339"/>
                <a:gd name="connsiteY4" fmla="*/ 130334 h 2400339"/>
                <a:gd name="connsiteX5" fmla="*/ 2059303 w 2764339"/>
                <a:gd name="connsiteY5" fmla="*/ 98409 h 2400339"/>
                <a:gd name="connsiteX6" fmla="*/ 2034991 w 2764339"/>
                <a:gd name="connsiteY6" fmla="*/ 303 h 2400339"/>
                <a:gd name="connsiteX7" fmla="*/ 1903182 w 2764339"/>
                <a:gd name="connsiteY7" fmla="*/ 22051 h 2400339"/>
                <a:gd name="connsiteX8" fmla="*/ 1905330 w 2764339"/>
                <a:gd name="connsiteY8" fmla="*/ 783060 h 2400339"/>
                <a:gd name="connsiteX9" fmla="*/ 1231587 w 2764339"/>
                <a:gd name="connsiteY9" fmla="*/ 497145 h 2400339"/>
                <a:gd name="connsiteX10" fmla="*/ 1117012 w 2764339"/>
                <a:gd name="connsiteY10" fmla="*/ 497420 h 2400339"/>
                <a:gd name="connsiteX11" fmla="*/ 226782 w 2764339"/>
                <a:gd name="connsiteY11" fmla="*/ 183976 h 2400339"/>
                <a:gd name="connsiteX0" fmla="*/ 226782 w 2764339"/>
                <a:gd name="connsiteY0" fmla="*/ 183976 h 2400339"/>
                <a:gd name="connsiteX1" fmla="*/ 150300 w 2764339"/>
                <a:gd name="connsiteY1" fmla="*/ 2400339 h 2400339"/>
                <a:gd name="connsiteX2" fmla="*/ 1873761 w 2764339"/>
                <a:gd name="connsiteY2" fmla="*/ 2390955 h 2400339"/>
                <a:gd name="connsiteX3" fmla="*/ 1836507 w 2764339"/>
                <a:gd name="connsiteY3" fmla="*/ 1698451 h 2400339"/>
                <a:gd name="connsiteX4" fmla="*/ 2669059 w 2764339"/>
                <a:gd name="connsiteY4" fmla="*/ 130334 h 2400339"/>
                <a:gd name="connsiteX5" fmla="*/ 2059303 w 2764339"/>
                <a:gd name="connsiteY5" fmla="*/ 98409 h 2400339"/>
                <a:gd name="connsiteX6" fmla="*/ 2034991 w 2764339"/>
                <a:gd name="connsiteY6" fmla="*/ 303 h 2400339"/>
                <a:gd name="connsiteX7" fmla="*/ 1903182 w 2764339"/>
                <a:gd name="connsiteY7" fmla="*/ 22051 h 2400339"/>
                <a:gd name="connsiteX8" fmla="*/ 1905330 w 2764339"/>
                <a:gd name="connsiteY8" fmla="*/ 783060 h 2400339"/>
                <a:gd name="connsiteX9" fmla="*/ 1231587 w 2764339"/>
                <a:gd name="connsiteY9" fmla="*/ 497145 h 2400339"/>
                <a:gd name="connsiteX10" fmla="*/ 1117012 w 2764339"/>
                <a:gd name="connsiteY10" fmla="*/ 497420 h 2400339"/>
                <a:gd name="connsiteX11" fmla="*/ 226782 w 2764339"/>
                <a:gd name="connsiteY11" fmla="*/ 183976 h 2400339"/>
                <a:gd name="connsiteX0" fmla="*/ 226782 w 2764339"/>
                <a:gd name="connsiteY0" fmla="*/ 183976 h 2400339"/>
                <a:gd name="connsiteX1" fmla="*/ 150300 w 2764339"/>
                <a:gd name="connsiteY1" fmla="*/ 2400339 h 2400339"/>
                <a:gd name="connsiteX2" fmla="*/ 1873761 w 2764339"/>
                <a:gd name="connsiteY2" fmla="*/ 2390955 h 2400339"/>
                <a:gd name="connsiteX3" fmla="*/ 1836507 w 2764339"/>
                <a:gd name="connsiteY3" fmla="*/ 1698451 h 2400339"/>
                <a:gd name="connsiteX4" fmla="*/ 2669059 w 2764339"/>
                <a:gd name="connsiteY4" fmla="*/ 130334 h 2400339"/>
                <a:gd name="connsiteX5" fmla="*/ 2059303 w 2764339"/>
                <a:gd name="connsiteY5" fmla="*/ 98409 h 2400339"/>
                <a:gd name="connsiteX6" fmla="*/ 2034991 w 2764339"/>
                <a:gd name="connsiteY6" fmla="*/ 303 h 2400339"/>
                <a:gd name="connsiteX7" fmla="*/ 1903182 w 2764339"/>
                <a:gd name="connsiteY7" fmla="*/ 22051 h 2400339"/>
                <a:gd name="connsiteX8" fmla="*/ 1905330 w 2764339"/>
                <a:gd name="connsiteY8" fmla="*/ 783060 h 2400339"/>
                <a:gd name="connsiteX9" fmla="*/ 1231587 w 2764339"/>
                <a:gd name="connsiteY9" fmla="*/ 497145 h 2400339"/>
                <a:gd name="connsiteX10" fmla="*/ 1135780 w 2764339"/>
                <a:gd name="connsiteY10" fmla="*/ 572491 h 2400339"/>
                <a:gd name="connsiteX11" fmla="*/ 226782 w 2764339"/>
                <a:gd name="connsiteY11" fmla="*/ 183976 h 2400339"/>
                <a:gd name="connsiteX0" fmla="*/ 226782 w 2764339"/>
                <a:gd name="connsiteY0" fmla="*/ 183976 h 2400339"/>
                <a:gd name="connsiteX1" fmla="*/ 150300 w 2764339"/>
                <a:gd name="connsiteY1" fmla="*/ 2400339 h 2400339"/>
                <a:gd name="connsiteX2" fmla="*/ 1873761 w 2764339"/>
                <a:gd name="connsiteY2" fmla="*/ 2390955 h 2400339"/>
                <a:gd name="connsiteX3" fmla="*/ 1836507 w 2764339"/>
                <a:gd name="connsiteY3" fmla="*/ 1698451 h 2400339"/>
                <a:gd name="connsiteX4" fmla="*/ 2669059 w 2764339"/>
                <a:gd name="connsiteY4" fmla="*/ 130334 h 2400339"/>
                <a:gd name="connsiteX5" fmla="*/ 2059303 w 2764339"/>
                <a:gd name="connsiteY5" fmla="*/ 98409 h 2400339"/>
                <a:gd name="connsiteX6" fmla="*/ 2034991 w 2764339"/>
                <a:gd name="connsiteY6" fmla="*/ 303 h 2400339"/>
                <a:gd name="connsiteX7" fmla="*/ 1903182 w 2764339"/>
                <a:gd name="connsiteY7" fmla="*/ 22051 h 2400339"/>
                <a:gd name="connsiteX8" fmla="*/ 1905330 w 2764339"/>
                <a:gd name="connsiteY8" fmla="*/ 783060 h 2400339"/>
                <a:gd name="connsiteX9" fmla="*/ 1231587 w 2764339"/>
                <a:gd name="connsiteY9" fmla="*/ 497145 h 2400339"/>
                <a:gd name="connsiteX10" fmla="*/ 1135780 w 2764339"/>
                <a:gd name="connsiteY10" fmla="*/ 572491 h 2400339"/>
                <a:gd name="connsiteX11" fmla="*/ 226782 w 2764339"/>
                <a:gd name="connsiteY11" fmla="*/ 183976 h 2400339"/>
                <a:gd name="connsiteX0" fmla="*/ 226782 w 2764339"/>
                <a:gd name="connsiteY0" fmla="*/ 183976 h 2400339"/>
                <a:gd name="connsiteX1" fmla="*/ 150300 w 2764339"/>
                <a:gd name="connsiteY1" fmla="*/ 2400339 h 2400339"/>
                <a:gd name="connsiteX2" fmla="*/ 1873761 w 2764339"/>
                <a:gd name="connsiteY2" fmla="*/ 2390955 h 2400339"/>
                <a:gd name="connsiteX3" fmla="*/ 1836507 w 2764339"/>
                <a:gd name="connsiteY3" fmla="*/ 1698451 h 2400339"/>
                <a:gd name="connsiteX4" fmla="*/ 2669059 w 2764339"/>
                <a:gd name="connsiteY4" fmla="*/ 130334 h 2400339"/>
                <a:gd name="connsiteX5" fmla="*/ 2059303 w 2764339"/>
                <a:gd name="connsiteY5" fmla="*/ 98409 h 2400339"/>
                <a:gd name="connsiteX6" fmla="*/ 2034991 w 2764339"/>
                <a:gd name="connsiteY6" fmla="*/ 303 h 2400339"/>
                <a:gd name="connsiteX7" fmla="*/ 1903182 w 2764339"/>
                <a:gd name="connsiteY7" fmla="*/ 22051 h 2400339"/>
                <a:gd name="connsiteX8" fmla="*/ 1905330 w 2764339"/>
                <a:gd name="connsiteY8" fmla="*/ 783060 h 2400339"/>
                <a:gd name="connsiteX9" fmla="*/ 1231587 w 2764339"/>
                <a:gd name="connsiteY9" fmla="*/ 497145 h 2400339"/>
                <a:gd name="connsiteX10" fmla="*/ 1135780 w 2764339"/>
                <a:gd name="connsiteY10" fmla="*/ 572491 h 2400339"/>
                <a:gd name="connsiteX11" fmla="*/ 226782 w 2764339"/>
                <a:gd name="connsiteY11" fmla="*/ 183976 h 2400339"/>
                <a:gd name="connsiteX0" fmla="*/ 231749 w 2769306"/>
                <a:gd name="connsiteY0" fmla="*/ 183976 h 2390955"/>
                <a:gd name="connsiteX1" fmla="*/ 138828 w 2769306"/>
                <a:gd name="connsiteY1" fmla="*/ 2064983 h 2390955"/>
                <a:gd name="connsiteX2" fmla="*/ 1878728 w 2769306"/>
                <a:gd name="connsiteY2" fmla="*/ 2390955 h 2390955"/>
                <a:gd name="connsiteX3" fmla="*/ 1841474 w 2769306"/>
                <a:gd name="connsiteY3" fmla="*/ 1698451 h 2390955"/>
                <a:gd name="connsiteX4" fmla="*/ 2674026 w 2769306"/>
                <a:gd name="connsiteY4" fmla="*/ 130334 h 2390955"/>
                <a:gd name="connsiteX5" fmla="*/ 2064270 w 2769306"/>
                <a:gd name="connsiteY5" fmla="*/ 98409 h 2390955"/>
                <a:gd name="connsiteX6" fmla="*/ 2039958 w 2769306"/>
                <a:gd name="connsiteY6" fmla="*/ 303 h 2390955"/>
                <a:gd name="connsiteX7" fmla="*/ 1908149 w 2769306"/>
                <a:gd name="connsiteY7" fmla="*/ 22051 h 2390955"/>
                <a:gd name="connsiteX8" fmla="*/ 1910297 w 2769306"/>
                <a:gd name="connsiteY8" fmla="*/ 783060 h 2390955"/>
                <a:gd name="connsiteX9" fmla="*/ 1236554 w 2769306"/>
                <a:gd name="connsiteY9" fmla="*/ 497145 h 2390955"/>
                <a:gd name="connsiteX10" fmla="*/ 1140747 w 2769306"/>
                <a:gd name="connsiteY10" fmla="*/ 572491 h 2390955"/>
                <a:gd name="connsiteX11" fmla="*/ 231749 w 2769306"/>
                <a:gd name="connsiteY11" fmla="*/ 183976 h 2390955"/>
                <a:gd name="connsiteX0" fmla="*/ 221873 w 2759430"/>
                <a:gd name="connsiteY0" fmla="*/ 183976 h 2390955"/>
                <a:gd name="connsiteX1" fmla="*/ 128952 w 2759430"/>
                <a:gd name="connsiteY1" fmla="*/ 2064983 h 2390955"/>
                <a:gd name="connsiteX2" fmla="*/ 1868852 w 2759430"/>
                <a:gd name="connsiteY2" fmla="*/ 2390955 h 2390955"/>
                <a:gd name="connsiteX3" fmla="*/ 1831598 w 2759430"/>
                <a:gd name="connsiteY3" fmla="*/ 1698451 h 2390955"/>
                <a:gd name="connsiteX4" fmla="*/ 2664150 w 2759430"/>
                <a:gd name="connsiteY4" fmla="*/ 130334 h 2390955"/>
                <a:gd name="connsiteX5" fmla="*/ 2054394 w 2759430"/>
                <a:gd name="connsiteY5" fmla="*/ 98409 h 2390955"/>
                <a:gd name="connsiteX6" fmla="*/ 2030082 w 2759430"/>
                <a:gd name="connsiteY6" fmla="*/ 303 h 2390955"/>
                <a:gd name="connsiteX7" fmla="*/ 1898273 w 2759430"/>
                <a:gd name="connsiteY7" fmla="*/ 22051 h 2390955"/>
                <a:gd name="connsiteX8" fmla="*/ 1900421 w 2759430"/>
                <a:gd name="connsiteY8" fmla="*/ 783060 h 2390955"/>
                <a:gd name="connsiteX9" fmla="*/ 1226678 w 2759430"/>
                <a:gd name="connsiteY9" fmla="*/ 497145 h 2390955"/>
                <a:gd name="connsiteX10" fmla="*/ 1130871 w 2759430"/>
                <a:gd name="connsiteY10" fmla="*/ 572491 h 2390955"/>
                <a:gd name="connsiteX11" fmla="*/ 221873 w 2759430"/>
                <a:gd name="connsiteY11" fmla="*/ 183976 h 2390955"/>
                <a:gd name="connsiteX0" fmla="*/ 221873 w 2759430"/>
                <a:gd name="connsiteY0" fmla="*/ 183976 h 2065462"/>
                <a:gd name="connsiteX1" fmla="*/ 128952 w 2759430"/>
                <a:gd name="connsiteY1" fmla="*/ 2064983 h 2065462"/>
                <a:gd name="connsiteX2" fmla="*/ 1852414 w 2759430"/>
                <a:gd name="connsiteY2" fmla="*/ 2065462 h 2065462"/>
                <a:gd name="connsiteX3" fmla="*/ 1831598 w 2759430"/>
                <a:gd name="connsiteY3" fmla="*/ 1698451 h 2065462"/>
                <a:gd name="connsiteX4" fmla="*/ 2664150 w 2759430"/>
                <a:gd name="connsiteY4" fmla="*/ 130334 h 2065462"/>
                <a:gd name="connsiteX5" fmla="*/ 2054394 w 2759430"/>
                <a:gd name="connsiteY5" fmla="*/ 98409 h 2065462"/>
                <a:gd name="connsiteX6" fmla="*/ 2030082 w 2759430"/>
                <a:gd name="connsiteY6" fmla="*/ 303 h 2065462"/>
                <a:gd name="connsiteX7" fmla="*/ 1898273 w 2759430"/>
                <a:gd name="connsiteY7" fmla="*/ 22051 h 2065462"/>
                <a:gd name="connsiteX8" fmla="*/ 1900421 w 2759430"/>
                <a:gd name="connsiteY8" fmla="*/ 783060 h 2065462"/>
                <a:gd name="connsiteX9" fmla="*/ 1226678 w 2759430"/>
                <a:gd name="connsiteY9" fmla="*/ 497145 h 2065462"/>
                <a:gd name="connsiteX10" fmla="*/ 1130871 w 2759430"/>
                <a:gd name="connsiteY10" fmla="*/ 572491 h 2065462"/>
                <a:gd name="connsiteX11" fmla="*/ 221873 w 2759430"/>
                <a:gd name="connsiteY11" fmla="*/ 183976 h 2065462"/>
                <a:gd name="connsiteX0" fmla="*/ 221873 w 2759430"/>
                <a:gd name="connsiteY0" fmla="*/ 183976 h 2068751"/>
                <a:gd name="connsiteX1" fmla="*/ 128952 w 2759430"/>
                <a:gd name="connsiteY1" fmla="*/ 2064983 h 2068751"/>
                <a:gd name="connsiteX2" fmla="*/ 1852414 w 2759430"/>
                <a:gd name="connsiteY2" fmla="*/ 2068751 h 2068751"/>
                <a:gd name="connsiteX3" fmla="*/ 1831598 w 2759430"/>
                <a:gd name="connsiteY3" fmla="*/ 1698451 h 2068751"/>
                <a:gd name="connsiteX4" fmla="*/ 2664150 w 2759430"/>
                <a:gd name="connsiteY4" fmla="*/ 130334 h 2068751"/>
                <a:gd name="connsiteX5" fmla="*/ 2054394 w 2759430"/>
                <a:gd name="connsiteY5" fmla="*/ 98409 h 2068751"/>
                <a:gd name="connsiteX6" fmla="*/ 2030082 w 2759430"/>
                <a:gd name="connsiteY6" fmla="*/ 303 h 2068751"/>
                <a:gd name="connsiteX7" fmla="*/ 1898273 w 2759430"/>
                <a:gd name="connsiteY7" fmla="*/ 22051 h 2068751"/>
                <a:gd name="connsiteX8" fmla="*/ 1900421 w 2759430"/>
                <a:gd name="connsiteY8" fmla="*/ 783060 h 2068751"/>
                <a:gd name="connsiteX9" fmla="*/ 1226678 w 2759430"/>
                <a:gd name="connsiteY9" fmla="*/ 497145 h 2068751"/>
                <a:gd name="connsiteX10" fmla="*/ 1130871 w 2759430"/>
                <a:gd name="connsiteY10" fmla="*/ 572491 h 2068751"/>
                <a:gd name="connsiteX11" fmla="*/ 221873 w 2759430"/>
                <a:gd name="connsiteY11" fmla="*/ 183976 h 2068751"/>
                <a:gd name="connsiteX0" fmla="*/ 221873 w 2759430"/>
                <a:gd name="connsiteY0" fmla="*/ 183976 h 2077670"/>
                <a:gd name="connsiteX1" fmla="*/ 128952 w 2759430"/>
                <a:gd name="connsiteY1" fmla="*/ 2064983 h 2077670"/>
                <a:gd name="connsiteX2" fmla="*/ 1861333 w 2759430"/>
                <a:gd name="connsiteY2" fmla="*/ 2077670 h 2077670"/>
                <a:gd name="connsiteX3" fmla="*/ 1831598 w 2759430"/>
                <a:gd name="connsiteY3" fmla="*/ 1698451 h 2077670"/>
                <a:gd name="connsiteX4" fmla="*/ 2664150 w 2759430"/>
                <a:gd name="connsiteY4" fmla="*/ 130334 h 2077670"/>
                <a:gd name="connsiteX5" fmla="*/ 2054394 w 2759430"/>
                <a:gd name="connsiteY5" fmla="*/ 98409 h 2077670"/>
                <a:gd name="connsiteX6" fmla="*/ 2030082 w 2759430"/>
                <a:gd name="connsiteY6" fmla="*/ 303 h 2077670"/>
                <a:gd name="connsiteX7" fmla="*/ 1898273 w 2759430"/>
                <a:gd name="connsiteY7" fmla="*/ 22051 h 2077670"/>
                <a:gd name="connsiteX8" fmla="*/ 1900421 w 2759430"/>
                <a:gd name="connsiteY8" fmla="*/ 783060 h 2077670"/>
                <a:gd name="connsiteX9" fmla="*/ 1226678 w 2759430"/>
                <a:gd name="connsiteY9" fmla="*/ 497145 h 2077670"/>
                <a:gd name="connsiteX10" fmla="*/ 1130871 w 2759430"/>
                <a:gd name="connsiteY10" fmla="*/ 572491 h 2077670"/>
                <a:gd name="connsiteX11" fmla="*/ 221873 w 2759430"/>
                <a:gd name="connsiteY11" fmla="*/ 183976 h 207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9430" h="2077670">
                  <a:moveTo>
                    <a:pt x="221873" y="183976"/>
                  </a:moveTo>
                  <a:cubicBezTo>
                    <a:pt x="-257552" y="923751"/>
                    <a:pt x="200156" y="1839025"/>
                    <a:pt x="128952" y="2064983"/>
                  </a:cubicBezTo>
                  <a:lnTo>
                    <a:pt x="1861333" y="2077670"/>
                  </a:lnTo>
                  <a:lnTo>
                    <a:pt x="1831598" y="1698451"/>
                  </a:lnTo>
                  <a:cubicBezTo>
                    <a:pt x="2577484" y="1720658"/>
                    <a:pt x="2947680" y="1991050"/>
                    <a:pt x="2664150" y="130334"/>
                  </a:cubicBezTo>
                  <a:cubicBezTo>
                    <a:pt x="2255473" y="54071"/>
                    <a:pt x="2191599" y="89110"/>
                    <a:pt x="2054394" y="98409"/>
                  </a:cubicBezTo>
                  <a:cubicBezTo>
                    <a:pt x="2046378" y="39791"/>
                    <a:pt x="2053381" y="49121"/>
                    <a:pt x="2030082" y="303"/>
                  </a:cubicBezTo>
                  <a:cubicBezTo>
                    <a:pt x="1964498" y="-945"/>
                    <a:pt x="2000929" y="826"/>
                    <a:pt x="1898273" y="22051"/>
                  </a:cubicBezTo>
                  <a:cubicBezTo>
                    <a:pt x="1904623" y="280813"/>
                    <a:pt x="1890896" y="525885"/>
                    <a:pt x="1900421" y="783060"/>
                  </a:cubicBezTo>
                  <a:cubicBezTo>
                    <a:pt x="1749728" y="751246"/>
                    <a:pt x="1517512" y="597607"/>
                    <a:pt x="1226678" y="497145"/>
                  </a:cubicBezTo>
                  <a:cubicBezTo>
                    <a:pt x="1226550" y="618676"/>
                    <a:pt x="1264864" y="688113"/>
                    <a:pt x="1130871" y="572491"/>
                  </a:cubicBezTo>
                  <a:cubicBezTo>
                    <a:pt x="766733" y="481334"/>
                    <a:pt x="654943" y="385765"/>
                    <a:pt x="221873" y="18397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3600">
                <a:latin typeface="Times New Roman" panose="02020603050405020304" pitchFamily="18" charset="0"/>
                <a:cs typeface="Times New Roman" panose="02020603050405020304" pitchFamily="18" charset="0"/>
              </a:endParaRPr>
            </a:p>
          </p:txBody>
        </p:sp>
        <p:sp>
          <p:nvSpPr>
            <p:cNvPr id="15" name="Freeform 11">
              <a:extLst>
                <a:ext uri="{FF2B5EF4-FFF2-40B4-BE49-F238E27FC236}">
                  <a16:creationId xmlns:a16="http://schemas.microsoft.com/office/drawing/2014/main" id="{7BC5A794-16A9-B7D7-5DD8-737E11039082}"/>
                </a:ext>
              </a:extLst>
            </p:cNvPr>
            <p:cNvSpPr/>
            <p:nvPr/>
          </p:nvSpPr>
          <p:spPr>
            <a:xfrm>
              <a:off x="1352868" y="4180482"/>
              <a:ext cx="1093747" cy="581794"/>
            </a:xfrm>
            <a:custGeom>
              <a:avLst/>
              <a:gdLst>
                <a:gd name="connsiteX0" fmla="*/ 0 w 1094108"/>
                <a:gd name="connsiteY0" fmla="*/ 200851 h 581411"/>
                <a:gd name="connsiteX1" fmla="*/ 95139 w 1094108"/>
                <a:gd name="connsiteY1" fmla="*/ 0 h 581411"/>
                <a:gd name="connsiteX2" fmla="*/ 1025396 w 1094108"/>
                <a:gd name="connsiteY2" fmla="*/ 338276 h 581411"/>
                <a:gd name="connsiteX3" fmla="*/ 1094108 w 1094108"/>
                <a:gd name="connsiteY3" fmla="*/ 412273 h 581411"/>
                <a:gd name="connsiteX4" fmla="*/ 1078252 w 1094108"/>
                <a:gd name="connsiteY4" fmla="*/ 517984 h 581411"/>
                <a:gd name="connsiteX5" fmla="*/ 1014825 w 1094108"/>
                <a:gd name="connsiteY5" fmla="*/ 480985 h 581411"/>
                <a:gd name="connsiteX6" fmla="*/ 998968 w 1094108"/>
                <a:gd name="connsiteY6" fmla="*/ 581411 h 581411"/>
                <a:gd name="connsiteX7" fmla="*/ 0 w 1094108"/>
                <a:gd name="connsiteY7" fmla="*/ 200851 h 581411"/>
                <a:gd name="connsiteX0" fmla="*/ 0 w 1094108"/>
                <a:gd name="connsiteY0" fmla="*/ 200851 h 581411"/>
                <a:gd name="connsiteX1" fmla="*/ 95139 w 1094108"/>
                <a:gd name="connsiteY1" fmla="*/ 0 h 581411"/>
                <a:gd name="connsiteX2" fmla="*/ 1025396 w 1094108"/>
                <a:gd name="connsiteY2" fmla="*/ 338276 h 581411"/>
                <a:gd name="connsiteX3" fmla="*/ 1094108 w 1094108"/>
                <a:gd name="connsiteY3" fmla="*/ 412273 h 581411"/>
                <a:gd name="connsiteX4" fmla="*/ 1078252 w 1094108"/>
                <a:gd name="connsiteY4" fmla="*/ 517984 h 581411"/>
                <a:gd name="connsiteX5" fmla="*/ 1014825 w 1094108"/>
                <a:gd name="connsiteY5" fmla="*/ 480985 h 581411"/>
                <a:gd name="connsiteX6" fmla="*/ 998968 w 1094108"/>
                <a:gd name="connsiteY6" fmla="*/ 581411 h 581411"/>
                <a:gd name="connsiteX7" fmla="*/ 0 w 1094108"/>
                <a:gd name="connsiteY7" fmla="*/ 200851 h 58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4108" h="581411">
                  <a:moveTo>
                    <a:pt x="0" y="200851"/>
                  </a:moveTo>
                  <a:lnTo>
                    <a:pt x="95139" y="0"/>
                  </a:lnTo>
                  <a:lnTo>
                    <a:pt x="1025396" y="338276"/>
                  </a:lnTo>
                  <a:lnTo>
                    <a:pt x="1094108" y="412273"/>
                  </a:lnTo>
                  <a:lnTo>
                    <a:pt x="1078252" y="517984"/>
                  </a:lnTo>
                  <a:lnTo>
                    <a:pt x="1014825" y="480985"/>
                  </a:lnTo>
                  <a:lnTo>
                    <a:pt x="998968" y="581411"/>
                  </a:lnTo>
                  <a:cubicBezTo>
                    <a:pt x="634554" y="475508"/>
                    <a:pt x="332989" y="327704"/>
                    <a:pt x="0" y="200851"/>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3600">
                <a:latin typeface="Times New Roman" panose="02020603050405020304" pitchFamily="18" charset="0"/>
                <a:cs typeface="Times New Roman" panose="02020603050405020304" pitchFamily="18" charset="0"/>
              </a:endParaRPr>
            </a:p>
          </p:txBody>
        </p:sp>
        <p:sp>
          <p:nvSpPr>
            <p:cNvPr id="16" name="Freeform 14">
              <a:extLst>
                <a:ext uri="{FF2B5EF4-FFF2-40B4-BE49-F238E27FC236}">
                  <a16:creationId xmlns:a16="http://schemas.microsoft.com/office/drawing/2014/main" id="{EE8A3200-733B-A7EB-0431-DB03A30F203F}"/>
                </a:ext>
              </a:extLst>
            </p:cNvPr>
            <p:cNvSpPr/>
            <p:nvPr/>
          </p:nvSpPr>
          <p:spPr>
            <a:xfrm>
              <a:off x="3075637" y="4038162"/>
              <a:ext cx="593034" cy="228339"/>
            </a:xfrm>
            <a:custGeom>
              <a:avLst/>
              <a:gdLst>
                <a:gd name="connsiteX0" fmla="*/ 5285 w 739976"/>
                <a:gd name="connsiteY0" fmla="*/ 68712 h 206136"/>
                <a:gd name="connsiteX1" fmla="*/ 0 w 739976"/>
                <a:gd name="connsiteY1" fmla="*/ 5285 h 206136"/>
                <a:gd name="connsiteX2" fmla="*/ 158566 w 739976"/>
                <a:gd name="connsiteY2" fmla="*/ 0 h 206136"/>
                <a:gd name="connsiteX3" fmla="*/ 163852 w 739976"/>
                <a:gd name="connsiteY3" fmla="*/ 58141 h 206136"/>
                <a:gd name="connsiteX4" fmla="*/ 739976 w 739976"/>
                <a:gd name="connsiteY4" fmla="*/ 84569 h 206136"/>
                <a:gd name="connsiteX5" fmla="*/ 671264 w 739976"/>
                <a:gd name="connsiteY5" fmla="*/ 206136 h 206136"/>
                <a:gd name="connsiteX6" fmla="*/ 110996 w 739976"/>
                <a:gd name="connsiteY6" fmla="*/ 174423 h 206136"/>
                <a:gd name="connsiteX7" fmla="*/ 89854 w 739976"/>
                <a:gd name="connsiteY7" fmla="*/ 84569 h 206136"/>
                <a:gd name="connsiteX8" fmla="*/ 5285 w 739976"/>
                <a:gd name="connsiteY8" fmla="*/ 68712 h 206136"/>
                <a:gd name="connsiteX0" fmla="*/ 5285 w 739976"/>
                <a:gd name="connsiteY0" fmla="*/ 110997 h 206136"/>
                <a:gd name="connsiteX1" fmla="*/ 0 w 739976"/>
                <a:gd name="connsiteY1" fmla="*/ 5285 h 206136"/>
                <a:gd name="connsiteX2" fmla="*/ 158566 w 739976"/>
                <a:gd name="connsiteY2" fmla="*/ 0 h 206136"/>
                <a:gd name="connsiteX3" fmla="*/ 163852 w 739976"/>
                <a:gd name="connsiteY3" fmla="*/ 58141 h 206136"/>
                <a:gd name="connsiteX4" fmla="*/ 739976 w 739976"/>
                <a:gd name="connsiteY4" fmla="*/ 84569 h 206136"/>
                <a:gd name="connsiteX5" fmla="*/ 671264 w 739976"/>
                <a:gd name="connsiteY5" fmla="*/ 206136 h 206136"/>
                <a:gd name="connsiteX6" fmla="*/ 110996 w 739976"/>
                <a:gd name="connsiteY6" fmla="*/ 174423 h 206136"/>
                <a:gd name="connsiteX7" fmla="*/ 89854 w 739976"/>
                <a:gd name="connsiteY7" fmla="*/ 84569 h 206136"/>
                <a:gd name="connsiteX8" fmla="*/ 5285 w 739976"/>
                <a:gd name="connsiteY8" fmla="*/ 110997 h 206136"/>
                <a:gd name="connsiteX0" fmla="*/ 5285 w 739976"/>
                <a:gd name="connsiteY0" fmla="*/ 110997 h 206136"/>
                <a:gd name="connsiteX1" fmla="*/ 0 w 739976"/>
                <a:gd name="connsiteY1" fmla="*/ 5285 h 206136"/>
                <a:gd name="connsiteX2" fmla="*/ 158566 w 739976"/>
                <a:gd name="connsiteY2" fmla="*/ 0 h 206136"/>
                <a:gd name="connsiteX3" fmla="*/ 163852 w 739976"/>
                <a:gd name="connsiteY3" fmla="*/ 58141 h 206136"/>
                <a:gd name="connsiteX4" fmla="*/ 739976 w 739976"/>
                <a:gd name="connsiteY4" fmla="*/ 84569 h 206136"/>
                <a:gd name="connsiteX5" fmla="*/ 671264 w 739976"/>
                <a:gd name="connsiteY5" fmla="*/ 206136 h 206136"/>
                <a:gd name="connsiteX6" fmla="*/ 110996 w 739976"/>
                <a:gd name="connsiteY6" fmla="*/ 174423 h 206136"/>
                <a:gd name="connsiteX7" fmla="*/ 89854 w 739976"/>
                <a:gd name="connsiteY7" fmla="*/ 84569 h 206136"/>
                <a:gd name="connsiteX8" fmla="*/ 5285 w 739976"/>
                <a:gd name="connsiteY8" fmla="*/ 110997 h 206136"/>
                <a:gd name="connsiteX0" fmla="*/ 5285 w 671264"/>
                <a:gd name="connsiteY0" fmla="*/ 110997 h 206136"/>
                <a:gd name="connsiteX1" fmla="*/ 0 w 671264"/>
                <a:gd name="connsiteY1" fmla="*/ 5285 h 206136"/>
                <a:gd name="connsiteX2" fmla="*/ 158566 w 671264"/>
                <a:gd name="connsiteY2" fmla="*/ 0 h 206136"/>
                <a:gd name="connsiteX3" fmla="*/ 163852 w 671264"/>
                <a:gd name="connsiteY3" fmla="*/ 58141 h 206136"/>
                <a:gd name="connsiteX4" fmla="*/ 581409 w 671264"/>
                <a:gd name="connsiteY4" fmla="*/ 52856 h 206136"/>
                <a:gd name="connsiteX5" fmla="*/ 671264 w 671264"/>
                <a:gd name="connsiteY5" fmla="*/ 206136 h 206136"/>
                <a:gd name="connsiteX6" fmla="*/ 110996 w 671264"/>
                <a:gd name="connsiteY6" fmla="*/ 174423 h 206136"/>
                <a:gd name="connsiteX7" fmla="*/ 89854 w 671264"/>
                <a:gd name="connsiteY7" fmla="*/ 84569 h 206136"/>
                <a:gd name="connsiteX8" fmla="*/ 5285 w 671264"/>
                <a:gd name="connsiteY8" fmla="*/ 110997 h 206136"/>
                <a:gd name="connsiteX0" fmla="*/ 5285 w 591981"/>
                <a:gd name="connsiteY0" fmla="*/ 110997 h 190279"/>
                <a:gd name="connsiteX1" fmla="*/ 0 w 591981"/>
                <a:gd name="connsiteY1" fmla="*/ 5285 h 190279"/>
                <a:gd name="connsiteX2" fmla="*/ 158566 w 591981"/>
                <a:gd name="connsiteY2" fmla="*/ 0 h 190279"/>
                <a:gd name="connsiteX3" fmla="*/ 163852 w 591981"/>
                <a:gd name="connsiteY3" fmla="*/ 58141 h 190279"/>
                <a:gd name="connsiteX4" fmla="*/ 581409 w 591981"/>
                <a:gd name="connsiteY4" fmla="*/ 52856 h 190279"/>
                <a:gd name="connsiteX5" fmla="*/ 591981 w 591981"/>
                <a:gd name="connsiteY5" fmla="*/ 190279 h 190279"/>
                <a:gd name="connsiteX6" fmla="*/ 110996 w 591981"/>
                <a:gd name="connsiteY6" fmla="*/ 174423 h 190279"/>
                <a:gd name="connsiteX7" fmla="*/ 89854 w 591981"/>
                <a:gd name="connsiteY7" fmla="*/ 84569 h 190279"/>
                <a:gd name="connsiteX8" fmla="*/ 5285 w 591981"/>
                <a:gd name="connsiteY8" fmla="*/ 110997 h 190279"/>
                <a:gd name="connsiteX0" fmla="*/ 5285 w 591981"/>
                <a:gd name="connsiteY0" fmla="*/ 110997 h 190279"/>
                <a:gd name="connsiteX1" fmla="*/ 0 w 591981"/>
                <a:gd name="connsiteY1" fmla="*/ 5285 h 190279"/>
                <a:gd name="connsiteX2" fmla="*/ 158566 w 591981"/>
                <a:gd name="connsiteY2" fmla="*/ 0 h 190279"/>
                <a:gd name="connsiteX3" fmla="*/ 163852 w 591981"/>
                <a:gd name="connsiteY3" fmla="*/ 58141 h 190279"/>
                <a:gd name="connsiteX4" fmla="*/ 581409 w 591981"/>
                <a:gd name="connsiteY4" fmla="*/ 52856 h 190279"/>
                <a:gd name="connsiteX5" fmla="*/ 591981 w 591981"/>
                <a:gd name="connsiteY5" fmla="*/ 190279 h 190279"/>
                <a:gd name="connsiteX6" fmla="*/ 110996 w 591981"/>
                <a:gd name="connsiteY6" fmla="*/ 174423 h 190279"/>
                <a:gd name="connsiteX7" fmla="*/ 89854 w 591981"/>
                <a:gd name="connsiteY7" fmla="*/ 84569 h 190279"/>
                <a:gd name="connsiteX8" fmla="*/ 5285 w 591981"/>
                <a:gd name="connsiteY8" fmla="*/ 110997 h 190279"/>
                <a:gd name="connsiteX0" fmla="*/ 5285 w 591981"/>
                <a:gd name="connsiteY0" fmla="*/ 142240 h 221522"/>
                <a:gd name="connsiteX1" fmla="*/ 0 w 591981"/>
                <a:gd name="connsiteY1" fmla="*/ 36528 h 221522"/>
                <a:gd name="connsiteX2" fmla="*/ 163774 w 591981"/>
                <a:gd name="connsiteY2" fmla="*/ 0 h 221522"/>
                <a:gd name="connsiteX3" fmla="*/ 163852 w 591981"/>
                <a:gd name="connsiteY3" fmla="*/ 89384 h 221522"/>
                <a:gd name="connsiteX4" fmla="*/ 581409 w 591981"/>
                <a:gd name="connsiteY4" fmla="*/ 84099 h 221522"/>
                <a:gd name="connsiteX5" fmla="*/ 591981 w 591981"/>
                <a:gd name="connsiteY5" fmla="*/ 221522 h 221522"/>
                <a:gd name="connsiteX6" fmla="*/ 110996 w 591981"/>
                <a:gd name="connsiteY6" fmla="*/ 205666 h 221522"/>
                <a:gd name="connsiteX7" fmla="*/ 89854 w 591981"/>
                <a:gd name="connsiteY7" fmla="*/ 115812 h 221522"/>
                <a:gd name="connsiteX8" fmla="*/ 5285 w 591981"/>
                <a:gd name="connsiteY8" fmla="*/ 142240 h 221522"/>
                <a:gd name="connsiteX0" fmla="*/ 5285 w 591981"/>
                <a:gd name="connsiteY0" fmla="*/ 142240 h 221522"/>
                <a:gd name="connsiteX1" fmla="*/ 0 w 591981"/>
                <a:gd name="connsiteY1" fmla="*/ 36528 h 221522"/>
                <a:gd name="connsiteX2" fmla="*/ 163774 w 591981"/>
                <a:gd name="connsiteY2" fmla="*/ 0 h 221522"/>
                <a:gd name="connsiteX3" fmla="*/ 163852 w 591981"/>
                <a:gd name="connsiteY3" fmla="*/ 89384 h 221522"/>
                <a:gd name="connsiteX4" fmla="*/ 581409 w 591981"/>
                <a:gd name="connsiteY4" fmla="*/ 84099 h 221522"/>
                <a:gd name="connsiteX5" fmla="*/ 591981 w 591981"/>
                <a:gd name="connsiteY5" fmla="*/ 221522 h 221522"/>
                <a:gd name="connsiteX6" fmla="*/ 110996 w 591981"/>
                <a:gd name="connsiteY6" fmla="*/ 205666 h 221522"/>
                <a:gd name="connsiteX7" fmla="*/ 105475 w 591981"/>
                <a:gd name="connsiteY7" fmla="*/ 136641 h 221522"/>
                <a:gd name="connsiteX8" fmla="*/ 5285 w 591981"/>
                <a:gd name="connsiteY8" fmla="*/ 142240 h 221522"/>
                <a:gd name="connsiteX0" fmla="*/ 5285 w 591981"/>
                <a:gd name="connsiteY0" fmla="*/ 142240 h 227104"/>
                <a:gd name="connsiteX1" fmla="*/ 0 w 591981"/>
                <a:gd name="connsiteY1" fmla="*/ 36528 h 227104"/>
                <a:gd name="connsiteX2" fmla="*/ 163774 w 591981"/>
                <a:gd name="connsiteY2" fmla="*/ 0 h 227104"/>
                <a:gd name="connsiteX3" fmla="*/ 163852 w 591981"/>
                <a:gd name="connsiteY3" fmla="*/ 89384 h 227104"/>
                <a:gd name="connsiteX4" fmla="*/ 581409 w 591981"/>
                <a:gd name="connsiteY4" fmla="*/ 84099 h 227104"/>
                <a:gd name="connsiteX5" fmla="*/ 591981 w 591981"/>
                <a:gd name="connsiteY5" fmla="*/ 221522 h 227104"/>
                <a:gd name="connsiteX6" fmla="*/ 116204 w 591981"/>
                <a:gd name="connsiteY6" fmla="*/ 226495 h 227104"/>
                <a:gd name="connsiteX7" fmla="*/ 105475 w 591981"/>
                <a:gd name="connsiteY7" fmla="*/ 136641 h 227104"/>
                <a:gd name="connsiteX8" fmla="*/ 5285 w 591981"/>
                <a:gd name="connsiteY8" fmla="*/ 142240 h 227104"/>
                <a:gd name="connsiteX0" fmla="*/ 5285 w 591981"/>
                <a:gd name="connsiteY0" fmla="*/ 142240 h 227104"/>
                <a:gd name="connsiteX1" fmla="*/ 0 w 591981"/>
                <a:gd name="connsiteY1" fmla="*/ 36528 h 227104"/>
                <a:gd name="connsiteX2" fmla="*/ 163774 w 591981"/>
                <a:gd name="connsiteY2" fmla="*/ 0 h 227104"/>
                <a:gd name="connsiteX3" fmla="*/ 195095 w 591981"/>
                <a:gd name="connsiteY3" fmla="*/ 84177 h 227104"/>
                <a:gd name="connsiteX4" fmla="*/ 581409 w 591981"/>
                <a:gd name="connsiteY4" fmla="*/ 84099 h 227104"/>
                <a:gd name="connsiteX5" fmla="*/ 591981 w 591981"/>
                <a:gd name="connsiteY5" fmla="*/ 221522 h 227104"/>
                <a:gd name="connsiteX6" fmla="*/ 116204 w 591981"/>
                <a:gd name="connsiteY6" fmla="*/ 226495 h 227104"/>
                <a:gd name="connsiteX7" fmla="*/ 105475 w 591981"/>
                <a:gd name="connsiteY7" fmla="*/ 136641 h 227104"/>
                <a:gd name="connsiteX8" fmla="*/ 5285 w 591981"/>
                <a:gd name="connsiteY8" fmla="*/ 142240 h 227104"/>
                <a:gd name="connsiteX0" fmla="*/ 5285 w 591981"/>
                <a:gd name="connsiteY0" fmla="*/ 142240 h 227104"/>
                <a:gd name="connsiteX1" fmla="*/ 0 w 591981"/>
                <a:gd name="connsiteY1" fmla="*/ 36528 h 227104"/>
                <a:gd name="connsiteX2" fmla="*/ 163774 w 591981"/>
                <a:gd name="connsiteY2" fmla="*/ 0 h 227104"/>
                <a:gd name="connsiteX3" fmla="*/ 195095 w 591981"/>
                <a:gd name="connsiteY3" fmla="*/ 84177 h 227104"/>
                <a:gd name="connsiteX4" fmla="*/ 581409 w 591981"/>
                <a:gd name="connsiteY4" fmla="*/ 84099 h 227104"/>
                <a:gd name="connsiteX5" fmla="*/ 591981 w 591981"/>
                <a:gd name="connsiteY5" fmla="*/ 221522 h 227104"/>
                <a:gd name="connsiteX6" fmla="*/ 116204 w 591981"/>
                <a:gd name="connsiteY6" fmla="*/ 226495 h 227104"/>
                <a:gd name="connsiteX7" fmla="*/ 105475 w 591981"/>
                <a:gd name="connsiteY7" fmla="*/ 136641 h 227104"/>
                <a:gd name="connsiteX8" fmla="*/ 5285 w 591981"/>
                <a:gd name="connsiteY8" fmla="*/ 142240 h 22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981" h="227104">
                  <a:moveTo>
                    <a:pt x="5285" y="142240"/>
                  </a:moveTo>
                  <a:lnTo>
                    <a:pt x="0" y="36528"/>
                  </a:lnTo>
                  <a:lnTo>
                    <a:pt x="163774" y="0"/>
                  </a:lnTo>
                  <a:cubicBezTo>
                    <a:pt x="163800" y="29795"/>
                    <a:pt x="195069" y="54382"/>
                    <a:pt x="195095" y="84177"/>
                  </a:cubicBezTo>
                  <a:cubicBezTo>
                    <a:pt x="397943" y="29168"/>
                    <a:pt x="389368" y="75290"/>
                    <a:pt x="581409" y="84099"/>
                  </a:cubicBezTo>
                  <a:lnTo>
                    <a:pt x="591981" y="221522"/>
                  </a:lnTo>
                  <a:cubicBezTo>
                    <a:pt x="431653" y="200380"/>
                    <a:pt x="276532" y="231780"/>
                    <a:pt x="116204" y="226495"/>
                  </a:cubicBezTo>
                  <a:lnTo>
                    <a:pt x="105475" y="136641"/>
                  </a:lnTo>
                  <a:lnTo>
                    <a:pt x="5285" y="14224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3600">
                <a:latin typeface="Times New Roman" panose="02020603050405020304" pitchFamily="18" charset="0"/>
                <a:cs typeface="Times New Roman" panose="02020603050405020304" pitchFamily="18" charset="0"/>
              </a:endParaRPr>
            </a:p>
          </p:txBody>
        </p:sp>
        <p:sp>
          <p:nvSpPr>
            <p:cNvPr id="17" name="Freeform 15">
              <a:extLst>
                <a:ext uri="{FF2B5EF4-FFF2-40B4-BE49-F238E27FC236}">
                  <a16:creationId xmlns:a16="http://schemas.microsoft.com/office/drawing/2014/main" id="{DA9260CD-EA7D-DB5C-544A-B8571B5D4966}"/>
                </a:ext>
              </a:extLst>
            </p:cNvPr>
            <p:cNvSpPr/>
            <p:nvPr/>
          </p:nvSpPr>
          <p:spPr>
            <a:xfrm>
              <a:off x="2984883" y="3256180"/>
              <a:ext cx="669705" cy="864871"/>
            </a:xfrm>
            <a:custGeom>
              <a:avLst/>
              <a:gdLst>
                <a:gd name="connsiteX0" fmla="*/ 237850 w 650123"/>
                <a:gd name="connsiteY0" fmla="*/ 850974 h 866830"/>
                <a:gd name="connsiteX1" fmla="*/ 0 w 650123"/>
                <a:gd name="connsiteY1" fmla="*/ 63427 h 866830"/>
                <a:gd name="connsiteX2" fmla="*/ 153281 w 650123"/>
                <a:gd name="connsiteY2" fmla="*/ 184994 h 866830"/>
                <a:gd name="connsiteX3" fmla="*/ 216708 w 650123"/>
                <a:gd name="connsiteY3" fmla="*/ 5286 h 866830"/>
                <a:gd name="connsiteX4" fmla="*/ 317133 w 650123"/>
                <a:gd name="connsiteY4" fmla="*/ 184994 h 866830"/>
                <a:gd name="connsiteX5" fmla="*/ 359418 w 650123"/>
                <a:gd name="connsiteY5" fmla="*/ 0 h 866830"/>
                <a:gd name="connsiteX6" fmla="*/ 475700 w 650123"/>
                <a:gd name="connsiteY6" fmla="*/ 126853 h 866830"/>
                <a:gd name="connsiteX7" fmla="*/ 539126 w 650123"/>
                <a:gd name="connsiteY7" fmla="*/ 36999 h 866830"/>
                <a:gd name="connsiteX8" fmla="*/ 650123 w 650123"/>
                <a:gd name="connsiteY8" fmla="*/ 866830 h 866830"/>
                <a:gd name="connsiteX9" fmla="*/ 237850 w 650123"/>
                <a:gd name="connsiteY9" fmla="*/ 850974 h 866830"/>
                <a:gd name="connsiteX0" fmla="*/ 197028 w 609301"/>
                <a:gd name="connsiteY0" fmla="*/ 850974 h 866830"/>
                <a:gd name="connsiteX1" fmla="*/ 0 w 609301"/>
                <a:gd name="connsiteY1" fmla="*/ 60706 h 866830"/>
                <a:gd name="connsiteX2" fmla="*/ 112459 w 609301"/>
                <a:gd name="connsiteY2" fmla="*/ 184994 h 866830"/>
                <a:gd name="connsiteX3" fmla="*/ 175886 w 609301"/>
                <a:gd name="connsiteY3" fmla="*/ 5286 h 866830"/>
                <a:gd name="connsiteX4" fmla="*/ 276311 w 609301"/>
                <a:gd name="connsiteY4" fmla="*/ 184994 h 866830"/>
                <a:gd name="connsiteX5" fmla="*/ 318596 w 609301"/>
                <a:gd name="connsiteY5" fmla="*/ 0 h 866830"/>
                <a:gd name="connsiteX6" fmla="*/ 434878 w 609301"/>
                <a:gd name="connsiteY6" fmla="*/ 126853 h 866830"/>
                <a:gd name="connsiteX7" fmla="*/ 498304 w 609301"/>
                <a:gd name="connsiteY7" fmla="*/ 36999 h 866830"/>
                <a:gd name="connsiteX8" fmla="*/ 609301 w 609301"/>
                <a:gd name="connsiteY8" fmla="*/ 866830 h 866830"/>
                <a:gd name="connsiteX9" fmla="*/ 197028 w 609301"/>
                <a:gd name="connsiteY9" fmla="*/ 850974 h 866830"/>
                <a:gd name="connsiteX0" fmla="*/ 208370 w 620643"/>
                <a:gd name="connsiteY0" fmla="*/ 850974 h 866830"/>
                <a:gd name="connsiteX1" fmla="*/ 11342 w 620643"/>
                <a:gd name="connsiteY1" fmla="*/ 60706 h 866830"/>
                <a:gd name="connsiteX2" fmla="*/ 123801 w 620643"/>
                <a:gd name="connsiteY2" fmla="*/ 184994 h 866830"/>
                <a:gd name="connsiteX3" fmla="*/ 187228 w 620643"/>
                <a:gd name="connsiteY3" fmla="*/ 5286 h 866830"/>
                <a:gd name="connsiteX4" fmla="*/ 287653 w 620643"/>
                <a:gd name="connsiteY4" fmla="*/ 184994 h 866830"/>
                <a:gd name="connsiteX5" fmla="*/ 329938 w 620643"/>
                <a:gd name="connsiteY5" fmla="*/ 0 h 866830"/>
                <a:gd name="connsiteX6" fmla="*/ 446220 w 620643"/>
                <a:gd name="connsiteY6" fmla="*/ 126853 h 866830"/>
                <a:gd name="connsiteX7" fmla="*/ 509646 w 620643"/>
                <a:gd name="connsiteY7" fmla="*/ 36999 h 866830"/>
                <a:gd name="connsiteX8" fmla="*/ 620643 w 620643"/>
                <a:gd name="connsiteY8" fmla="*/ 866830 h 866830"/>
                <a:gd name="connsiteX9" fmla="*/ 208370 w 620643"/>
                <a:gd name="connsiteY9" fmla="*/ 850974 h 866830"/>
                <a:gd name="connsiteX0" fmla="*/ 208370 w 620643"/>
                <a:gd name="connsiteY0" fmla="*/ 850974 h 866830"/>
                <a:gd name="connsiteX1" fmla="*/ 11342 w 620643"/>
                <a:gd name="connsiteY1" fmla="*/ 60706 h 866830"/>
                <a:gd name="connsiteX2" fmla="*/ 123801 w 620643"/>
                <a:gd name="connsiteY2" fmla="*/ 184994 h 866830"/>
                <a:gd name="connsiteX3" fmla="*/ 187228 w 620643"/>
                <a:gd name="connsiteY3" fmla="*/ 5286 h 866830"/>
                <a:gd name="connsiteX4" fmla="*/ 287653 w 620643"/>
                <a:gd name="connsiteY4" fmla="*/ 184994 h 866830"/>
                <a:gd name="connsiteX5" fmla="*/ 329938 w 620643"/>
                <a:gd name="connsiteY5" fmla="*/ 0 h 866830"/>
                <a:gd name="connsiteX6" fmla="*/ 446220 w 620643"/>
                <a:gd name="connsiteY6" fmla="*/ 126853 h 866830"/>
                <a:gd name="connsiteX7" fmla="*/ 509646 w 620643"/>
                <a:gd name="connsiteY7" fmla="*/ 36999 h 866830"/>
                <a:gd name="connsiteX8" fmla="*/ 620643 w 620643"/>
                <a:gd name="connsiteY8" fmla="*/ 866830 h 866830"/>
                <a:gd name="connsiteX9" fmla="*/ 208370 w 620643"/>
                <a:gd name="connsiteY9" fmla="*/ 850974 h 866830"/>
                <a:gd name="connsiteX0" fmla="*/ 209189 w 621462"/>
                <a:gd name="connsiteY0" fmla="*/ 850974 h 866830"/>
                <a:gd name="connsiteX1" fmla="*/ 12161 w 621462"/>
                <a:gd name="connsiteY1" fmla="*/ 60706 h 866830"/>
                <a:gd name="connsiteX2" fmla="*/ 124620 w 621462"/>
                <a:gd name="connsiteY2" fmla="*/ 184994 h 866830"/>
                <a:gd name="connsiteX3" fmla="*/ 188047 w 621462"/>
                <a:gd name="connsiteY3" fmla="*/ 5286 h 866830"/>
                <a:gd name="connsiteX4" fmla="*/ 288472 w 621462"/>
                <a:gd name="connsiteY4" fmla="*/ 184994 h 866830"/>
                <a:gd name="connsiteX5" fmla="*/ 330757 w 621462"/>
                <a:gd name="connsiteY5" fmla="*/ 0 h 866830"/>
                <a:gd name="connsiteX6" fmla="*/ 447039 w 621462"/>
                <a:gd name="connsiteY6" fmla="*/ 126853 h 866830"/>
                <a:gd name="connsiteX7" fmla="*/ 510465 w 621462"/>
                <a:gd name="connsiteY7" fmla="*/ 36999 h 866830"/>
                <a:gd name="connsiteX8" fmla="*/ 621462 w 621462"/>
                <a:gd name="connsiteY8" fmla="*/ 866830 h 866830"/>
                <a:gd name="connsiteX9" fmla="*/ 209189 w 621462"/>
                <a:gd name="connsiteY9" fmla="*/ 850974 h 866830"/>
                <a:gd name="connsiteX0" fmla="*/ 160744 w 624724"/>
                <a:gd name="connsiteY0" fmla="*/ 812874 h 866830"/>
                <a:gd name="connsiteX1" fmla="*/ 15423 w 624724"/>
                <a:gd name="connsiteY1" fmla="*/ 60706 h 866830"/>
                <a:gd name="connsiteX2" fmla="*/ 127882 w 624724"/>
                <a:gd name="connsiteY2" fmla="*/ 184994 h 866830"/>
                <a:gd name="connsiteX3" fmla="*/ 191309 w 624724"/>
                <a:gd name="connsiteY3" fmla="*/ 5286 h 866830"/>
                <a:gd name="connsiteX4" fmla="*/ 291734 w 624724"/>
                <a:gd name="connsiteY4" fmla="*/ 184994 h 866830"/>
                <a:gd name="connsiteX5" fmla="*/ 334019 w 624724"/>
                <a:gd name="connsiteY5" fmla="*/ 0 h 866830"/>
                <a:gd name="connsiteX6" fmla="*/ 450301 w 624724"/>
                <a:gd name="connsiteY6" fmla="*/ 126853 h 866830"/>
                <a:gd name="connsiteX7" fmla="*/ 513727 w 624724"/>
                <a:gd name="connsiteY7" fmla="*/ 36999 h 866830"/>
                <a:gd name="connsiteX8" fmla="*/ 624724 w 624724"/>
                <a:gd name="connsiteY8" fmla="*/ 866830 h 866830"/>
                <a:gd name="connsiteX9" fmla="*/ 160744 w 624724"/>
                <a:gd name="connsiteY9" fmla="*/ 812874 h 866830"/>
                <a:gd name="connsiteX0" fmla="*/ 206607 w 621601"/>
                <a:gd name="connsiteY0" fmla="*/ 853696 h 866830"/>
                <a:gd name="connsiteX1" fmla="*/ 12300 w 621601"/>
                <a:gd name="connsiteY1" fmla="*/ 60706 h 866830"/>
                <a:gd name="connsiteX2" fmla="*/ 124759 w 621601"/>
                <a:gd name="connsiteY2" fmla="*/ 184994 h 866830"/>
                <a:gd name="connsiteX3" fmla="*/ 188186 w 621601"/>
                <a:gd name="connsiteY3" fmla="*/ 5286 h 866830"/>
                <a:gd name="connsiteX4" fmla="*/ 288611 w 621601"/>
                <a:gd name="connsiteY4" fmla="*/ 184994 h 866830"/>
                <a:gd name="connsiteX5" fmla="*/ 330896 w 621601"/>
                <a:gd name="connsiteY5" fmla="*/ 0 h 866830"/>
                <a:gd name="connsiteX6" fmla="*/ 447178 w 621601"/>
                <a:gd name="connsiteY6" fmla="*/ 126853 h 866830"/>
                <a:gd name="connsiteX7" fmla="*/ 510604 w 621601"/>
                <a:gd name="connsiteY7" fmla="*/ 36999 h 866830"/>
                <a:gd name="connsiteX8" fmla="*/ 621601 w 621601"/>
                <a:gd name="connsiteY8" fmla="*/ 866830 h 866830"/>
                <a:gd name="connsiteX9" fmla="*/ 206607 w 621601"/>
                <a:gd name="connsiteY9" fmla="*/ 853696 h 866830"/>
                <a:gd name="connsiteX0" fmla="*/ 206607 w 621601"/>
                <a:gd name="connsiteY0" fmla="*/ 853696 h 866830"/>
                <a:gd name="connsiteX1" fmla="*/ 12300 w 621601"/>
                <a:gd name="connsiteY1" fmla="*/ 60706 h 866830"/>
                <a:gd name="connsiteX2" fmla="*/ 124759 w 621601"/>
                <a:gd name="connsiteY2" fmla="*/ 184994 h 866830"/>
                <a:gd name="connsiteX3" fmla="*/ 188186 w 621601"/>
                <a:gd name="connsiteY3" fmla="*/ 5286 h 866830"/>
                <a:gd name="connsiteX4" fmla="*/ 288611 w 621601"/>
                <a:gd name="connsiteY4" fmla="*/ 184994 h 866830"/>
                <a:gd name="connsiteX5" fmla="*/ 330896 w 621601"/>
                <a:gd name="connsiteY5" fmla="*/ 0 h 866830"/>
                <a:gd name="connsiteX6" fmla="*/ 447178 w 621601"/>
                <a:gd name="connsiteY6" fmla="*/ 126853 h 866830"/>
                <a:gd name="connsiteX7" fmla="*/ 510604 w 621601"/>
                <a:gd name="connsiteY7" fmla="*/ 36999 h 866830"/>
                <a:gd name="connsiteX8" fmla="*/ 621601 w 621601"/>
                <a:gd name="connsiteY8" fmla="*/ 866830 h 866830"/>
                <a:gd name="connsiteX9" fmla="*/ 206607 w 621601"/>
                <a:gd name="connsiteY9" fmla="*/ 853696 h 866830"/>
                <a:gd name="connsiteX0" fmla="*/ 206607 w 621601"/>
                <a:gd name="connsiteY0" fmla="*/ 853696 h 866830"/>
                <a:gd name="connsiteX1" fmla="*/ 12300 w 621601"/>
                <a:gd name="connsiteY1" fmla="*/ 60706 h 866830"/>
                <a:gd name="connsiteX2" fmla="*/ 124759 w 621601"/>
                <a:gd name="connsiteY2" fmla="*/ 184994 h 866830"/>
                <a:gd name="connsiteX3" fmla="*/ 188186 w 621601"/>
                <a:gd name="connsiteY3" fmla="*/ 5286 h 866830"/>
                <a:gd name="connsiteX4" fmla="*/ 288611 w 621601"/>
                <a:gd name="connsiteY4" fmla="*/ 184994 h 866830"/>
                <a:gd name="connsiteX5" fmla="*/ 330896 w 621601"/>
                <a:gd name="connsiteY5" fmla="*/ 0 h 866830"/>
                <a:gd name="connsiteX6" fmla="*/ 447178 w 621601"/>
                <a:gd name="connsiteY6" fmla="*/ 126853 h 866830"/>
                <a:gd name="connsiteX7" fmla="*/ 510604 w 621601"/>
                <a:gd name="connsiteY7" fmla="*/ 36999 h 866830"/>
                <a:gd name="connsiteX8" fmla="*/ 621601 w 621601"/>
                <a:gd name="connsiteY8" fmla="*/ 866830 h 866830"/>
                <a:gd name="connsiteX9" fmla="*/ 206607 w 621601"/>
                <a:gd name="connsiteY9" fmla="*/ 853696 h 866830"/>
                <a:gd name="connsiteX0" fmla="*/ 209190 w 621463"/>
                <a:gd name="connsiteY0" fmla="*/ 864582 h 866830"/>
                <a:gd name="connsiteX1" fmla="*/ 12162 w 621463"/>
                <a:gd name="connsiteY1" fmla="*/ 60706 h 866830"/>
                <a:gd name="connsiteX2" fmla="*/ 124621 w 621463"/>
                <a:gd name="connsiteY2" fmla="*/ 184994 h 866830"/>
                <a:gd name="connsiteX3" fmla="*/ 188048 w 621463"/>
                <a:gd name="connsiteY3" fmla="*/ 5286 h 866830"/>
                <a:gd name="connsiteX4" fmla="*/ 288473 w 621463"/>
                <a:gd name="connsiteY4" fmla="*/ 184994 h 866830"/>
                <a:gd name="connsiteX5" fmla="*/ 330758 w 621463"/>
                <a:gd name="connsiteY5" fmla="*/ 0 h 866830"/>
                <a:gd name="connsiteX6" fmla="*/ 447040 w 621463"/>
                <a:gd name="connsiteY6" fmla="*/ 126853 h 866830"/>
                <a:gd name="connsiteX7" fmla="*/ 510466 w 621463"/>
                <a:gd name="connsiteY7" fmla="*/ 36999 h 866830"/>
                <a:gd name="connsiteX8" fmla="*/ 621463 w 621463"/>
                <a:gd name="connsiteY8" fmla="*/ 866830 h 866830"/>
                <a:gd name="connsiteX9" fmla="*/ 209190 w 621463"/>
                <a:gd name="connsiteY9" fmla="*/ 864582 h 866830"/>
                <a:gd name="connsiteX0" fmla="*/ 209190 w 586084"/>
                <a:gd name="connsiteY0" fmla="*/ 864582 h 869551"/>
                <a:gd name="connsiteX1" fmla="*/ 12162 w 586084"/>
                <a:gd name="connsiteY1" fmla="*/ 60706 h 869551"/>
                <a:gd name="connsiteX2" fmla="*/ 124621 w 586084"/>
                <a:gd name="connsiteY2" fmla="*/ 184994 h 869551"/>
                <a:gd name="connsiteX3" fmla="*/ 188048 w 586084"/>
                <a:gd name="connsiteY3" fmla="*/ 5286 h 869551"/>
                <a:gd name="connsiteX4" fmla="*/ 288473 w 586084"/>
                <a:gd name="connsiteY4" fmla="*/ 184994 h 869551"/>
                <a:gd name="connsiteX5" fmla="*/ 330758 w 586084"/>
                <a:gd name="connsiteY5" fmla="*/ 0 h 869551"/>
                <a:gd name="connsiteX6" fmla="*/ 447040 w 586084"/>
                <a:gd name="connsiteY6" fmla="*/ 126853 h 869551"/>
                <a:gd name="connsiteX7" fmla="*/ 510466 w 586084"/>
                <a:gd name="connsiteY7" fmla="*/ 36999 h 869551"/>
                <a:gd name="connsiteX8" fmla="*/ 586084 w 586084"/>
                <a:gd name="connsiteY8" fmla="*/ 869551 h 869551"/>
                <a:gd name="connsiteX9" fmla="*/ 209190 w 586084"/>
                <a:gd name="connsiteY9" fmla="*/ 864582 h 869551"/>
                <a:gd name="connsiteX0" fmla="*/ 209190 w 602413"/>
                <a:gd name="connsiteY0" fmla="*/ 864582 h 864582"/>
                <a:gd name="connsiteX1" fmla="*/ 12162 w 602413"/>
                <a:gd name="connsiteY1" fmla="*/ 60706 h 864582"/>
                <a:gd name="connsiteX2" fmla="*/ 124621 w 602413"/>
                <a:gd name="connsiteY2" fmla="*/ 184994 h 864582"/>
                <a:gd name="connsiteX3" fmla="*/ 188048 w 602413"/>
                <a:gd name="connsiteY3" fmla="*/ 5286 h 864582"/>
                <a:gd name="connsiteX4" fmla="*/ 288473 w 602413"/>
                <a:gd name="connsiteY4" fmla="*/ 184994 h 864582"/>
                <a:gd name="connsiteX5" fmla="*/ 330758 w 602413"/>
                <a:gd name="connsiteY5" fmla="*/ 0 h 864582"/>
                <a:gd name="connsiteX6" fmla="*/ 447040 w 602413"/>
                <a:gd name="connsiteY6" fmla="*/ 126853 h 864582"/>
                <a:gd name="connsiteX7" fmla="*/ 510466 w 602413"/>
                <a:gd name="connsiteY7" fmla="*/ 36999 h 864582"/>
                <a:gd name="connsiteX8" fmla="*/ 602413 w 602413"/>
                <a:gd name="connsiteY8" fmla="*/ 864109 h 864582"/>
                <a:gd name="connsiteX9" fmla="*/ 209190 w 602413"/>
                <a:gd name="connsiteY9" fmla="*/ 864582 h 864582"/>
                <a:gd name="connsiteX0" fmla="*/ 209190 w 618742"/>
                <a:gd name="connsiteY0" fmla="*/ 864582 h 864582"/>
                <a:gd name="connsiteX1" fmla="*/ 12162 w 618742"/>
                <a:gd name="connsiteY1" fmla="*/ 60706 h 864582"/>
                <a:gd name="connsiteX2" fmla="*/ 124621 w 618742"/>
                <a:gd name="connsiteY2" fmla="*/ 184994 h 864582"/>
                <a:gd name="connsiteX3" fmla="*/ 188048 w 618742"/>
                <a:gd name="connsiteY3" fmla="*/ 5286 h 864582"/>
                <a:gd name="connsiteX4" fmla="*/ 288473 w 618742"/>
                <a:gd name="connsiteY4" fmla="*/ 184994 h 864582"/>
                <a:gd name="connsiteX5" fmla="*/ 330758 w 618742"/>
                <a:gd name="connsiteY5" fmla="*/ 0 h 864582"/>
                <a:gd name="connsiteX6" fmla="*/ 447040 w 618742"/>
                <a:gd name="connsiteY6" fmla="*/ 126853 h 864582"/>
                <a:gd name="connsiteX7" fmla="*/ 510466 w 618742"/>
                <a:gd name="connsiteY7" fmla="*/ 36999 h 864582"/>
                <a:gd name="connsiteX8" fmla="*/ 618742 w 618742"/>
                <a:gd name="connsiteY8" fmla="*/ 578595 h 864582"/>
                <a:gd name="connsiteX9" fmla="*/ 602413 w 618742"/>
                <a:gd name="connsiteY9" fmla="*/ 864109 h 864582"/>
                <a:gd name="connsiteX10" fmla="*/ 209190 w 618742"/>
                <a:gd name="connsiteY10" fmla="*/ 864582 h 864582"/>
                <a:gd name="connsiteX0" fmla="*/ 209190 w 618742"/>
                <a:gd name="connsiteY0" fmla="*/ 864582 h 864582"/>
                <a:gd name="connsiteX1" fmla="*/ 12162 w 618742"/>
                <a:gd name="connsiteY1" fmla="*/ 60706 h 864582"/>
                <a:gd name="connsiteX2" fmla="*/ 124621 w 618742"/>
                <a:gd name="connsiteY2" fmla="*/ 184994 h 864582"/>
                <a:gd name="connsiteX3" fmla="*/ 188048 w 618742"/>
                <a:gd name="connsiteY3" fmla="*/ 5286 h 864582"/>
                <a:gd name="connsiteX4" fmla="*/ 288473 w 618742"/>
                <a:gd name="connsiteY4" fmla="*/ 184994 h 864582"/>
                <a:gd name="connsiteX5" fmla="*/ 330758 w 618742"/>
                <a:gd name="connsiteY5" fmla="*/ 0 h 864582"/>
                <a:gd name="connsiteX6" fmla="*/ 447040 w 618742"/>
                <a:gd name="connsiteY6" fmla="*/ 126853 h 864582"/>
                <a:gd name="connsiteX7" fmla="*/ 510466 w 618742"/>
                <a:gd name="connsiteY7" fmla="*/ 36999 h 864582"/>
                <a:gd name="connsiteX8" fmla="*/ 618742 w 618742"/>
                <a:gd name="connsiteY8" fmla="*/ 578595 h 864582"/>
                <a:gd name="connsiteX9" fmla="*/ 602413 w 618742"/>
                <a:gd name="connsiteY9" fmla="*/ 864109 h 864582"/>
                <a:gd name="connsiteX10" fmla="*/ 209190 w 618742"/>
                <a:gd name="connsiteY10" fmla="*/ 864582 h 864582"/>
                <a:gd name="connsiteX0" fmla="*/ 209190 w 618742"/>
                <a:gd name="connsiteY0" fmla="*/ 864582 h 864582"/>
                <a:gd name="connsiteX1" fmla="*/ 12162 w 618742"/>
                <a:gd name="connsiteY1" fmla="*/ 60706 h 864582"/>
                <a:gd name="connsiteX2" fmla="*/ 124621 w 618742"/>
                <a:gd name="connsiteY2" fmla="*/ 184994 h 864582"/>
                <a:gd name="connsiteX3" fmla="*/ 188048 w 618742"/>
                <a:gd name="connsiteY3" fmla="*/ 5286 h 864582"/>
                <a:gd name="connsiteX4" fmla="*/ 288473 w 618742"/>
                <a:gd name="connsiteY4" fmla="*/ 184994 h 864582"/>
                <a:gd name="connsiteX5" fmla="*/ 330758 w 618742"/>
                <a:gd name="connsiteY5" fmla="*/ 0 h 864582"/>
                <a:gd name="connsiteX6" fmla="*/ 447040 w 618742"/>
                <a:gd name="connsiteY6" fmla="*/ 126853 h 864582"/>
                <a:gd name="connsiteX7" fmla="*/ 510466 w 618742"/>
                <a:gd name="connsiteY7" fmla="*/ 36999 h 864582"/>
                <a:gd name="connsiteX8" fmla="*/ 618742 w 618742"/>
                <a:gd name="connsiteY8" fmla="*/ 578595 h 864582"/>
                <a:gd name="connsiteX9" fmla="*/ 602413 w 618742"/>
                <a:gd name="connsiteY9" fmla="*/ 864109 h 864582"/>
                <a:gd name="connsiteX10" fmla="*/ 209190 w 618742"/>
                <a:gd name="connsiteY10" fmla="*/ 864582 h 864582"/>
                <a:gd name="connsiteX0" fmla="*/ 209190 w 619592"/>
                <a:gd name="connsiteY0" fmla="*/ 864582 h 864582"/>
                <a:gd name="connsiteX1" fmla="*/ 12162 w 619592"/>
                <a:gd name="connsiteY1" fmla="*/ 60706 h 864582"/>
                <a:gd name="connsiteX2" fmla="*/ 124621 w 619592"/>
                <a:gd name="connsiteY2" fmla="*/ 184994 h 864582"/>
                <a:gd name="connsiteX3" fmla="*/ 188048 w 619592"/>
                <a:gd name="connsiteY3" fmla="*/ 5286 h 864582"/>
                <a:gd name="connsiteX4" fmla="*/ 288473 w 619592"/>
                <a:gd name="connsiteY4" fmla="*/ 184994 h 864582"/>
                <a:gd name="connsiteX5" fmla="*/ 330758 w 619592"/>
                <a:gd name="connsiteY5" fmla="*/ 0 h 864582"/>
                <a:gd name="connsiteX6" fmla="*/ 447040 w 619592"/>
                <a:gd name="connsiteY6" fmla="*/ 126853 h 864582"/>
                <a:gd name="connsiteX7" fmla="*/ 510466 w 619592"/>
                <a:gd name="connsiteY7" fmla="*/ 36999 h 864582"/>
                <a:gd name="connsiteX8" fmla="*/ 618742 w 619592"/>
                <a:gd name="connsiteY8" fmla="*/ 578595 h 864582"/>
                <a:gd name="connsiteX9" fmla="*/ 602413 w 619592"/>
                <a:gd name="connsiteY9" fmla="*/ 864109 h 864582"/>
                <a:gd name="connsiteX10" fmla="*/ 209190 w 619592"/>
                <a:gd name="connsiteY10" fmla="*/ 864582 h 864582"/>
                <a:gd name="connsiteX0" fmla="*/ 209190 w 620629"/>
                <a:gd name="connsiteY0" fmla="*/ 864582 h 864582"/>
                <a:gd name="connsiteX1" fmla="*/ 12162 w 620629"/>
                <a:gd name="connsiteY1" fmla="*/ 60706 h 864582"/>
                <a:gd name="connsiteX2" fmla="*/ 124621 w 620629"/>
                <a:gd name="connsiteY2" fmla="*/ 184994 h 864582"/>
                <a:gd name="connsiteX3" fmla="*/ 188048 w 620629"/>
                <a:gd name="connsiteY3" fmla="*/ 5286 h 864582"/>
                <a:gd name="connsiteX4" fmla="*/ 288473 w 620629"/>
                <a:gd name="connsiteY4" fmla="*/ 184994 h 864582"/>
                <a:gd name="connsiteX5" fmla="*/ 330758 w 620629"/>
                <a:gd name="connsiteY5" fmla="*/ 0 h 864582"/>
                <a:gd name="connsiteX6" fmla="*/ 447040 w 620629"/>
                <a:gd name="connsiteY6" fmla="*/ 126853 h 864582"/>
                <a:gd name="connsiteX7" fmla="*/ 510466 w 620629"/>
                <a:gd name="connsiteY7" fmla="*/ 36999 h 864582"/>
                <a:gd name="connsiteX8" fmla="*/ 618742 w 620629"/>
                <a:gd name="connsiteY8" fmla="*/ 578595 h 864582"/>
                <a:gd name="connsiteX9" fmla="*/ 602413 w 620629"/>
                <a:gd name="connsiteY9" fmla="*/ 864109 h 864582"/>
                <a:gd name="connsiteX10" fmla="*/ 209190 w 620629"/>
                <a:gd name="connsiteY10" fmla="*/ 864582 h 864582"/>
                <a:gd name="connsiteX0" fmla="*/ 209190 w 618743"/>
                <a:gd name="connsiteY0" fmla="*/ 864582 h 864582"/>
                <a:gd name="connsiteX1" fmla="*/ 12162 w 618743"/>
                <a:gd name="connsiteY1" fmla="*/ 60706 h 864582"/>
                <a:gd name="connsiteX2" fmla="*/ 124621 w 618743"/>
                <a:gd name="connsiteY2" fmla="*/ 184994 h 864582"/>
                <a:gd name="connsiteX3" fmla="*/ 188048 w 618743"/>
                <a:gd name="connsiteY3" fmla="*/ 5286 h 864582"/>
                <a:gd name="connsiteX4" fmla="*/ 288473 w 618743"/>
                <a:gd name="connsiteY4" fmla="*/ 184994 h 864582"/>
                <a:gd name="connsiteX5" fmla="*/ 330758 w 618743"/>
                <a:gd name="connsiteY5" fmla="*/ 0 h 864582"/>
                <a:gd name="connsiteX6" fmla="*/ 447040 w 618743"/>
                <a:gd name="connsiteY6" fmla="*/ 126853 h 864582"/>
                <a:gd name="connsiteX7" fmla="*/ 510466 w 618743"/>
                <a:gd name="connsiteY7" fmla="*/ 36999 h 864582"/>
                <a:gd name="connsiteX8" fmla="*/ 618742 w 618743"/>
                <a:gd name="connsiteY8" fmla="*/ 578595 h 864582"/>
                <a:gd name="connsiteX9" fmla="*/ 602413 w 618743"/>
                <a:gd name="connsiteY9" fmla="*/ 864109 h 864582"/>
                <a:gd name="connsiteX10" fmla="*/ 209190 w 618743"/>
                <a:gd name="connsiteY10" fmla="*/ 864582 h 864582"/>
                <a:gd name="connsiteX0" fmla="*/ 209190 w 618743"/>
                <a:gd name="connsiteY0" fmla="*/ 864582 h 864582"/>
                <a:gd name="connsiteX1" fmla="*/ 12162 w 618743"/>
                <a:gd name="connsiteY1" fmla="*/ 60706 h 864582"/>
                <a:gd name="connsiteX2" fmla="*/ 124621 w 618743"/>
                <a:gd name="connsiteY2" fmla="*/ 184994 h 864582"/>
                <a:gd name="connsiteX3" fmla="*/ 188048 w 618743"/>
                <a:gd name="connsiteY3" fmla="*/ 5286 h 864582"/>
                <a:gd name="connsiteX4" fmla="*/ 288473 w 618743"/>
                <a:gd name="connsiteY4" fmla="*/ 184994 h 864582"/>
                <a:gd name="connsiteX5" fmla="*/ 330758 w 618743"/>
                <a:gd name="connsiteY5" fmla="*/ 0 h 864582"/>
                <a:gd name="connsiteX6" fmla="*/ 447040 w 618743"/>
                <a:gd name="connsiteY6" fmla="*/ 126853 h 864582"/>
                <a:gd name="connsiteX7" fmla="*/ 510466 w 618743"/>
                <a:gd name="connsiteY7" fmla="*/ 36999 h 864582"/>
                <a:gd name="connsiteX8" fmla="*/ 618742 w 618743"/>
                <a:gd name="connsiteY8" fmla="*/ 578595 h 864582"/>
                <a:gd name="connsiteX9" fmla="*/ 602413 w 618743"/>
                <a:gd name="connsiteY9" fmla="*/ 864109 h 864582"/>
                <a:gd name="connsiteX10" fmla="*/ 209190 w 618743"/>
                <a:gd name="connsiteY10" fmla="*/ 864582 h 864582"/>
                <a:gd name="connsiteX0" fmla="*/ 209190 w 618745"/>
                <a:gd name="connsiteY0" fmla="*/ 864582 h 864582"/>
                <a:gd name="connsiteX1" fmla="*/ 12162 w 618745"/>
                <a:gd name="connsiteY1" fmla="*/ 60706 h 864582"/>
                <a:gd name="connsiteX2" fmla="*/ 124621 w 618745"/>
                <a:gd name="connsiteY2" fmla="*/ 184994 h 864582"/>
                <a:gd name="connsiteX3" fmla="*/ 188048 w 618745"/>
                <a:gd name="connsiteY3" fmla="*/ 5286 h 864582"/>
                <a:gd name="connsiteX4" fmla="*/ 288473 w 618745"/>
                <a:gd name="connsiteY4" fmla="*/ 184994 h 864582"/>
                <a:gd name="connsiteX5" fmla="*/ 330758 w 618745"/>
                <a:gd name="connsiteY5" fmla="*/ 0 h 864582"/>
                <a:gd name="connsiteX6" fmla="*/ 447040 w 618745"/>
                <a:gd name="connsiteY6" fmla="*/ 126853 h 864582"/>
                <a:gd name="connsiteX7" fmla="*/ 510466 w 618745"/>
                <a:gd name="connsiteY7" fmla="*/ 36999 h 864582"/>
                <a:gd name="connsiteX8" fmla="*/ 618742 w 618745"/>
                <a:gd name="connsiteY8" fmla="*/ 578595 h 864582"/>
                <a:gd name="connsiteX9" fmla="*/ 602413 w 618745"/>
                <a:gd name="connsiteY9" fmla="*/ 864109 h 864582"/>
                <a:gd name="connsiteX10" fmla="*/ 209190 w 618745"/>
                <a:gd name="connsiteY10" fmla="*/ 864582 h 864582"/>
                <a:gd name="connsiteX0" fmla="*/ 209190 w 618745"/>
                <a:gd name="connsiteY0" fmla="*/ 864582 h 864582"/>
                <a:gd name="connsiteX1" fmla="*/ 12162 w 618745"/>
                <a:gd name="connsiteY1" fmla="*/ 60706 h 864582"/>
                <a:gd name="connsiteX2" fmla="*/ 124621 w 618745"/>
                <a:gd name="connsiteY2" fmla="*/ 184994 h 864582"/>
                <a:gd name="connsiteX3" fmla="*/ 188048 w 618745"/>
                <a:gd name="connsiteY3" fmla="*/ 5286 h 864582"/>
                <a:gd name="connsiteX4" fmla="*/ 288473 w 618745"/>
                <a:gd name="connsiteY4" fmla="*/ 184994 h 864582"/>
                <a:gd name="connsiteX5" fmla="*/ 330758 w 618745"/>
                <a:gd name="connsiteY5" fmla="*/ 0 h 864582"/>
                <a:gd name="connsiteX6" fmla="*/ 430711 w 618745"/>
                <a:gd name="connsiteY6" fmla="*/ 121410 h 864582"/>
                <a:gd name="connsiteX7" fmla="*/ 510466 w 618745"/>
                <a:gd name="connsiteY7" fmla="*/ 36999 h 864582"/>
                <a:gd name="connsiteX8" fmla="*/ 618742 w 618745"/>
                <a:gd name="connsiteY8" fmla="*/ 578595 h 864582"/>
                <a:gd name="connsiteX9" fmla="*/ 602413 w 618745"/>
                <a:gd name="connsiteY9" fmla="*/ 864109 h 864582"/>
                <a:gd name="connsiteX10" fmla="*/ 209190 w 618745"/>
                <a:gd name="connsiteY10" fmla="*/ 864582 h 864582"/>
                <a:gd name="connsiteX0" fmla="*/ 209190 w 618745"/>
                <a:gd name="connsiteY0" fmla="*/ 864582 h 864582"/>
                <a:gd name="connsiteX1" fmla="*/ 12162 w 618745"/>
                <a:gd name="connsiteY1" fmla="*/ 60706 h 864582"/>
                <a:gd name="connsiteX2" fmla="*/ 124621 w 618745"/>
                <a:gd name="connsiteY2" fmla="*/ 184994 h 864582"/>
                <a:gd name="connsiteX3" fmla="*/ 188048 w 618745"/>
                <a:gd name="connsiteY3" fmla="*/ 5286 h 864582"/>
                <a:gd name="connsiteX4" fmla="*/ 288473 w 618745"/>
                <a:gd name="connsiteY4" fmla="*/ 184994 h 864582"/>
                <a:gd name="connsiteX5" fmla="*/ 330758 w 618745"/>
                <a:gd name="connsiteY5" fmla="*/ 0 h 864582"/>
                <a:gd name="connsiteX6" fmla="*/ 430711 w 618745"/>
                <a:gd name="connsiteY6" fmla="*/ 121410 h 864582"/>
                <a:gd name="connsiteX7" fmla="*/ 510466 w 618745"/>
                <a:gd name="connsiteY7" fmla="*/ 36999 h 864582"/>
                <a:gd name="connsiteX8" fmla="*/ 618742 w 618745"/>
                <a:gd name="connsiteY8" fmla="*/ 578595 h 864582"/>
                <a:gd name="connsiteX9" fmla="*/ 602413 w 618745"/>
                <a:gd name="connsiteY9" fmla="*/ 864109 h 864582"/>
                <a:gd name="connsiteX10" fmla="*/ 209190 w 618745"/>
                <a:gd name="connsiteY10" fmla="*/ 864582 h 864582"/>
                <a:gd name="connsiteX0" fmla="*/ 209190 w 618782"/>
                <a:gd name="connsiteY0" fmla="*/ 864582 h 864582"/>
                <a:gd name="connsiteX1" fmla="*/ 12162 w 618782"/>
                <a:gd name="connsiteY1" fmla="*/ 60706 h 864582"/>
                <a:gd name="connsiteX2" fmla="*/ 124621 w 618782"/>
                <a:gd name="connsiteY2" fmla="*/ 184994 h 864582"/>
                <a:gd name="connsiteX3" fmla="*/ 188048 w 618782"/>
                <a:gd name="connsiteY3" fmla="*/ 5286 h 864582"/>
                <a:gd name="connsiteX4" fmla="*/ 288473 w 618782"/>
                <a:gd name="connsiteY4" fmla="*/ 184994 h 864582"/>
                <a:gd name="connsiteX5" fmla="*/ 330758 w 618782"/>
                <a:gd name="connsiteY5" fmla="*/ 0 h 864582"/>
                <a:gd name="connsiteX6" fmla="*/ 430711 w 618782"/>
                <a:gd name="connsiteY6" fmla="*/ 121410 h 864582"/>
                <a:gd name="connsiteX7" fmla="*/ 510466 w 618782"/>
                <a:gd name="connsiteY7" fmla="*/ 36999 h 864582"/>
                <a:gd name="connsiteX8" fmla="*/ 618742 w 618782"/>
                <a:gd name="connsiteY8" fmla="*/ 578595 h 864582"/>
                <a:gd name="connsiteX9" fmla="*/ 602413 w 618782"/>
                <a:gd name="connsiteY9" fmla="*/ 864109 h 864582"/>
                <a:gd name="connsiteX10" fmla="*/ 209190 w 618782"/>
                <a:gd name="connsiteY10" fmla="*/ 864582 h 864582"/>
                <a:gd name="connsiteX0" fmla="*/ 209190 w 618782"/>
                <a:gd name="connsiteY0" fmla="*/ 864664 h 864664"/>
                <a:gd name="connsiteX1" fmla="*/ 12162 w 618782"/>
                <a:gd name="connsiteY1" fmla="*/ 60788 h 864664"/>
                <a:gd name="connsiteX2" fmla="*/ 124621 w 618782"/>
                <a:gd name="connsiteY2" fmla="*/ 185076 h 864664"/>
                <a:gd name="connsiteX3" fmla="*/ 188048 w 618782"/>
                <a:gd name="connsiteY3" fmla="*/ 5368 h 864664"/>
                <a:gd name="connsiteX4" fmla="*/ 288473 w 618782"/>
                <a:gd name="connsiteY4" fmla="*/ 185076 h 864664"/>
                <a:gd name="connsiteX5" fmla="*/ 330758 w 618782"/>
                <a:gd name="connsiteY5" fmla="*/ 82 h 864664"/>
                <a:gd name="connsiteX6" fmla="*/ 430711 w 618782"/>
                <a:gd name="connsiteY6" fmla="*/ 121492 h 864664"/>
                <a:gd name="connsiteX7" fmla="*/ 510466 w 618782"/>
                <a:gd name="connsiteY7" fmla="*/ 37081 h 864664"/>
                <a:gd name="connsiteX8" fmla="*/ 618742 w 618782"/>
                <a:gd name="connsiteY8" fmla="*/ 578677 h 864664"/>
                <a:gd name="connsiteX9" fmla="*/ 602413 w 618782"/>
                <a:gd name="connsiteY9" fmla="*/ 864191 h 864664"/>
                <a:gd name="connsiteX10" fmla="*/ 209190 w 618782"/>
                <a:gd name="connsiteY10" fmla="*/ 864664 h 864664"/>
                <a:gd name="connsiteX0" fmla="*/ 209190 w 618782"/>
                <a:gd name="connsiteY0" fmla="*/ 864664 h 864664"/>
                <a:gd name="connsiteX1" fmla="*/ 12162 w 618782"/>
                <a:gd name="connsiteY1" fmla="*/ 60788 h 864664"/>
                <a:gd name="connsiteX2" fmla="*/ 124621 w 618782"/>
                <a:gd name="connsiteY2" fmla="*/ 185076 h 864664"/>
                <a:gd name="connsiteX3" fmla="*/ 188048 w 618782"/>
                <a:gd name="connsiteY3" fmla="*/ 5368 h 864664"/>
                <a:gd name="connsiteX4" fmla="*/ 288473 w 618782"/>
                <a:gd name="connsiteY4" fmla="*/ 185076 h 864664"/>
                <a:gd name="connsiteX5" fmla="*/ 330758 w 618782"/>
                <a:gd name="connsiteY5" fmla="*/ 82 h 864664"/>
                <a:gd name="connsiteX6" fmla="*/ 430711 w 618782"/>
                <a:gd name="connsiteY6" fmla="*/ 121492 h 864664"/>
                <a:gd name="connsiteX7" fmla="*/ 510466 w 618782"/>
                <a:gd name="connsiteY7" fmla="*/ 37081 h 864664"/>
                <a:gd name="connsiteX8" fmla="*/ 618742 w 618782"/>
                <a:gd name="connsiteY8" fmla="*/ 578677 h 864664"/>
                <a:gd name="connsiteX9" fmla="*/ 602413 w 618782"/>
                <a:gd name="connsiteY9" fmla="*/ 864191 h 864664"/>
                <a:gd name="connsiteX10" fmla="*/ 209190 w 618782"/>
                <a:gd name="connsiteY10" fmla="*/ 864664 h 864664"/>
                <a:gd name="connsiteX0" fmla="*/ 209190 w 618782"/>
                <a:gd name="connsiteY0" fmla="*/ 864666 h 864666"/>
                <a:gd name="connsiteX1" fmla="*/ 12162 w 618782"/>
                <a:gd name="connsiteY1" fmla="*/ 60790 h 864666"/>
                <a:gd name="connsiteX2" fmla="*/ 124621 w 618782"/>
                <a:gd name="connsiteY2" fmla="*/ 185078 h 864666"/>
                <a:gd name="connsiteX3" fmla="*/ 188048 w 618782"/>
                <a:gd name="connsiteY3" fmla="*/ 5370 h 864666"/>
                <a:gd name="connsiteX4" fmla="*/ 288473 w 618782"/>
                <a:gd name="connsiteY4" fmla="*/ 185078 h 864666"/>
                <a:gd name="connsiteX5" fmla="*/ 330758 w 618782"/>
                <a:gd name="connsiteY5" fmla="*/ 84 h 864666"/>
                <a:gd name="connsiteX6" fmla="*/ 430711 w 618782"/>
                <a:gd name="connsiteY6" fmla="*/ 121494 h 864666"/>
                <a:gd name="connsiteX7" fmla="*/ 510466 w 618782"/>
                <a:gd name="connsiteY7" fmla="*/ 37083 h 864666"/>
                <a:gd name="connsiteX8" fmla="*/ 618742 w 618782"/>
                <a:gd name="connsiteY8" fmla="*/ 578679 h 864666"/>
                <a:gd name="connsiteX9" fmla="*/ 602413 w 618782"/>
                <a:gd name="connsiteY9" fmla="*/ 864193 h 864666"/>
                <a:gd name="connsiteX10" fmla="*/ 209190 w 618782"/>
                <a:gd name="connsiteY10" fmla="*/ 864666 h 864666"/>
                <a:gd name="connsiteX0" fmla="*/ 209190 w 618782"/>
                <a:gd name="connsiteY0" fmla="*/ 864666 h 864666"/>
                <a:gd name="connsiteX1" fmla="*/ 12162 w 618782"/>
                <a:gd name="connsiteY1" fmla="*/ 60790 h 864666"/>
                <a:gd name="connsiteX2" fmla="*/ 124621 w 618782"/>
                <a:gd name="connsiteY2" fmla="*/ 185078 h 864666"/>
                <a:gd name="connsiteX3" fmla="*/ 188048 w 618782"/>
                <a:gd name="connsiteY3" fmla="*/ 5370 h 864666"/>
                <a:gd name="connsiteX4" fmla="*/ 288473 w 618782"/>
                <a:gd name="connsiteY4" fmla="*/ 185078 h 864666"/>
                <a:gd name="connsiteX5" fmla="*/ 330758 w 618782"/>
                <a:gd name="connsiteY5" fmla="*/ 84 h 864666"/>
                <a:gd name="connsiteX6" fmla="*/ 430711 w 618782"/>
                <a:gd name="connsiteY6" fmla="*/ 121494 h 864666"/>
                <a:gd name="connsiteX7" fmla="*/ 510466 w 618782"/>
                <a:gd name="connsiteY7" fmla="*/ 37083 h 864666"/>
                <a:gd name="connsiteX8" fmla="*/ 618742 w 618782"/>
                <a:gd name="connsiteY8" fmla="*/ 578679 h 864666"/>
                <a:gd name="connsiteX9" fmla="*/ 602413 w 618782"/>
                <a:gd name="connsiteY9" fmla="*/ 864193 h 864666"/>
                <a:gd name="connsiteX10" fmla="*/ 209190 w 618782"/>
                <a:gd name="connsiteY10" fmla="*/ 864666 h 864666"/>
                <a:gd name="connsiteX0" fmla="*/ 209190 w 618782"/>
                <a:gd name="connsiteY0" fmla="*/ 864666 h 864666"/>
                <a:gd name="connsiteX1" fmla="*/ 12162 w 618782"/>
                <a:gd name="connsiteY1" fmla="*/ 60790 h 864666"/>
                <a:gd name="connsiteX2" fmla="*/ 124621 w 618782"/>
                <a:gd name="connsiteY2" fmla="*/ 185078 h 864666"/>
                <a:gd name="connsiteX3" fmla="*/ 188048 w 618782"/>
                <a:gd name="connsiteY3" fmla="*/ 5370 h 864666"/>
                <a:gd name="connsiteX4" fmla="*/ 285752 w 618782"/>
                <a:gd name="connsiteY4" fmla="*/ 149700 h 864666"/>
                <a:gd name="connsiteX5" fmla="*/ 330758 w 618782"/>
                <a:gd name="connsiteY5" fmla="*/ 84 h 864666"/>
                <a:gd name="connsiteX6" fmla="*/ 430711 w 618782"/>
                <a:gd name="connsiteY6" fmla="*/ 121494 h 864666"/>
                <a:gd name="connsiteX7" fmla="*/ 510466 w 618782"/>
                <a:gd name="connsiteY7" fmla="*/ 37083 h 864666"/>
                <a:gd name="connsiteX8" fmla="*/ 618742 w 618782"/>
                <a:gd name="connsiteY8" fmla="*/ 578679 h 864666"/>
                <a:gd name="connsiteX9" fmla="*/ 602413 w 618782"/>
                <a:gd name="connsiteY9" fmla="*/ 864193 h 864666"/>
                <a:gd name="connsiteX10" fmla="*/ 209190 w 618782"/>
                <a:gd name="connsiteY10" fmla="*/ 864666 h 864666"/>
                <a:gd name="connsiteX0" fmla="*/ 209190 w 618782"/>
                <a:gd name="connsiteY0" fmla="*/ 864666 h 864666"/>
                <a:gd name="connsiteX1" fmla="*/ 12162 w 618782"/>
                <a:gd name="connsiteY1" fmla="*/ 60790 h 864666"/>
                <a:gd name="connsiteX2" fmla="*/ 124621 w 618782"/>
                <a:gd name="connsiteY2" fmla="*/ 185078 h 864666"/>
                <a:gd name="connsiteX3" fmla="*/ 188048 w 618782"/>
                <a:gd name="connsiteY3" fmla="*/ 5370 h 864666"/>
                <a:gd name="connsiteX4" fmla="*/ 285752 w 618782"/>
                <a:gd name="connsiteY4" fmla="*/ 149700 h 864666"/>
                <a:gd name="connsiteX5" fmla="*/ 330758 w 618782"/>
                <a:gd name="connsiteY5" fmla="*/ 84 h 864666"/>
                <a:gd name="connsiteX6" fmla="*/ 430711 w 618782"/>
                <a:gd name="connsiteY6" fmla="*/ 121494 h 864666"/>
                <a:gd name="connsiteX7" fmla="*/ 510466 w 618782"/>
                <a:gd name="connsiteY7" fmla="*/ 37083 h 864666"/>
                <a:gd name="connsiteX8" fmla="*/ 618742 w 618782"/>
                <a:gd name="connsiteY8" fmla="*/ 578679 h 864666"/>
                <a:gd name="connsiteX9" fmla="*/ 602413 w 618782"/>
                <a:gd name="connsiteY9" fmla="*/ 864193 h 864666"/>
                <a:gd name="connsiteX10" fmla="*/ 209190 w 618782"/>
                <a:gd name="connsiteY10" fmla="*/ 864666 h 864666"/>
                <a:gd name="connsiteX0" fmla="*/ 209190 w 618782"/>
                <a:gd name="connsiteY0" fmla="*/ 864666 h 864666"/>
                <a:gd name="connsiteX1" fmla="*/ 12162 w 618782"/>
                <a:gd name="connsiteY1" fmla="*/ 60790 h 864666"/>
                <a:gd name="connsiteX2" fmla="*/ 124621 w 618782"/>
                <a:gd name="connsiteY2" fmla="*/ 185078 h 864666"/>
                <a:gd name="connsiteX3" fmla="*/ 188048 w 618782"/>
                <a:gd name="connsiteY3" fmla="*/ 5370 h 864666"/>
                <a:gd name="connsiteX4" fmla="*/ 274866 w 618782"/>
                <a:gd name="connsiteY4" fmla="*/ 144257 h 864666"/>
                <a:gd name="connsiteX5" fmla="*/ 330758 w 618782"/>
                <a:gd name="connsiteY5" fmla="*/ 84 h 864666"/>
                <a:gd name="connsiteX6" fmla="*/ 430711 w 618782"/>
                <a:gd name="connsiteY6" fmla="*/ 121494 h 864666"/>
                <a:gd name="connsiteX7" fmla="*/ 510466 w 618782"/>
                <a:gd name="connsiteY7" fmla="*/ 37083 h 864666"/>
                <a:gd name="connsiteX8" fmla="*/ 618742 w 618782"/>
                <a:gd name="connsiteY8" fmla="*/ 578679 h 864666"/>
                <a:gd name="connsiteX9" fmla="*/ 602413 w 618782"/>
                <a:gd name="connsiteY9" fmla="*/ 864193 h 864666"/>
                <a:gd name="connsiteX10" fmla="*/ 209190 w 618782"/>
                <a:gd name="connsiteY10" fmla="*/ 864666 h 864666"/>
                <a:gd name="connsiteX0" fmla="*/ 209190 w 618782"/>
                <a:gd name="connsiteY0" fmla="*/ 864666 h 864666"/>
                <a:gd name="connsiteX1" fmla="*/ 12162 w 618782"/>
                <a:gd name="connsiteY1" fmla="*/ 60790 h 864666"/>
                <a:gd name="connsiteX2" fmla="*/ 124621 w 618782"/>
                <a:gd name="connsiteY2" fmla="*/ 185078 h 864666"/>
                <a:gd name="connsiteX3" fmla="*/ 188048 w 618782"/>
                <a:gd name="connsiteY3" fmla="*/ 5370 h 864666"/>
                <a:gd name="connsiteX4" fmla="*/ 274866 w 618782"/>
                <a:gd name="connsiteY4" fmla="*/ 144257 h 864666"/>
                <a:gd name="connsiteX5" fmla="*/ 330758 w 618782"/>
                <a:gd name="connsiteY5" fmla="*/ 84 h 864666"/>
                <a:gd name="connsiteX6" fmla="*/ 430711 w 618782"/>
                <a:gd name="connsiteY6" fmla="*/ 121494 h 864666"/>
                <a:gd name="connsiteX7" fmla="*/ 510466 w 618782"/>
                <a:gd name="connsiteY7" fmla="*/ 37083 h 864666"/>
                <a:gd name="connsiteX8" fmla="*/ 618742 w 618782"/>
                <a:gd name="connsiteY8" fmla="*/ 578679 h 864666"/>
                <a:gd name="connsiteX9" fmla="*/ 602413 w 618782"/>
                <a:gd name="connsiteY9" fmla="*/ 864193 h 864666"/>
                <a:gd name="connsiteX10" fmla="*/ 209190 w 618782"/>
                <a:gd name="connsiteY10" fmla="*/ 864666 h 864666"/>
                <a:gd name="connsiteX0" fmla="*/ 209190 w 618782"/>
                <a:gd name="connsiteY0" fmla="*/ 864666 h 864666"/>
                <a:gd name="connsiteX1" fmla="*/ 12162 w 618782"/>
                <a:gd name="connsiteY1" fmla="*/ 60790 h 864666"/>
                <a:gd name="connsiteX2" fmla="*/ 124621 w 618782"/>
                <a:gd name="connsiteY2" fmla="*/ 185078 h 864666"/>
                <a:gd name="connsiteX3" fmla="*/ 188048 w 618782"/>
                <a:gd name="connsiteY3" fmla="*/ 5370 h 864666"/>
                <a:gd name="connsiteX4" fmla="*/ 274866 w 618782"/>
                <a:gd name="connsiteY4" fmla="*/ 144257 h 864666"/>
                <a:gd name="connsiteX5" fmla="*/ 330758 w 618782"/>
                <a:gd name="connsiteY5" fmla="*/ 84 h 864666"/>
                <a:gd name="connsiteX6" fmla="*/ 430711 w 618782"/>
                <a:gd name="connsiteY6" fmla="*/ 121494 h 864666"/>
                <a:gd name="connsiteX7" fmla="*/ 510466 w 618782"/>
                <a:gd name="connsiteY7" fmla="*/ 37083 h 864666"/>
                <a:gd name="connsiteX8" fmla="*/ 618742 w 618782"/>
                <a:gd name="connsiteY8" fmla="*/ 578679 h 864666"/>
                <a:gd name="connsiteX9" fmla="*/ 602413 w 618782"/>
                <a:gd name="connsiteY9" fmla="*/ 864193 h 864666"/>
                <a:gd name="connsiteX10" fmla="*/ 209190 w 618782"/>
                <a:gd name="connsiteY10" fmla="*/ 864666 h 864666"/>
                <a:gd name="connsiteX0" fmla="*/ 209190 w 618782"/>
                <a:gd name="connsiteY0" fmla="*/ 864666 h 864666"/>
                <a:gd name="connsiteX1" fmla="*/ 12162 w 618782"/>
                <a:gd name="connsiteY1" fmla="*/ 60790 h 864666"/>
                <a:gd name="connsiteX2" fmla="*/ 124621 w 618782"/>
                <a:gd name="connsiteY2" fmla="*/ 185078 h 864666"/>
                <a:gd name="connsiteX3" fmla="*/ 188048 w 618782"/>
                <a:gd name="connsiteY3" fmla="*/ 5370 h 864666"/>
                <a:gd name="connsiteX4" fmla="*/ 274866 w 618782"/>
                <a:gd name="connsiteY4" fmla="*/ 144257 h 864666"/>
                <a:gd name="connsiteX5" fmla="*/ 330758 w 618782"/>
                <a:gd name="connsiteY5" fmla="*/ 84 h 864666"/>
                <a:gd name="connsiteX6" fmla="*/ 430711 w 618782"/>
                <a:gd name="connsiteY6" fmla="*/ 121494 h 864666"/>
                <a:gd name="connsiteX7" fmla="*/ 510466 w 618782"/>
                <a:gd name="connsiteY7" fmla="*/ 37083 h 864666"/>
                <a:gd name="connsiteX8" fmla="*/ 618742 w 618782"/>
                <a:gd name="connsiteY8" fmla="*/ 578679 h 864666"/>
                <a:gd name="connsiteX9" fmla="*/ 602413 w 618782"/>
                <a:gd name="connsiteY9" fmla="*/ 864193 h 864666"/>
                <a:gd name="connsiteX10" fmla="*/ 209190 w 618782"/>
                <a:gd name="connsiteY10" fmla="*/ 864666 h 864666"/>
                <a:gd name="connsiteX0" fmla="*/ 209190 w 618782"/>
                <a:gd name="connsiteY0" fmla="*/ 864666 h 864666"/>
                <a:gd name="connsiteX1" fmla="*/ 12162 w 618782"/>
                <a:gd name="connsiteY1" fmla="*/ 60790 h 864666"/>
                <a:gd name="connsiteX2" fmla="*/ 124621 w 618782"/>
                <a:gd name="connsiteY2" fmla="*/ 185078 h 864666"/>
                <a:gd name="connsiteX3" fmla="*/ 188048 w 618782"/>
                <a:gd name="connsiteY3" fmla="*/ 5370 h 864666"/>
                <a:gd name="connsiteX4" fmla="*/ 274866 w 618782"/>
                <a:gd name="connsiteY4" fmla="*/ 144257 h 864666"/>
                <a:gd name="connsiteX5" fmla="*/ 330758 w 618782"/>
                <a:gd name="connsiteY5" fmla="*/ 84 h 864666"/>
                <a:gd name="connsiteX6" fmla="*/ 430711 w 618782"/>
                <a:gd name="connsiteY6" fmla="*/ 121494 h 864666"/>
                <a:gd name="connsiteX7" fmla="*/ 510466 w 618782"/>
                <a:gd name="connsiteY7" fmla="*/ 37083 h 864666"/>
                <a:gd name="connsiteX8" fmla="*/ 618742 w 618782"/>
                <a:gd name="connsiteY8" fmla="*/ 578679 h 864666"/>
                <a:gd name="connsiteX9" fmla="*/ 602413 w 618782"/>
                <a:gd name="connsiteY9" fmla="*/ 864193 h 864666"/>
                <a:gd name="connsiteX10" fmla="*/ 209190 w 618782"/>
                <a:gd name="connsiteY10" fmla="*/ 864666 h 864666"/>
                <a:gd name="connsiteX0" fmla="*/ 209190 w 618782"/>
                <a:gd name="connsiteY0" fmla="*/ 864666 h 864666"/>
                <a:gd name="connsiteX1" fmla="*/ 12162 w 618782"/>
                <a:gd name="connsiteY1" fmla="*/ 60790 h 864666"/>
                <a:gd name="connsiteX2" fmla="*/ 124621 w 618782"/>
                <a:gd name="connsiteY2" fmla="*/ 185078 h 864666"/>
                <a:gd name="connsiteX3" fmla="*/ 188048 w 618782"/>
                <a:gd name="connsiteY3" fmla="*/ 5370 h 864666"/>
                <a:gd name="connsiteX4" fmla="*/ 274866 w 618782"/>
                <a:gd name="connsiteY4" fmla="*/ 144257 h 864666"/>
                <a:gd name="connsiteX5" fmla="*/ 330758 w 618782"/>
                <a:gd name="connsiteY5" fmla="*/ 84 h 864666"/>
                <a:gd name="connsiteX6" fmla="*/ 430711 w 618782"/>
                <a:gd name="connsiteY6" fmla="*/ 121494 h 864666"/>
                <a:gd name="connsiteX7" fmla="*/ 510466 w 618782"/>
                <a:gd name="connsiteY7" fmla="*/ 37083 h 864666"/>
                <a:gd name="connsiteX8" fmla="*/ 618742 w 618782"/>
                <a:gd name="connsiteY8" fmla="*/ 578679 h 864666"/>
                <a:gd name="connsiteX9" fmla="*/ 602413 w 618782"/>
                <a:gd name="connsiteY9" fmla="*/ 864193 h 864666"/>
                <a:gd name="connsiteX10" fmla="*/ 209190 w 618782"/>
                <a:gd name="connsiteY10" fmla="*/ 864666 h 864666"/>
                <a:gd name="connsiteX0" fmla="*/ 209190 w 618782"/>
                <a:gd name="connsiteY0" fmla="*/ 864666 h 864666"/>
                <a:gd name="connsiteX1" fmla="*/ 12162 w 618782"/>
                <a:gd name="connsiteY1" fmla="*/ 60790 h 864666"/>
                <a:gd name="connsiteX2" fmla="*/ 124621 w 618782"/>
                <a:gd name="connsiteY2" fmla="*/ 185078 h 864666"/>
                <a:gd name="connsiteX3" fmla="*/ 188048 w 618782"/>
                <a:gd name="connsiteY3" fmla="*/ 5370 h 864666"/>
                <a:gd name="connsiteX4" fmla="*/ 274866 w 618782"/>
                <a:gd name="connsiteY4" fmla="*/ 144257 h 864666"/>
                <a:gd name="connsiteX5" fmla="*/ 330758 w 618782"/>
                <a:gd name="connsiteY5" fmla="*/ 84 h 864666"/>
                <a:gd name="connsiteX6" fmla="*/ 430711 w 618782"/>
                <a:gd name="connsiteY6" fmla="*/ 121494 h 864666"/>
                <a:gd name="connsiteX7" fmla="*/ 510466 w 618782"/>
                <a:gd name="connsiteY7" fmla="*/ 37083 h 864666"/>
                <a:gd name="connsiteX8" fmla="*/ 618742 w 618782"/>
                <a:gd name="connsiteY8" fmla="*/ 578679 h 864666"/>
                <a:gd name="connsiteX9" fmla="*/ 602413 w 618782"/>
                <a:gd name="connsiteY9" fmla="*/ 864193 h 864666"/>
                <a:gd name="connsiteX10" fmla="*/ 209190 w 618782"/>
                <a:gd name="connsiteY10" fmla="*/ 864666 h 864666"/>
                <a:gd name="connsiteX0" fmla="*/ 209190 w 618782"/>
                <a:gd name="connsiteY0" fmla="*/ 864666 h 864666"/>
                <a:gd name="connsiteX1" fmla="*/ 12162 w 618782"/>
                <a:gd name="connsiteY1" fmla="*/ 60790 h 864666"/>
                <a:gd name="connsiteX2" fmla="*/ 124621 w 618782"/>
                <a:gd name="connsiteY2" fmla="*/ 185078 h 864666"/>
                <a:gd name="connsiteX3" fmla="*/ 188048 w 618782"/>
                <a:gd name="connsiteY3" fmla="*/ 5370 h 864666"/>
                <a:gd name="connsiteX4" fmla="*/ 274866 w 618782"/>
                <a:gd name="connsiteY4" fmla="*/ 144257 h 864666"/>
                <a:gd name="connsiteX5" fmla="*/ 330758 w 618782"/>
                <a:gd name="connsiteY5" fmla="*/ 84 h 864666"/>
                <a:gd name="connsiteX6" fmla="*/ 430711 w 618782"/>
                <a:gd name="connsiteY6" fmla="*/ 121494 h 864666"/>
                <a:gd name="connsiteX7" fmla="*/ 510466 w 618782"/>
                <a:gd name="connsiteY7" fmla="*/ 37083 h 864666"/>
                <a:gd name="connsiteX8" fmla="*/ 618742 w 618782"/>
                <a:gd name="connsiteY8" fmla="*/ 578679 h 864666"/>
                <a:gd name="connsiteX9" fmla="*/ 602413 w 618782"/>
                <a:gd name="connsiteY9" fmla="*/ 864193 h 864666"/>
                <a:gd name="connsiteX10" fmla="*/ 209190 w 618782"/>
                <a:gd name="connsiteY10" fmla="*/ 864666 h 864666"/>
                <a:gd name="connsiteX0" fmla="*/ 212601 w 622193"/>
                <a:gd name="connsiteY0" fmla="*/ 864666 h 864666"/>
                <a:gd name="connsiteX1" fmla="*/ 15573 w 622193"/>
                <a:gd name="connsiteY1" fmla="*/ 60790 h 864666"/>
                <a:gd name="connsiteX2" fmla="*/ 128032 w 622193"/>
                <a:gd name="connsiteY2" fmla="*/ 185078 h 864666"/>
                <a:gd name="connsiteX3" fmla="*/ 191459 w 622193"/>
                <a:gd name="connsiteY3" fmla="*/ 5370 h 864666"/>
                <a:gd name="connsiteX4" fmla="*/ 278277 w 622193"/>
                <a:gd name="connsiteY4" fmla="*/ 144257 h 864666"/>
                <a:gd name="connsiteX5" fmla="*/ 334169 w 622193"/>
                <a:gd name="connsiteY5" fmla="*/ 84 h 864666"/>
                <a:gd name="connsiteX6" fmla="*/ 434122 w 622193"/>
                <a:gd name="connsiteY6" fmla="*/ 121494 h 864666"/>
                <a:gd name="connsiteX7" fmla="*/ 513877 w 622193"/>
                <a:gd name="connsiteY7" fmla="*/ 37083 h 864666"/>
                <a:gd name="connsiteX8" fmla="*/ 622153 w 622193"/>
                <a:gd name="connsiteY8" fmla="*/ 578679 h 864666"/>
                <a:gd name="connsiteX9" fmla="*/ 605824 w 622193"/>
                <a:gd name="connsiteY9" fmla="*/ 864193 h 864666"/>
                <a:gd name="connsiteX10" fmla="*/ 212601 w 622193"/>
                <a:gd name="connsiteY10" fmla="*/ 864666 h 864666"/>
                <a:gd name="connsiteX0" fmla="*/ 198912 w 608504"/>
                <a:gd name="connsiteY0" fmla="*/ 864666 h 864666"/>
                <a:gd name="connsiteX1" fmla="*/ 28798 w 608504"/>
                <a:gd name="connsiteY1" fmla="*/ 510643 h 864666"/>
                <a:gd name="connsiteX2" fmla="*/ 1884 w 608504"/>
                <a:gd name="connsiteY2" fmla="*/ 60790 h 864666"/>
                <a:gd name="connsiteX3" fmla="*/ 114343 w 608504"/>
                <a:gd name="connsiteY3" fmla="*/ 185078 h 864666"/>
                <a:gd name="connsiteX4" fmla="*/ 177770 w 608504"/>
                <a:gd name="connsiteY4" fmla="*/ 5370 h 864666"/>
                <a:gd name="connsiteX5" fmla="*/ 264588 w 608504"/>
                <a:gd name="connsiteY5" fmla="*/ 144257 h 864666"/>
                <a:gd name="connsiteX6" fmla="*/ 320480 w 608504"/>
                <a:gd name="connsiteY6" fmla="*/ 84 h 864666"/>
                <a:gd name="connsiteX7" fmla="*/ 420433 w 608504"/>
                <a:gd name="connsiteY7" fmla="*/ 121494 h 864666"/>
                <a:gd name="connsiteX8" fmla="*/ 500188 w 608504"/>
                <a:gd name="connsiteY8" fmla="*/ 37083 h 864666"/>
                <a:gd name="connsiteX9" fmla="*/ 608464 w 608504"/>
                <a:gd name="connsiteY9" fmla="*/ 578679 h 864666"/>
                <a:gd name="connsiteX10" fmla="*/ 592135 w 608504"/>
                <a:gd name="connsiteY10" fmla="*/ 864193 h 864666"/>
                <a:gd name="connsiteX11" fmla="*/ 198912 w 608504"/>
                <a:gd name="connsiteY11" fmla="*/ 864666 h 864666"/>
                <a:gd name="connsiteX0" fmla="*/ 201622 w 611214"/>
                <a:gd name="connsiteY0" fmla="*/ 864666 h 864666"/>
                <a:gd name="connsiteX1" fmla="*/ 31508 w 611214"/>
                <a:gd name="connsiteY1" fmla="*/ 510643 h 864666"/>
                <a:gd name="connsiteX2" fmla="*/ 4594 w 611214"/>
                <a:gd name="connsiteY2" fmla="*/ 60790 h 864666"/>
                <a:gd name="connsiteX3" fmla="*/ 117053 w 611214"/>
                <a:gd name="connsiteY3" fmla="*/ 185078 h 864666"/>
                <a:gd name="connsiteX4" fmla="*/ 180480 w 611214"/>
                <a:gd name="connsiteY4" fmla="*/ 5370 h 864666"/>
                <a:gd name="connsiteX5" fmla="*/ 267298 w 611214"/>
                <a:gd name="connsiteY5" fmla="*/ 144257 h 864666"/>
                <a:gd name="connsiteX6" fmla="*/ 323190 w 611214"/>
                <a:gd name="connsiteY6" fmla="*/ 84 h 864666"/>
                <a:gd name="connsiteX7" fmla="*/ 423143 w 611214"/>
                <a:gd name="connsiteY7" fmla="*/ 121494 h 864666"/>
                <a:gd name="connsiteX8" fmla="*/ 502898 w 611214"/>
                <a:gd name="connsiteY8" fmla="*/ 37083 h 864666"/>
                <a:gd name="connsiteX9" fmla="*/ 611174 w 611214"/>
                <a:gd name="connsiteY9" fmla="*/ 578679 h 864666"/>
                <a:gd name="connsiteX10" fmla="*/ 594845 w 611214"/>
                <a:gd name="connsiteY10" fmla="*/ 864193 h 864666"/>
                <a:gd name="connsiteX11" fmla="*/ 201622 w 611214"/>
                <a:gd name="connsiteY11" fmla="*/ 864666 h 864666"/>
                <a:gd name="connsiteX0" fmla="*/ 231567 w 641159"/>
                <a:gd name="connsiteY0" fmla="*/ 864666 h 864666"/>
                <a:gd name="connsiteX1" fmla="*/ 61453 w 641159"/>
                <a:gd name="connsiteY1" fmla="*/ 510643 h 864666"/>
                <a:gd name="connsiteX2" fmla="*/ 34539 w 641159"/>
                <a:gd name="connsiteY2" fmla="*/ 60790 h 864666"/>
                <a:gd name="connsiteX3" fmla="*/ 146998 w 641159"/>
                <a:gd name="connsiteY3" fmla="*/ 185078 h 864666"/>
                <a:gd name="connsiteX4" fmla="*/ 210425 w 641159"/>
                <a:gd name="connsiteY4" fmla="*/ 5370 h 864666"/>
                <a:gd name="connsiteX5" fmla="*/ 297243 w 641159"/>
                <a:gd name="connsiteY5" fmla="*/ 144257 h 864666"/>
                <a:gd name="connsiteX6" fmla="*/ 353135 w 641159"/>
                <a:gd name="connsiteY6" fmla="*/ 84 h 864666"/>
                <a:gd name="connsiteX7" fmla="*/ 453088 w 641159"/>
                <a:gd name="connsiteY7" fmla="*/ 121494 h 864666"/>
                <a:gd name="connsiteX8" fmla="*/ 532843 w 641159"/>
                <a:gd name="connsiteY8" fmla="*/ 37083 h 864666"/>
                <a:gd name="connsiteX9" fmla="*/ 641119 w 641159"/>
                <a:gd name="connsiteY9" fmla="*/ 578679 h 864666"/>
                <a:gd name="connsiteX10" fmla="*/ 624790 w 641159"/>
                <a:gd name="connsiteY10" fmla="*/ 864193 h 864666"/>
                <a:gd name="connsiteX11" fmla="*/ 231567 w 641159"/>
                <a:gd name="connsiteY11" fmla="*/ 864666 h 864666"/>
                <a:gd name="connsiteX0" fmla="*/ 231567 w 641159"/>
                <a:gd name="connsiteY0" fmla="*/ 864666 h 864666"/>
                <a:gd name="connsiteX1" fmla="*/ 61453 w 641159"/>
                <a:gd name="connsiteY1" fmla="*/ 510643 h 864666"/>
                <a:gd name="connsiteX2" fmla="*/ 34539 w 641159"/>
                <a:gd name="connsiteY2" fmla="*/ 60790 h 864666"/>
                <a:gd name="connsiteX3" fmla="*/ 144276 w 641159"/>
                <a:gd name="connsiteY3" fmla="*/ 138814 h 864666"/>
                <a:gd name="connsiteX4" fmla="*/ 210425 w 641159"/>
                <a:gd name="connsiteY4" fmla="*/ 5370 h 864666"/>
                <a:gd name="connsiteX5" fmla="*/ 297243 w 641159"/>
                <a:gd name="connsiteY5" fmla="*/ 144257 h 864666"/>
                <a:gd name="connsiteX6" fmla="*/ 353135 w 641159"/>
                <a:gd name="connsiteY6" fmla="*/ 84 h 864666"/>
                <a:gd name="connsiteX7" fmla="*/ 453088 w 641159"/>
                <a:gd name="connsiteY7" fmla="*/ 121494 h 864666"/>
                <a:gd name="connsiteX8" fmla="*/ 532843 w 641159"/>
                <a:gd name="connsiteY8" fmla="*/ 37083 h 864666"/>
                <a:gd name="connsiteX9" fmla="*/ 641119 w 641159"/>
                <a:gd name="connsiteY9" fmla="*/ 578679 h 864666"/>
                <a:gd name="connsiteX10" fmla="*/ 624790 w 641159"/>
                <a:gd name="connsiteY10" fmla="*/ 864193 h 864666"/>
                <a:gd name="connsiteX11" fmla="*/ 231567 w 641159"/>
                <a:gd name="connsiteY11" fmla="*/ 864666 h 864666"/>
                <a:gd name="connsiteX0" fmla="*/ 231567 w 641159"/>
                <a:gd name="connsiteY0" fmla="*/ 864666 h 864666"/>
                <a:gd name="connsiteX1" fmla="*/ 61453 w 641159"/>
                <a:gd name="connsiteY1" fmla="*/ 510643 h 864666"/>
                <a:gd name="connsiteX2" fmla="*/ 34539 w 641159"/>
                <a:gd name="connsiteY2" fmla="*/ 60790 h 864666"/>
                <a:gd name="connsiteX3" fmla="*/ 155162 w 641159"/>
                <a:gd name="connsiteY3" fmla="*/ 130650 h 864666"/>
                <a:gd name="connsiteX4" fmla="*/ 210425 w 641159"/>
                <a:gd name="connsiteY4" fmla="*/ 5370 h 864666"/>
                <a:gd name="connsiteX5" fmla="*/ 297243 w 641159"/>
                <a:gd name="connsiteY5" fmla="*/ 144257 h 864666"/>
                <a:gd name="connsiteX6" fmla="*/ 353135 w 641159"/>
                <a:gd name="connsiteY6" fmla="*/ 84 h 864666"/>
                <a:gd name="connsiteX7" fmla="*/ 453088 w 641159"/>
                <a:gd name="connsiteY7" fmla="*/ 121494 h 864666"/>
                <a:gd name="connsiteX8" fmla="*/ 532843 w 641159"/>
                <a:gd name="connsiteY8" fmla="*/ 37083 h 864666"/>
                <a:gd name="connsiteX9" fmla="*/ 641119 w 641159"/>
                <a:gd name="connsiteY9" fmla="*/ 578679 h 864666"/>
                <a:gd name="connsiteX10" fmla="*/ 624790 w 641159"/>
                <a:gd name="connsiteY10" fmla="*/ 864193 h 864666"/>
                <a:gd name="connsiteX11" fmla="*/ 231567 w 641159"/>
                <a:gd name="connsiteY11" fmla="*/ 864666 h 864666"/>
                <a:gd name="connsiteX0" fmla="*/ 231567 w 641159"/>
                <a:gd name="connsiteY0" fmla="*/ 864666 h 864666"/>
                <a:gd name="connsiteX1" fmla="*/ 61453 w 641159"/>
                <a:gd name="connsiteY1" fmla="*/ 510643 h 864666"/>
                <a:gd name="connsiteX2" fmla="*/ 34539 w 641159"/>
                <a:gd name="connsiteY2" fmla="*/ 60790 h 864666"/>
                <a:gd name="connsiteX3" fmla="*/ 155162 w 641159"/>
                <a:gd name="connsiteY3" fmla="*/ 130650 h 864666"/>
                <a:gd name="connsiteX4" fmla="*/ 210425 w 641159"/>
                <a:gd name="connsiteY4" fmla="*/ 5370 h 864666"/>
                <a:gd name="connsiteX5" fmla="*/ 297243 w 641159"/>
                <a:gd name="connsiteY5" fmla="*/ 144257 h 864666"/>
                <a:gd name="connsiteX6" fmla="*/ 353135 w 641159"/>
                <a:gd name="connsiteY6" fmla="*/ 84 h 864666"/>
                <a:gd name="connsiteX7" fmla="*/ 453088 w 641159"/>
                <a:gd name="connsiteY7" fmla="*/ 121494 h 864666"/>
                <a:gd name="connsiteX8" fmla="*/ 532843 w 641159"/>
                <a:gd name="connsiteY8" fmla="*/ 37083 h 864666"/>
                <a:gd name="connsiteX9" fmla="*/ 641119 w 641159"/>
                <a:gd name="connsiteY9" fmla="*/ 578679 h 864666"/>
                <a:gd name="connsiteX10" fmla="*/ 624790 w 641159"/>
                <a:gd name="connsiteY10" fmla="*/ 864193 h 864666"/>
                <a:gd name="connsiteX11" fmla="*/ 231567 w 641159"/>
                <a:gd name="connsiteY11" fmla="*/ 864666 h 864666"/>
                <a:gd name="connsiteX0" fmla="*/ 231567 w 641159"/>
                <a:gd name="connsiteY0" fmla="*/ 864666 h 864666"/>
                <a:gd name="connsiteX1" fmla="*/ 61453 w 641159"/>
                <a:gd name="connsiteY1" fmla="*/ 510643 h 864666"/>
                <a:gd name="connsiteX2" fmla="*/ 34539 w 641159"/>
                <a:gd name="connsiteY2" fmla="*/ 60790 h 864666"/>
                <a:gd name="connsiteX3" fmla="*/ 155162 w 641159"/>
                <a:gd name="connsiteY3" fmla="*/ 130650 h 864666"/>
                <a:gd name="connsiteX4" fmla="*/ 210425 w 641159"/>
                <a:gd name="connsiteY4" fmla="*/ 5370 h 864666"/>
                <a:gd name="connsiteX5" fmla="*/ 297243 w 641159"/>
                <a:gd name="connsiteY5" fmla="*/ 117043 h 864666"/>
                <a:gd name="connsiteX6" fmla="*/ 353135 w 641159"/>
                <a:gd name="connsiteY6" fmla="*/ 84 h 864666"/>
                <a:gd name="connsiteX7" fmla="*/ 453088 w 641159"/>
                <a:gd name="connsiteY7" fmla="*/ 121494 h 864666"/>
                <a:gd name="connsiteX8" fmla="*/ 532843 w 641159"/>
                <a:gd name="connsiteY8" fmla="*/ 37083 h 864666"/>
                <a:gd name="connsiteX9" fmla="*/ 641119 w 641159"/>
                <a:gd name="connsiteY9" fmla="*/ 578679 h 864666"/>
                <a:gd name="connsiteX10" fmla="*/ 624790 w 641159"/>
                <a:gd name="connsiteY10" fmla="*/ 864193 h 864666"/>
                <a:gd name="connsiteX11" fmla="*/ 231567 w 641159"/>
                <a:gd name="connsiteY11" fmla="*/ 864666 h 864666"/>
                <a:gd name="connsiteX0" fmla="*/ 231567 w 641159"/>
                <a:gd name="connsiteY0" fmla="*/ 864666 h 864666"/>
                <a:gd name="connsiteX1" fmla="*/ 61453 w 641159"/>
                <a:gd name="connsiteY1" fmla="*/ 510643 h 864666"/>
                <a:gd name="connsiteX2" fmla="*/ 34539 w 641159"/>
                <a:gd name="connsiteY2" fmla="*/ 60790 h 864666"/>
                <a:gd name="connsiteX3" fmla="*/ 155162 w 641159"/>
                <a:gd name="connsiteY3" fmla="*/ 130650 h 864666"/>
                <a:gd name="connsiteX4" fmla="*/ 210425 w 641159"/>
                <a:gd name="connsiteY4" fmla="*/ 5370 h 864666"/>
                <a:gd name="connsiteX5" fmla="*/ 276446 w 641159"/>
                <a:gd name="connsiteY5" fmla="*/ 64329 h 864666"/>
                <a:gd name="connsiteX6" fmla="*/ 297243 w 641159"/>
                <a:gd name="connsiteY6" fmla="*/ 117043 h 864666"/>
                <a:gd name="connsiteX7" fmla="*/ 353135 w 641159"/>
                <a:gd name="connsiteY7" fmla="*/ 84 h 864666"/>
                <a:gd name="connsiteX8" fmla="*/ 453088 w 641159"/>
                <a:gd name="connsiteY8" fmla="*/ 121494 h 864666"/>
                <a:gd name="connsiteX9" fmla="*/ 532843 w 641159"/>
                <a:gd name="connsiteY9" fmla="*/ 37083 h 864666"/>
                <a:gd name="connsiteX10" fmla="*/ 641119 w 641159"/>
                <a:gd name="connsiteY10" fmla="*/ 578679 h 864666"/>
                <a:gd name="connsiteX11" fmla="*/ 624790 w 641159"/>
                <a:gd name="connsiteY11" fmla="*/ 864193 h 864666"/>
                <a:gd name="connsiteX12" fmla="*/ 231567 w 641159"/>
                <a:gd name="connsiteY12" fmla="*/ 864666 h 864666"/>
                <a:gd name="connsiteX0" fmla="*/ 231567 w 641159"/>
                <a:gd name="connsiteY0" fmla="*/ 864666 h 864666"/>
                <a:gd name="connsiteX1" fmla="*/ 61453 w 641159"/>
                <a:gd name="connsiteY1" fmla="*/ 510643 h 864666"/>
                <a:gd name="connsiteX2" fmla="*/ 34539 w 641159"/>
                <a:gd name="connsiteY2" fmla="*/ 60790 h 864666"/>
                <a:gd name="connsiteX3" fmla="*/ 155162 w 641159"/>
                <a:gd name="connsiteY3" fmla="*/ 130650 h 864666"/>
                <a:gd name="connsiteX4" fmla="*/ 210425 w 641159"/>
                <a:gd name="connsiteY4" fmla="*/ 5370 h 864666"/>
                <a:gd name="connsiteX5" fmla="*/ 276446 w 641159"/>
                <a:gd name="connsiteY5" fmla="*/ 64329 h 864666"/>
                <a:gd name="connsiteX6" fmla="*/ 297243 w 641159"/>
                <a:gd name="connsiteY6" fmla="*/ 117043 h 864666"/>
                <a:gd name="connsiteX7" fmla="*/ 353135 w 641159"/>
                <a:gd name="connsiteY7" fmla="*/ 84 h 864666"/>
                <a:gd name="connsiteX8" fmla="*/ 453088 w 641159"/>
                <a:gd name="connsiteY8" fmla="*/ 121494 h 864666"/>
                <a:gd name="connsiteX9" fmla="*/ 532843 w 641159"/>
                <a:gd name="connsiteY9" fmla="*/ 37083 h 864666"/>
                <a:gd name="connsiteX10" fmla="*/ 641119 w 641159"/>
                <a:gd name="connsiteY10" fmla="*/ 578679 h 864666"/>
                <a:gd name="connsiteX11" fmla="*/ 624790 w 641159"/>
                <a:gd name="connsiteY11" fmla="*/ 864193 h 864666"/>
                <a:gd name="connsiteX12" fmla="*/ 231567 w 641159"/>
                <a:gd name="connsiteY12" fmla="*/ 864666 h 864666"/>
                <a:gd name="connsiteX0" fmla="*/ 231567 w 641159"/>
                <a:gd name="connsiteY0" fmla="*/ 864666 h 864666"/>
                <a:gd name="connsiteX1" fmla="*/ 61453 w 641159"/>
                <a:gd name="connsiteY1" fmla="*/ 510643 h 864666"/>
                <a:gd name="connsiteX2" fmla="*/ 34539 w 641159"/>
                <a:gd name="connsiteY2" fmla="*/ 60790 h 864666"/>
                <a:gd name="connsiteX3" fmla="*/ 155162 w 641159"/>
                <a:gd name="connsiteY3" fmla="*/ 130650 h 864666"/>
                <a:gd name="connsiteX4" fmla="*/ 210425 w 641159"/>
                <a:gd name="connsiteY4" fmla="*/ 5370 h 864666"/>
                <a:gd name="connsiteX5" fmla="*/ 276446 w 641159"/>
                <a:gd name="connsiteY5" fmla="*/ 64329 h 864666"/>
                <a:gd name="connsiteX6" fmla="*/ 297243 w 641159"/>
                <a:gd name="connsiteY6" fmla="*/ 117043 h 864666"/>
                <a:gd name="connsiteX7" fmla="*/ 353135 w 641159"/>
                <a:gd name="connsiteY7" fmla="*/ 84 h 864666"/>
                <a:gd name="connsiteX8" fmla="*/ 453088 w 641159"/>
                <a:gd name="connsiteY8" fmla="*/ 121494 h 864666"/>
                <a:gd name="connsiteX9" fmla="*/ 532843 w 641159"/>
                <a:gd name="connsiteY9" fmla="*/ 37083 h 864666"/>
                <a:gd name="connsiteX10" fmla="*/ 641119 w 641159"/>
                <a:gd name="connsiteY10" fmla="*/ 578679 h 864666"/>
                <a:gd name="connsiteX11" fmla="*/ 624790 w 641159"/>
                <a:gd name="connsiteY11" fmla="*/ 864193 h 864666"/>
                <a:gd name="connsiteX12" fmla="*/ 231567 w 641159"/>
                <a:gd name="connsiteY12" fmla="*/ 864666 h 864666"/>
                <a:gd name="connsiteX0" fmla="*/ 231567 w 641159"/>
                <a:gd name="connsiteY0" fmla="*/ 864666 h 864666"/>
                <a:gd name="connsiteX1" fmla="*/ 61453 w 641159"/>
                <a:gd name="connsiteY1" fmla="*/ 510643 h 864666"/>
                <a:gd name="connsiteX2" fmla="*/ 34539 w 641159"/>
                <a:gd name="connsiteY2" fmla="*/ 60790 h 864666"/>
                <a:gd name="connsiteX3" fmla="*/ 155162 w 641159"/>
                <a:gd name="connsiteY3" fmla="*/ 130650 h 864666"/>
                <a:gd name="connsiteX4" fmla="*/ 210425 w 641159"/>
                <a:gd name="connsiteY4" fmla="*/ 5370 h 864666"/>
                <a:gd name="connsiteX5" fmla="*/ 297243 w 641159"/>
                <a:gd name="connsiteY5" fmla="*/ 117043 h 864666"/>
                <a:gd name="connsiteX6" fmla="*/ 353135 w 641159"/>
                <a:gd name="connsiteY6" fmla="*/ 84 h 864666"/>
                <a:gd name="connsiteX7" fmla="*/ 453088 w 641159"/>
                <a:gd name="connsiteY7" fmla="*/ 121494 h 864666"/>
                <a:gd name="connsiteX8" fmla="*/ 532843 w 641159"/>
                <a:gd name="connsiteY8" fmla="*/ 37083 h 864666"/>
                <a:gd name="connsiteX9" fmla="*/ 641119 w 641159"/>
                <a:gd name="connsiteY9" fmla="*/ 578679 h 864666"/>
                <a:gd name="connsiteX10" fmla="*/ 624790 w 641159"/>
                <a:gd name="connsiteY10" fmla="*/ 864193 h 864666"/>
                <a:gd name="connsiteX11" fmla="*/ 231567 w 641159"/>
                <a:gd name="connsiteY11" fmla="*/ 864666 h 864666"/>
                <a:gd name="connsiteX0" fmla="*/ 231567 w 641159"/>
                <a:gd name="connsiteY0" fmla="*/ 864666 h 864666"/>
                <a:gd name="connsiteX1" fmla="*/ 61453 w 641159"/>
                <a:gd name="connsiteY1" fmla="*/ 510643 h 864666"/>
                <a:gd name="connsiteX2" fmla="*/ 34539 w 641159"/>
                <a:gd name="connsiteY2" fmla="*/ 60790 h 864666"/>
                <a:gd name="connsiteX3" fmla="*/ 155162 w 641159"/>
                <a:gd name="connsiteY3" fmla="*/ 130650 h 864666"/>
                <a:gd name="connsiteX4" fmla="*/ 210425 w 641159"/>
                <a:gd name="connsiteY4" fmla="*/ 5370 h 864666"/>
                <a:gd name="connsiteX5" fmla="*/ 297243 w 641159"/>
                <a:gd name="connsiteY5" fmla="*/ 117043 h 864666"/>
                <a:gd name="connsiteX6" fmla="*/ 353135 w 641159"/>
                <a:gd name="connsiteY6" fmla="*/ 84 h 864666"/>
                <a:gd name="connsiteX7" fmla="*/ 453088 w 641159"/>
                <a:gd name="connsiteY7" fmla="*/ 121494 h 864666"/>
                <a:gd name="connsiteX8" fmla="*/ 532843 w 641159"/>
                <a:gd name="connsiteY8" fmla="*/ 37083 h 864666"/>
                <a:gd name="connsiteX9" fmla="*/ 641119 w 641159"/>
                <a:gd name="connsiteY9" fmla="*/ 578679 h 864666"/>
                <a:gd name="connsiteX10" fmla="*/ 624790 w 641159"/>
                <a:gd name="connsiteY10" fmla="*/ 864193 h 864666"/>
                <a:gd name="connsiteX11" fmla="*/ 231567 w 641159"/>
                <a:gd name="connsiteY11" fmla="*/ 864666 h 864666"/>
                <a:gd name="connsiteX0" fmla="*/ 231567 w 641159"/>
                <a:gd name="connsiteY0" fmla="*/ 864666 h 864666"/>
                <a:gd name="connsiteX1" fmla="*/ 99553 w 641159"/>
                <a:gd name="connsiteY1" fmla="*/ 807279 h 864666"/>
                <a:gd name="connsiteX2" fmla="*/ 61453 w 641159"/>
                <a:gd name="connsiteY2" fmla="*/ 510643 h 864666"/>
                <a:gd name="connsiteX3" fmla="*/ 34539 w 641159"/>
                <a:gd name="connsiteY3" fmla="*/ 60790 h 864666"/>
                <a:gd name="connsiteX4" fmla="*/ 155162 w 641159"/>
                <a:gd name="connsiteY4" fmla="*/ 130650 h 864666"/>
                <a:gd name="connsiteX5" fmla="*/ 210425 w 641159"/>
                <a:gd name="connsiteY5" fmla="*/ 5370 h 864666"/>
                <a:gd name="connsiteX6" fmla="*/ 297243 w 641159"/>
                <a:gd name="connsiteY6" fmla="*/ 117043 h 864666"/>
                <a:gd name="connsiteX7" fmla="*/ 353135 w 641159"/>
                <a:gd name="connsiteY7" fmla="*/ 84 h 864666"/>
                <a:gd name="connsiteX8" fmla="*/ 453088 w 641159"/>
                <a:gd name="connsiteY8" fmla="*/ 121494 h 864666"/>
                <a:gd name="connsiteX9" fmla="*/ 532843 w 641159"/>
                <a:gd name="connsiteY9" fmla="*/ 37083 h 864666"/>
                <a:gd name="connsiteX10" fmla="*/ 641119 w 641159"/>
                <a:gd name="connsiteY10" fmla="*/ 578679 h 864666"/>
                <a:gd name="connsiteX11" fmla="*/ 624790 w 641159"/>
                <a:gd name="connsiteY11" fmla="*/ 864193 h 864666"/>
                <a:gd name="connsiteX12" fmla="*/ 231567 w 641159"/>
                <a:gd name="connsiteY12" fmla="*/ 864666 h 864666"/>
                <a:gd name="connsiteX0" fmla="*/ 231567 w 641159"/>
                <a:gd name="connsiteY0" fmla="*/ 864666 h 864666"/>
                <a:gd name="connsiteX1" fmla="*/ 99553 w 641159"/>
                <a:gd name="connsiteY1" fmla="*/ 807279 h 864666"/>
                <a:gd name="connsiteX2" fmla="*/ 61453 w 641159"/>
                <a:gd name="connsiteY2" fmla="*/ 510643 h 864666"/>
                <a:gd name="connsiteX3" fmla="*/ 34539 w 641159"/>
                <a:gd name="connsiteY3" fmla="*/ 60790 h 864666"/>
                <a:gd name="connsiteX4" fmla="*/ 155162 w 641159"/>
                <a:gd name="connsiteY4" fmla="*/ 130650 h 864666"/>
                <a:gd name="connsiteX5" fmla="*/ 210425 w 641159"/>
                <a:gd name="connsiteY5" fmla="*/ 5370 h 864666"/>
                <a:gd name="connsiteX6" fmla="*/ 297243 w 641159"/>
                <a:gd name="connsiteY6" fmla="*/ 117043 h 864666"/>
                <a:gd name="connsiteX7" fmla="*/ 353135 w 641159"/>
                <a:gd name="connsiteY7" fmla="*/ 84 h 864666"/>
                <a:gd name="connsiteX8" fmla="*/ 453088 w 641159"/>
                <a:gd name="connsiteY8" fmla="*/ 121494 h 864666"/>
                <a:gd name="connsiteX9" fmla="*/ 532843 w 641159"/>
                <a:gd name="connsiteY9" fmla="*/ 37083 h 864666"/>
                <a:gd name="connsiteX10" fmla="*/ 641119 w 641159"/>
                <a:gd name="connsiteY10" fmla="*/ 578679 h 864666"/>
                <a:gd name="connsiteX11" fmla="*/ 624790 w 641159"/>
                <a:gd name="connsiteY11" fmla="*/ 864193 h 864666"/>
                <a:gd name="connsiteX12" fmla="*/ 231567 w 641159"/>
                <a:gd name="connsiteY12" fmla="*/ 864666 h 864666"/>
                <a:gd name="connsiteX0" fmla="*/ 231567 w 641159"/>
                <a:gd name="connsiteY0" fmla="*/ 864666 h 864666"/>
                <a:gd name="connsiteX1" fmla="*/ 197525 w 641159"/>
                <a:gd name="connsiteY1" fmla="*/ 793672 h 864666"/>
                <a:gd name="connsiteX2" fmla="*/ 99553 w 641159"/>
                <a:gd name="connsiteY2" fmla="*/ 807279 h 864666"/>
                <a:gd name="connsiteX3" fmla="*/ 61453 w 641159"/>
                <a:gd name="connsiteY3" fmla="*/ 510643 h 864666"/>
                <a:gd name="connsiteX4" fmla="*/ 34539 w 641159"/>
                <a:gd name="connsiteY4" fmla="*/ 60790 h 864666"/>
                <a:gd name="connsiteX5" fmla="*/ 155162 w 641159"/>
                <a:gd name="connsiteY5" fmla="*/ 130650 h 864666"/>
                <a:gd name="connsiteX6" fmla="*/ 210425 w 641159"/>
                <a:gd name="connsiteY6" fmla="*/ 5370 h 864666"/>
                <a:gd name="connsiteX7" fmla="*/ 297243 w 641159"/>
                <a:gd name="connsiteY7" fmla="*/ 117043 h 864666"/>
                <a:gd name="connsiteX8" fmla="*/ 353135 w 641159"/>
                <a:gd name="connsiteY8" fmla="*/ 84 h 864666"/>
                <a:gd name="connsiteX9" fmla="*/ 453088 w 641159"/>
                <a:gd name="connsiteY9" fmla="*/ 121494 h 864666"/>
                <a:gd name="connsiteX10" fmla="*/ 532843 w 641159"/>
                <a:gd name="connsiteY10" fmla="*/ 37083 h 864666"/>
                <a:gd name="connsiteX11" fmla="*/ 641119 w 641159"/>
                <a:gd name="connsiteY11" fmla="*/ 578679 h 864666"/>
                <a:gd name="connsiteX12" fmla="*/ 624790 w 641159"/>
                <a:gd name="connsiteY12" fmla="*/ 864193 h 864666"/>
                <a:gd name="connsiteX13" fmla="*/ 231567 w 641159"/>
                <a:gd name="connsiteY13" fmla="*/ 864666 h 864666"/>
                <a:gd name="connsiteX0" fmla="*/ 231567 w 641159"/>
                <a:gd name="connsiteY0" fmla="*/ 864666 h 864666"/>
                <a:gd name="connsiteX1" fmla="*/ 202968 w 641159"/>
                <a:gd name="connsiteY1" fmla="*/ 801837 h 864666"/>
                <a:gd name="connsiteX2" fmla="*/ 99553 w 641159"/>
                <a:gd name="connsiteY2" fmla="*/ 807279 h 864666"/>
                <a:gd name="connsiteX3" fmla="*/ 61453 w 641159"/>
                <a:gd name="connsiteY3" fmla="*/ 510643 h 864666"/>
                <a:gd name="connsiteX4" fmla="*/ 34539 w 641159"/>
                <a:gd name="connsiteY4" fmla="*/ 60790 h 864666"/>
                <a:gd name="connsiteX5" fmla="*/ 155162 w 641159"/>
                <a:gd name="connsiteY5" fmla="*/ 130650 h 864666"/>
                <a:gd name="connsiteX6" fmla="*/ 210425 w 641159"/>
                <a:gd name="connsiteY6" fmla="*/ 5370 h 864666"/>
                <a:gd name="connsiteX7" fmla="*/ 297243 w 641159"/>
                <a:gd name="connsiteY7" fmla="*/ 117043 h 864666"/>
                <a:gd name="connsiteX8" fmla="*/ 353135 w 641159"/>
                <a:gd name="connsiteY8" fmla="*/ 84 h 864666"/>
                <a:gd name="connsiteX9" fmla="*/ 453088 w 641159"/>
                <a:gd name="connsiteY9" fmla="*/ 121494 h 864666"/>
                <a:gd name="connsiteX10" fmla="*/ 532843 w 641159"/>
                <a:gd name="connsiteY10" fmla="*/ 37083 h 864666"/>
                <a:gd name="connsiteX11" fmla="*/ 641119 w 641159"/>
                <a:gd name="connsiteY11" fmla="*/ 578679 h 864666"/>
                <a:gd name="connsiteX12" fmla="*/ 624790 w 641159"/>
                <a:gd name="connsiteY12" fmla="*/ 864193 h 864666"/>
                <a:gd name="connsiteX13" fmla="*/ 231567 w 641159"/>
                <a:gd name="connsiteY13" fmla="*/ 864666 h 864666"/>
                <a:gd name="connsiteX0" fmla="*/ 231567 w 641159"/>
                <a:gd name="connsiteY0" fmla="*/ 864666 h 864666"/>
                <a:gd name="connsiteX1" fmla="*/ 202968 w 641159"/>
                <a:gd name="connsiteY1" fmla="*/ 801837 h 864666"/>
                <a:gd name="connsiteX2" fmla="*/ 99553 w 641159"/>
                <a:gd name="connsiteY2" fmla="*/ 807279 h 864666"/>
                <a:gd name="connsiteX3" fmla="*/ 61453 w 641159"/>
                <a:gd name="connsiteY3" fmla="*/ 510643 h 864666"/>
                <a:gd name="connsiteX4" fmla="*/ 34539 w 641159"/>
                <a:gd name="connsiteY4" fmla="*/ 60790 h 864666"/>
                <a:gd name="connsiteX5" fmla="*/ 155162 w 641159"/>
                <a:gd name="connsiteY5" fmla="*/ 130650 h 864666"/>
                <a:gd name="connsiteX6" fmla="*/ 210425 w 641159"/>
                <a:gd name="connsiteY6" fmla="*/ 5370 h 864666"/>
                <a:gd name="connsiteX7" fmla="*/ 297243 w 641159"/>
                <a:gd name="connsiteY7" fmla="*/ 117043 h 864666"/>
                <a:gd name="connsiteX8" fmla="*/ 353135 w 641159"/>
                <a:gd name="connsiteY8" fmla="*/ 84 h 864666"/>
                <a:gd name="connsiteX9" fmla="*/ 453088 w 641159"/>
                <a:gd name="connsiteY9" fmla="*/ 121494 h 864666"/>
                <a:gd name="connsiteX10" fmla="*/ 532843 w 641159"/>
                <a:gd name="connsiteY10" fmla="*/ 37083 h 864666"/>
                <a:gd name="connsiteX11" fmla="*/ 641119 w 641159"/>
                <a:gd name="connsiteY11" fmla="*/ 578679 h 864666"/>
                <a:gd name="connsiteX12" fmla="*/ 624790 w 641159"/>
                <a:gd name="connsiteY12" fmla="*/ 864193 h 864666"/>
                <a:gd name="connsiteX13" fmla="*/ 231567 w 641159"/>
                <a:gd name="connsiteY13" fmla="*/ 864666 h 864666"/>
                <a:gd name="connsiteX0" fmla="*/ 231567 w 641159"/>
                <a:gd name="connsiteY0" fmla="*/ 864666 h 864666"/>
                <a:gd name="connsiteX1" fmla="*/ 202968 w 641159"/>
                <a:gd name="connsiteY1" fmla="*/ 801837 h 864666"/>
                <a:gd name="connsiteX2" fmla="*/ 99553 w 641159"/>
                <a:gd name="connsiteY2" fmla="*/ 807279 h 864666"/>
                <a:gd name="connsiteX3" fmla="*/ 61453 w 641159"/>
                <a:gd name="connsiteY3" fmla="*/ 510643 h 864666"/>
                <a:gd name="connsiteX4" fmla="*/ 34539 w 641159"/>
                <a:gd name="connsiteY4" fmla="*/ 60790 h 864666"/>
                <a:gd name="connsiteX5" fmla="*/ 155162 w 641159"/>
                <a:gd name="connsiteY5" fmla="*/ 130650 h 864666"/>
                <a:gd name="connsiteX6" fmla="*/ 210425 w 641159"/>
                <a:gd name="connsiteY6" fmla="*/ 5370 h 864666"/>
                <a:gd name="connsiteX7" fmla="*/ 297243 w 641159"/>
                <a:gd name="connsiteY7" fmla="*/ 117043 h 864666"/>
                <a:gd name="connsiteX8" fmla="*/ 353135 w 641159"/>
                <a:gd name="connsiteY8" fmla="*/ 84 h 864666"/>
                <a:gd name="connsiteX9" fmla="*/ 453088 w 641159"/>
                <a:gd name="connsiteY9" fmla="*/ 121494 h 864666"/>
                <a:gd name="connsiteX10" fmla="*/ 532843 w 641159"/>
                <a:gd name="connsiteY10" fmla="*/ 37083 h 864666"/>
                <a:gd name="connsiteX11" fmla="*/ 641119 w 641159"/>
                <a:gd name="connsiteY11" fmla="*/ 578679 h 864666"/>
                <a:gd name="connsiteX12" fmla="*/ 624790 w 641159"/>
                <a:gd name="connsiteY12" fmla="*/ 864193 h 864666"/>
                <a:gd name="connsiteX13" fmla="*/ 231567 w 641159"/>
                <a:gd name="connsiteY13" fmla="*/ 864666 h 864666"/>
                <a:gd name="connsiteX0" fmla="*/ 231567 w 641159"/>
                <a:gd name="connsiteY0" fmla="*/ 864666 h 864666"/>
                <a:gd name="connsiteX1" fmla="*/ 202968 w 641159"/>
                <a:gd name="connsiteY1" fmla="*/ 801837 h 864666"/>
                <a:gd name="connsiteX2" fmla="*/ 99553 w 641159"/>
                <a:gd name="connsiteY2" fmla="*/ 807279 h 864666"/>
                <a:gd name="connsiteX3" fmla="*/ 61453 w 641159"/>
                <a:gd name="connsiteY3" fmla="*/ 510643 h 864666"/>
                <a:gd name="connsiteX4" fmla="*/ 34539 w 641159"/>
                <a:gd name="connsiteY4" fmla="*/ 60790 h 864666"/>
                <a:gd name="connsiteX5" fmla="*/ 155162 w 641159"/>
                <a:gd name="connsiteY5" fmla="*/ 130650 h 864666"/>
                <a:gd name="connsiteX6" fmla="*/ 210425 w 641159"/>
                <a:gd name="connsiteY6" fmla="*/ 5370 h 864666"/>
                <a:gd name="connsiteX7" fmla="*/ 297243 w 641159"/>
                <a:gd name="connsiteY7" fmla="*/ 117043 h 864666"/>
                <a:gd name="connsiteX8" fmla="*/ 353135 w 641159"/>
                <a:gd name="connsiteY8" fmla="*/ 84 h 864666"/>
                <a:gd name="connsiteX9" fmla="*/ 453088 w 641159"/>
                <a:gd name="connsiteY9" fmla="*/ 121494 h 864666"/>
                <a:gd name="connsiteX10" fmla="*/ 532843 w 641159"/>
                <a:gd name="connsiteY10" fmla="*/ 37083 h 864666"/>
                <a:gd name="connsiteX11" fmla="*/ 641119 w 641159"/>
                <a:gd name="connsiteY11" fmla="*/ 578679 h 864666"/>
                <a:gd name="connsiteX12" fmla="*/ 624790 w 641159"/>
                <a:gd name="connsiteY12" fmla="*/ 864193 h 864666"/>
                <a:gd name="connsiteX13" fmla="*/ 231567 w 641159"/>
                <a:gd name="connsiteY13" fmla="*/ 864666 h 864666"/>
                <a:gd name="connsiteX0" fmla="*/ 231567 w 641159"/>
                <a:gd name="connsiteY0" fmla="*/ 864666 h 864666"/>
                <a:gd name="connsiteX1" fmla="*/ 202968 w 641159"/>
                <a:gd name="connsiteY1" fmla="*/ 801837 h 864666"/>
                <a:gd name="connsiteX2" fmla="*/ 99553 w 641159"/>
                <a:gd name="connsiteY2" fmla="*/ 807279 h 864666"/>
                <a:gd name="connsiteX3" fmla="*/ 61453 w 641159"/>
                <a:gd name="connsiteY3" fmla="*/ 510643 h 864666"/>
                <a:gd name="connsiteX4" fmla="*/ 34539 w 641159"/>
                <a:gd name="connsiteY4" fmla="*/ 60790 h 864666"/>
                <a:gd name="connsiteX5" fmla="*/ 155162 w 641159"/>
                <a:gd name="connsiteY5" fmla="*/ 130650 h 864666"/>
                <a:gd name="connsiteX6" fmla="*/ 210425 w 641159"/>
                <a:gd name="connsiteY6" fmla="*/ 5370 h 864666"/>
                <a:gd name="connsiteX7" fmla="*/ 297243 w 641159"/>
                <a:gd name="connsiteY7" fmla="*/ 117043 h 864666"/>
                <a:gd name="connsiteX8" fmla="*/ 353135 w 641159"/>
                <a:gd name="connsiteY8" fmla="*/ 84 h 864666"/>
                <a:gd name="connsiteX9" fmla="*/ 453088 w 641159"/>
                <a:gd name="connsiteY9" fmla="*/ 121494 h 864666"/>
                <a:gd name="connsiteX10" fmla="*/ 532843 w 641159"/>
                <a:gd name="connsiteY10" fmla="*/ 37083 h 864666"/>
                <a:gd name="connsiteX11" fmla="*/ 641119 w 641159"/>
                <a:gd name="connsiteY11" fmla="*/ 578679 h 864666"/>
                <a:gd name="connsiteX12" fmla="*/ 624790 w 641159"/>
                <a:gd name="connsiteY12" fmla="*/ 864193 h 864666"/>
                <a:gd name="connsiteX13" fmla="*/ 231567 w 641159"/>
                <a:gd name="connsiteY13" fmla="*/ 864666 h 864666"/>
                <a:gd name="connsiteX0" fmla="*/ 257487 w 667079"/>
                <a:gd name="connsiteY0" fmla="*/ 864666 h 864666"/>
                <a:gd name="connsiteX1" fmla="*/ 228888 w 667079"/>
                <a:gd name="connsiteY1" fmla="*/ 801837 h 864666"/>
                <a:gd name="connsiteX2" fmla="*/ 125473 w 667079"/>
                <a:gd name="connsiteY2" fmla="*/ 807279 h 864666"/>
                <a:gd name="connsiteX3" fmla="*/ 288 w 667079"/>
                <a:gd name="connsiteY3" fmla="*/ 595007 h 864666"/>
                <a:gd name="connsiteX4" fmla="*/ 87373 w 667079"/>
                <a:gd name="connsiteY4" fmla="*/ 510643 h 864666"/>
                <a:gd name="connsiteX5" fmla="*/ 60459 w 667079"/>
                <a:gd name="connsiteY5" fmla="*/ 60790 h 864666"/>
                <a:gd name="connsiteX6" fmla="*/ 181082 w 667079"/>
                <a:gd name="connsiteY6" fmla="*/ 130650 h 864666"/>
                <a:gd name="connsiteX7" fmla="*/ 236345 w 667079"/>
                <a:gd name="connsiteY7" fmla="*/ 5370 h 864666"/>
                <a:gd name="connsiteX8" fmla="*/ 323163 w 667079"/>
                <a:gd name="connsiteY8" fmla="*/ 117043 h 864666"/>
                <a:gd name="connsiteX9" fmla="*/ 379055 w 667079"/>
                <a:gd name="connsiteY9" fmla="*/ 84 h 864666"/>
                <a:gd name="connsiteX10" fmla="*/ 479008 w 667079"/>
                <a:gd name="connsiteY10" fmla="*/ 121494 h 864666"/>
                <a:gd name="connsiteX11" fmla="*/ 558763 w 667079"/>
                <a:gd name="connsiteY11" fmla="*/ 37083 h 864666"/>
                <a:gd name="connsiteX12" fmla="*/ 667039 w 667079"/>
                <a:gd name="connsiteY12" fmla="*/ 578679 h 864666"/>
                <a:gd name="connsiteX13" fmla="*/ 650710 w 667079"/>
                <a:gd name="connsiteY13" fmla="*/ 864193 h 864666"/>
                <a:gd name="connsiteX14" fmla="*/ 257487 w 667079"/>
                <a:gd name="connsiteY14" fmla="*/ 864666 h 864666"/>
                <a:gd name="connsiteX0" fmla="*/ 260201 w 669793"/>
                <a:gd name="connsiteY0" fmla="*/ 864666 h 864666"/>
                <a:gd name="connsiteX1" fmla="*/ 231602 w 669793"/>
                <a:gd name="connsiteY1" fmla="*/ 801837 h 864666"/>
                <a:gd name="connsiteX2" fmla="*/ 128187 w 669793"/>
                <a:gd name="connsiteY2" fmla="*/ 807279 h 864666"/>
                <a:gd name="connsiteX3" fmla="*/ 281 w 669793"/>
                <a:gd name="connsiteY3" fmla="*/ 526971 h 864666"/>
                <a:gd name="connsiteX4" fmla="*/ 90087 w 669793"/>
                <a:gd name="connsiteY4" fmla="*/ 510643 h 864666"/>
                <a:gd name="connsiteX5" fmla="*/ 63173 w 669793"/>
                <a:gd name="connsiteY5" fmla="*/ 60790 h 864666"/>
                <a:gd name="connsiteX6" fmla="*/ 183796 w 669793"/>
                <a:gd name="connsiteY6" fmla="*/ 130650 h 864666"/>
                <a:gd name="connsiteX7" fmla="*/ 239059 w 669793"/>
                <a:gd name="connsiteY7" fmla="*/ 5370 h 864666"/>
                <a:gd name="connsiteX8" fmla="*/ 325877 w 669793"/>
                <a:gd name="connsiteY8" fmla="*/ 117043 h 864666"/>
                <a:gd name="connsiteX9" fmla="*/ 381769 w 669793"/>
                <a:gd name="connsiteY9" fmla="*/ 84 h 864666"/>
                <a:gd name="connsiteX10" fmla="*/ 481722 w 669793"/>
                <a:gd name="connsiteY10" fmla="*/ 121494 h 864666"/>
                <a:gd name="connsiteX11" fmla="*/ 561477 w 669793"/>
                <a:gd name="connsiteY11" fmla="*/ 37083 h 864666"/>
                <a:gd name="connsiteX12" fmla="*/ 669753 w 669793"/>
                <a:gd name="connsiteY12" fmla="*/ 578679 h 864666"/>
                <a:gd name="connsiteX13" fmla="*/ 653424 w 669793"/>
                <a:gd name="connsiteY13" fmla="*/ 864193 h 864666"/>
                <a:gd name="connsiteX14" fmla="*/ 260201 w 669793"/>
                <a:gd name="connsiteY14" fmla="*/ 864666 h 864666"/>
                <a:gd name="connsiteX0" fmla="*/ 259920 w 669512"/>
                <a:gd name="connsiteY0" fmla="*/ 864666 h 864666"/>
                <a:gd name="connsiteX1" fmla="*/ 231321 w 669512"/>
                <a:gd name="connsiteY1" fmla="*/ 801837 h 864666"/>
                <a:gd name="connsiteX2" fmla="*/ 127906 w 669512"/>
                <a:gd name="connsiteY2" fmla="*/ 807279 h 864666"/>
                <a:gd name="connsiteX3" fmla="*/ 0 w 669512"/>
                <a:gd name="connsiteY3" fmla="*/ 526971 h 864666"/>
                <a:gd name="connsiteX4" fmla="*/ 89806 w 669512"/>
                <a:gd name="connsiteY4" fmla="*/ 510643 h 864666"/>
                <a:gd name="connsiteX5" fmla="*/ 62892 w 669512"/>
                <a:gd name="connsiteY5" fmla="*/ 60790 h 864666"/>
                <a:gd name="connsiteX6" fmla="*/ 183515 w 669512"/>
                <a:gd name="connsiteY6" fmla="*/ 130650 h 864666"/>
                <a:gd name="connsiteX7" fmla="*/ 238778 w 669512"/>
                <a:gd name="connsiteY7" fmla="*/ 5370 h 864666"/>
                <a:gd name="connsiteX8" fmla="*/ 325596 w 669512"/>
                <a:gd name="connsiteY8" fmla="*/ 117043 h 864666"/>
                <a:gd name="connsiteX9" fmla="*/ 381488 w 669512"/>
                <a:gd name="connsiteY9" fmla="*/ 84 h 864666"/>
                <a:gd name="connsiteX10" fmla="*/ 481441 w 669512"/>
                <a:gd name="connsiteY10" fmla="*/ 121494 h 864666"/>
                <a:gd name="connsiteX11" fmla="*/ 561196 w 669512"/>
                <a:gd name="connsiteY11" fmla="*/ 37083 h 864666"/>
                <a:gd name="connsiteX12" fmla="*/ 669472 w 669512"/>
                <a:gd name="connsiteY12" fmla="*/ 578679 h 864666"/>
                <a:gd name="connsiteX13" fmla="*/ 653143 w 669512"/>
                <a:gd name="connsiteY13" fmla="*/ 864193 h 864666"/>
                <a:gd name="connsiteX14" fmla="*/ 259920 w 669512"/>
                <a:gd name="connsiteY14" fmla="*/ 864666 h 864666"/>
                <a:gd name="connsiteX0" fmla="*/ 259920 w 669512"/>
                <a:gd name="connsiteY0" fmla="*/ 864666 h 864666"/>
                <a:gd name="connsiteX1" fmla="*/ 231321 w 669512"/>
                <a:gd name="connsiteY1" fmla="*/ 801837 h 864666"/>
                <a:gd name="connsiteX2" fmla="*/ 127906 w 669512"/>
                <a:gd name="connsiteY2" fmla="*/ 807279 h 864666"/>
                <a:gd name="connsiteX3" fmla="*/ 0 w 669512"/>
                <a:gd name="connsiteY3" fmla="*/ 526971 h 864666"/>
                <a:gd name="connsiteX4" fmla="*/ 89806 w 669512"/>
                <a:gd name="connsiteY4" fmla="*/ 510643 h 864666"/>
                <a:gd name="connsiteX5" fmla="*/ 62892 w 669512"/>
                <a:gd name="connsiteY5" fmla="*/ 60790 h 864666"/>
                <a:gd name="connsiteX6" fmla="*/ 183515 w 669512"/>
                <a:gd name="connsiteY6" fmla="*/ 130650 h 864666"/>
                <a:gd name="connsiteX7" fmla="*/ 238778 w 669512"/>
                <a:gd name="connsiteY7" fmla="*/ 5370 h 864666"/>
                <a:gd name="connsiteX8" fmla="*/ 325596 w 669512"/>
                <a:gd name="connsiteY8" fmla="*/ 117043 h 864666"/>
                <a:gd name="connsiteX9" fmla="*/ 381488 w 669512"/>
                <a:gd name="connsiteY9" fmla="*/ 84 h 864666"/>
                <a:gd name="connsiteX10" fmla="*/ 481441 w 669512"/>
                <a:gd name="connsiteY10" fmla="*/ 121494 h 864666"/>
                <a:gd name="connsiteX11" fmla="*/ 561196 w 669512"/>
                <a:gd name="connsiteY11" fmla="*/ 37083 h 864666"/>
                <a:gd name="connsiteX12" fmla="*/ 669472 w 669512"/>
                <a:gd name="connsiteY12" fmla="*/ 578679 h 864666"/>
                <a:gd name="connsiteX13" fmla="*/ 653143 w 669512"/>
                <a:gd name="connsiteY13" fmla="*/ 864193 h 864666"/>
                <a:gd name="connsiteX14" fmla="*/ 259920 w 669512"/>
                <a:gd name="connsiteY14" fmla="*/ 864666 h 864666"/>
                <a:gd name="connsiteX0" fmla="*/ 259920 w 669512"/>
                <a:gd name="connsiteY0" fmla="*/ 864666 h 864666"/>
                <a:gd name="connsiteX1" fmla="*/ 231321 w 669512"/>
                <a:gd name="connsiteY1" fmla="*/ 801837 h 864666"/>
                <a:gd name="connsiteX2" fmla="*/ 127906 w 669512"/>
                <a:gd name="connsiteY2" fmla="*/ 807279 h 864666"/>
                <a:gd name="connsiteX3" fmla="*/ 0 w 669512"/>
                <a:gd name="connsiteY3" fmla="*/ 526971 h 864666"/>
                <a:gd name="connsiteX4" fmla="*/ 89806 w 669512"/>
                <a:gd name="connsiteY4" fmla="*/ 510643 h 864666"/>
                <a:gd name="connsiteX5" fmla="*/ 62892 w 669512"/>
                <a:gd name="connsiteY5" fmla="*/ 60790 h 864666"/>
                <a:gd name="connsiteX6" fmla="*/ 183515 w 669512"/>
                <a:gd name="connsiteY6" fmla="*/ 130650 h 864666"/>
                <a:gd name="connsiteX7" fmla="*/ 238778 w 669512"/>
                <a:gd name="connsiteY7" fmla="*/ 5370 h 864666"/>
                <a:gd name="connsiteX8" fmla="*/ 325596 w 669512"/>
                <a:gd name="connsiteY8" fmla="*/ 117043 h 864666"/>
                <a:gd name="connsiteX9" fmla="*/ 381488 w 669512"/>
                <a:gd name="connsiteY9" fmla="*/ 84 h 864666"/>
                <a:gd name="connsiteX10" fmla="*/ 481441 w 669512"/>
                <a:gd name="connsiteY10" fmla="*/ 121494 h 864666"/>
                <a:gd name="connsiteX11" fmla="*/ 561196 w 669512"/>
                <a:gd name="connsiteY11" fmla="*/ 37083 h 864666"/>
                <a:gd name="connsiteX12" fmla="*/ 669472 w 669512"/>
                <a:gd name="connsiteY12" fmla="*/ 578679 h 864666"/>
                <a:gd name="connsiteX13" fmla="*/ 653143 w 669512"/>
                <a:gd name="connsiteY13" fmla="*/ 864193 h 864666"/>
                <a:gd name="connsiteX14" fmla="*/ 259920 w 669512"/>
                <a:gd name="connsiteY14" fmla="*/ 864666 h 864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9512" h="864666">
                  <a:moveTo>
                    <a:pt x="259920" y="864666"/>
                  </a:moveTo>
                  <a:cubicBezTo>
                    <a:pt x="237695" y="826606"/>
                    <a:pt x="245159" y="825008"/>
                    <a:pt x="231321" y="801837"/>
                  </a:cubicBezTo>
                  <a:cubicBezTo>
                    <a:pt x="184826" y="794994"/>
                    <a:pt x="202292" y="803651"/>
                    <a:pt x="127906" y="807279"/>
                  </a:cubicBezTo>
                  <a:cubicBezTo>
                    <a:pt x="107042" y="780972"/>
                    <a:pt x="6350" y="576410"/>
                    <a:pt x="0" y="526971"/>
                  </a:cubicBezTo>
                  <a:cubicBezTo>
                    <a:pt x="58964" y="502024"/>
                    <a:pt x="28977" y="523479"/>
                    <a:pt x="89806" y="510643"/>
                  </a:cubicBezTo>
                  <a:cubicBezTo>
                    <a:pt x="46082" y="333121"/>
                    <a:pt x="-8516" y="81486"/>
                    <a:pt x="62892" y="60790"/>
                  </a:cubicBezTo>
                  <a:cubicBezTo>
                    <a:pt x="138478" y="39627"/>
                    <a:pt x="162358" y="62006"/>
                    <a:pt x="183515" y="130650"/>
                  </a:cubicBezTo>
                  <a:cubicBezTo>
                    <a:pt x="185607" y="62583"/>
                    <a:pt x="163207" y="19009"/>
                    <a:pt x="238778" y="5370"/>
                  </a:cubicBezTo>
                  <a:cubicBezTo>
                    <a:pt x="335937" y="-2341"/>
                    <a:pt x="301811" y="117924"/>
                    <a:pt x="325596" y="117043"/>
                  </a:cubicBezTo>
                  <a:cubicBezTo>
                    <a:pt x="328806" y="55378"/>
                    <a:pt x="299358" y="7320"/>
                    <a:pt x="381488" y="84"/>
                  </a:cubicBezTo>
                  <a:cubicBezTo>
                    <a:pt x="488285" y="-2989"/>
                    <a:pt x="459008" y="78303"/>
                    <a:pt x="481441" y="121494"/>
                  </a:cubicBezTo>
                  <a:cubicBezTo>
                    <a:pt x="497140" y="80657"/>
                    <a:pt x="482904" y="31655"/>
                    <a:pt x="561196" y="37083"/>
                  </a:cubicBezTo>
                  <a:cubicBezTo>
                    <a:pt x="672580" y="39816"/>
                    <a:pt x="669666" y="488862"/>
                    <a:pt x="669472" y="578679"/>
                  </a:cubicBezTo>
                  <a:cubicBezTo>
                    <a:pt x="666751" y="690178"/>
                    <a:pt x="672193" y="766300"/>
                    <a:pt x="653143" y="864193"/>
                  </a:cubicBezTo>
                  <a:cubicBezTo>
                    <a:pt x="514812" y="859815"/>
                    <a:pt x="460845" y="856509"/>
                    <a:pt x="259920" y="864666"/>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3600">
                <a:latin typeface="Times New Roman" panose="02020603050405020304" pitchFamily="18" charset="0"/>
                <a:cs typeface="Times New Roman" panose="02020603050405020304" pitchFamily="18" charset="0"/>
              </a:endParaRPr>
            </a:p>
          </p:txBody>
        </p:sp>
      </p:grpSp>
      <p:sp>
        <p:nvSpPr>
          <p:cNvPr id="137255" name="Rectangle 39">
            <a:extLst>
              <a:ext uri="{FF2B5EF4-FFF2-40B4-BE49-F238E27FC236}">
                <a16:creationId xmlns:a16="http://schemas.microsoft.com/office/drawing/2014/main" id="{39EA8679-4DD8-3CFD-6FBC-DB87D3ED9A67}"/>
              </a:ext>
            </a:extLst>
          </p:cNvPr>
          <p:cNvSpPr>
            <a:spLocks noChangeArrowheads="1"/>
          </p:cNvSpPr>
          <p:nvPr/>
        </p:nvSpPr>
        <p:spPr bwMode="auto">
          <a:xfrm>
            <a:off x="676275" y="342900"/>
            <a:ext cx="10869613" cy="387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spcBef>
                <a:spcPts val="1000"/>
              </a:spcBef>
              <a:buFont typeface="Arial" panose="020B0604020202020204" pitchFamily="34" charset="0"/>
              <a:buNone/>
            </a:pPr>
            <a:r>
              <a:rPr lang="en-US" altLang="vi-VN" sz="2400" b="1">
                <a:solidFill>
                  <a:srgbClr val="262626"/>
                </a:solidFill>
                <a:latin typeface="Times New Roman" panose="02020603050405020304" pitchFamily="18" charset="0"/>
                <a:cs typeface="Times New Roman" panose="02020603050405020304" pitchFamily="18" charset="0"/>
              </a:rPr>
              <a:t>DO NGƯỜI CÓ NĂNG LỰC TRÁCH NHIỆM PHÁP LÝ THỰC HIỆN</a:t>
            </a:r>
          </a:p>
        </p:txBody>
      </p:sp>
      <p:sp>
        <p:nvSpPr>
          <p:cNvPr id="137256" name="Rectangle 40">
            <a:extLst>
              <a:ext uri="{FF2B5EF4-FFF2-40B4-BE49-F238E27FC236}">
                <a16:creationId xmlns:a16="http://schemas.microsoft.com/office/drawing/2014/main" id="{F66A80C7-E042-86B3-CB99-5A5A7DBFBE70}"/>
              </a:ext>
            </a:extLst>
          </p:cNvPr>
          <p:cNvSpPr>
            <a:spLocks noChangeArrowheads="1"/>
          </p:cNvSpPr>
          <p:nvPr/>
        </p:nvSpPr>
        <p:spPr bwMode="auto">
          <a:xfrm>
            <a:off x="4862513" y="1127259"/>
            <a:ext cx="70141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vi-VN" sz="3600">
                <a:solidFill>
                  <a:schemeClr val="bg1"/>
                </a:solidFill>
                <a:latin typeface="Times New Roman" panose="02020603050405020304" pitchFamily="18" charset="0"/>
                <a:cs typeface="Times New Roman" panose="02020603050405020304" pitchFamily="18" charset="0"/>
              </a:rPr>
              <a:t>Đạt một độ tuổi nhất định theo quy định của pháp luật </a:t>
            </a:r>
          </a:p>
        </p:txBody>
      </p:sp>
      <p:sp>
        <p:nvSpPr>
          <p:cNvPr id="137257" name="Rectangle 41">
            <a:extLst>
              <a:ext uri="{FF2B5EF4-FFF2-40B4-BE49-F238E27FC236}">
                <a16:creationId xmlns:a16="http://schemas.microsoft.com/office/drawing/2014/main" id="{62F7EFDF-700D-E341-E5D6-773CD8589ED0}"/>
              </a:ext>
            </a:extLst>
          </p:cNvPr>
          <p:cNvSpPr>
            <a:spLocks noChangeArrowheads="1"/>
          </p:cNvSpPr>
          <p:nvPr/>
        </p:nvSpPr>
        <p:spPr bwMode="auto">
          <a:xfrm>
            <a:off x="5049838" y="2930436"/>
            <a:ext cx="6121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vi-VN" sz="3600">
                <a:solidFill>
                  <a:schemeClr val="bg1"/>
                </a:solidFill>
                <a:latin typeface="Times New Roman" panose="02020603050405020304" pitchFamily="18" charset="0"/>
                <a:cs typeface="Times New Roman" panose="02020603050405020304" pitchFamily="18" charset="0"/>
              </a:rPr>
              <a:t>Có thể nhận thức và điều khiển được hành vi của mình </a:t>
            </a:r>
          </a:p>
        </p:txBody>
      </p:sp>
      <p:sp>
        <p:nvSpPr>
          <p:cNvPr id="137258" name="Rectangle 42">
            <a:extLst>
              <a:ext uri="{FF2B5EF4-FFF2-40B4-BE49-F238E27FC236}">
                <a16:creationId xmlns:a16="http://schemas.microsoft.com/office/drawing/2014/main" id="{416FC427-C247-CF40-F134-C41CC3A62699}"/>
              </a:ext>
            </a:extLst>
          </p:cNvPr>
          <p:cNvSpPr>
            <a:spLocks noChangeArrowheads="1"/>
          </p:cNvSpPr>
          <p:nvPr/>
        </p:nvSpPr>
        <p:spPr bwMode="auto">
          <a:xfrm>
            <a:off x="5140325" y="4950510"/>
            <a:ext cx="69493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altLang="vi-VN" sz="3600">
                <a:solidFill>
                  <a:schemeClr val="bg1"/>
                </a:solidFill>
                <a:latin typeface="Times New Roman" panose="02020603050405020304" pitchFamily="18" charset="0"/>
                <a:cs typeface="Times New Roman" panose="02020603050405020304" pitchFamily="18" charset="0"/>
              </a:rPr>
              <a:t>Tự quyết định cách xử sự của mình.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7255"/>
                                        </p:tgtEl>
                                        <p:attrNameLst>
                                          <p:attrName>style.visibility</p:attrName>
                                        </p:attrNameLst>
                                      </p:cBhvr>
                                      <p:to>
                                        <p:strVal val="visible"/>
                                      </p:to>
                                    </p:set>
                                    <p:animEffect transition="in" filter="blinds(horizontal)">
                                      <p:cBhvr>
                                        <p:cTn id="7" dur="500"/>
                                        <p:tgtEl>
                                          <p:spTgt spid="1372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7227"/>
                                        </p:tgtEl>
                                        <p:attrNameLst>
                                          <p:attrName>style.visibility</p:attrName>
                                        </p:attrNameLst>
                                      </p:cBhvr>
                                      <p:to>
                                        <p:strVal val="visible"/>
                                      </p:to>
                                    </p:set>
                                    <p:animEffect transition="in" filter="blinds(horizontal)">
                                      <p:cBhvr>
                                        <p:cTn id="12" dur="500"/>
                                        <p:tgtEl>
                                          <p:spTgt spid="1372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37256"/>
                                        </p:tgtEl>
                                        <p:attrNameLst>
                                          <p:attrName>style.visibility</p:attrName>
                                        </p:attrNameLst>
                                      </p:cBhvr>
                                      <p:to>
                                        <p:strVal val="visible"/>
                                      </p:to>
                                    </p:set>
                                    <p:animEffect transition="in" filter="blinds(horizontal)">
                                      <p:cBhvr>
                                        <p:cTn id="20" dur="500"/>
                                        <p:tgtEl>
                                          <p:spTgt spid="13725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37257"/>
                                        </p:tgtEl>
                                        <p:attrNameLst>
                                          <p:attrName>style.visibility</p:attrName>
                                        </p:attrNameLst>
                                      </p:cBhvr>
                                      <p:to>
                                        <p:strVal val="visible"/>
                                      </p:to>
                                    </p:set>
                                    <p:animEffect transition="in" filter="blinds(horizontal)">
                                      <p:cBhvr>
                                        <p:cTn id="28" dur="500"/>
                                        <p:tgtEl>
                                          <p:spTgt spid="13725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linds(horizontal)">
                                      <p:cBhvr>
                                        <p:cTn id="33" dur="500"/>
                                        <p:tgtEl>
                                          <p:spTgt spid="7"/>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37258"/>
                                        </p:tgtEl>
                                        <p:attrNameLst>
                                          <p:attrName>style.visibility</p:attrName>
                                        </p:attrNameLst>
                                      </p:cBhvr>
                                      <p:to>
                                        <p:strVal val="visible"/>
                                      </p:to>
                                    </p:set>
                                    <p:animEffect transition="in" filter="blinds(horizontal)">
                                      <p:cBhvr>
                                        <p:cTn id="36" dur="500"/>
                                        <p:tgtEl>
                                          <p:spTgt spid="137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37255" grpId="0"/>
      <p:bldP spid="137256" grpId="0"/>
      <p:bldP spid="137257" grpId="0"/>
      <p:bldP spid="13725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9EA216B-9656-534F-1D01-DBB27DF74476}"/>
              </a:ext>
            </a:extLst>
          </p:cNvPr>
          <p:cNvSpPr/>
          <p:nvPr/>
        </p:nvSpPr>
        <p:spPr>
          <a:xfrm>
            <a:off x="170329" y="923365"/>
            <a:ext cx="6230472" cy="5513294"/>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DF1A9266-5937-4C31-1281-EF94A83822E7}"/>
              </a:ext>
            </a:extLst>
          </p:cNvPr>
          <p:cNvSpPr txBox="1"/>
          <p:nvPr/>
        </p:nvSpPr>
        <p:spPr>
          <a:xfrm>
            <a:off x="322732" y="1377024"/>
            <a:ext cx="6078069" cy="4401205"/>
          </a:xfrm>
          <a:prstGeom prst="rect">
            <a:avLst/>
          </a:prstGeom>
          <a:noFill/>
        </p:spPr>
        <p:txBody>
          <a:bodyPr wrap="square">
            <a:spAutoFit/>
          </a:bodyPr>
          <a:lstStyle/>
          <a:p>
            <a:r>
              <a:rPr lang="vi-VN" sz="2800" b="1">
                <a:latin typeface="Times New Roman" panose="02020603050405020304" pitchFamily="18" charset="0"/>
                <a:cs typeface="Times New Roman" panose="02020603050405020304" pitchFamily="18" charset="0"/>
              </a:rPr>
              <a:t>Điều 13 – Bộ luật Hình sự năm 2015 </a:t>
            </a:r>
          </a:p>
          <a:p>
            <a:r>
              <a:rPr lang="vi-VN" sz="2800" b="1">
                <a:latin typeface="Times New Roman" panose="02020603050405020304" pitchFamily="18" charset="0"/>
                <a:cs typeface="Times New Roman" panose="02020603050405020304" pitchFamily="18" charset="0"/>
              </a:rPr>
              <a:t>(sửa đổi, bổ sung năm 2017)</a:t>
            </a:r>
          </a:p>
          <a:p>
            <a:r>
              <a:rPr lang="vi-VN" sz="2800" b="1">
                <a:latin typeface="Times New Roman" panose="02020603050405020304" pitchFamily="18" charset="0"/>
                <a:cs typeface="Times New Roman" panose="02020603050405020304" pitchFamily="18" charset="0"/>
              </a:rPr>
              <a:t>Phạm tội do dùng rượu, bia hoặc chất kích thích mạnh khác</a:t>
            </a:r>
          </a:p>
          <a:p>
            <a:endParaRPr lang="vi-VN" sz="2800" b="1">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“Người phạm tội trong tình trạng mất khả năng nhận thức hoặc khả năng điều khiển hành vi của mình do dùng rượu, bia hoặc chất kích thích mạnh khác, thì vẫn phải chịu trách nhiệm hình sự”.</a:t>
            </a:r>
          </a:p>
        </p:txBody>
      </p:sp>
      <p:pic>
        <p:nvPicPr>
          <p:cNvPr id="2" name="Picture 1">
            <a:extLst>
              <a:ext uri="{FF2B5EF4-FFF2-40B4-BE49-F238E27FC236}">
                <a16:creationId xmlns:a16="http://schemas.microsoft.com/office/drawing/2014/main" id="{D746EA07-00A1-0FAE-F98F-4ADEE74438AF}"/>
              </a:ext>
            </a:extLst>
          </p:cNvPr>
          <p:cNvPicPr>
            <a:picLocks noChangeAspect="1"/>
          </p:cNvPicPr>
          <p:nvPr/>
        </p:nvPicPr>
        <p:blipFill>
          <a:blip r:embed="rId2"/>
          <a:stretch>
            <a:fillRect/>
          </a:stretch>
        </p:blipFill>
        <p:spPr>
          <a:xfrm>
            <a:off x="7324164" y="125506"/>
            <a:ext cx="4545104" cy="3056964"/>
          </a:xfrm>
          <a:prstGeom prst="rect">
            <a:avLst/>
          </a:prstGeom>
        </p:spPr>
      </p:pic>
      <p:pic>
        <p:nvPicPr>
          <p:cNvPr id="3" name="Picture 2">
            <a:extLst>
              <a:ext uri="{FF2B5EF4-FFF2-40B4-BE49-F238E27FC236}">
                <a16:creationId xmlns:a16="http://schemas.microsoft.com/office/drawing/2014/main" id="{B9ECACC9-E8A5-2BD9-7ADB-E105E25F4571}"/>
              </a:ext>
            </a:extLst>
          </p:cNvPr>
          <p:cNvPicPr>
            <a:picLocks noChangeAspect="1"/>
          </p:cNvPicPr>
          <p:nvPr/>
        </p:nvPicPr>
        <p:blipFill>
          <a:blip r:embed="rId3"/>
          <a:stretch>
            <a:fillRect/>
          </a:stretch>
        </p:blipFill>
        <p:spPr>
          <a:xfrm>
            <a:off x="7324164" y="3557494"/>
            <a:ext cx="4545104" cy="2879165"/>
          </a:xfrm>
          <a:prstGeom prst="rect">
            <a:avLst/>
          </a:prstGeom>
        </p:spPr>
      </p:pic>
    </p:spTree>
    <p:extLst>
      <p:ext uri="{BB962C8B-B14F-4D97-AF65-F5344CB8AC3E}">
        <p14:creationId xmlns:p14="http://schemas.microsoft.com/office/powerpoint/2010/main" val="347679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1" name="Picture 7" descr="nguoi-dien">
            <a:extLst>
              <a:ext uri="{FF2B5EF4-FFF2-40B4-BE49-F238E27FC236}">
                <a16:creationId xmlns:a16="http://schemas.microsoft.com/office/drawing/2014/main" id="{970BF74D-8713-3811-2143-62D096D83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84188"/>
            <a:ext cx="4343400" cy="35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9" descr="Anh%201">
            <a:extLst>
              <a:ext uri="{FF2B5EF4-FFF2-40B4-BE49-F238E27FC236}">
                <a16:creationId xmlns:a16="http://schemas.microsoft.com/office/drawing/2014/main" id="{49F9712F-92D1-1442-90D9-D967C91B7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6800" y="457201"/>
            <a:ext cx="4343400"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4" name="Text Box 10">
            <a:extLst>
              <a:ext uri="{FF2B5EF4-FFF2-40B4-BE49-F238E27FC236}">
                <a16:creationId xmlns:a16="http://schemas.microsoft.com/office/drawing/2014/main" id="{05E44709-A2A8-3090-05F2-5796B9AFE324}"/>
              </a:ext>
            </a:extLst>
          </p:cNvPr>
          <p:cNvSpPr txBox="1">
            <a:spLocks noChangeArrowheads="1"/>
          </p:cNvSpPr>
          <p:nvPr/>
        </p:nvSpPr>
        <p:spPr bwMode="auto">
          <a:xfrm>
            <a:off x="1727200" y="4495800"/>
            <a:ext cx="4038600" cy="476250"/>
          </a:xfrm>
          <a:prstGeom prst="rect">
            <a:avLst/>
          </a:prstGeom>
          <a:noFill/>
          <a:ln w="19050">
            <a:solidFill>
              <a:schemeClr val="tx1"/>
            </a:solidFill>
            <a:miter lim="800000"/>
            <a:headEnd/>
            <a:tailEnd/>
          </a:ln>
          <a:effectLst>
            <a:prstShdw prst="shdw18" dist="17961" dir="13500000">
              <a:schemeClr val="tx1">
                <a:gamma/>
                <a:shade val="60000"/>
                <a:invGamma/>
                <a:alpha val="50000"/>
              </a:schemeClr>
            </a:prstShdw>
          </a:effectLst>
        </p:spPr>
        <p:txBody>
          <a:bodyPr>
            <a:spAutoFit/>
          </a:bodyPr>
          <a:lstStyle/>
          <a:p>
            <a:pPr algn="ctr" eaLnBrk="1" hangingPunct="1">
              <a:spcBef>
                <a:spcPct val="50000"/>
              </a:spcBef>
              <a:defRPr/>
            </a:pPr>
            <a:r>
              <a:rPr lang="en-US" altLang="en-US" sz="2400" b="1">
                <a:latin typeface="Times New Roman" panose="02020603050405020304" pitchFamily="18" charset="0"/>
                <a:cs typeface="Times New Roman" panose="02020603050405020304" pitchFamily="18" charset="0"/>
              </a:rPr>
              <a:t>Người mắc bệnh tâm thần</a:t>
            </a:r>
          </a:p>
        </p:txBody>
      </p:sp>
      <p:sp>
        <p:nvSpPr>
          <p:cNvPr id="57355" name="Text Box 11">
            <a:extLst>
              <a:ext uri="{FF2B5EF4-FFF2-40B4-BE49-F238E27FC236}">
                <a16:creationId xmlns:a16="http://schemas.microsoft.com/office/drawing/2014/main" id="{241FD07A-411C-C979-145F-A87BEC5E9134}"/>
              </a:ext>
            </a:extLst>
          </p:cNvPr>
          <p:cNvSpPr txBox="1">
            <a:spLocks noChangeArrowheads="1"/>
          </p:cNvSpPr>
          <p:nvPr/>
        </p:nvSpPr>
        <p:spPr bwMode="auto">
          <a:xfrm>
            <a:off x="7061200" y="4476750"/>
            <a:ext cx="2743200" cy="476250"/>
          </a:xfrm>
          <a:prstGeom prst="rect">
            <a:avLst/>
          </a:prstGeom>
          <a:noFill/>
          <a:ln w="19050">
            <a:solidFill>
              <a:schemeClr val="tx1"/>
            </a:solidFill>
            <a:miter lim="800000"/>
            <a:headEnd/>
            <a:tailEnd/>
          </a:ln>
          <a:effectLst>
            <a:prstShdw prst="shdw18" dist="17961" dir="13500000">
              <a:schemeClr val="tx1">
                <a:gamma/>
                <a:shade val="60000"/>
                <a:invGamma/>
                <a:alpha val="50000"/>
              </a:schemeClr>
            </a:prstShdw>
          </a:effectLst>
        </p:spPr>
        <p:txBody>
          <a:bodyPr>
            <a:spAutoFit/>
          </a:bodyPr>
          <a:lstStyle/>
          <a:p>
            <a:pPr algn="ctr" eaLnBrk="1" hangingPunct="1">
              <a:spcBef>
                <a:spcPct val="50000"/>
              </a:spcBef>
              <a:defRPr/>
            </a:pPr>
            <a:r>
              <a:rPr lang="en-US" altLang="en-US" sz="2400" b="1">
                <a:latin typeface="Times New Roman" panose="02020603050405020304" pitchFamily="18" charset="0"/>
                <a:cs typeface="Times New Roman" panose="02020603050405020304" pitchFamily="18" charset="0"/>
              </a:rPr>
              <a:t>Học sinh tiểu học</a:t>
            </a:r>
          </a:p>
        </p:txBody>
      </p:sp>
      <p:sp>
        <p:nvSpPr>
          <p:cNvPr id="57356" name="AutoShape 3">
            <a:extLst>
              <a:ext uri="{FF2B5EF4-FFF2-40B4-BE49-F238E27FC236}">
                <a16:creationId xmlns:a16="http://schemas.microsoft.com/office/drawing/2014/main" id="{46FC4870-19AA-EC15-E676-A2B1557E4DD0}"/>
              </a:ext>
            </a:extLst>
          </p:cNvPr>
          <p:cNvSpPr>
            <a:spLocks noChangeArrowheads="1"/>
          </p:cNvSpPr>
          <p:nvPr/>
        </p:nvSpPr>
        <p:spPr bwMode="gray">
          <a:xfrm rot="10800000">
            <a:off x="5257800" y="4953000"/>
            <a:ext cx="2286000" cy="762000"/>
          </a:xfrm>
          <a:prstGeom prst="upArrow">
            <a:avLst>
              <a:gd name="adj1" fmla="val 56944"/>
              <a:gd name="adj2" fmla="val 50782"/>
            </a:avLst>
          </a:prstGeom>
          <a:solidFill>
            <a:srgbClr val="AF260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Times New Roman" panose="02020603050405020304" pitchFamily="18" charset="0"/>
              <a:cs typeface="Times New Roman" panose="02020603050405020304" pitchFamily="18" charset="0"/>
            </a:endParaRPr>
          </a:p>
        </p:txBody>
      </p:sp>
      <p:sp>
        <p:nvSpPr>
          <p:cNvPr id="57357" name="Text Box 13">
            <a:extLst>
              <a:ext uri="{FF2B5EF4-FFF2-40B4-BE49-F238E27FC236}">
                <a16:creationId xmlns:a16="http://schemas.microsoft.com/office/drawing/2014/main" id="{769EEB8A-689F-B0EB-3716-25111449CD4B}"/>
              </a:ext>
            </a:extLst>
          </p:cNvPr>
          <p:cNvSpPr txBox="1">
            <a:spLocks noChangeArrowheads="1"/>
          </p:cNvSpPr>
          <p:nvPr/>
        </p:nvSpPr>
        <p:spPr bwMode="auto">
          <a:xfrm>
            <a:off x="3098800" y="5829300"/>
            <a:ext cx="6324600" cy="469900"/>
          </a:xfrm>
          <a:prstGeom prst="rect">
            <a:avLst/>
          </a:prstGeom>
          <a:noFill/>
          <a:ln w="12700">
            <a:solidFill>
              <a:schemeClr val="tx1"/>
            </a:solidFill>
            <a:miter lim="800000"/>
            <a:headEnd/>
            <a:tailEnd/>
          </a:ln>
          <a:effectLst>
            <a:prstShdw prst="shdw18" dist="17961" dir="13500000">
              <a:schemeClr val="tx1">
                <a:gamma/>
                <a:shade val="60000"/>
                <a:invGamma/>
                <a:alpha val="50000"/>
              </a:schemeClr>
            </a:prstShdw>
          </a:effectLst>
        </p:spPr>
        <p:txBody>
          <a:bodyPr>
            <a:spAutoFit/>
          </a:bodyPr>
          <a:lstStyle/>
          <a:p>
            <a:pPr algn="ctr" eaLnBrk="1" hangingPunct="1">
              <a:spcBef>
                <a:spcPct val="50000"/>
              </a:spcBef>
              <a:defRPr/>
            </a:pPr>
            <a:r>
              <a:rPr lang="en-US" altLang="en-US" sz="2400" b="1">
                <a:solidFill>
                  <a:schemeClr val="tx2"/>
                </a:solidFill>
                <a:latin typeface="Times New Roman" panose="02020603050405020304" pitchFamily="18" charset="0"/>
                <a:cs typeface="Times New Roman" panose="02020603050405020304" pitchFamily="18" charset="0"/>
              </a:rPr>
              <a:t>Không có năng lực trách nhiệm pháp lý</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7351"/>
                                        </p:tgtEl>
                                        <p:attrNameLst>
                                          <p:attrName>style.visibility</p:attrName>
                                        </p:attrNameLst>
                                      </p:cBhvr>
                                      <p:to>
                                        <p:strVal val="visible"/>
                                      </p:to>
                                    </p:set>
                                    <p:animEffect transition="in" filter="blinds(horizontal)">
                                      <p:cBhvr>
                                        <p:cTn id="7" dur="500"/>
                                        <p:tgtEl>
                                          <p:spTgt spid="57351"/>
                                        </p:tgtEl>
                                      </p:cBhvr>
                                    </p:animEffect>
                                  </p:childTnLst>
                                </p:cTn>
                              </p:par>
                              <p:par>
                                <p:cTn id="8" presetID="3" presetClass="entr" presetSubtype="10" fill="hold" nodeType="withEffect">
                                  <p:stCondLst>
                                    <p:cond delay="0"/>
                                  </p:stCondLst>
                                  <p:childTnLst>
                                    <p:set>
                                      <p:cBhvr>
                                        <p:cTn id="9" dur="1" fill="hold">
                                          <p:stCondLst>
                                            <p:cond delay="0"/>
                                          </p:stCondLst>
                                        </p:cTn>
                                        <p:tgtEl>
                                          <p:spTgt spid="57354"/>
                                        </p:tgtEl>
                                        <p:attrNameLst>
                                          <p:attrName>style.visibility</p:attrName>
                                        </p:attrNameLst>
                                      </p:cBhvr>
                                      <p:to>
                                        <p:strVal val="visible"/>
                                      </p:to>
                                    </p:set>
                                    <p:animEffect transition="in" filter="blinds(horizontal)">
                                      <p:cBhvr>
                                        <p:cTn id="10" dur="500"/>
                                        <p:tgtEl>
                                          <p:spTgt spid="5735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57353"/>
                                        </p:tgtEl>
                                        <p:attrNameLst>
                                          <p:attrName>style.visibility</p:attrName>
                                        </p:attrNameLst>
                                      </p:cBhvr>
                                      <p:to>
                                        <p:strVal val="visible"/>
                                      </p:to>
                                    </p:set>
                                    <p:animEffect transition="in" filter="blinds(horizontal)">
                                      <p:cBhvr>
                                        <p:cTn id="15" dur="500"/>
                                        <p:tgtEl>
                                          <p:spTgt spid="57353"/>
                                        </p:tgtEl>
                                      </p:cBhvr>
                                    </p:animEffect>
                                  </p:childTnLst>
                                </p:cTn>
                              </p:par>
                              <p:par>
                                <p:cTn id="16" presetID="3" presetClass="entr" presetSubtype="10" fill="hold" nodeType="withEffect">
                                  <p:stCondLst>
                                    <p:cond delay="0"/>
                                  </p:stCondLst>
                                  <p:childTnLst>
                                    <p:set>
                                      <p:cBhvr>
                                        <p:cTn id="17" dur="1" fill="hold">
                                          <p:stCondLst>
                                            <p:cond delay="0"/>
                                          </p:stCondLst>
                                        </p:cTn>
                                        <p:tgtEl>
                                          <p:spTgt spid="57355"/>
                                        </p:tgtEl>
                                        <p:attrNameLst>
                                          <p:attrName>style.visibility</p:attrName>
                                        </p:attrNameLst>
                                      </p:cBhvr>
                                      <p:to>
                                        <p:strVal val="visible"/>
                                      </p:to>
                                    </p:set>
                                    <p:animEffect transition="in" filter="blinds(horizontal)">
                                      <p:cBhvr>
                                        <p:cTn id="18" dur="500"/>
                                        <p:tgtEl>
                                          <p:spTgt spid="5735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57356"/>
                                        </p:tgtEl>
                                        <p:attrNameLst>
                                          <p:attrName>style.visibility</p:attrName>
                                        </p:attrNameLst>
                                      </p:cBhvr>
                                      <p:to>
                                        <p:strVal val="visible"/>
                                      </p:to>
                                    </p:set>
                                    <p:animEffect transition="in" filter="box(in)">
                                      <p:cBhvr>
                                        <p:cTn id="23" dur="500"/>
                                        <p:tgtEl>
                                          <p:spTgt spid="57356"/>
                                        </p:tgtEl>
                                      </p:cBhvr>
                                    </p:animEffect>
                                  </p:childTnLst>
                                </p:cTn>
                              </p:par>
                              <p:par>
                                <p:cTn id="24" presetID="4" presetClass="entr" presetSubtype="16" fill="hold" nodeType="withEffect">
                                  <p:stCondLst>
                                    <p:cond delay="0"/>
                                  </p:stCondLst>
                                  <p:childTnLst>
                                    <p:set>
                                      <p:cBhvr>
                                        <p:cTn id="25" dur="1" fill="hold">
                                          <p:stCondLst>
                                            <p:cond delay="0"/>
                                          </p:stCondLst>
                                        </p:cTn>
                                        <p:tgtEl>
                                          <p:spTgt spid="57357"/>
                                        </p:tgtEl>
                                        <p:attrNameLst>
                                          <p:attrName>style.visibility</p:attrName>
                                        </p:attrNameLst>
                                      </p:cBhvr>
                                      <p:to>
                                        <p:strVal val="visible"/>
                                      </p:to>
                                    </p:set>
                                    <p:animEffect transition="in" filter="box(in)">
                                      <p:cBhvr>
                                        <p:cTn id="26" dur="500"/>
                                        <p:tgtEl>
                                          <p:spTgt spid="57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4" grpId="0" animBg="1"/>
      <p:bldP spid="57355" grpId="0" animBg="1"/>
      <p:bldP spid="57356" grpId="0" animBg="1"/>
      <p:bldP spid="5735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7" name="Group 103">
            <a:extLst>
              <a:ext uri="{FF2B5EF4-FFF2-40B4-BE49-F238E27FC236}">
                <a16:creationId xmlns:a16="http://schemas.microsoft.com/office/drawing/2014/main" id="{221C89D1-D8C0-F741-1B97-B836D21F808B}"/>
              </a:ext>
            </a:extLst>
          </p:cNvPr>
          <p:cNvGrpSpPr>
            <a:grpSpLocks/>
          </p:cNvGrpSpPr>
          <p:nvPr/>
        </p:nvGrpSpPr>
        <p:grpSpPr bwMode="auto">
          <a:xfrm flipH="1">
            <a:off x="0" y="1117600"/>
            <a:ext cx="3346450" cy="5048250"/>
            <a:chOff x="9150305" y="1224605"/>
            <a:chExt cx="3346527" cy="5047730"/>
          </a:xfrm>
        </p:grpSpPr>
        <p:sp>
          <p:nvSpPr>
            <p:cNvPr id="4" name="Rectangle 9">
              <a:extLst>
                <a:ext uri="{FF2B5EF4-FFF2-40B4-BE49-F238E27FC236}">
                  <a16:creationId xmlns:a16="http://schemas.microsoft.com/office/drawing/2014/main" id="{7D32493D-578A-BA37-0B28-6F8FA7A07F9D}"/>
                </a:ext>
              </a:extLst>
            </p:cNvPr>
            <p:cNvSpPr/>
            <p:nvPr/>
          </p:nvSpPr>
          <p:spPr>
            <a:xfrm flipH="1">
              <a:off x="9150305" y="1224605"/>
              <a:ext cx="2805177" cy="2801649"/>
            </a:xfrm>
            <a:custGeom>
              <a:avLst/>
              <a:gdLst/>
              <a:ahLst/>
              <a:cxnLst/>
              <a:rect l="l" t="t" r="r" b="b"/>
              <a:pathLst>
                <a:path w="3228210" h="3222968">
                  <a:moveTo>
                    <a:pt x="1619999" y="642446"/>
                  </a:moveTo>
                  <a:lnTo>
                    <a:pt x="2664115" y="1686562"/>
                  </a:lnTo>
                  <a:lnTo>
                    <a:pt x="2664116" y="1686562"/>
                  </a:lnTo>
                  <a:lnTo>
                    <a:pt x="2664116" y="3222968"/>
                  </a:lnTo>
                  <a:lnTo>
                    <a:pt x="2015013" y="3222968"/>
                  </a:lnTo>
                  <a:lnTo>
                    <a:pt x="2015013" y="2511495"/>
                  </a:lnTo>
                  <a:cubicBezTo>
                    <a:pt x="2015013" y="2399422"/>
                    <a:pt x="1924159" y="2308568"/>
                    <a:pt x="1812086" y="2308568"/>
                  </a:cubicBezTo>
                  <a:lnTo>
                    <a:pt x="1427912" y="2308568"/>
                  </a:lnTo>
                  <a:cubicBezTo>
                    <a:pt x="1315839" y="2308568"/>
                    <a:pt x="1224985" y="2399422"/>
                    <a:pt x="1224985" y="2511495"/>
                  </a:cubicBezTo>
                  <a:lnTo>
                    <a:pt x="1224985" y="3222968"/>
                  </a:lnTo>
                  <a:lnTo>
                    <a:pt x="575882" y="3222968"/>
                  </a:lnTo>
                  <a:lnTo>
                    <a:pt x="575882" y="1686562"/>
                  </a:lnTo>
                  <a:lnTo>
                    <a:pt x="575884" y="1686562"/>
                  </a:lnTo>
                  <a:close/>
                  <a:moveTo>
                    <a:pt x="509997" y="122689"/>
                  </a:moveTo>
                  <a:lnTo>
                    <a:pt x="942045" y="122689"/>
                  </a:lnTo>
                  <a:lnTo>
                    <a:pt x="942045" y="542556"/>
                  </a:lnTo>
                  <a:lnTo>
                    <a:pt x="509997" y="974604"/>
                  </a:lnTo>
                  <a:close/>
                  <a:moveTo>
                    <a:pt x="1620001" y="7099"/>
                  </a:moveTo>
                  <a:lnTo>
                    <a:pt x="3228210" y="1686560"/>
                  </a:lnTo>
                  <a:lnTo>
                    <a:pt x="2900441" y="1686560"/>
                  </a:lnTo>
                  <a:lnTo>
                    <a:pt x="1620001" y="349390"/>
                  </a:lnTo>
                  <a:close/>
                  <a:moveTo>
                    <a:pt x="1619999" y="0"/>
                  </a:moveTo>
                  <a:lnTo>
                    <a:pt x="1619999" y="342291"/>
                  </a:lnTo>
                  <a:lnTo>
                    <a:pt x="330172" y="1679462"/>
                  </a:lnTo>
                  <a:lnTo>
                    <a:pt x="0" y="16794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3600">
                <a:latin typeface="Times New Roman" panose="02020603050405020304" pitchFamily="18" charset="0"/>
                <a:cs typeface="Times New Roman" panose="02020603050405020304" pitchFamily="18" charset="0"/>
              </a:endParaRPr>
            </a:p>
          </p:txBody>
        </p:sp>
        <p:sp>
          <p:nvSpPr>
            <p:cNvPr id="139269" name="Freeform: Shape 12">
              <a:extLst>
                <a:ext uri="{FF2B5EF4-FFF2-40B4-BE49-F238E27FC236}">
                  <a16:creationId xmlns:a16="http://schemas.microsoft.com/office/drawing/2014/main" id="{A99F62B5-CBBB-04AD-409F-9D059C29A51A}"/>
                </a:ext>
              </a:extLst>
            </p:cNvPr>
            <p:cNvSpPr>
              <a:spLocks/>
            </p:cNvSpPr>
            <p:nvPr/>
          </p:nvSpPr>
          <p:spPr bwMode="auto">
            <a:xfrm>
              <a:off x="9297361" y="3682835"/>
              <a:ext cx="2562656" cy="851568"/>
            </a:xfrm>
            <a:custGeom>
              <a:avLst/>
              <a:gdLst>
                <a:gd name="T0" fmla="*/ 1847046 w 1646346"/>
                <a:gd name="T1" fmla="*/ 771 h 547079"/>
                <a:gd name="T2" fmla="*/ 1495028 w 1646346"/>
                <a:gd name="T3" fmla="*/ 83495 h 547079"/>
                <a:gd name="T4" fmla="*/ 900100 w 1646346"/>
                <a:gd name="T5" fmla="*/ 105129 h 547079"/>
                <a:gd name="T6" fmla="*/ 1033430 w 1646346"/>
                <a:gd name="T7" fmla="*/ 313531 h 547079"/>
                <a:gd name="T8" fmla="*/ 1406142 w 1646346"/>
                <a:gd name="T9" fmla="*/ 333692 h 547079"/>
                <a:gd name="T10" fmla="*/ 954548 w 1646346"/>
                <a:gd name="T11" fmla="*/ 396755 h 547079"/>
                <a:gd name="T12" fmla="*/ 379260 w 1646346"/>
                <a:gd name="T13" fmla="*/ 245414 h 547079"/>
                <a:gd name="T14" fmla="*/ 1283 w 1646346"/>
                <a:gd name="T15" fmla="*/ 372013 h 547079"/>
                <a:gd name="T16" fmla="*/ 209703 w 1646346"/>
                <a:gd name="T17" fmla="*/ 414915 h 547079"/>
                <a:gd name="T18" fmla="*/ 143617 w 1646346"/>
                <a:gd name="T19" fmla="*/ 558727 h 547079"/>
                <a:gd name="T20" fmla="*/ 1162862 w 1646346"/>
                <a:gd name="T21" fmla="*/ 750862 h 547079"/>
                <a:gd name="T22" fmla="*/ 1426889 w 1646346"/>
                <a:gd name="T23" fmla="*/ 850773 h 547079"/>
                <a:gd name="T24" fmla="*/ 2221602 w 1646346"/>
                <a:gd name="T25" fmla="*/ 775076 h 547079"/>
                <a:gd name="T26" fmla="*/ 2552275 w 1646346"/>
                <a:gd name="T27" fmla="*/ 845378 h 547079"/>
                <a:gd name="T28" fmla="*/ 2562656 w 1646346"/>
                <a:gd name="T29" fmla="*/ 850245 h 547079"/>
                <a:gd name="T30" fmla="*/ 2562656 w 1646346"/>
                <a:gd name="T31" fmla="*/ 237049 h 547079"/>
                <a:gd name="T32" fmla="*/ 2544539 w 1646346"/>
                <a:gd name="T33" fmla="*/ 228004 h 547079"/>
                <a:gd name="T34" fmla="*/ 2356406 w 1646346"/>
                <a:gd name="T35" fmla="*/ 128395 h 547079"/>
                <a:gd name="T36" fmla="*/ 1847046 w 1646346"/>
                <a:gd name="T37" fmla="*/ 771 h 5470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46346" h="547079">
                  <a:moveTo>
                    <a:pt x="1186611" y="495"/>
                  </a:moveTo>
                  <a:cubicBezTo>
                    <a:pt x="1092148" y="4412"/>
                    <a:pt x="1014533" y="30852"/>
                    <a:pt x="960462" y="53640"/>
                  </a:cubicBezTo>
                  <a:cubicBezTo>
                    <a:pt x="885023" y="76669"/>
                    <a:pt x="699164" y="31523"/>
                    <a:pt x="578258" y="67539"/>
                  </a:cubicBezTo>
                  <a:cubicBezTo>
                    <a:pt x="522371" y="105674"/>
                    <a:pt x="583400" y="195754"/>
                    <a:pt x="663914" y="201424"/>
                  </a:cubicBezTo>
                  <a:cubicBezTo>
                    <a:pt x="732362" y="220350"/>
                    <a:pt x="823543" y="210059"/>
                    <a:pt x="903358" y="214376"/>
                  </a:cubicBezTo>
                  <a:cubicBezTo>
                    <a:pt x="837503" y="263592"/>
                    <a:pt x="709944" y="241385"/>
                    <a:pt x="613237" y="254890"/>
                  </a:cubicBezTo>
                  <a:cubicBezTo>
                    <a:pt x="475428" y="211118"/>
                    <a:pt x="381461" y="185202"/>
                    <a:pt x="243651" y="157663"/>
                  </a:cubicBezTo>
                  <a:cubicBezTo>
                    <a:pt x="112912" y="138782"/>
                    <a:pt x="-11332" y="149119"/>
                    <a:pt x="824" y="238995"/>
                  </a:cubicBezTo>
                  <a:lnTo>
                    <a:pt x="134721" y="266557"/>
                  </a:lnTo>
                  <a:cubicBezTo>
                    <a:pt x="87010" y="285991"/>
                    <a:pt x="50666" y="352499"/>
                    <a:pt x="92265" y="358947"/>
                  </a:cubicBezTo>
                  <a:cubicBezTo>
                    <a:pt x="332724" y="387106"/>
                    <a:pt x="516350" y="437991"/>
                    <a:pt x="747066" y="482382"/>
                  </a:cubicBezTo>
                  <a:cubicBezTo>
                    <a:pt x="791157" y="500531"/>
                    <a:pt x="877467" y="539782"/>
                    <a:pt x="916687" y="546568"/>
                  </a:cubicBezTo>
                  <a:cubicBezTo>
                    <a:pt x="1035461" y="554301"/>
                    <a:pt x="1249579" y="471380"/>
                    <a:pt x="1427240" y="497938"/>
                  </a:cubicBezTo>
                  <a:cubicBezTo>
                    <a:pt x="1520129" y="506348"/>
                    <a:pt x="1578092" y="517355"/>
                    <a:pt x="1639677" y="543102"/>
                  </a:cubicBezTo>
                  <a:lnTo>
                    <a:pt x="1646346" y="546229"/>
                  </a:lnTo>
                  <a:lnTo>
                    <a:pt x="1646346" y="152289"/>
                  </a:lnTo>
                  <a:lnTo>
                    <a:pt x="1634707" y="146478"/>
                  </a:lnTo>
                  <a:cubicBezTo>
                    <a:pt x="1595231" y="126128"/>
                    <a:pt x="1555552" y="105068"/>
                    <a:pt x="1513843" y="82486"/>
                  </a:cubicBezTo>
                  <a:cubicBezTo>
                    <a:pt x="1392384" y="15183"/>
                    <a:pt x="1281074" y="-3423"/>
                    <a:pt x="1186611" y="495"/>
                  </a:cubicBezTo>
                  <a:close/>
                </a:path>
              </a:pathLst>
            </a:custGeom>
            <a:solidFill>
              <a:srgbClr val="FDCE97"/>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vi-VN" sz="3600">
                <a:latin typeface="Times New Roman" panose="02020603050405020304" pitchFamily="18" charset="0"/>
                <a:cs typeface="Times New Roman" panose="02020603050405020304" pitchFamily="18" charset="0"/>
              </a:endParaRPr>
            </a:p>
          </p:txBody>
        </p:sp>
        <p:sp>
          <p:nvSpPr>
            <p:cNvPr id="23" name="Freeform: Shape 22">
              <a:extLst>
                <a:ext uri="{FF2B5EF4-FFF2-40B4-BE49-F238E27FC236}">
                  <a16:creationId xmlns:a16="http://schemas.microsoft.com/office/drawing/2014/main" id="{65843440-C5FB-E14F-817C-E21D553726AF}"/>
                </a:ext>
              </a:extLst>
            </p:cNvPr>
            <p:cNvSpPr/>
            <p:nvPr/>
          </p:nvSpPr>
          <p:spPr>
            <a:xfrm flipH="1">
              <a:off x="9182056" y="4026254"/>
              <a:ext cx="1420845" cy="2246081"/>
            </a:xfrm>
            <a:custGeom>
              <a:avLst/>
              <a:gdLst>
                <a:gd name="connsiteX0" fmla="*/ 411272 w 912430"/>
                <a:gd name="connsiteY0" fmla="*/ 746871 h 1443165"/>
                <a:gd name="connsiteX1" fmla="*/ 391938 w 912430"/>
                <a:gd name="connsiteY1" fmla="*/ 774784 h 1443165"/>
                <a:gd name="connsiteX2" fmla="*/ 428686 w 912430"/>
                <a:gd name="connsiteY2" fmla="*/ 772352 h 1443165"/>
                <a:gd name="connsiteX3" fmla="*/ 411272 w 912430"/>
                <a:gd name="connsiteY3" fmla="*/ 746871 h 1443165"/>
                <a:gd name="connsiteX4" fmla="*/ 242128 w 912430"/>
                <a:gd name="connsiteY4" fmla="*/ 701416 h 1443165"/>
                <a:gd name="connsiteX5" fmla="*/ 282461 w 912430"/>
                <a:gd name="connsiteY5" fmla="*/ 743157 h 1443165"/>
                <a:gd name="connsiteX6" fmla="*/ 242128 w 912430"/>
                <a:gd name="connsiteY6" fmla="*/ 701416 h 1443165"/>
                <a:gd name="connsiteX7" fmla="*/ 573886 w 912430"/>
                <a:gd name="connsiteY7" fmla="*/ 682849 h 1443165"/>
                <a:gd name="connsiteX8" fmla="*/ 533936 w 912430"/>
                <a:gd name="connsiteY8" fmla="*/ 702952 h 1443165"/>
                <a:gd name="connsiteX9" fmla="*/ 532016 w 912430"/>
                <a:gd name="connsiteY9" fmla="*/ 737652 h 1443165"/>
                <a:gd name="connsiteX10" fmla="*/ 573886 w 912430"/>
                <a:gd name="connsiteY10" fmla="*/ 682849 h 1443165"/>
                <a:gd name="connsiteX11" fmla="*/ 346867 w 912430"/>
                <a:gd name="connsiteY11" fmla="*/ 0 h 1443165"/>
                <a:gd name="connsiteX12" fmla="*/ 434576 w 912430"/>
                <a:gd name="connsiteY12" fmla="*/ 0 h 1443165"/>
                <a:gd name="connsiteX13" fmla="*/ 578879 w 912430"/>
                <a:gd name="connsiteY13" fmla="*/ 50833 h 1443165"/>
                <a:gd name="connsiteX14" fmla="*/ 755194 w 912430"/>
                <a:gd name="connsiteY14" fmla="*/ 406022 h 1443165"/>
                <a:gd name="connsiteX15" fmla="*/ 650199 w 912430"/>
                <a:gd name="connsiteY15" fmla="*/ 623054 h 1443165"/>
                <a:gd name="connsiteX16" fmla="*/ 642005 w 912430"/>
                <a:gd name="connsiteY16" fmla="*/ 651992 h 1443165"/>
                <a:gd name="connsiteX17" fmla="*/ 593861 w 912430"/>
                <a:gd name="connsiteY17" fmla="*/ 786820 h 1443165"/>
                <a:gd name="connsiteX18" fmla="*/ 723056 w 912430"/>
                <a:gd name="connsiteY18" fmla="*/ 1155326 h 1443165"/>
                <a:gd name="connsiteX19" fmla="*/ 847512 w 912430"/>
                <a:gd name="connsiteY19" fmla="*/ 1111663 h 1443165"/>
                <a:gd name="connsiteX20" fmla="*/ 858012 w 912430"/>
                <a:gd name="connsiteY20" fmla="*/ 1139192 h 1443165"/>
                <a:gd name="connsiteX21" fmla="*/ 784259 w 912430"/>
                <a:gd name="connsiteY21" fmla="*/ 1165953 h 1443165"/>
                <a:gd name="connsiteX22" fmla="*/ 791302 w 912430"/>
                <a:gd name="connsiteY22" fmla="*/ 1188744 h 1443165"/>
                <a:gd name="connsiteX23" fmla="*/ 853659 w 912430"/>
                <a:gd name="connsiteY23" fmla="*/ 1167746 h 1443165"/>
                <a:gd name="connsiteX24" fmla="*/ 863517 w 912430"/>
                <a:gd name="connsiteY24" fmla="*/ 1196428 h 1443165"/>
                <a:gd name="connsiteX25" fmla="*/ 802186 w 912430"/>
                <a:gd name="connsiteY25" fmla="*/ 1218962 h 1443165"/>
                <a:gd name="connsiteX26" fmla="*/ 809740 w 912430"/>
                <a:gd name="connsiteY26" fmla="*/ 1240090 h 1443165"/>
                <a:gd name="connsiteX27" fmla="*/ 884004 w 912430"/>
                <a:gd name="connsiteY27" fmla="*/ 1214994 h 1443165"/>
                <a:gd name="connsiteX28" fmla="*/ 894504 w 912430"/>
                <a:gd name="connsiteY28" fmla="*/ 1243547 h 1443165"/>
                <a:gd name="connsiteX29" fmla="*/ 820240 w 912430"/>
                <a:gd name="connsiteY29" fmla="*/ 1270692 h 1443165"/>
                <a:gd name="connsiteX30" fmla="*/ 828563 w 912430"/>
                <a:gd name="connsiteY30" fmla="*/ 1294380 h 1443165"/>
                <a:gd name="connsiteX31" fmla="*/ 901803 w 912430"/>
                <a:gd name="connsiteY31" fmla="*/ 1269539 h 1443165"/>
                <a:gd name="connsiteX32" fmla="*/ 912430 w 912430"/>
                <a:gd name="connsiteY32" fmla="*/ 1294508 h 1443165"/>
                <a:gd name="connsiteX33" fmla="*/ 721006 w 912430"/>
                <a:gd name="connsiteY33" fmla="*/ 1361730 h 1443165"/>
                <a:gd name="connsiteX34" fmla="*/ 655961 w 912430"/>
                <a:gd name="connsiteY34" fmla="*/ 1176068 h 1443165"/>
                <a:gd name="connsiteX35" fmla="*/ 534961 w 912430"/>
                <a:gd name="connsiteY35" fmla="*/ 830610 h 1443165"/>
                <a:gd name="connsiteX36" fmla="*/ 511402 w 912430"/>
                <a:gd name="connsiteY36" fmla="*/ 806923 h 1443165"/>
                <a:gd name="connsiteX37" fmla="*/ 473885 w 912430"/>
                <a:gd name="connsiteY37" fmla="*/ 825489 h 1443165"/>
                <a:gd name="connsiteX38" fmla="*/ 475165 w 912430"/>
                <a:gd name="connsiteY38" fmla="*/ 840854 h 1443165"/>
                <a:gd name="connsiteX39" fmla="*/ 613579 w 912430"/>
                <a:gd name="connsiteY39" fmla="*/ 1386954 h 1443165"/>
                <a:gd name="connsiteX40" fmla="*/ 612939 w 912430"/>
                <a:gd name="connsiteY40" fmla="*/ 1394252 h 1443165"/>
                <a:gd name="connsiteX41" fmla="*/ 422028 w 912430"/>
                <a:gd name="connsiteY41" fmla="*/ 1443165 h 1443165"/>
                <a:gd name="connsiteX42" fmla="*/ 433040 w 912430"/>
                <a:gd name="connsiteY42" fmla="*/ 1412562 h 1443165"/>
                <a:gd name="connsiteX43" fmla="*/ 487970 w 912430"/>
                <a:gd name="connsiteY43" fmla="*/ 1397197 h 1443165"/>
                <a:gd name="connsiteX44" fmla="*/ 482592 w 912430"/>
                <a:gd name="connsiteY44" fmla="*/ 1372997 h 1443165"/>
                <a:gd name="connsiteX45" fmla="*/ 405895 w 912430"/>
                <a:gd name="connsiteY45" fmla="*/ 1391692 h 1443165"/>
                <a:gd name="connsiteX46" fmla="*/ 398084 w 912430"/>
                <a:gd name="connsiteY46" fmla="*/ 1362242 h 1443165"/>
                <a:gd name="connsiteX47" fmla="*/ 472860 w 912430"/>
                <a:gd name="connsiteY47" fmla="*/ 1342267 h 1443165"/>
                <a:gd name="connsiteX48" fmla="*/ 469787 w 912430"/>
                <a:gd name="connsiteY48" fmla="*/ 1320244 h 1443165"/>
                <a:gd name="connsiteX49" fmla="*/ 405126 w 912430"/>
                <a:gd name="connsiteY49" fmla="*/ 1335225 h 1443165"/>
                <a:gd name="connsiteX50" fmla="*/ 396931 w 912430"/>
                <a:gd name="connsiteY50" fmla="*/ 1306415 h 1443165"/>
                <a:gd name="connsiteX51" fmla="*/ 442898 w 912430"/>
                <a:gd name="connsiteY51" fmla="*/ 1293868 h 1443165"/>
                <a:gd name="connsiteX52" fmla="*/ 452758 w 912430"/>
                <a:gd name="connsiteY52" fmla="*/ 1266210 h 1443165"/>
                <a:gd name="connsiteX53" fmla="*/ 379518 w 912430"/>
                <a:gd name="connsiteY53" fmla="*/ 1284392 h 1443165"/>
                <a:gd name="connsiteX54" fmla="*/ 371067 w 912430"/>
                <a:gd name="connsiteY54" fmla="*/ 1256095 h 1443165"/>
                <a:gd name="connsiteX55" fmla="*/ 475934 w 912430"/>
                <a:gd name="connsiteY55" fmla="*/ 1229590 h 1443165"/>
                <a:gd name="connsiteX56" fmla="*/ 494115 w 912430"/>
                <a:gd name="connsiteY56" fmla="*/ 1198988 h 1443165"/>
                <a:gd name="connsiteX57" fmla="*/ 408584 w 912430"/>
                <a:gd name="connsiteY57" fmla="*/ 862493 h 1443165"/>
                <a:gd name="connsiteX58" fmla="*/ 385920 w 912430"/>
                <a:gd name="connsiteY58" fmla="*/ 840341 h 1443165"/>
                <a:gd name="connsiteX59" fmla="*/ 334319 w 912430"/>
                <a:gd name="connsiteY59" fmla="*/ 819471 h 1443165"/>
                <a:gd name="connsiteX60" fmla="*/ 305893 w 912430"/>
                <a:gd name="connsiteY60" fmla="*/ 831251 h 1443165"/>
                <a:gd name="connsiteX61" fmla="*/ 255317 w 912430"/>
                <a:gd name="connsiteY61" fmla="*/ 1094890 h 1443165"/>
                <a:gd name="connsiteX62" fmla="*/ 198338 w 912430"/>
                <a:gd name="connsiteY62" fmla="*/ 1391563 h 1443165"/>
                <a:gd name="connsiteX63" fmla="*/ 83996 w 912430"/>
                <a:gd name="connsiteY63" fmla="*/ 1369924 h 1443165"/>
                <a:gd name="connsiteX64" fmla="*/ 0 w 912430"/>
                <a:gd name="connsiteY64" fmla="*/ 1355328 h 1443165"/>
                <a:gd name="connsiteX65" fmla="*/ 0 w 912430"/>
                <a:gd name="connsiteY65" fmla="*/ 1338554 h 1443165"/>
                <a:gd name="connsiteX66" fmla="*/ 18182 w 912430"/>
                <a:gd name="connsiteY66" fmla="*/ 1329079 h 1443165"/>
                <a:gd name="connsiteX67" fmla="*/ 81948 w 912430"/>
                <a:gd name="connsiteY67" fmla="*/ 1340603 h 1443165"/>
                <a:gd name="connsiteX68" fmla="*/ 86685 w 912430"/>
                <a:gd name="connsiteY68" fmla="*/ 1316146 h 1443165"/>
                <a:gd name="connsiteX69" fmla="*/ 10116 w 912430"/>
                <a:gd name="connsiteY69" fmla="*/ 1300781 h 1443165"/>
                <a:gd name="connsiteX70" fmla="*/ 15237 w 912430"/>
                <a:gd name="connsiteY70" fmla="*/ 1270820 h 1443165"/>
                <a:gd name="connsiteX71" fmla="*/ 92703 w 912430"/>
                <a:gd name="connsiteY71" fmla="*/ 1284520 h 1443165"/>
                <a:gd name="connsiteX72" fmla="*/ 97184 w 912430"/>
                <a:gd name="connsiteY72" fmla="*/ 1262881 h 1443165"/>
                <a:gd name="connsiteX73" fmla="*/ 32779 w 912430"/>
                <a:gd name="connsiteY73" fmla="*/ 1248796 h 1443165"/>
                <a:gd name="connsiteX74" fmla="*/ 39053 w 912430"/>
                <a:gd name="connsiteY74" fmla="*/ 1219603 h 1443165"/>
                <a:gd name="connsiteX75" fmla="*/ 103203 w 912430"/>
                <a:gd name="connsiteY75" fmla="*/ 1230742 h 1443165"/>
                <a:gd name="connsiteX76" fmla="*/ 107300 w 912430"/>
                <a:gd name="connsiteY76" fmla="*/ 1208207 h 1443165"/>
                <a:gd name="connsiteX77" fmla="*/ 30090 w 912430"/>
                <a:gd name="connsiteY77" fmla="*/ 1191562 h 1443165"/>
                <a:gd name="connsiteX78" fmla="*/ 36364 w 912430"/>
                <a:gd name="connsiteY78" fmla="*/ 1163264 h 1443165"/>
                <a:gd name="connsiteX79" fmla="*/ 165175 w 912430"/>
                <a:gd name="connsiteY79" fmla="*/ 1187720 h 1443165"/>
                <a:gd name="connsiteX80" fmla="*/ 175418 w 912430"/>
                <a:gd name="connsiteY80" fmla="*/ 1139705 h 1443165"/>
                <a:gd name="connsiteX81" fmla="*/ 236110 w 912430"/>
                <a:gd name="connsiteY81" fmla="*/ 823184 h 1443165"/>
                <a:gd name="connsiteX82" fmla="*/ 223946 w 912430"/>
                <a:gd name="connsiteY82" fmla="*/ 792710 h 1443165"/>
                <a:gd name="connsiteX83" fmla="*/ 172473 w 912430"/>
                <a:gd name="connsiteY83" fmla="*/ 674783 h 1443165"/>
                <a:gd name="connsiteX84" fmla="*/ 161206 w 912430"/>
                <a:gd name="connsiteY84" fmla="*/ 647766 h 1443165"/>
                <a:gd name="connsiteX85" fmla="*/ 29852 w 912430"/>
                <a:gd name="connsiteY85" fmla="*/ 405352 h 1443165"/>
                <a:gd name="connsiteX86" fmla="*/ 33078 w 912430"/>
                <a:gd name="connsiteY86" fmla="*/ 316568 h 1443165"/>
                <a:gd name="connsiteX87" fmla="*/ 100477 w 912430"/>
                <a:gd name="connsiteY87" fmla="*/ 354863 h 1443165"/>
                <a:gd name="connsiteX88" fmla="*/ 97621 w 912430"/>
                <a:gd name="connsiteY88" fmla="*/ 384849 h 1443165"/>
                <a:gd name="connsiteX89" fmla="*/ 210374 w 912430"/>
                <a:gd name="connsiteY89" fmla="*/ 597445 h 1443165"/>
                <a:gd name="connsiteX90" fmla="*/ 346867 w 912430"/>
                <a:gd name="connsiteY90" fmla="*/ 574910 h 1443165"/>
                <a:gd name="connsiteX91" fmla="*/ 416522 w 912430"/>
                <a:gd name="connsiteY91" fmla="*/ 589763 h 1443165"/>
                <a:gd name="connsiteX92" fmla="*/ 444307 w 912430"/>
                <a:gd name="connsiteY92" fmla="*/ 580800 h 1443165"/>
                <a:gd name="connsiteX93" fmla="*/ 579904 w 912430"/>
                <a:gd name="connsiteY93" fmla="*/ 571325 h 1443165"/>
                <a:gd name="connsiteX94" fmla="*/ 606024 w 912430"/>
                <a:gd name="connsiteY94" fmla="*/ 567355 h 1443165"/>
                <a:gd name="connsiteX95" fmla="*/ 680417 w 912430"/>
                <a:gd name="connsiteY95" fmla="*/ 305253 h 1443165"/>
                <a:gd name="connsiteX96" fmla="*/ 392657 w 912430"/>
                <a:gd name="connsiteY96" fmla="*/ 69849 h 1443165"/>
                <a:gd name="connsiteX97" fmla="*/ 342779 w 912430"/>
                <a:gd name="connsiteY97" fmla="*/ 75258 h 1443165"/>
                <a:gd name="connsiteX98" fmla="*/ 257539 w 912430"/>
                <a:gd name="connsiteY98" fmla="*/ 26825 h 1443165"/>
                <a:gd name="connsiteX99" fmla="*/ 294642 w 912430"/>
                <a:gd name="connsiteY99" fmla="*/ 13973 h 1443165"/>
                <a:gd name="connsiteX100" fmla="*/ 346867 w 912430"/>
                <a:gd name="connsiteY100" fmla="*/ 0 h 1443165"/>
                <a:gd name="connsiteX0" fmla="*/ 411272 w 912430"/>
                <a:gd name="connsiteY0" fmla="*/ 746871 h 1443165"/>
                <a:gd name="connsiteX1" fmla="*/ 391938 w 912430"/>
                <a:gd name="connsiteY1" fmla="*/ 774784 h 1443165"/>
                <a:gd name="connsiteX2" fmla="*/ 428686 w 912430"/>
                <a:gd name="connsiteY2" fmla="*/ 772352 h 1443165"/>
                <a:gd name="connsiteX3" fmla="*/ 411272 w 912430"/>
                <a:gd name="connsiteY3" fmla="*/ 746871 h 1443165"/>
                <a:gd name="connsiteX4" fmla="*/ 242128 w 912430"/>
                <a:gd name="connsiteY4" fmla="*/ 701416 h 1443165"/>
                <a:gd name="connsiteX5" fmla="*/ 282461 w 912430"/>
                <a:gd name="connsiteY5" fmla="*/ 743157 h 1443165"/>
                <a:gd name="connsiteX6" fmla="*/ 242128 w 912430"/>
                <a:gd name="connsiteY6" fmla="*/ 701416 h 1443165"/>
                <a:gd name="connsiteX7" fmla="*/ 573886 w 912430"/>
                <a:gd name="connsiteY7" fmla="*/ 682849 h 1443165"/>
                <a:gd name="connsiteX8" fmla="*/ 533936 w 912430"/>
                <a:gd name="connsiteY8" fmla="*/ 702952 h 1443165"/>
                <a:gd name="connsiteX9" fmla="*/ 532016 w 912430"/>
                <a:gd name="connsiteY9" fmla="*/ 737652 h 1443165"/>
                <a:gd name="connsiteX10" fmla="*/ 573886 w 912430"/>
                <a:gd name="connsiteY10" fmla="*/ 682849 h 1443165"/>
                <a:gd name="connsiteX11" fmla="*/ 346867 w 912430"/>
                <a:gd name="connsiteY11" fmla="*/ 0 h 1443165"/>
                <a:gd name="connsiteX12" fmla="*/ 434576 w 912430"/>
                <a:gd name="connsiteY12" fmla="*/ 0 h 1443165"/>
                <a:gd name="connsiteX13" fmla="*/ 578879 w 912430"/>
                <a:gd name="connsiteY13" fmla="*/ 50833 h 1443165"/>
                <a:gd name="connsiteX14" fmla="*/ 755194 w 912430"/>
                <a:gd name="connsiteY14" fmla="*/ 406022 h 1443165"/>
                <a:gd name="connsiteX15" fmla="*/ 650199 w 912430"/>
                <a:gd name="connsiteY15" fmla="*/ 623054 h 1443165"/>
                <a:gd name="connsiteX16" fmla="*/ 642005 w 912430"/>
                <a:gd name="connsiteY16" fmla="*/ 651992 h 1443165"/>
                <a:gd name="connsiteX17" fmla="*/ 593861 w 912430"/>
                <a:gd name="connsiteY17" fmla="*/ 786820 h 1443165"/>
                <a:gd name="connsiteX18" fmla="*/ 723056 w 912430"/>
                <a:gd name="connsiteY18" fmla="*/ 1155326 h 1443165"/>
                <a:gd name="connsiteX19" fmla="*/ 847512 w 912430"/>
                <a:gd name="connsiteY19" fmla="*/ 1111663 h 1443165"/>
                <a:gd name="connsiteX20" fmla="*/ 858012 w 912430"/>
                <a:gd name="connsiteY20" fmla="*/ 1139192 h 1443165"/>
                <a:gd name="connsiteX21" fmla="*/ 784259 w 912430"/>
                <a:gd name="connsiteY21" fmla="*/ 1165953 h 1443165"/>
                <a:gd name="connsiteX22" fmla="*/ 791302 w 912430"/>
                <a:gd name="connsiteY22" fmla="*/ 1188744 h 1443165"/>
                <a:gd name="connsiteX23" fmla="*/ 853659 w 912430"/>
                <a:gd name="connsiteY23" fmla="*/ 1167746 h 1443165"/>
                <a:gd name="connsiteX24" fmla="*/ 863517 w 912430"/>
                <a:gd name="connsiteY24" fmla="*/ 1196428 h 1443165"/>
                <a:gd name="connsiteX25" fmla="*/ 802186 w 912430"/>
                <a:gd name="connsiteY25" fmla="*/ 1218962 h 1443165"/>
                <a:gd name="connsiteX26" fmla="*/ 809740 w 912430"/>
                <a:gd name="connsiteY26" fmla="*/ 1240090 h 1443165"/>
                <a:gd name="connsiteX27" fmla="*/ 884004 w 912430"/>
                <a:gd name="connsiteY27" fmla="*/ 1214994 h 1443165"/>
                <a:gd name="connsiteX28" fmla="*/ 894504 w 912430"/>
                <a:gd name="connsiteY28" fmla="*/ 1243547 h 1443165"/>
                <a:gd name="connsiteX29" fmla="*/ 820240 w 912430"/>
                <a:gd name="connsiteY29" fmla="*/ 1270692 h 1443165"/>
                <a:gd name="connsiteX30" fmla="*/ 828563 w 912430"/>
                <a:gd name="connsiteY30" fmla="*/ 1294380 h 1443165"/>
                <a:gd name="connsiteX31" fmla="*/ 901803 w 912430"/>
                <a:gd name="connsiteY31" fmla="*/ 1269539 h 1443165"/>
                <a:gd name="connsiteX32" fmla="*/ 912430 w 912430"/>
                <a:gd name="connsiteY32" fmla="*/ 1294508 h 1443165"/>
                <a:gd name="connsiteX33" fmla="*/ 721006 w 912430"/>
                <a:gd name="connsiteY33" fmla="*/ 1361730 h 1443165"/>
                <a:gd name="connsiteX34" fmla="*/ 655961 w 912430"/>
                <a:gd name="connsiteY34" fmla="*/ 1176068 h 1443165"/>
                <a:gd name="connsiteX35" fmla="*/ 534961 w 912430"/>
                <a:gd name="connsiteY35" fmla="*/ 830610 h 1443165"/>
                <a:gd name="connsiteX36" fmla="*/ 511402 w 912430"/>
                <a:gd name="connsiteY36" fmla="*/ 806923 h 1443165"/>
                <a:gd name="connsiteX37" fmla="*/ 473885 w 912430"/>
                <a:gd name="connsiteY37" fmla="*/ 825489 h 1443165"/>
                <a:gd name="connsiteX38" fmla="*/ 475165 w 912430"/>
                <a:gd name="connsiteY38" fmla="*/ 840854 h 1443165"/>
                <a:gd name="connsiteX39" fmla="*/ 613579 w 912430"/>
                <a:gd name="connsiteY39" fmla="*/ 1386954 h 1443165"/>
                <a:gd name="connsiteX40" fmla="*/ 612939 w 912430"/>
                <a:gd name="connsiteY40" fmla="*/ 1394252 h 1443165"/>
                <a:gd name="connsiteX41" fmla="*/ 422028 w 912430"/>
                <a:gd name="connsiteY41" fmla="*/ 1443165 h 1443165"/>
                <a:gd name="connsiteX42" fmla="*/ 433040 w 912430"/>
                <a:gd name="connsiteY42" fmla="*/ 1412562 h 1443165"/>
                <a:gd name="connsiteX43" fmla="*/ 487970 w 912430"/>
                <a:gd name="connsiteY43" fmla="*/ 1397197 h 1443165"/>
                <a:gd name="connsiteX44" fmla="*/ 482592 w 912430"/>
                <a:gd name="connsiteY44" fmla="*/ 1372997 h 1443165"/>
                <a:gd name="connsiteX45" fmla="*/ 405895 w 912430"/>
                <a:gd name="connsiteY45" fmla="*/ 1391692 h 1443165"/>
                <a:gd name="connsiteX46" fmla="*/ 398084 w 912430"/>
                <a:gd name="connsiteY46" fmla="*/ 1362242 h 1443165"/>
                <a:gd name="connsiteX47" fmla="*/ 472860 w 912430"/>
                <a:gd name="connsiteY47" fmla="*/ 1342267 h 1443165"/>
                <a:gd name="connsiteX48" fmla="*/ 469787 w 912430"/>
                <a:gd name="connsiteY48" fmla="*/ 1320244 h 1443165"/>
                <a:gd name="connsiteX49" fmla="*/ 405126 w 912430"/>
                <a:gd name="connsiteY49" fmla="*/ 1335225 h 1443165"/>
                <a:gd name="connsiteX50" fmla="*/ 396931 w 912430"/>
                <a:gd name="connsiteY50" fmla="*/ 1306415 h 1443165"/>
                <a:gd name="connsiteX51" fmla="*/ 442898 w 912430"/>
                <a:gd name="connsiteY51" fmla="*/ 1293868 h 1443165"/>
                <a:gd name="connsiteX52" fmla="*/ 452758 w 912430"/>
                <a:gd name="connsiteY52" fmla="*/ 1266210 h 1443165"/>
                <a:gd name="connsiteX53" fmla="*/ 379518 w 912430"/>
                <a:gd name="connsiteY53" fmla="*/ 1284392 h 1443165"/>
                <a:gd name="connsiteX54" fmla="*/ 371067 w 912430"/>
                <a:gd name="connsiteY54" fmla="*/ 1256095 h 1443165"/>
                <a:gd name="connsiteX55" fmla="*/ 475934 w 912430"/>
                <a:gd name="connsiteY55" fmla="*/ 1229590 h 1443165"/>
                <a:gd name="connsiteX56" fmla="*/ 494115 w 912430"/>
                <a:gd name="connsiteY56" fmla="*/ 1198988 h 1443165"/>
                <a:gd name="connsiteX57" fmla="*/ 408584 w 912430"/>
                <a:gd name="connsiteY57" fmla="*/ 862493 h 1443165"/>
                <a:gd name="connsiteX58" fmla="*/ 385920 w 912430"/>
                <a:gd name="connsiteY58" fmla="*/ 840341 h 1443165"/>
                <a:gd name="connsiteX59" fmla="*/ 334319 w 912430"/>
                <a:gd name="connsiteY59" fmla="*/ 819471 h 1443165"/>
                <a:gd name="connsiteX60" fmla="*/ 305893 w 912430"/>
                <a:gd name="connsiteY60" fmla="*/ 831251 h 1443165"/>
                <a:gd name="connsiteX61" fmla="*/ 255317 w 912430"/>
                <a:gd name="connsiteY61" fmla="*/ 1094890 h 1443165"/>
                <a:gd name="connsiteX62" fmla="*/ 198338 w 912430"/>
                <a:gd name="connsiteY62" fmla="*/ 1391563 h 1443165"/>
                <a:gd name="connsiteX63" fmla="*/ 83996 w 912430"/>
                <a:gd name="connsiteY63" fmla="*/ 1369924 h 1443165"/>
                <a:gd name="connsiteX64" fmla="*/ 0 w 912430"/>
                <a:gd name="connsiteY64" fmla="*/ 1355328 h 1443165"/>
                <a:gd name="connsiteX65" fmla="*/ 0 w 912430"/>
                <a:gd name="connsiteY65" fmla="*/ 1338554 h 1443165"/>
                <a:gd name="connsiteX66" fmla="*/ 18182 w 912430"/>
                <a:gd name="connsiteY66" fmla="*/ 1329079 h 1443165"/>
                <a:gd name="connsiteX67" fmla="*/ 81948 w 912430"/>
                <a:gd name="connsiteY67" fmla="*/ 1340603 h 1443165"/>
                <a:gd name="connsiteX68" fmla="*/ 86685 w 912430"/>
                <a:gd name="connsiteY68" fmla="*/ 1316146 h 1443165"/>
                <a:gd name="connsiteX69" fmla="*/ 10116 w 912430"/>
                <a:gd name="connsiteY69" fmla="*/ 1300781 h 1443165"/>
                <a:gd name="connsiteX70" fmla="*/ 15237 w 912430"/>
                <a:gd name="connsiteY70" fmla="*/ 1270820 h 1443165"/>
                <a:gd name="connsiteX71" fmla="*/ 92703 w 912430"/>
                <a:gd name="connsiteY71" fmla="*/ 1284520 h 1443165"/>
                <a:gd name="connsiteX72" fmla="*/ 97184 w 912430"/>
                <a:gd name="connsiteY72" fmla="*/ 1262881 h 1443165"/>
                <a:gd name="connsiteX73" fmla="*/ 32779 w 912430"/>
                <a:gd name="connsiteY73" fmla="*/ 1248796 h 1443165"/>
                <a:gd name="connsiteX74" fmla="*/ 39053 w 912430"/>
                <a:gd name="connsiteY74" fmla="*/ 1219603 h 1443165"/>
                <a:gd name="connsiteX75" fmla="*/ 103203 w 912430"/>
                <a:gd name="connsiteY75" fmla="*/ 1230742 h 1443165"/>
                <a:gd name="connsiteX76" fmla="*/ 107300 w 912430"/>
                <a:gd name="connsiteY76" fmla="*/ 1208207 h 1443165"/>
                <a:gd name="connsiteX77" fmla="*/ 30090 w 912430"/>
                <a:gd name="connsiteY77" fmla="*/ 1191562 h 1443165"/>
                <a:gd name="connsiteX78" fmla="*/ 36364 w 912430"/>
                <a:gd name="connsiteY78" fmla="*/ 1163264 h 1443165"/>
                <a:gd name="connsiteX79" fmla="*/ 165175 w 912430"/>
                <a:gd name="connsiteY79" fmla="*/ 1187720 h 1443165"/>
                <a:gd name="connsiteX80" fmla="*/ 175418 w 912430"/>
                <a:gd name="connsiteY80" fmla="*/ 1139705 h 1443165"/>
                <a:gd name="connsiteX81" fmla="*/ 236110 w 912430"/>
                <a:gd name="connsiteY81" fmla="*/ 823184 h 1443165"/>
                <a:gd name="connsiteX82" fmla="*/ 223946 w 912430"/>
                <a:gd name="connsiteY82" fmla="*/ 792710 h 1443165"/>
                <a:gd name="connsiteX83" fmla="*/ 172473 w 912430"/>
                <a:gd name="connsiteY83" fmla="*/ 674783 h 1443165"/>
                <a:gd name="connsiteX84" fmla="*/ 161206 w 912430"/>
                <a:gd name="connsiteY84" fmla="*/ 647766 h 1443165"/>
                <a:gd name="connsiteX85" fmla="*/ 29852 w 912430"/>
                <a:gd name="connsiteY85" fmla="*/ 405352 h 1443165"/>
                <a:gd name="connsiteX86" fmla="*/ 33078 w 912430"/>
                <a:gd name="connsiteY86" fmla="*/ 316568 h 1443165"/>
                <a:gd name="connsiteX87" fmla="*/ 100477 w 912430"/>
                <a:gd name="connsiteY87" fmla="*/ 354863 h 1443165"/>
                <a:gd name="connsiteX88" fmla="*/ 97621 w 912430"/>
                <a:gd name="connsiteY88" fmla="*/ 384849 h 1443165"/>
                <a:gd name="connsiteX89" fmla="*/ 210374 w 912430"/>
                <a:gd name="connsiteY89" fmla="*/ 597445 h 1443165"/>
                <a:gd name="connsiteX90" fmla="*/ 346867 w 912430"/>
                <a:gd name="connsiteY90" fmla="*/ 574910 h 1443165"/>
                <a:gd name="connsiteX91" fmla="*/ 416522 w 912430"/>
                <a:gd name="connsiteY91" fmla="*/ 589763 h 1443165"/>
                <a:gd name="connsiteX92" fmla="*/ 444307 w 912430"/>
                <a:gd name="connsiteY92" fmla="*/ 580800 h 1443165"/>
                <a:gd name="connsiteX93" fmla="*/ 579904 w 912430"/>
                <a:gd name="connsiteY93" fmla="*/ 571325 h 1443165"/>
                <a:gd name="connsiteX94" fmla="*/ 606024 w 912430"/>
                <a:gd name="connsiteY94" fmla="*/ 567355 h 1443165"/>
                <a:gd name="connsiteX95" fmla="*/ 680417 w 912430"/>
                <a:gd name="connsiteY95" fmla="*/ 305253 h 1443165"/>
                <a:gd name="connsiteX96" fmla="*/ 392657 w 912430"/>
                <a:gd name="connsiteY96" fmla="*/ 69849 h 1443165"/>
                <a:gd name="connsiteX97" fmla="*/ 257539 w 912430"/>
                <a:gd name="connsiteY97" fmla="*/ 26825 h 1443165"/>
                <a:gd name="connsiteX98" fmla="*/ 294642 w 912430"/>
                <a:gd name="connsiteY98" fmla="*/ 13973 h 1443165"/>
                <a:gd name="connsiteX99" fmla="*/ 346867 w 912430"/>
                <a:gd name="connsiteY99" fmla="*/ 0 h 1443165"/>
                <a:gd name="connsiteX0" fmla="*/ 411272 w 912430"/>
                <a:gd name="connsiteY0" fmla="*/ 746871 h 1443165"/>
                <a:gd name="connsiteX1" fmla="*/ 391938 w 912430"/>
                <a:gd name="connsiteY1" fmla="*/ 774784 h 1443165"/>
                <a:gd name="connsiteX2" fmla="*/ 428686 w 912430"/>
                <a:gd name="connsiteY2" fmla="*/ 772352 h 1443165"/>
                <a:gd name="connsiteX3" fmla="*/ 411272 w 912430"/>
                <a:gd name="connsiteY3" fmla="*/ 746871 h 1443165"/>
                <a:gd name="connsiteX4" fmla="*/ 242128 w 912430"/>
                <a:gd name="connsiteY4" fmla="*/ 701416 h 1443165"/>
                <a:gd name="connsiteX5" fmla="*/ 282461 w 912430"/>
                <a:gd name="connsiteY5" fmla="*/ 743157 h 1443165"/>
                <a:gd name="connsiteX6" fmla="*/ 242128 w 912430"/>
                <a:gd name="connsiteY6" fmla="*/ 701416 h 1443165"/>
                <a:gd name="connsiteX7" fmla="*/ 573886 w 912430"/>
                <a:gd name="connsiteY7" fmla="*/ 682849 h 1443165"/>
                <a:gd name="connsiteX8" fmla="*/ 533936 w 912430"/>
                <a:gd name="connsiteY8" fmla="*/ 702952 h 1443165"/>
                <a:gd name="connsiteX9" fmla="*/ 532016 w 912430"/>
                <a:gd name="connsiteY9" fmla="*/ 737652 h 1443165"/>
                <a:gd name="connsiteX10" fmla="*/ 573886 w 912430"/>
                <a:gd name="connsiteY10" fmla="*/ 682849 h 1443165"/>
                <a:gd name="connsiteX11" fmla="*/ 346867 w 912430"/>
                <a:gd name="connsiteY11" fmla="*/ 0 h 1443165"/>
                <a:gd name="connsiteX12" fmla="*/ 434576 w 912430"/>
                <a:gd name="connsiteY12" fmla="*/ 0 h 1443165"/>
                <a:gd name="connsiteX13" fmla="*/ 578879 w 912430"/>
                <a:gd name="connsiteY13" fmla="*/ 50833 h 1443165"/>
                <a:gd name="connsiteX14" fmla="*/ 755194 w 912430"/>
                <a:gd name="connsiteY14" fmla="*/ 406022 h 1443165"/>
                <a:gd name="connsiteX15" fmla="*/ 650199 w 912430"/>
                <a:gd name="connsiteY15" fmla="*/ 623054 h 1443165"/>
                <a:gd name="connsiteX16" fmla="*/ 642005 w 912430"/>
                <a:gd name="connsiteY16" fmla="*/ 651992 h 1443165"/>
                <a:gd name="connsiteX17" fmla="*/ 593861 w 912430"/>
                <a:gd name="connsiteY17" fmla="*/ 786820 h 1443165"/>
                <a:gd name="connsiteX18" fmla="*/ 723056 w 912430"/>
                <a:gd name="connsiteY18" fmla="*/ 1155326 h 1443165"/>
                <a:gd name="connsiteX19" fmla="*/ 847512 w 912430"/>
                <a:gd name="connsiteY19" fmla="*/ 1111663 h 1443165"/>
                <a:gd name="connsiteX20" fmla="*/ 858012 w 912430"/>
                <a:gd name="connsiteY20" fmla="*/ 1139192 h 1443165"/>
                <a:gd name="connsiteX21" fmla="*/ 784259 w 912430"/>
                <a:gd name="connsiteY21" fmla="*/ 1165953 h 1443165"/>
                <a:gd name="connsiteX22" fmla="*/ 791302 w 912430"/>
                <a:gd name="connsiteY22" fmla="*/ 1188744 h 1443165"/>
                <a:gd name="connsiteX23" fmla="*/ 853659 w 912430"/>
                <a:gd name="connsiteY23" fmla="*/ 1167746 h 1443165"/>
                <a:gd name="connsiteX24" fmla="*/ 863517 w 912430"/>
                <a:gd name="connsiteY24" fmla="*/ 1196428 h 1443165"/>
                <a:gd name="connsiteX25" fmla="*/ 802186 w 912430"/>
                <a:gd name="connsiteY25" fmla="*/ 1218962 h 1443165"/>
                <a:gd name="connsiteX26" fmla="*/ 809740 w 912430"/>
                <a:gd name="connsiteY26" fmla="*/ 1240090 h 1443165"/>
                <a:gd name="connsiteX27" fmla="*/ 884004 w 912430"/>
                <a:gd name="connsiteY27" fmla="*/ 1214994 h 1443165"/>
                <a:gd name="connsiteX28" fmla="*/ 894504 w 912430"/>
                <a:gd name="connsiteY28" fmla="*/ 1243547 h 1443165"/>
                <a:gd name="connsiteX29" fmla="*/ 820240 w 912430"/>
                <a:gd name="connsiteY29" fmla="*/ 1270692 h 1443165"/>
                <a:gd name="connsiteX30" fmla="*/ 828563 w 912430"/>
                <a:gd name="connsiteY30" fmla="*/ 1294380 h 1443165"/>
                <a:gd name="connsiteX31" fmla="*/ 901803 w 912430"/>
                <a:gd name="connsiteY31" fmla="*/ 1269539 h 1443165"/>
                <a:gd name="connsiteX32" fmla="*/ 912430 w 912430"/>
                <a:gd name="connsiteY32" fmla="*/ 1294508 h 1443165"/>
                <a:gd name="connsiteX33" fmla="*/ 721006 w 912430"/>
                <a:gd name="connsiteY33" fmla="*/ 1361730 h 1443165"/>
                <a:gd name="connsiteX34" fmla="*/ 655961 w 912430"/>
                <a:gd name="connsiteY34" fmla="*/ 1176068 h 1443165"/>
                <a:gd name="connsiteX35" fmla="*/ 534961 w 912430"/>
                <a:gd name="connsiteY35" fmla="*/ 830610 h 1443165"/>
                <a:gd name="connsiteX36" fmla="*/ 511402 w 912430"/>
                <a:gd name="connsiteY36" fmla="*/ 806923 h 1443165"/>
                <a:gd name="connsiteX37" fmla="*/ 473885 w 912430"/>
                <a:gd name="connsiteY37" fmla="*/ 825489 h 1443165"/>
                <a:gd name="connsiteX38" fmla="*/ 475165 w 912430"/>
                <a:gd name="connsiteY38" fmla="*/ 840854 h 1443165"/>
                <a:gd name="connsiteX39" fmla="*/ 613579 w 912430"/>
                <a:gd name="connsiteY39" fmla="*/ 1386954 h 1443165"/>
                <a:gd name="connsiteX40" fmla="*/ 612939 w 912430"/>
                <a:gd name="connsiteY40" fmla="*/ 1394252 h 1443165"/>
                <a:gd name="connsiteX41" fmla="*/ 422028 w 912430"/>
                <a:gd name="connsiteY41" fmla="*/ 1443165 h 1443165"/>
                <a:gd name="connsiteX42" fmla="*/ 433040 w 912430"/>
                <a:gd name="connsiteY42" fmla="*/ 1412562 h 1443165"/>
                <a:gd name="connsiteX43" fmla="*/ 487970 w 912430"/>
                <a:gd name="connsiteY43" fmla="*/ 1397197 h 1443165"/>
                <a:gd name="connsiteX44" fmla="*/ 482592 w 912430"/>
                <a:gd name="connsiteY44" fmla="*/ 1372997 h 1443165"/>
                <a:gd name="connsiteX45" fmla="*/ 405895 w 912430"/>
                <a:gd name="connsiteY45" fmla="*/ 1391692 h 1443165"/>
                <a:gd name="connsiteX46" fmla="*/ 398084 w 912430"/>
                <a:gd name="connsiteY46" fmla="*/ 1362242 h 1443165"/>
                <a:gd name="connsiteX47" fmla="*/ 472860 w 912430"/>
                <a:gd name="connsiteY47" fmla="*/ 1342267 h 1443165"/>
                <a:gd name="connsiteX48" fmla="*/ 469787 w 912430"/>
                <a:gd name="connsiteY48" fmla="*/ 1320244 h 1443165"/>
                <a:gd name="connsiteX49" fmla="*/ 405126 w 912430"/>
                <a:gd name="connsiteY49" fmla="*/ 1335225 h 1443165"/>
                <a:gd name="connsiteX50" fmla="*/ 396931 w 912430"/>
                <a:gd name="connsiteY50" fmla="*/ 1306415 h 1443165"/>
                <a:gd name="connsiteX51" fmla="*/ 442898 w 912430"/>
                <a:gd name="connsiteY51" fmla="*/ 1293868 h 1443165"/>
                <a:gd name="connsiteX52" fmla="*/ 452758 w 912430"/>
                <a:gd name="connsiteY52" fmla="*/ 1266210 h 1443165"/>
                <a:gd name="connsiteX53" fmla="*/ 379518 w 912430"/>
                <a:gd name="connsiteY53" fmla="*/ 1284392 h 1443165"/>
                <a:gd name="connsiteX54" fmla="*/ 371067 w 912430"/>
                <a:gd name="connsiteY54" fmla="*/ 1256095 h 1443165"/>
                <a:gd name="connsiteX55" fmla="*/ 475934 w 912430"/>
                <a:gd name="connsiteY55" fmla="*/ 1229590 h 1443165"/>
                <a:gd name="connsiteX56" fmla="*/ 494115 w 912430"/>
                <a:gd name="connsiteY56" fmla="*/ 1198988 h 1443165"/>
                <a:gd name="connsiteX57" fmla="*/ 408584 w 912430"/>
                <a:gd name="connsiteY57" fmla="*/ 862493 h 1443165"/>
                <a:gd name="connsiteX58" fmla="*/ 385920 w 912430"/>
                <a:gd name="connsiteY58" fmla="*/ 840341 h 1443165"/>
                <a:gd name="connsiteX59" fmla="*/ 334319 w 912430"/>
                <a:gd name="connsiteY59" fmla="*/ 819471 h 1443165"/>
                <a:gd name="connsiteX60" fmla="*/ 305893 w 912430"/>
                <a:gd name="connsiteY60" fmla="*/ 831251 h 1443165"/>
                <a:gd name="connsiteX61" fmla="*/ 255317 w 912430"/>
                <a:gd name="connsiteY61" fmla="*/ 1094890 h 1443165"/>
                <a:gd name="connsiteX62" fmla="*/ 198338 w 912430"/>
                <a:gd name="connsiteY62" fmla="*/ 1391563 h 1443165"/>
                <a:gd name="connsiteX63" fmla="*/ 83996 w 912430"/>
                <a:gd name="connsiteY63" fmla="*/ 1369924 h 1443165"/>
                <a:gd name="connsiteX64" fmla="*/ 0 w 912430"/>
                <a:gd name="connsiteY64" fmla="*/ 1355328 h 1443165"/>
                <a:gd name="connsiteX65" fmla="*/ 0 w 912430"/>
                <a:gd name="connsiteY65" fmla="*/ 1338554 h 1443165"/>
                <a:gd name="connsiteX66" fmla="*/ 18182 w 912430"/>
                <a:gd name="connsiteY66" fmla="*/ 1329079 h 1443165"/>
                <a:gd name="connsiteX67" fmla="*/ 81948 w 912430"/>
                <a:gd name="connsiteY67" fmla="*/ 1340603 h 1443165"/>
                <a:gd name="connsiteX68" fmla="*/ 86685 w 912430"/>
                <a:gd name="connsiteY68" fmla="*/ 1316146 h 1443165"/>
                <a:gd name="connsiteX69" fmla="*/ 10116 w 912430"/>
                <a:gd name="connsiteY69" fmla="*/ 1300781 h 1443165"/>
                <a:gd name="connsiteX70" fmla="*/ 15237 w 912430"/>
                <a:gd name="connsiteY70" fmla="*/ 1270820 h 1443165"/>
                <a:gd name="connsiteX71" fmla="*/ 92703 w 912430"/>
                <a:gd name="connsiteY71" fmla="*/ 1284520 h 1443165"/>
                <a:gd name="connsiteX72" fmla="*/ 97184 w 912430"/>
                <a:gd name="connsiteY72" fmla="*/ 1262881 h 1443165"/>
                <a:gd name="connsiteX73" fmla="*/ 32779 w 912430"/>
                <a:gd name="connsiteY73" fmla="*/ 1248796 h 1443165"/>
                <a:gd name="connsiteX74" fmla="*/ 39053 w 912430"/>
                <a:gd name="connsiteY74" fmla="*/ 1219603 h 1443165"/>
                <a:gd name="connsiteX75" fmla="*/ 103203 w 912430"/>
                <a:gd name="connsiteY75" fmla="*/ 1230742 h 1443165"/>
                <a:gd name="connsiteX76" fmla="*/ 107300 w 912430"/>
                <a:gd name="connsiteY76" fmla="*/ 1208207 h 1443165"/>
                <a:gd name="connsiteX77" fmla="*/ 30090 w 912430"/>
                <a:gd name="connsiteY77" fmla="*/ 1191562 h 1443165"/>
                <a:gd name="connsiteX78" fmla="*/ 36364 w 912430"/>
                <a:gd name="connsiteY78" fmla="*/ 1163264 h 1443165"/>
                <a:gd name="connsiteX79" fmla="*/ 165175 w 912430"/>
                <a:gd name="connsiteY79" fmla="*/ 1187720 h 1443165"/>
                <a:gd name="connsiteX80" fmla="*/ 175418 w 912430"/>
                <a:gd name="connsiteY80" fmla="*/ 1139705 h 1443165"/>
                <a:gd name="connsiteX81" fmla="*/ 236110 w 912430"/>
                <a:gd name="connsiteY81" fmla="*/ 823184 h 1443165"/>
                <a:gd name="connsiteX82" fmla="*/ 223946 w 912430"/>
                <a:gd name="connsiteY82" fmla="*/ 792710 h 1443165"/>
                <a:gd name="connsiteX83" fmla="*/ 172473 w 912430"/>
                <a:gd name="connsiteY83" fmla="*/ 674783 h 1443165"/>
                <a:gd name="connsiteX84" fmla="*/ 161206 w 912430"/>
                <a:gd name="connsiteY84" fmla="*/ 647766 h 1443165"/>
                <a:gd name="connsiteX85" fmla="*/ 29852 w 912430"/>
                <a:gd name="connsiteY85" fmla="*/ 405352 h 1443165"/>
                <a:gd name="connsiteX86" fmla="*/ 33078 w 912430"/>
                <a:gd name="connsiteY86" fmla="*/ 316568 h 1443165"/>
                <a:gd name="connsiteX87" fmla="*/ 100477 w 912430"/>
                <a:gd name="connsiteY87" fmla="*/ 354863 h 1443165"/>
                <a:gd name="connsiteX88" fmla="*/ 97621 w 912430"/>
                <a:gd name="connsiteY88" fmla="*/ 384849 h 1443165"/>
                <a:gd name="connsiteX89" fmla="*/ 210374 w 912430"/>
                <a:gd name="connsiteY89" fmla="*/ 597445 h 1443165"/>
                <a:gd name="connsiteX90" fmla="*/ 346867 w 912430"/>
                <a:gd name="connsiteY90" fmla="*/ 574910 h 1443165"/>
                <a:gd name="connsiteX91" fmla="*/ 416522 w 912430"/>
                <a:gd name="connsiteY91" fmla="*/ 589763 h 1443165"/>
                <a:gd name="connsiteX92" fmla="*/ 444307 w 912430"/>
                <a:gd name="connsiteY92" fmla="*/ 580800 h 1443165"/>
                <a:gd name="connsiteX93" fmla="*/ 579904 w 912430"/>
                <a:gd name="connsiteY93" fmla="*/ 571325 h 1443165"/>
                <a:gd name="connsiteX94" fmla="*/ 606024 w 912430"/>
                <a:gd name="connsiteY94" fmla="*/ 567355 h 1443165"/>
                <a:gd name="connsiteX95" fmla="*/ 680417 w 912430"/>
                <a:gd name="connsiteY95" fmla="*/ 305253 h 1443165"/>
                <a:gd name="connsiteX96" fmla="*/ 443703 w 912430"/>
                <a:gd name="connsiteY96" fmla="*/ 73385 h 1443165"/>
                <a:gd name="connsiteX97" fmla="*/ 392657 w 912430"/>
                <a:gd name="connsiteY97" fmla="*/ 69849 h 1443165"/>
                <a:gd name="connsiteX98" fmla="*/ 257539 w 912430"/>
                <a:gd name="connsiteY98" fmla="*/ 26825 h 1443165"/>
                <a:gd name="connsiteX99" fmla="*/ 294642 w 912430"/>
                <a:gd name="connsiteY99" fmla="*/ 13973 h 1443165"/>
                <a:gd name="connsiteX100" fmla="*/ 346867 w 912430"/>
                <a:gd name="connsiteY100" fmla="*/ 0 h 1443165"/>
                <a:gd name="connsiteX0" fmla="*/ 411272 w 912430"/>
                <a:gd name="connsiteY0" fmla="*/ 746871 h 1443165"/>
                <a:gd name="connsiteX1" fmla="*/ 391938 w 912430"/>
                <a:gd name="connsiteY1" fmla="*/ 774784 h 1443165"/>
                <a:gd name="connsiteX2" fmla="*/ 428686 w 912430"/>
                <a:gd name="connsiteY2" fmla="*/ 772352 h 1443165"/>
                <a:gd name="connsiteX3" fmla="*/ 411272 w 912430"/>
                <a:gd name="connsiteY3" fmla="*/ 746871 h 1443165"/>
                <a:gd name="connsiteX4" fmla="*/ 242128 w 912430"/>
                <a:gd name="connsiteY4" fmla="*/ 701416 h 1443165"/>
                <a:gd name="connsiteX5" fmla="*/ 282461 w 912430"/>
                <a:gd name="connsiteY5" fmla="*/ 743157 h 1443165"/>
                <a:gd name="connsiteX6" fmla="*/ 242128 w 912430"/>
                <a:gd name="connsiteY6" fmla="*/ 701416 h 1443165"/>
                <a:gd name="connsiteX7" fmla="*/ 573886 w 912430"/>
                <a:gd name="connsiteY7" fmla="*/ 682849 h 1443165"/>
                <a:gd name="connsiteX8" fmla="*/ 533936 w 912430"/>
                <a:gd name="connsiteY8" fmla="*/ 702952 h 1443165"/>
                <a:gd name="connsiteX9" fmla="*/ 532016 w 912430"/>
                <a:gd name="connsiteY9" fmla="*/ 737652 h 1443165"/>
                <a:gd name="connsiteX10" fmla="*/ 573886 w 912430"/>
                <a:gd name="connsiteY10" fmla="*/ 682849 h 1443165"/>
                <a:gd name="connsiteX11" fmla="*/ 346867 w 912430"/>
                <a:gd name="connsiteY11" fmla="*/ 0 h 1443165"/>
                <a:gd name="connsiteX12" fmla="*/ 434576 w 912430"/>
                <a:gd name="connsiteY12" fmla="*/ 0 h 1443165"/>
                <a:gd name="connsiteX13" fmla="*/ 578879 w 912430"/>
                <a:gd name="connsiteY13" fmla="*/ 50833 h 1443165"/>
                <a:gd name="connsiteX14" fmla="*/ 755194 w 912430"/>
                <a:gd name="connsiteY14" fmla="*/ 406022 h 1443165"/>
                <a:gd name="connsiteX15" fmla="*/ 650199 w 912430"/>
                <a:gd name="connsiteY15" fmla="*/ 623054 h 1443165"/>
                <a:gd name="connsiteX16" fmla="*/ 642005 w 912430"/>
                <a:gd name="connsiteY16" fmla="*/ 651992 h 1443165"/>
                <a:gd name="connsiteX17" fmla="*/ 593861 w 912430"/>
                <a:gd name="connsiteY17" fmla="*/ 786820 h 1443165"/>
                <a:gd name="connsiteX18" fmla="*/ 723056 w 912430"/>
                <a:gd name="connsiteY18" fmla="*/ 1155326 h 1443165"/>
                <a:gd name="connsiteX19" fmla="*/ 847512 w 912430"/>
                <a:gd name="connsiteY19" fmla="*/ 1111663 h 1443165"/>
                <a:gd name="connsiteX20" fmla="*/ 858012 w 912430"/>
                <a:gd name="connsiteY20" fmla="*/ 1139192 h 1443165"/>
                <a:gd name="connsiteX21" fmla="*/ 784259 w 912430"/>
                <a:gd name="connsiteY21" fmla="*/ 1165953 h 1443165"/>
                <a:gd name="connsiteX22" fmla="*/ 791302 w 912430"/>
                <a:gd name="connsiteY22" fmla="*/ 1188744 h 1443165"/>
                <a:gd name="connsiteX23" fmla="*/ 853659 w 912430"/>
                <a:gd name="connsiteY23" fmla="*/ 1167746 h 1443165"/>
                <a:gd name="connsiteX24" fmla="*/ 863517 w 912430"/>
                <a:gd name="connsiteY24" fmla="*/ 1196428 h 1443165"/>
                <a:gd name="connsiteX25" fmla="*/ 802186 w 912430"/>
                <a:gd name="connsiteY25" fmla="*/ 1218962 h 1443165"/>
                <a:gd name="connsiteX26" fmla="*/ 809740 w 912430"/>
                <a:gd name="connsiteY26" fmla="*/ 1240090 h 1443165"/>
                <a:gd name="connsiteX27" fmla="*/ 884004 w 912430"/>
                <a:gd name="connsiteY27" fmla="*/ 1214994 h 1443165"/>
                <a:gd name="connsiteX28" fmla="*/ 894504 w 912430"/>
                <a:gd name="connsiteY28" fmla="*/ 1243547 h 1443165"/>
                <a:gd name="connsiteX29" fmla="*/ 820240 w 912430"/>
                <a:gd name="connsiteY29" fmla="*/ 1270692 h 1443165"/>
                <a:gd name="connsiteX30" fmla="*/ 828563 w 912430"/>
                <a:gd name="connsiteY30" fmla="*/ 1294380 h 1443165"/>
                <a:gd name="connsiteX31" fmla="*/ 901803 w 912430"/>
                <a:gd name="connsiteY31" fmla="*/ 1269539 h 1443165"/>
                <a:gd name="connsiteX32" fmla="*/ 912430 w 912430"/>
                <a:gd name="connsiteY32" fmla="*/ 1294508 h 1443165"/>
                <a:gd name="connsiteX33" fmla="*/ 721006 w 912430"/>
                <a:gd name="connsiteY33" fmla="*/ 1361730 h 1443165"/>
                <a:gd name="connsiteX34" fmla="*/ 655961 w 912430"/>
                <a:gd name="connsiteY34" fmla="*/ 1176068 h 1443165"/>
                <a:gd name="connsiteX35" fmla="*/ 534961 w 912430"/>
                <a:gd name="connsiteY35" fmla="*/ 830610 h 1443165"/>
                <a:gd name="connsiteX36" fmla="*/ 511402 w 912430"/>
                <a:gd name="connsiteY36" fmla="*/ 806923 h 1443165"/>
                <a:gd name="connsiteX37" fmla="*/ 473885 w 912430"/>
                <a:gd name="connsiteY37" fmla="*/ 825489 h 1443165"/>
                <a:gd name="connsiteX38" fmla="*/ 475165 w 912430"/>
                <a:gd name="connsiteY38" fmla="*/ 840854 h 1443165"/>
                <a:gd name="connsiteX39" fmla="*/ 613579 w 912430"/>
                <a:gd name="connsiteY39" fmla="*/ 1386954 h 1443165"/>
                <a:gd name="connsiteX40" fmla="*/ 612939 w 912430"/>
                <a:gd name="connsiteY40" fmla="*/ 1394252 h 1443165"/>
                <a:gd name="connsiteX41" fmla="*/ 422028 w 912430"/>
                <a:gd name="connsiteY41" fmla="*/ 1443165 h 1443165"/>
                <a:gd name="connsiteX42" fmla="*/ 433040 w 912430"/>
                <a:gd name="connsiteY42" fmla="*/ 1412562 h 1443165"/>
                <a:gd name="connsiteX43" fmla="*/ 487970 w 912430"/>
                <a:gd name="connsiteY43" fmla="*/ 1397197 h 1443165"/>
                <a:gd name="connsiteX44" fmla="*/ 482592 w 912430"/>
                <a:gd name="connsiteY44" fmla="*/ 1372997 h 1443165"/>
                <a:gd name="connsiteX45" fmla="*/ 405895 w 912430"/>
                <a:gd name="connsiteY45" fmla="*/ 1391692 h 1443165"/>
                <a:gd name="connsiteX46" fmla="*/ 398084 w 912430"/>
                <a:gd name="connsiteY46" fmla="*/ 1362242 h 1443165"/>
                <a:gd name="connsiteX47" fmla="*/ 472860 w 912430"/>
                <a:gd name="connsiteY47" fmla="*/ 1342267 h 1443165"/>
                <a:gd name="connsiteX48" fmla="*/ 469787 w 912430"/>
                <a:gd name="connsiteY48" fmla="*/ 1320244 h 1443165"/>
                <a:gd name="connsiteX49" fmla="*/ 405126 w 912430"/>
                <a:gd name="connsiteY49" fmla="*/ 1335225 h 1443165"/>
                <a:gd name="connsiteX50" fmla="*/ 396931 w 912430"/>
                <a:gd name="connsiteY50" fmla="*/ 1306415 h 1443165"/>
                <a:gd name="connsiteX51" fmla="*/ 442898 w 912430"/>
                <a:gd name="connsiteY51" fmla="*/ 1293868 h 1443165"/>
                <a:gd name="connsiteX52" fmla="*/ 452758 w 912430"/>
                <a:gd name="connsiteY52" fmla="*/ 1266210 h 1443165"/>
                <a:gd name="connsiteX53" fmla="*/ 379518 w 912430"/>
                <a:gd name="connsiteY53" fmla="*/ 1284392 h 1443165"/>
                <a:gd name="connsiteX54" fmla="*/ 371067 w 912430"/>
                <a:gd name="connsiteY54" fmla="*/ 1256095 h 1443165"/>
                <a:gd name="connsiteX55" fmla="*/ 475934 w 912430"/>
                <a:gd name="connsiteY55" fmla="*/ 1229590 h 1443165"/>
                <a:gd name="connsiteX56" fmla="*/ 494115 w 912430"/>
                <a:gd name="connsiteY56" fmla="*/ 1198988 h 1443165"/>
                <a:gd name="connsiteX57" fmla="*/ 408584 w 912430"/>
                <a:gd name="connsiteY57" fmla="*/ 862493 h 1443165"/>
                <a:gd name="connsiteX58" fmla="*/ 385920 w 912430"/>
                <a:gd name="connsiteY58" fmla="*/ 840341 h 1443165"/>
                <a:gd name="connsiteX59" fmla="*/ 334319 w 912430"/>
                <a:gd name="connsiteY59" fmla="*/ 819471 h 1443165"/>
                <a:gd name="connsiteX60" fmla="*/ 305893 w 912430"/>
                <a:gd name="connsiteY60" fmla="*/ 831251 h 1443165"/>
                <a:gd name="connsiteX61" fmla="*/ 255317 w 912430"/>
                <a:gd name="connsiteY61" fmla="*/ 1094890 h 1443165"/>
                <a:gd name="connsiteX62" fmla="*/ 198338 w 912430"/>
                <a:gd name="connsiteY62" fmla="*/ 1391563 h 1443165"/>
                <a:gd name="connsiteX63" fmla="*/ 83996 w 912430"/>
                <a:gd name="connsiteY63" fmla="*/ 1369924 h 1443165"/>
                <a:gd name="connsiteX64" fmla="*/ 0 w 912430"/>
                <a:gd name="connsiteY64" fmla="*/ 1355328 h 1443165"/>
                <a:gd name="connsiteX65" fmla="*/ 0 w 912430"/>
                <a:gd name="connsiteY65" fmla="*/ 1338554 h 1443165"/>
                <a:gd name="connsiteX66" fmla="*/ 18182 w 912430"/>
                <a:gd name="connsiteY66" fmla="*/ 1329079 h 1443165"/>
                <a:gd name="connsiteX67" fmla="*/ 81948 w 912430"/>
                <a:gd name="connsiteY67" fmla="*/ 1340603 h 1443165"/>
                <a:gd name="connsiteX68" fmla="*/ 86685 w 912430"/>
                <a:gd name="connsiteY68" fmla="*/ 1316146 h 1443165"/>
                <a:gd name="connsiteX69" fmla="*/ 10116 w 912430"/>
                <a:gd name="connsiteY69" fmla="*/ 1300781 h 1443165"/>
                <a:gd name="connsiteX70" fmla="*/ 15237 w 912430"/>
                <a:gd name="connsiteY70" fmla="*/ 1270820 h 1443165"/>
                <a:gd name="connsiteX71" fmla="*/ 92703 w 912430"/>
                <a:gd name="connsiteY71" fmla="*/ 1284520 h 1443165"/>
                <a:gd name="connsiteX72" fmla="*/ 97184 w 912430"/>
                <a:gd name="connsiteY72" fmla="*/ 1262881 h 1443165"/>
                <a:gd name="connsiteX73" fmla="*/ 32779 w 912430"/>
                <a:gd name="connsiteY73" fmla="*/ 1248796 h 1443165"/>
                <a:gd name="connsiteX74" fmla="*/ 39053 w 912430"/>
                <a:gd name="connsiteY74" fmla="*/ 1219603 h 1443165"/>
                <a:gd name="connsiteX75" fmla="*/ 103203 w 912430"/>
                <a:gd name="connsiteY75" fmla="*/ 1230742 h 1443165"/>
                <a:gd name="connsiteX76" fmla="*/ 107300 w 912430"/>
                <a:gd name="connsiteY76" fmla="*/ 1208207 h 1443165"/>
                <a:gd name="connsiteX77" fmla="*/ 30090 w 912430"/>
                <a:gd name="connsiteY77" fmla="*/ 1191562 h 1443165"/>
                <a:gd name="connsiteX78" fmla="*/ 36364 w 912430"/>
                <a:gd name="connsiteY78" fmla="*/ 1163264 h 1443165"/>
                <a:gd name="connsiteX79" fmla="*/ 165175 w 912430"/>
                <a:gd name="connsiteY79" fmla="*/ 1187720 h 1443165"/>
                <a:gd name="connsiteX80" fmla="*/ 175418 w 912430"/>
                <a:gd name="connsiteY80" fmla="*/ 1139705 h 1443165"/>
                <a:gd name="connsiteX81" fmla="*/ 236110 w 912430"/>
                <a:gd name="connsiteY81" fmla="*/ 823184 h 1443165"/>
                <a:gd name="connsiteX82" fmla="*/ 223946 w 912430"/>
                <a:gd name="connsiteY82" fmla="*/ 792710 h 1443165"/>
                <a:gd name="connsiteX83" fmla="*/ 172473 w 912430"/>
                <a:gd name="connsiteY83" fmla="*/ 674783 h 1443165"/>
                <a:gd name="connsiteX84" fmla="*/ 161206 w 912430"/>
                <a:gd name="connsiteY84" fmla="*/ 647766 h 1443165"/>
                <a:gd name="connsiteX85" fmla="*/ 29852 w 912430"/>
                <a:gd name="connsiteY85" fmla="*/ 405352 h 1443165"/>
                <a:gd name="connsiteX86" fmla="*/ 33078 w 912430"/>
                <a:gd name="connsiteY86" fmla="*/ 316568 h 1443165"/>
                <a:gd name="connsiteX87" fmla="*/ 100477 w 912430"/>
                <a:gd name="connsiteY87" fmla="*/ 354863 h 1443165"/>
                <a:gd name="connsiteX88" fmla="*/ 97621 w 912430"/>
                <a:gd name="connsiteY88" fmla="*/ 384849 h 1443165"/>
                <a:gd name="connsiteX89" fmla="*/ 210374 w 912430"/>
                <a:gd name="connsiteY89" fmla="*/ 597445 h 1443165"/>
                <a:gd name="connsiteX90" fmla="*/ 346867 w 912430"/>
                <a:gd name="connsiteY90" fmla="*/ 574910 h 1443165"/>
                <a:gd name="connsiteX91" fmla="*/ 416522 w 912430"/>
                <a:gd name="connsiteY91" fmla="*/ 589763 h 1443165"/>
                <a:gd name="connsiteX92" fmla="*/ 444307 w 912430"/>
                <a:gd name="connsiteY92" fmla="*/ 580800 h 1443165"/>
                <a:gd name="connsiteX93" fmla="*/ 579904 w 912430"/>
                <a:gd name="connsiteY93" fmla="*/ 571325 h 1443165"/>
                <a:gd name="connsiteX94" fmla="*/ 606024 w 912430"/>
                <a:gd name="connsiteY94" fmla="*/ 567355 h 1443165"/>
                <a:gd name="connsiteX95" fmla="*/ 680417 w 912430"/>
                <a:gd name="connsiteY95" fmla="*/ 305253 h 1443165"/>
                <a:gd name="connsiteX96" fmla="*/ 443703 w 912430"/>
                <a:gd name="connsiteY96" fmla="*/ 73385 h 1443165"/>
                <a:gd name="connsiteX97" fmla="*/ 392657 w 912430"/>
                <a:gd name="connsiteY97" fmla="*/ 69849 h 1443165"/>
                <a:gd name="connsiteX98" fmla="*/ 257539 w 912430"/>
                <a:gd name="connsiteY98" fmla="*/ 26825 h 1443165"/>
                <a:gd name="connsiteX99" fmla="*/ 294642 w 912430"/>
                <a:gd name="connsiteY99" fmla="*/ 13973 h 1443165"/>
                <a:gd name="connsiteX100" fmla="*/ 346867 w 912430"/>
                <a:gd name="connsiteY100" fmla="*/ 0 h 1443165"/>
                <a:gd name="connsiteX0" fmla="*/ 411272 w 912430"/>
                <a:gd name="connsiteY0" fmla="*/ 746871 h 1443165"/>
                <a:gd name="connsiteX1" fmla="*/ 391938 w 912430"/>
                <a:gd name="connsiteY1" fmla="*/ 774784 h 1443165"/>
                <a:gd name="connsiteX2" fmla="*/ 428686 w 912430"/>
                <a:gd name="connsiteY2" fmla="*/ 772352 h 1443165"/>
                <a:gd name="connsiteX3" fmla="*/ 411272 w 912430"/>
                <a:gd name="connsiteY3" fmla="*/ 746871 h 1443165"/>
                <a:gd name="connsiteX4" fmla="*/ 242128 w 912430"/>
                <a:gd name="connsiteY4" fmla="*/ 701416 h 1443165"/>
                <a:gd name="connsiteX5" fmla="*/ 282461 w 912430"/>
                <a:gd name="connsiteY5" fmla="*/ 743157 h 1443165"/>
                <a:gd name="connsiteX6" fmla="*/ 242128 w 912430"/>
                <a:gd name="connsiteY6" fmla="*/ 701416 h 1443165"/>
                <a:gd name="connsiteX7" fmla="*/ 573886 w 912430"/>
                <a:gd name="connsiteY7" fmla="*/ 682849 h 1443165"/>
                <a:gd name="connsiteX8" fmla="*/ 533936 w 912430"/>
                <a:gd name="connsiteY8" fmla="*/ 702952 h 1443165"/>
                <a:gd name="connsiteX9" fmla="*/ 532016 w 912430"/>
                <a:gd name="connsiteY9" fmla="*/ 737652 h 1443165"/>
                <a:gd name="connsiteX10" fmla="*/ 573886 w 912430"/>
                <a:gd name="connsiteY10" fmla="*/ 682849 h 1443165"/>
                <a:gd name="connsiteX11" fmla="*/ 346867 w 912430"/>
                <a:gd name="connsiteY11" fmla="*/ 0 h 1443165"/>
                <a:gd name="connsiteX12" fmla="*/ 434576 w 912430"/>
                <a:gd name="connsiteY12" fmla="*/ 0 h 1443165"/>
                <a:gd name="connsiteX13" fmla="*/ 578879 w 912430"/>
                <a:gd name="connsiteY13" fmla="*/ 50833 h 1443165"/>
                <a:gd name="connsiteX14" fmla="*/ 755194 w 912430"/>
                <a:gd name="connsiteY14" fmla="*/ 406022 h 1443165"/>
                <a:gd name="connsiteX15" fmla="*/ 650199 w 912430"/>
                <a:gd name="connsiteY15" fmla="*/ 623054 h 1443165"/>
                <a:gd name="connsiteX16" fmla="*/ 642005 w 912430"/>
                <a:gd name="connsiteY16" fmla="*/ 651992 h 1443165"/>
                <a:gd name="connsiteX17" fmla="*/ 593861 w 912430"/>
                <a:gd name="connsiteY17" fmla="*/ 786820 h 1443165"/>
                <a:gd name="connsiteX18" fmla="*/ 723056 w 912430"/>
                <a:gd name="connsiteY18" fmla="*/ 1155326 h 1443165"/>
                <a:gd name="connsiteX19" fmla="*/ 847512 w 912430"/>
                <a:gd name="connsiteY19" fmla="*/ 1111663 h 1443165"/>
                <a:gd name="connsiteX20" fmla="*/ 858012 w 912430"/>
                <a:gd name="connsiteY20" fmla="*/ 1139192 h 1443165"/>
                <a:gd name="connsiteX21" fmla="*/ 784259 w 912430"/>
                <a:gd name="connsiteY21" fmla="*/ 1165953 h 1443165"/>
                <a:gd name="connsiteX22" fmla="*/ 791302 w 912430"/>
                <a:gd name="connsiteY22" fmla="*/ 1188744 h 1443165"/>
                <a:gd name="connsiteX23" fmla="*/ 853659 w 912430"/>
                <a:gd name="connsiteY23" fmla="*/ 1167746 h 1443165"/>
                <a:gd name="connsiteX24" fmla="*/ 863517 w 912430"/>
                <a:gd name="connsiteY24" fmla="*/ 1196428 h 1443165"/>
                <a:gd name="connsiteX25" fmla="*/ 802186 w 912430"/>
                <a:gd name="connsiteY25" fmla="*/ 1218962 h 1443165"/>
                <a:gd name="connsiteX26" fmla="*/ 809740 w 912430"/>
                <a:gd name="connsiteY26" fmla="*/ 1240090 h 1443165"/>
                <a:gd name="connsiteX27" fmla="*/ 884004 w 912430"/>
                <a:gd name="connsiteY27" fmla="*/ 1214994 h 1443165"/>
                <a:gd name="connsiteX28" fmla="*/ 894504 w 912430"/>
                <a:gd name="connsiteY28" fmla="*/ 1243547 h 1443165"/>
                <a:gd name="connsiteX29" fmla="*/ 820240 w 912430"/>
                <a:gd name="connsiteY29" fmla="*/ 1270692 h 1443165"/>
                <a:gd name="connsiteX30" fmla="*/ 828563 w 912430"/>
                <a:gd name="connsiteY30" fmla="*/ 1294380 h 1443165"/>
                <a:gd name="connsiteX31" fmla="*/ 901803 w 912430"/>
                <a:gd name="connsiteY31" fmla="*/ 1269539 h 1443165"/>
                <a:gd name="connsiteX32" fmla="*/ 912430 w 912430"/>
                <a:gd name="connsiteY32" fmla="*/ 1294508 h 1443165"/>
                <a:gd name="connsiteX33" fmla="*/ 721006 w 912430"/>
                <a:gd name="connsiteY33" fmla="*/ 1361730 h 1443165"/>
                <a:gd name="connsiteX34" fmla="*/ 655961 w 912430"/>
                <a:gd name="connsiteY34" fmla="*/ 1176068 h 1443165"/>
                <a:gd name="connsiteX35" fmla="*/ 534961 w 912430"/>
                <a:gd name="connsiteY35" fmla="*/ 830610 h 1443165"/>
                <a:gd name="connsiteX36" fmla="*/ 511402 w 912430"/>
                <a:gd name="connsiteY36" fmla="*/ 806923 h 1443165"/>
                <a:gd name="connsiteX37" fmla="*/ 473885 w 912430"/>
                <a:gd name="connsiteY37" fmla="*/ 825489 h 1443165"/>
                <a:gd name="connsiteX38" fmla="*/ 475165 w 912430"/>
                <a:gd name="connsiteY38" fmla="*/ 840854 h 1443165"/>
                <a:gd name="connsiteX39" fmla="*/ 613579 w 912430"/>
                <a:gd name="connsiteY39" fmla="*/ 1386954 h 1443165"/>
                <a:gd name="connsiteX40" fmla="*/ 612939 w 912430"/>
                <a:gd name="connsiteY40" fmla="*/ 1394252 h 1443165"/>
                <a:gd name="connsiteX41" fmla="*/ 422028 w 912430"/>
                <a:gd name="connsiteY41" fmla="*/ 1443165 h 1443165"/>
                <a:gd name="connsiteX42" fmla="*/ 433040 w 912430"/>
                <a:gd name="connsiteY42" fmla="*/ 1412562 h 1443165"/>
                <a:gd name="connsiteX43" fmla="*/ 487970 w 912430"/>
                <a:gd name="connsiteY43" fmla="*/ 1397197 h 1443165"/>
                <a:gd name="connsiteX44" fmla="*/ 482592 w 912430"/>
                <a:gd name="connsiteY44" fmla="*/ 1372997 h 1443165"/>
                <a:gd name="connsiteX45" fmla="*/ 405895 w 912430"/>
                <a:gd name="connsiteY45" fmla="*/ 1391692 h 1443165"/>
                <a:gd name="connsiteX46" fmla="*/ 398084 w 912430"/>
                <a:gd name="connsiteY46" fmla="*/ 1362242 h 1443165"/>
                <a:gd name="connsiteX47" fmla="*/ 472860 w 912430"/>
                <a:gd name="connsiteY47" fmla="*/ 1342267 h 1443165"/>
                <a:gd name="connsiteX48" fmla="*/ 469787 w 912430"/>
                <a:gd name="connsiteY48" fmla="*/ 1320244 h 1443165"/>
                <a:gd name="connsiteX49" fmla="*/ 405126 w 912430"/>
                <a:gd name="connsiteY49" fmla="*/ 1335225 h 1443165"/>
                <a:gd name="connsiteX50" fmla="*/ 396931 w 912430"/>
                <a:gd name="connsiteY50" fmla="*/ 1306415 h 1443165"/>
                <a:gd name="connsiteX51" fmla="*/ 442898 w 912430"/>
                <a:gd name="connsiteY51" fmla="*/ 1293868 h 1443165"/>
                <a:gd name="connsiteX52" fmla="*/ 452758 w 912430"/>
                <a:gd name="connsiteY52" fmla="*/ 1266210 h 1443165"/>
                <a:gd name="connsiteX53" fmla="*/ 379518 w 912430"/>
                <a:gd name="connsiteY53" fmla="*/ 1284392 h 1443165"/>
                <a:gd name="connsiteX54" fmla="*/ 371067 w 912430"/>
                <a:gd name="connsiteY54" fmla="*/ 1256095 h 1443165"/>
                <a:gd name="connsiteX55" fmla="*/ 475934 w 912430"/>
                <a:gd name="connsiteY55" fmla="*/ 1229590 h 1443165"/>
                <a:gd name="connsiteX56" fmla="*/ 494115 w 912430"/>
                <a:gd name="connsiteY56" fmla="*/ 1198988 h 1443165"/>
                <a:gd name="connsiteX57" fmla="*/ 408584 w 912430"/>
                <a:gd name="connsiteY57" fmla="*/ 862493 h 1443165"/>
                <a:gd name="connsiteX58" fmla="*/ 385920 w 912430"/>
                <a:gd name="connsiteY58" fmla="*/ 840341 h 1443165"/>
                <a:gd name="connsiteX59" fmla="*/ 334319 w 912430"/>
                <a:gd name="connsiteY59" fmla="*/ 819471 h 1443165"/>
                <a:gd name="connsiteX60" fmla="*/ 305893 w 912430"/>
                <a:gd name="connsiteY60" fmla="*/ 831251 h 1443165"/>
                <a:gd name="connsiteX61" fmla="*/ 255317 w 912430"/>
                <a:gd name="connsiteY61" fmla="*/ 1094890 h 1443165"/>
                <a:gd name="connsiteX62" fmla="*/ 198338 w 912430"/>
                <a:gd name="connsiteY62" fmla="*/ 1391563 h 1443165"/>
                <a:gd name="connsiteX63" fmla="*/ 83996 w 912430"/>
                <a:gd name="connsiteY63" fmla="*/ 1369924 h 1443165"/>
                <a:gd name="connsiteX64" fmla="*/ 0 w 912430"/>
                <a:gd name="connsiteY64" fmla="*/ 1355328 h 1443165"/>
                <a:gd name="connsiteX65" fmla="*/ 0 w 912430"/>
                <a:gd name="connsiteY65" fmla="*/ 1338554 h 1443165"/>
                <a:gd name="connsiteX66" fmla="*/ 18182 w 912430"/>
                <a:gd name="connsiteY66" fmla="*/ 1329079 h 1443165"/>
                <a:gd name="connsiteX67" fmla="*/ 81948 w 912430"/>
                <a:gd name="connsiteY67" fmla="*/ 1340603 h 1443165"/>
                <a:gd name="connsiteX68" fmla="*/ 86685 w 912430"/>
                <a:gd name="connsiteY68" fmla="*/ 1316146 h 1443165"/>
                <a:gd name="connsiteX69" fmla="*/ 10116 w 912430"/>
                <a:gd name="connsiteY69" fmla="*/ 1300781 h 1443165"/>
                <a:gd name="connsiteX70" fmla="*/ 15237 w 912430"/>
                <a:gd name="connsiteY70" fmla="*/ 1270820 h 1443165"/>
                <a:gd name="connsiteX71" fmla="*/ 92703 w 912430"/>
                <a:gd name="connsiteY71" fmla="*/ 1284520 h 1443165"/>
                <a:gd name="connsiteX72" fmla="*/ 97184 w 912430"/>
                <a:gd name="connsiteY72" fmla="*/ 1262881 h 1443165"/>
                <a:gd name="connsiteX73" fmla="*/ 32779 w 912430"/>
                <a:gd name="connsiteY73" fmla="*/ 1248796 h 1443165"/>
                <a:gd name="connsiteX74" fmla="*/ 39053 w 912430"/>
                <a:gd name="connsiteY74" fmla="*/ 1219603 h 1443165"/>
                <a:gd name="connsiteX75" fmla="*/ 103203 w 912430"/>
                <a:gd name="connsiteY75" fmla="*/ 1230742 h 1443165"/>
                <a:gd name="connsiteX76" fmla="*/ 107300 w 912430"/>
                <a:gd name="connsiteY76" fmla="*/ 1208207 h 1443165"/>
                <a:gd name="connsiteX77" fmla="*/ 30090 w 912430"/>
                <a:gd name="connsiteY77" fmla="*/ 1191562 h 1443165"/>
                <a:gd name="connsiteX78" fmla="*/ 36364 w 912430"/>
                <a:gd name="connsiteY78" fmla="*/ 1163264 h 1443165"/>
                <a:gd name="connsiteX79" fmla="*/ 165175 w 912430"/>
                <a:gd name="connsiteY79" fmla="*/ 1187720 h 1443165"/>
                <a:gd name="connsiteX80" fmla="*/ 175418 w 912430"/>
                <a:gd name="connsiteY80" fmla="*/ 1139705 h 1443165"/>
                <a:gd name="connsiteX81" fmla="*/ 236110 w 912430"/>
                <a:gd name="connsiteY81" fmla="*/ 823184 h 1443165"/>
                <a:gd name="connsiteX82" fmla="*/ 223946 w 912430"/>
                <a:gd name="connsiteY82" fmla="*/ 792710 h 1443165"/>
                <a:gd name="connsiteX83" fmla="*/ 172473 w 912430"/>
                <a:gd name="connsiteY83" fmla="*/ 674783 h 1443165"/>
                <a:gd name="connsiteX84" fmla="*/ 161206 w 912430"/>
                <a:gd name="connsiteY84" fmla="*/ 647766 h 1443165"/>
                <a:gd name="connsiteX85" fmla="*/ 29852 w 912430"/>
                <a:gd name="connsiteY85" fmla="*/ 405352 h 1443165"/>
                <a:gd name="connsiteX86" fmla="*/ 33078 w 912430"/>
                <a:gd name="connsiteY86" fmla="*/ 316568 h 1443165"/>
                <a:gd name="connsiteX87" fmla="*/ 100477 w 912430"/>
                <a:gd name="connsiteY87" fmla="*/ 354863 h 1443165"/>
                <a:gd name="connsiteX88" fmla="*/ 97621 w 912430"/>
                <a:gd name="connsiteY88" fmla="*/ 384849 h 1443165"/>
                <a:gd name="connsiteX89" fmla="*/ 210374 w 912430"/>
                <a:gd name="connsiteY89" fmla="*/ 597445 h 1443165"/>
                <a:gd name="connsiteX90" fmla="*/ 346867 w 912430"/>
                <a:gd name="connsiteY90" fmla="*/ 574910 h 1443165"/>
                <a:gd name="connsiteX91" fmla="*/ 416522 w 912430"/>
                <a:gd name="connsiteY91" fmla="*/ 589763 h 1443165"/>
                <a:gd name="connsiteX92" fmla="*/ 444307 w 912430"/>
                <a:gd name="connsiteY92" fmla="*/ 580800 h 1443165"/>
                <a:gd name="connsiteX93" fmla="*/ 579904 w 912430"/>
                <a:gd name="connsiteY93" fmla="*/ 571325 h 1443165"/>
                <a:gd name="connsiteX94" fmla="*/ 606024 w 912430"/>
                <a:gd name="connsiteY94" fmla="*/ 567355 h 1443165"/>
                <a:gd name="connsiteX95" fmla="*/ 680417 w 912430"/>
                <a:gd name="connsiteY95" fmla="*/ 305253 h 1443165"/>
                <a:gd name="connsiteX96" fmla="*/ 443703 w 912430"/>
                <a:gd name="connsiteY96" fmla="*/ 73385 h 1443165"/>
                <a:gd name="connsiteX97" fmla="*/ 392657 w 912430"/>
                <a:gd name="connsiteY97" fmla="*/ 69849 h 1443165"/>
                <a:gd name="connsiteX98" fmla="*/ 257539 w 912430"/>
                <a:gd name="connsiteY98" fmla="*/ 26825 h 1443165"/>
                <a:gd name="connsiteX99" fmla="*/ 294642 w 912430"/>
                <a:gd name="connsiteY99" fmla="*/ 13973 h 1443165"/>
                <a:gd name="connsiteX100" fmla="*/ 346867 w 912430"/>
                <a:gd name="connsiteY100" fmla="*/ 0 h 1443165"/>
                <a:gd name="connsiteX0" fmla="*/ 411272 w 912430"/>
                <a:gd name="connsiteY0" fmla="*/ 746871 h 1443165"/>
                <a:gd name="connsiteX1" fmla="*/ 391938 w 912430"/>
                <a:gd name="connsiteY1" fmla="*/ 774784 h 1443165"/>
                <a:gd name="connsiteX2" fmla="*/ 428686 w 912430"/>
                <a:gd name="connsiteY2" fmla="*/ 772352 h 1443165"/>
                <a:gd name="connsiteX3" fmla="*/ 411272 w 912430"/>
                <a:gd name="connsiteY3" fmla="*/ 746871 h 1443165"/>
                <a:gd name="connsiteX4" fmla="*/ 242128 w 912430"/>
                <a:gd name="connsiteY4" fmla="*/ 701416 h 1443165"/>
                <a:gd name="connsiteX5" fmla="*/ 282461 w 912430"/>
                <a:gd name="connsiteY5" fmla="*/ 743157 h 1443165"/>
                <a:gd name="connsiteX6" fmla="*/ 242128 w 912430"/>
                <a:gd name="connsiteY6" fmla="*/ 701416 h 1443165"/>
                <a:gd name="connsiteX7" fmla="*/ 573886 w 912430"/>
                <a:gd name="connsiteY7" fmla="*/ 682849 h 1443165"/>
                <a:gd name="connsiteX8" fmla="*/ 533936 w 912430"/>
                <a:gd name="connsiteY8" fmla="*/ 702952 h 1443165"/>
                <a:gd name="connsiteX9" fmla="*/ 532016 w 912430"/>
                <a:gd name="connsiteY9" fmla="*/ 737652 h 1443165"/>
                <a:gd name="connsiteX10" fmla="*/ 573886 w 912430"/>
                <a:gd name="connsiteY10" fmla="*/ 682849 h 1443165"/>
                <a:gd name="connsiteX11" fmla="*/ 346867 w 912430"/>
                <a:gd name="connsiteY11" fmla="*/ 0 h 1443165"/>
                <a:gd name="connsiteX12" fmla="*/ 434576 w 912430"/>
                <a:gd name="connsiteY12" fmla="*/ 0 h 1443165"/>
                <a:gd name="connsiteX13" fmla="*/ 578879 w 912430"/>
                <a:gd name="connsiteY13" fmla="*/ 50833 h 1443165"/>
                <a:gd name="connsiteX14" fmla="*/ 755194 w 912430"/>
                <a:gd name="connsiteY14" fmla="*/ 406022 h 1443165"/>
                <a:gd name="connsiteX15" fmla="*/ 650199 w 912430"/>
                <a:gd name="connsiteY15" fmla="*/ 623054 h 1443165"/>
                <a:gd name="connsiteX16" fmla="*/ 642005 w 912430"/>
                <a:gd name="connsiteY16" fmla="*/ 651992 h 1443165"/>
                <a:gd name="connsiteX17" fmla="*/ 593861 w 912430"/>
                <a:gd name="connsiteY17" fmla="*/ 786820 h 1443165"/>
                <a:gd name="connsiteX18" fmla="*/ 723056 w 912430"/>
                <a:gd name="connsiteY18" fmla="*/ 1155326 h 1443165"/>
                <a:gd name="connsiteX19" fmla="*/ 847512 w 912430"/>
                <a:gd name="connsiteY19" fmla="*/ 1111663 h 1443165"/>
                <a:gd name="connsiteX20" fmla="*/ 858012 w 912430"/>
                <a:gd name="connsiteY20" fmla="*/ 1139192 h 1443165"/>
                <a:gd name="connsiteX21" fmla="*/ 784259 w 912430"/>
                <a:gd name="connsiteY21" fmla="*/ 1165953 h 1443165"/>
                <a:gd name="connsiteX22" fmla="*/ 791302 w 912430"/>
                <a:gd name="connsiteY22" fmla="*/ 1188744 h 1443165"/>
                <a:gd name="connsiteX23" fmla="*/ 853659 w 912430"/>
                <a:gd name="connsiteY23" fmla="*/ 1167746 h 1443165"/>
                <a:gd name="connsiteX24" fmla="*/ 863517 w 912430"/>
                <a:gd name="connsiteY24" fmla="*/ 1196428 h 1443165"/>
                <a:gd name="connsiteX25" fmla="*/ 802186 w 912430"/>
                <a:gd name="connsiteY25" fmla="*/ 1218962 h 1443165"/>
                <a:gd name="connsiteX26" fmla="*/ 809740 w 912430"/>
                <a:gd name="connsiteY26" fmla="*/ 1240090 h 1443165"/>
                <a:gd name="connsiteX27" fmla="*/ 884004 w 912430"/>
                <a:gd name="connsiteY27" fmla="*/ 1214994 h 1443165"/>
                <a:gd name="connsiteX28" fmla="*/ 894504 w 912430"/>
                <a:gd name="connsiteY28" fmla="*/ 1243547 h 1443165"/>
                <a:gd name="connsiteX29" fmla="*/ 820240 w 912430"/>
                <a:gd name="connsiteY29" fmla="*/ 1270692 h 1443165"/>
                <a:gd name="connsiteX30" fmla="*/ 828563 w 912430"/>
                <a:gd name="connsiteY30" fmla="*/ 1294380 h 1443165"/>
                <a:gd name="connsiteX31" fmla="*/ 901803 w 912430"/>
                <a:gd name="connsiteY31" fmla="*/ 1269539 h 1443165"/>
                <a:gd name="connsiteX32" fmla="*/ 912430 w 912430"/>
                <a:gd name="connsiteY32" fmla="*/ 1294508 h 1443165"/>
                <a:gd name="connsiteX33" fmla="*/ 721006 w 912430"/>
                <a:gd name="connsiteY33" fmla="*/ 1361730 h 1443165"/>
                <a:gd name="connsiteX34" fmla="*/ 655961 w 912430"/>
                <a:gd name="connsiteY34" fmla="*/ 1176068 h 1443165"/>
                <a:gd name="connsiteX35" fmla="*/ 534961 w 912430"/>
                <a:gd name="connsiteY35" fmla="*/ 830610 h 1443165"/>
                <a:gd name="connsiteX36" fmla="*/ 511402 w 912430"/>
                <a:gd name="connsiteY36" fmla="*/ 806923 h 1443165"/>
                <a:gd name="connsiteX37" fmla="*/ 473885 w 912430"/>
                <a:gd name="connsiteY37" fmla="*/ 825489 h 1443165"/>
                <a:gd name="connsiteX38" fmla="*/ 475165 w 912430"/>
                <a:gd name="connsiteY38" fmla="*/ 840854 h 1443165"/>
                <a:gd name="connsiteX39" fmla="*/ 613579 w 912430"/>
                <a:gd name="connsiteY39" fmla="*/ 1386954 h 1443165"/>
                <a:gd name="connsiteX40" fmla="*/ 612939 w 912430"/>
                <a:gd name="connsiteY40" fmla="*/ 1394252 h 1443165"/>
                <a:gd name="connsiteX41" fmla="*/ 422028 w 912430"/>
                <a:gd name="connsiteY41" fmla="*/ 1443165 h 1443165"/>
                <a:gd name="connsiteX42" fmla="*/ 433040 w 912430"/>
                <a:gd name="connsiteY42" fmla="*/ 1412562 h 1443165"/>
                <a:gd name="connsiteX43" fmla="*/ 487970 w 912430"/>
                <a:gd name="connsiteY43" fmla="*/ 1397197 h 1443165"/>
                <a:gd name="connsiteX44" fmla="*/ 482592 w 912430"/>
                <a:gd name="connsiteY44" fmla="*/ 1372997 h 1443165"/>
                <a:gd name="connsiteX45" fmla="*/ 405895 w 912430"/>
                <a:gd name="connsiteY45" fmla="*/ 1391692 h 1443165"/>
                <a:gd name="connsiteX46" fmla="*/ 398084 w 912430"/>
                <a:gd name="connsiteY46" fmla="*/ 1362242 h 1443165"/>
                <a:gd name="connsiteX47" fmla="*/ 472860 w 912430"/>
                <a:gd name="connsiteY47" fmla="*/ 1342267 h 1443165"/>
                <a:gd name="connsiteX48" fmla="*/ 469787 w 912430"/>
                <a:gd name="connsiteY48" fmla="*/ 1320244 h 1443165"/>
                <a:gd name="connsiteX49" fmla="*/ 405126 w 912430"/>
                <a:gd name="connsiteY49" fmla="*/ 1335225 h 1443165"/>
                <a:gd name="connsiteX50" fmla="*/ 396931 w 912430"/>
                <a:gd name="connsiteY50" fmla="*/ 1306415 h 1443165"/>
                <a:gd name="connsiteX51" fmla="*/ 442898 w 912430"/>
                <a:gd name="connsiteY51" fmla="*/ 1293868 h 1443165"/>
                <a:gd name="connsiteX52" fmla="*/ 452758 w 912430"/>
                <a:gd name="connsiteY52" fmla="*/ 1266210 h 1443165"/>
                <a:gd name="connsiteX53" fmla="*/ 379518 w 912430"/>
                <a:gd name="connsiteY53" fmla="*/ 1284392 h 1443165"/>
                <a:gd name="connsiteX54" fmla="*/ 371067 w 912430"/>
                <a:gd name="connsiteY54" fmla="*/ 1256095 h 1443165"/>
                <a:gd name="connsiteX55" fmla="*/ 475934 w 912430"/>
                <a:gd name="connsiteY55" fmla="*/ 1229590 h 1443165"/>
                <a:gd name="connsiteX56" fmla="*/ 494115 w 912430"/>
                <a:gd name="connsiteY56" fmla="*/ 1198988 h 1443165"/>
                <a:gd name="connsiteX57" fmla="*/ 408584 w 912430"/>
                <a:gd name="connsiteY57" fmla="*/ 862493 h 1443165"/>
                <a:gd name="connsiteX58" fmla="*/ 385920 w 912430"/>
                <a:gd name="connsiteY58" fmla="*/ 840341 h 1443165"/>
                <a:gd name="connsiteX59" fmla="*/ 334319 w 912430"/>
                <a:gd name="connsiteY59" fmla="*/ 819471 h 1443165"/>
                <a:gd name="connsiteX60" fmla="*/ 305893 w 912430"/>
                <a:gd name="connsiteY60" fmla="*/ 831251 h 1443165"/>
                <a:gd name="connsiteX61" fmla="*/ 255317 w 912430"/>
                <a:gd name="connsiteY61" fmla="*/ 1094890 h 1443165"/>
                <a:gd name="connsiteX62" fmla="*/ 198338 w 912430"/>
                <a:gd name="connsiteY62" fmla="*/ 1391563 h 1443165"/>
                <a:gd name="connsiteX63" fmla="*/ 83996 w 912430"/>
                <a:gd name="connsiteY63" fmla="*/ 1369924 h 1443165"/>
                <a:gd name="connsiteX64" fmla="*/ 0 w 912430"/>
                <a:gd name="connsiteY64" fmla="*/ 1355328 h 1443165"/>
                <a:gd name="connsiteX65" fmla="*/ 0 w 912430"/>
                <a:gd name="connsiteY65" fmla="*/ 1338554 h 1443165"/>
                <a:gd name="connsiteX66" fmla="*/ 18182 w 912430"/>
                <a:gd name="connsiteY66" fmla="*/ 1329079 h 1443165"/>
                <a:gd name="connsiteX67" fmla="*/ 81948 w 912430"/>
                <a:gd name="connsiteY67" fmla="*/ 1340603 h 1443165"/>
                <a:gd name="connsiteX68" fmla="*/ 86685 w 912430"/>
                <a:gd name="connsiteY68" fmla="*/ 1316146 h 1443165"/>
                <a:gd name="connsiteX69" fmla="*/ 10116 w 912430"/>
                <a:gd name="connsiteY69" fmla="*/ 1300781 h 1443165"/>
                <a:gd name="connsiteX70" fmla="*/ 15237 w 912430"/>
                <a:gd name="connsiteY70" fmla="*/ 1270820 h 1443165"/>
                <a:gd name="connsiteX71" fmla="*/ 92703 w 912430"/>
                <a:gd name="connsiteY71" fmla="*/ 1284520 h 1443165"/>
                <a:gd name="connsiteX72" fmla="*/ 97184 w 912430"/>
                <a:gd name="connsiteY72" fmla="*/ 1262881 h 1443165"/>
                <a:gd name="connsiteX73" fmla="*/ 32779 w 912430"/>
                <a:gd name="connsiteY73" fmla="*/ 1248796 h 1443165"/>
                <a:gd name="connsiteX74" fmla="*/ 39053 w 912430"/>
                <a:gd name="connsiteY74" fmla="*/ 1219603 h 1443165"/>
                <a:gd name="connsiteX75" fmla="*/ 103203 w 912430"/>
                <a:gd name="connsiteY75" fmla="*/ 1230742 h 1443165"/>
                <a:gd name="connsiteX76" fmla="*/ 107300 w 912430"/>
                <a:gd name="connsiteY76" fmla="*/ 1208207 h 1443165"/>
                <a:gd name="connsiteX77" fmla="*/ 30090 w 912430"/>
                <a:gd name="connsiteY77" fmla="*/ 1191562 h 1443165"/>
                <a:gd name="connsiteX78" fmla="*/ 36364 w 912430"/>
                <a:gd name="connsiteY78" fmla="*/ 1163264 h 1443165"/>
                <a:gd name="connsiteX79" fmla="*/ 165175 w 912430"/>
                <a:gd name="connsiteY79" fmla="*/ 1187720 h 1443165"/>
                <a:gd name="connsiteX80" fmla="*/ 175418 w 912430"/>
                <a:gd name="connsiteY80" fmla="*/ 1139705 h 1443165"/>
                <a:gd name="connsiteX81" fmla="*/ 236110 w 912430"/>
                <a:gd name="connsiteY81" fmla="*/ 823184 h 1443165"/>
                <a:gd name="connsiteX82" fmla="*/ 223946 w 912430"/>
                <a:gd name="connsiteY82" fmla="*/ 792710 h 1443165"/>
                <a:gd name="connsiteX83" fmla="*/ 172473 w 912430"/>
                <a:gd name="connsiteY83" fmla="*/ 674783 h 1443165"/>
                <a:gd name="connsiteX84" fmla="*/ 161206 w 912430"/>
                <a:gd name="connsiteY84" fmla="*/ 647766 h 1443165"/>
                <a:gd name="connsiteX85" fmla="*/ 29852 w 912430"/>
                <a:gd name="connsiteY85" fmla="*/ 405352 h 1443165"/>
                <a:gd name="connsiteX86" fmla="*/ 33078 w 912430"/>
                <a:gd name="connsiteY86" fmla="*/ 316568 h 1443165"/>
                <a:gd name="connsiteX87" fmla="*/ 100477 w 912430"/>
                <a:gd name="connsiteY87" fmla="*/ 354863 h 1443165"/>
                <a:gd name="connsiteX88" fmla="*/ 97621 w 912430"/>
                <a:gd name="connsiteY88" fmla="*/ 384849 h 1443165"/>
                <a:gd name="connsiteX89" fmla="*/ 210374 w 912430"/>
                <a:gd name="connsiteY89" fmla="*/ 597445 h 1443165"/>
                <a:gd name="connsiteX90" fmla="*/ 346867 w 912430"/>
                <a:gd name="connsiteY90" fmla="*/ 574910 h 1443165"/>
                <a:gd name="connsiteX91" fmla="*/ 416522 w 912430"/>
                <a:gd name="connsiteY91" fmla="*/ 589763 h 1443165"/>
                <a:gd name="connsiteX92" fmla="*/ 444307 w 912430"/>
                <a:gd name="connsiteY92" fmla="*/ 580800 h 1443165"/>
                <a:gd name="connsiteX93" fmla="*/ 579904 w 912430"/>
                <a:gd name="connsiteY93" fmla="*/ 571325 h 1443165"/>
                <a:gd name="connsiteX94" fmla="*/ 606024 w 912430"/>
                <a:gd name="connsiteY94" fmla="*/ 567355 h 1443165"/>
                <a:gd name="connsiteX95" fmla="*/ 680417 w 912430"/>
                <a:gd name="connsiteY95" fmla="*/ 305253 h 1443165"/>
                <a:gd name="connsiteX96" fmla="*/ 443703 w 912430"/>
                <a:gd name="connsiteY96" fmla="*/ 73385 h 1443165"/>
                <a:gd name="connsiteX97" fmla="*/ 392657 w 912430"/>
                <a:gd name="connsiteY97" fmla="*/ 69849 h 1443165"/>
                <a:gd name="connsiteX98" fmla="*/ 257539 w 912430"/>
                <a:gd name="connsiteY98" fmla="*/ 26825 h 1443165"/>
                <a:gd name="connsiteX99" fmla="*/ 294642 w 912430"/>
                <a:gd name="connsiteY99" fmla="*/ 13973 h 1443165"/>
                <a:gd name="connsiteX100" fmla="*/ 346867 w 912430"/>
                <a:gd name="connsiteY100" fmla="*/ 0 h 1443165"/>
                <a:gd name="connsiteX0" fmla="*/ 411272 w 912430"/>
                <a:gd name="connsiteY0" fmla="*/ 746871 h 1443165"/>
                <a:gd name="connsiteX1" fmla="*/ 391938 w 912430"/>
                <a:gd name="connsiteY1" fmla="*/ 774784 h 1443165"/>
                <a:gd name="connsiteX2" fmla="*/ 428686 w 912430"/>
                <a:gd name="connsiteY2" fmla="*/ 772352 h 1443165"/>
                <a:gd name="connsiteX3" fmla="*/ 411272 w 912430"/>
                <a:gd name="connsiteY3" fmla="*/ 746871 h 1443165"/>
                <a:gd name="connsiteX4" fmla="*/ 242128 w 912430"/>
                <a:gd name="connsiteY4" fmla="*/ 701416 h 1443165"/>
                <a:gd name="connsiteX5" fmla="*/ 282461 w 912430"/>
                <a:gd name="connsiteY5" fmla="*/ 743157 h 1443165"/>
                <a:gd name="connsiteX6" fmla="*/ 242128 w 912430"/>
                <a:gd name="connsiteY6" fmla="*/ 701416 h 1443165"/>
                <a:gd name="connsiteX7" fmla="*/ 573886 w 912430"/>
                <a:gd name="connsiteY7" fmla="*/ 682849 h 1443165"/>
                <a:gd name="connsiteX8" fmla="*/ 533936 w 912430"/>
                <a:gd name="connsiteY8" fmla="*/ 702952 h 1443165"/>
                <a:gd name="connsiteX9" fmla="*/ 532016 w 912430"/>
                <a:gd name="connsiteY9" fmla="*/ 737652 h 1443165"/>
                <a:gd name="connsiteX10" fmla="*/ 573886 w 912430"/>
                <a:gd name="connsiteY10" fmla="*/ 682849 h 1443165"/>
                <a:gd name="connsiteX11" fmla="*/ 346867 w 912430"/>
                <a:gd name="connsiteY11" fmla="*/ 0 h 1443165"/>
                <a:gd name="connsiteX12" fmla="*/ 434576 w 912430"/>
                <a:gd name="connsiteY12" fmla="*/ 0 h 1443165"/>
                <a:gd name="connsiteX13" fmla="*/ 578879 w 912430"/>
                <a:gd name="connsiteY13" fmla="*/ 50833 h 1443165"/>
                <a:gd name="connsiteX14" fmla="*/ 755194 w 912430"/>
                <a:gd name="connsiteY14" fmla="*/ 406022 h 1443165"/>
                <a:gd name="connsiteX15" fmla="*/ 650199 w 912430"/>
                <a:gd name="connsiteY15" fmla="*/ 623054 h 1443165"/>
                <a:gd name="connsiteX16" fmla="*/ 642005 w 912430"/>
                <a:gd name="connsiteY16" fmla="*/ 651992 h 1443165"/>
                <a:gd name="connsiteX17" fmla="*/ 593861 w 912430"/>
                <a:gd name="connsiteY17" fmla="*/ 786820 h 1443165"/>
                <a:gd name="connsiteX18" fmla="*/ 723056 w 912430"/>
                <a:gd name="connsiteY18" fmla="*/ 1155326 h 1443165"/>
                <a:gd name="connsiteX19" fmla="*/ 847512 w 912430"/>
                <a:gd name="connsiteY19" fmla="*/ 1111663 h 1443165"/>
                <a:gd name="connsiteX20" fmla="*/ 858012 w 912430"/>
                <a:gd name="connsiteY20" fmla="*/ 1139192 h 1443165"/>
                <a:gd name="connsiteX21" fmla="*/ 784259 w 912430"/>
                <a:gd name="connsiteY21" fmla="*/ 1165953 h 1443165"/>
                <a:gd name="connsiteX22" fmla="*/ 791302 w 912430"/>
                <a:gd name="connsiteY22" fmla="*/ 1188744 h 1443165"/>
                <a:gd name="connsiteX23" fmla="*/ 853659 w 912430"/>
                <a:gd name="connsiteY23" fmla="*/ 1167746 h 1443165"/>
                <a:gd name="connsiteX24" fmla="*/ 863517 w 912430"/>
                <a:gd name="connsiteY24" fmla="*/ 1196428 h 1443165"/>
                <a:gd name="connsiteX25" fmla="*/ 802186 w 912430"/>
                <a:gd name="connsiteY25" fmla="*/ 1218962 h 1443165"/>
                <a:gd name="connsiteX26" fmla="*/ 809740 w 912430"/>
                <a:gd name="connsiteY26" fmla="*/ 1240090 h 1443165"/>
                <a:gd name="connsiteX27" fmla="*/ 884004 w 912430"/>
                <a:gd name="connsiteY27" fmla="*/ 1214994 h 1443165"/>
                <a:gd name="connsiteX28" fmla="*/ 894504 w 912430"/>
                <a:gd name="connsiteY28" fmla="*/ 1243547 h 1443165"/>
                <a:gd name="connsiteX29" fmla="*/ 820240 w 912430"/>
                <a:gd name="connsiteY29" fmla="*/ 1270692 h 1443165"/>
                <a:gd name="connsiteX30" fmla="*/ 828563 w 912430"/>
                <a:gd name="connsiteY30" fmla="*/ 1294380 h 1443165"/>
                <a:gd name="connsiteX31" fmla="*/ 901803 w 912430"/>
                <a:gd name="connsiteY31" fmla="*/ 1269539 h 1443165"/>
                <a:gd name="connsiteX32" fmla="*/ 912430 w 912430"/>
                <a:gd name="connsiteY32" fmla="*/ 1294508 h 1443165"/>
                <a:gd name="connsiteX33" fmla="*/ 721006 w 912430"/>
                <a:gd name="connsiteY33" fmla="*/ 1361730 h 1443165"/>
                <a:gd name="connsiteX34" fmla="*/ 655961 w 912430"/>
                <a:gd name="connsiteY34" fmla="*/ 1176068 h 1443165"/>
                <a:gd name="connsiteX35" fmla="*/ 534961 w 912430"/>
                <a:gd name="connsiteY35" fmla="*/ 830610 h 1443165"/>
                <a:gd name="connsiteX36" fmla="*/ 511402 w 912430"/>
                <a:gd name="connsiteY36" fmla="*/ 806923 h 1443165"/>
                <a:gd name="connsiteX37" fmla="*/ 473885 w 912430"/>
                <a:gd name="connsiteY37" fmla="*/ 825489 h 1443165"/>
                <a:gd name="connsiteX38" fmla="*/ 475165 w 912430"/>
                <a:gd name="connsiteY38" fmla="*/ 840854 h 1443165"/>
                <a:gd name="connsiteX39" fmla="*/ 613579 w 912430"/>
                <a:gd name="connsiteY39" fmla="*/ 1386954 h 1443165"/>
                <a:gd name="connsiteX40" fmla="*/ 612939 w 912430"/>
                <a:gd name="connsiteY40" fmla="*/ 1394252 h 1443165"/>
                <a:gd name="connsiteX41" fmla="*/ 422028 w 912430"/>
                <a:gd name="connsiteY41" fmla="*/ 1443165 h 1443165"/>
                <a:gd name="connsiteX42" fmla="*/ 433040 w 912430"/>
                <a:gd name="connsiteY42" fmla="*/ 1412562 h 1443165"/>
                <a:gd name="connsiteX43" fmla="*/ 487970 w 912430"/>
                <a:gd name="connsiteY43" fmla="*/ 1397197 h 1443165"/>
                <a:gd name="connsiteX44" fmla="*/ 482592 w 912430"/>
                <a:gd name="connsiteY44" fmla="*/ 1372997 h 1443165"/>
                <a:gd name="connsiteX45" fmla="*/ 405895 w 912430"/>
                <a:gd name="connsiteY45" fmla="*/ 1391692 h 1443165"/>
                <a:gd name="connsiteX46" fmla="*/ 398084 w 912430"/>
                <a:gd name="connsiteY46" fmla="*/ 1362242 h 1443165"/>
                <a:gd name="connsiteX47" fmla="*/ 472860 w 912430"/>
                <a:gd name="connsiteY47" fmla="*/ 1342267 h 1443165"/>
                <a:gd name="connsiteX48" fmla="*/ 469787 w 912430"/>
                <a:gd name="connsiteY48" fmla="*/ 1320244 h 1443165"/>
                <a:gd name="connsiteX49" fmla="*/ 405126 w 912430"/>
                <a:gd name="connsiteY49" fmla="*/ 1335225 h 1443165"/>
                <a:gd name="connsiteX50" fmla="*/ 396931 w 912430"/>
                <a:gd name="connsiteY50" fmla="*/ 1306415 h 1443165"/>
                <a:gd name="connsiteX51" fmla="*/ 442898 w 912430"/>
                <a:gd name="connsiteY51" fmla="*/ 1293868 h 1443165"/>
                <a:gd name="connsiteX52" fmla="*/ 452758 w 912430"/>
                <a:gd name="connsiteY52" fmla="*/ 1266210 h 1443165"/>
                <a:gd name="connsiteX53" fmla="*/ 379518 w 912430"/>
                <a:gd name="connsiteY53" fmla="*/ 1284392 h 1443165"/>
                <a:gd name="connsiteX54" fmla="*/ 371067 w 912430"/>
                <a:gd name="connsiteY54" fmla="*/ 1256095 h 1443165"/>
                <a:gd name="connsiteX55" fmla="*/ 475934 w 912430"/>
                <a:gd name="connsiteY55" fmla="*/ 1229590 h 1443165"/>
                <a:gd name="connsiteX56" fmla="*/ 494115 w 912430"/>
                <a:gd name="connsiteY56" fmla="*/ 1198988 h 1443165"/>
                <a:gd name="connsiteX57" fmla="*/ 408584 w 912430"/>
                <a:gd name="connsiteY57" fmla="*/ 862493 h 1443165"/>
                <a:gd name="connsiteX58" fmla="*/ 385920 w 912430"/>
                <a:gd name="connsiteY58" fmla="*/ 840341 h 1443165"/>
                <a:gd name="connsiteX59" fmla="*/ 334319 w 912430"/>
                <a:gd name="connsiteY59" fmla="*/ 819471 h 1443165"/>
                <a:gd name="connsiteX60" fmla="*/ 305893 w 912430"/>
                <a:gd name="connsiteY60" fmla="*/ 831251 h 1443165"/>
                <a:gd name="connsiteX61" fmla="*/ 255317 w 912430"/>
                <a:gd name="connsiteY61" fmla="*/ 1094890 h 1443165"/>
                <a:gd name="connsiteX62" fmla="*/ 198338 w 912430"/>
                <a:gd name="connsiteY62" fmla="*/ 1391563 h 1443165"/>
                <a:gd name="connsiteX63" fmla="*/ 83996 w 912430"/>
                <a:gd name="connsiteY63" fmla="*/ 1369924 h 1443165"/>
                <a:gd name="connsiteX64" fmla="*/ 0 w 912430"/>
                <a:gd name="connsiteY64" fmla="*/ 1355328 h 1443165"/>
                <a:gd name="connsiteX65" fmla="*/ 0 w 912430"/>
                <a:gd name="connsiteY65" fmla="*/ 1338554 h 1443165"/>
                <a:gd name="connsiteX66" fmla="*/ 18182 w 912430"/>
                <a:gd name="connsiteY66" fmla="*/ 1329079 h 1443165"/>
                <a:gd name="connsiteX67" fmla="*/ 81948 w 912430"/>
                <a:gd name="connsiteY67" fmla="*/ 1340603 h 1443165"/>
                <a:gd name="connsiteX68" fmla="*/ 86685 w 912430"/>
                <a:gd name="connsiteY68" fmla="*/ 1316146 h 1443165"/>
                <a:gd name="connsiteX69" fmla="*/ 10116 w 912430"/>
                <a:gd name="connsiteY69" fmla="*/ 1300781 h 1443165"/>
                <a:gd name="connsiteX70" fmla="*/ 15237 w 912430"/>
                <a:gd name="connsiteY70" fmla="*/ 1270820 h 1443165"/>
                <a:gd name="connsiteX71" fmla="*/ 92703 w 912430"/>
                <a:gd name="connsiteY71" fmla="*/ 1284520 h 1443165"/>
                <a:gd name="connsiteX72" fmla="*/ 97184 w 912430"/>
                <a:gd name="connsiteY72" fmla="*/ 1262881 h 1443165"/>
                <a:gd name="connsiteX73" fmla="*/ 32779 w 912430"/>
                <a:gd name="connsiteY73" fmla="*/ 1248796 h 1443165"/>
                <a:gd name="connsiteX74" fmla="*/ 39053 w 912430"/>
                <a:gd name="connsiteY74" fmla="*/ 1219603 h 1443165"/>
                <a:gd name="connsiteX75" fmla="*/ 103203 w 912430"/>
                <a:gd name="connsiteY75" fmla="*/ 1230742 h 1443165"/>
                <a:gd name="connsiteX76" fmla="*/ 107300 w 912430"/>
                <a:gd name="connsiteY76" fmla="*/ 1208207 h 1443165"/>
                <a:gd name="connsiteX77" fmla="*/ 30090 w 912430"/>
                <a:gd name="connsiteY77" fmla="*/ 1191562 h 1443165"/>
                <a:gd name="connsiteX78" fmla="*/ 36364 w 912430"/>
                <a:gd name="connsiteY78" fmla="*/ 1163264 h 1443165"/>
                <a:gd name="connsiteX79" fmla="*/ 165175 w 912430"/>
                <a:gd name="connsiteY79" fmla="*/ 1187720 h 1443165"/>
                <a:gd name="connsiteX80" fmla="*/ 175418 w 912430"/>
                <a:gd name="connsiteY80" fmla="*/ 1139705 h 1443165"/>
                <a:gd name="connsiteX81" fmla="*/ 236110 w 912430"/>
                <a:gd name="connsiteY81" fmla="*/ 823184 h 1443165"/>
                <a:gd name="connsiteX82" fmla="*/ 223946 w 912430"/>
                <a:gd name="connsiteY82" fmla="*/ 792710 h 1443165"/>
                <a:gd name="connsiteX83" fmla="*/ 172473 w 912430"/>
                <a:gd name="connsiteY83" fmla="*/ 674783 h 1443165"/>
                <a:gd name="connsiteX84" fmla="*/ 161206 w 912430"/>
                <a:gd name="connsiteY84" fmla="*/ 647766 h 1443165"/>
                <a:gd name="connsiteX85" fmla="*/ 29852 w 912430"/>
                <a:gd name="connsiteY85" fmla="*/ 405352 h 1443165"/>
                <a:gd name="connsiteX86" fmla="*/ 33078 w 912430"/>
                <a:gd name="connsiteY86" fmla="*/ 316568 h 1443165"/>
                <a:gd name="connsiteX87" fmla="*/ 100477 w 912430"/>
                <a:gd name="connsiteY87" fmla="*/ 354863 h 1443165"/>
                <a:gd name="connsiteX88" fmla="*/ 97621 w 912430"/>
                <a:gd name="connsiteY88" fmla="*/ 384849 h 1443165"/>
                <a:gd name="connsiteX89" fmla="*/ 210374 w 912430"/>
                <a:gd name="connsiteY89" fmla="*/ 597445 h 1443165"/>
                <a:gd name="connsiteX90" fmla="*/ 346867 w 912430"/>
                <a:gd name="connsiteY90" fmla="*/ 574910 h 1443165"/>
                <a:gd name="connsiteX91" fmla="*/ 416522 w 912430"/>
                <a:gd name="connsiteY91" fmla="*/ 589763 h 1443165"/>
                <a:gd name="connsiteX92" fmla="*/ 444307 w 912430"/>
                <a:gd name="connsiteY92" fmla="*/ 580800 h 1443165"/>
                <a:gd name="connsiteX93" fmla="*/ 579904 w 912430"/>
                <a:gd name="connsiteY93" fmla="*/ 571325 h 1443165"/>
                <a:gd name="connsiteX94" fmla="*/ 606024 w 912430"/>
                <a:gd name="connsiteY94" fmla="*/ 567355 h 1443165"/>
                <a:gd name="connsiteX95" fmla="*/ 680417 w 912430"/>
                <a:gd name="connsiteY95" fmla="*/ 305253 h 1443165"/>
                <a:gd name="connsiteX96" fmla="*/ 443703 w 912430"/>
                <a:gd name="connsiteY96" fmla="*/ 73385 h 1443165"/>
                <a:gd name="connsiteX97" fmla="*/ 257539 w 912430"/>
                <a:gd name="connsiteY97" fmla="*/ 26825 h 1443165"/>
                <a:gd name="connsiteX98" fmla="*/ 294642 w 912430"/>
                <a:gd name="connsiteY98" fmla="*/ 13973 h 1443165"/>
                <a:gd name="connsiteX99" fmla="*/ 346867 w 912430"/>
                <a:gd name="connsiteY99" fmla="*/ 0 h 1443165"/>
                <a:gd name="connsiteX0" fmla="*/ 411272 w 912430"/>
                <a:gd name="connsiteY0" fmla="*/ 746871 h 1443165"/>
                <a:gd name="connsiteX1" fmla="*/ 391938 w 912430"/>
                <a:gd name="connsiteY1" fmla="*/ 774784 h 1443165"/>
                <a:gd name="connsiteX2" fmla="*/ 428686 w 912430"/>
                <a:gd name="connsiteY2" fmla="*/ 772352 h 1443165"/>
                <a:gd name="connsiteX3" fmla="*/ 411272 w 912430"/>
                <a:gd name="connsiteY3" fmla="*/ 746871 h 1443165"/>
                <a:gd name="connsiteX4" fmla="*/ 242128 w 912430"/>
                <a:gd name="connsiteY4" fmla="*/ 701416 h 1443165"/>
                <a:gd name="connsiteX5" fmla="*/ 282461 w 912430"/>
                <a:gd name="connsiteY5" fmla="*/ 743157 h 1443165"/>
                <a:gd name="connsiteX6" fmla="*/ 242128 w 912430"/>
                <a:gd name="connsiteY6" fmla="*/ 701416 h 1443165"/>
                <a:gd name="connsiteX7" fmla="*/ 573886 w 912430"/>
                <a:gd name="connsiteY7" fmla="*/ 682849 h 1443165"/>
                <a:gd name="connsiteX8" fmla="*/ 533936 w 912430"/>
                <a:gd name="connsiteY8" fmla="*/ 702952 h 1443165"/>
                <a:gd name="connsiteX9" fmla="*/ 532016 w 912430"/>
                <a:gd name="connsiteY9" fmla="*/ 737652 h 1443165"/>
                <a:gd name="connsiteX10" fmla="*/ 573886 w 912430"/>
                <a:gd name="connsiteY10" fmla="*/ 682849 h 1443165"/>
                <a:gd name="connsiteX11" fmla="*/ 346867 w 912430"/>
                <a:gd name="connsiteY11" fmla="*/ 0 h 1443165"/>
                <a:gd name="connsiteX12" fmla="*/ 434576 w 912430"/>
                <a:gd name="connsiteY12" fmla="*/ 0 h 1443165"/>
                <a:gd name="connsiteX13" fmla="*/ 578879 w 912430"/>
                <a:gd name="connsiteY13" fmla="*/ 50833 h 1443165"/>
                <a:gd name="connsiteX14" fmla="*/ 755194 w 912430"/>
                <a:gd name="connsiteY14" fmla="*/ 406022 h 1443165"/>
                <a:gd name="connsiteX15" fmla="*/ 650199 w 912430"/>
                <a:gd name="connsiteY15" fmla="*/ 623054 h 1443165"/>
                <a:gd name="connsiteX16" fmla="*/ 642005 w 912430"/>
                <a:gd name="connsiteY16" fmla="*/ 651992 h 1443165"/>
                <a:gd name="connsiteX17" fmla="*/ 593861 w 912430"/>
                <a:gd name="connsiteY17" fmla="*/ 786820 h 1443165"/>
                <a:gd name="connsiteX18" fmla="*/ 723056 w 912430"/>
                <a:gd name="connsiteY18" fmla="*/ 1155326 h 1443165"/>
                <a:gd name="connsiteX19" fmla="*/ 847512 w 912430"/>
                <a:gd name="connsiteY19" fmla="*/ 1111663 h 1443165"/>
                <a:gd name="connsiteX20" fmla="*/ 858012 w 912430"/>
                <a:gd name="connsiteY20" fmla="*/ 1139192 h 1443165"/>
                <a:gd name="connsiteX21" fmla="*/ 784259 w 912430"/>
                <a:gd name="connsiteY21" fmla="*/ 1165953 h 1443165"/>
                <a:gd name="connsiteX22" fmla="*/ 791302 w 912430"/>
                <a:gd name="connsiteY22" fmla="*/ 1188744 h 1443165"/>
                <a:gd name="connsiteX23" fmla="*/ 853659 w 912430"/>
                <a:gd name="connsiteY23" fmla="*/ 1167746 h 1443165"/>
                <a:gd name="connsiteX24" fmla="*/ 863517 w 912430"/>
                <a:gd name="connsiteY24" fmla="*/ 1196428 h 1443165"/>
                <a:gd name="connsiteX25" fmla="*/ 802186 w 912430"/>
                <a:gd name="connsiteY25" fmla="*/ 1218962 h 1443165"/>
                <a:gd name="connsiteX26" fmla="*/ 809740 w 912430"/>
                <a:gd name="connsiteY26" fmla="*/ 1240090 h 1443165"/>
                <a:gd name="connsiteX27" fmla="*/ 884004 w 912430"/>
                <a:gd name="connsiteY27" fmla="*/ 1214994 h 1443165"/>
                <a:gd name="connsiteX28" fmla="*/ 894504 w 912430"/>
                <a:gd name="connsiteY28" fmla="*/ 1243547 h 1443165"/>
                <a:gd name="connsiteX29" fmla="*/ 820240 w 912430"/>
                <a:gd name="connsiteY29" fmla="*/ 1270692 h 1443165"/>
                <a:gd name="connsiteX30" fmla="*/ 828563 w 912430"/>
                <a:gd name="connsiteY30" fmla="*/ 1294380 h 1443165"/>
                <a:gd name="connsiteX31" fmla="*/ 901803 w 912430"/>
                <a:gd name="connsiteY31" fmla="*/ 1269539 h 1443165"/>
                <a:gd name="connsiteX32" fmla="*/ 912430 w 912430"/>
                <a:gd name="connsiteY32" fmla="*/ 1294508 h 1443165"/>
                <a:gd name="connsiteX33" fmla="*/ 721006 w 912430"/>
                <a:gd name="connsiteY33" fmla="*/ 1361730 h 1443165"/>
                <a:gd name="connsiteX34" fmla="*/ 655961 w 912430"/>
                <a:gd name="connsiteY34" fmla="*/ 1176068 h 1443165"/>
                <a:gd name="connsiteX35" fmla="*/ 534961 w 912430"/>
                <a:gd name="connsiteY35" fmla="*/ 830610 h 1443165"/>
                <a:gd name="connsiteX36" fmla="*/ 511402 w 912430"/>
                <a:gd name="connsiteY36" fmla="*/ 806923 h 1443165"/>
                <a:gd name="connsiteX37" fmla="*/ 473885 w 912430"/>
                <a:gd name="connsiteY37" fmla="*/ 825489 h 1443165"/>
                <a:gd name="connsiteX38" fmla="*/ 475165 w 912430"/>
                <a:gd name="connsiteY38" fmla="*/ 840854 h 1443165"/>
                <a:gd name="connsiteX39" fmla="*/ 613579 w 912430"/>
                <a:gd name="connsiteY39" fmla="*/ 1386954 h 1443165"/>
                <a:gd name="connsiteX40" fmla="*/ 612939 w 912430"/>
                <a:gd name="connsiteY40" fmla="*/ 1394252 h 1443165"/>
                <a:gd name="connsiteX41" fmla="*/ 422028 w 912430"/>
                <a:gd name="connsiteY41" fmla="*/ 1443165 h 1443165"/>
                <a:gd name="connsiteX42" fmla="*/ 433040 w 912430"/>
                <a:gd name="connsiteY42" fmla="*/ 1412562 h 1443165"/>
                <a:gd name="connsiteX43" fmla="*/ 487970 w 912430"/>
                <a:gd name="connsiteY43" fmla="*/ 1397197 h 1443165"/>
                <a:gd name="connsiteX44" fmla="*/ 482592 w 912430"/>
                <a:gd name="connsiteY44" fmla="*/ 1372997 h 1443165"/>
                <a:gd name="connsiteX45" fmla="*/ 405895 w 912430"/>
                <a:gd name="connsiteY45" fmla="*/ 1391692 h 1443165"/>
                <a:gd name="connsiteX46" fmla="*/ 398084 w 912430"/>
                <a:gd name="connsiteY46" fmla="*/ 1362242 h 1443165"/>
                <a:gd name="connsiteX47" fmla="*/ 472860 w 912430"/>
                <a:gd name="connsiteY47" fmla="*/ 1342267 h 1443165"/>
                <a:gd name="connsiteX48" fmla="*/ 469787 w 912430"/>
                <a:gd name="connsiteY48" fmla="*/ 1320244 h 1443165"/>
                <a:gd name="connsiteX49" fmla="*/ 405126 w 912430"/>
                <a:gd name="connsiteY49" fmla="*/ 1335225 h 1443165"/>
                <a:gd name="connsiteX50" fmla="*/ 396931 w 912430"/>
                <a:gd name="connsiteY50" fmla="*/ 1306415 h 1443165"/>
                <a:gd name="connsiteX51" fmla="*/ 442898 w 912430"/>
                <a:gd name="connsiteY51" fmla="*/ 1293868 h 1443165"/>
                <a:gd name="connsiteX52" fmla="*/ 452758 w 912430"/>
                <a:gd name="connsiteY52" fmla="*/ 1266210 h 1443165"/>
                <a:gd name="connsiteX53" fmla="*/ 379518 w 912430"/>
                <a:gd name="connsiteY53" fmla="*/ 1284392 h 1443165"/>
                <a:gd name="connsiteX54" fmla="*/ 371067 w 912430"/>
                <a:gd name="connsiteY54" fmla="*/ 1256095 h 1443165"/>
                <a:gd name="connsiteX55" fmla="*/ 475934 w 912430"/>
                <a:gd name="connsiteY55" fmla="*/ 1229590 h 1443165"/>
                <a:gd name="connsiteX56" fmla="*/ 494115 w 912430"/>
                <a:gd name="connsiteY56" fmla="*/ 1198988 h 1443165"/>
                <a:gd name="connsiteX57" fmla="*/ 408584 w 912430"/>
                <a:gd name="connsiteY57" fmla="*/ 862493 h 1443165"/>
                <a:gd name="connsiteX58" fmla="*/ 385920 w 912430"/>
                <a:gd name="connsiteY58" fmla="*/ 840341 h 1443165"/>
                <a:gd name="connsiteX59" fmla="*/ 334319 w 912430"/>
                <a:gd name="connsiteY59" fmla="*/ 819471 h 1443165"/>
                <a:gd name="connsiteX60" fmla="*/ 305893 w 912430"/>
                <a:gd name="connsiteY60" fmla="*/ 831251 h 1443165"/>
                <a:gd name="connsiteX61" fmla="*/ 255317 w 912430"/>
                <a:gd name="connsiteY61" fmla="*/ 1094890 h 1443165"/>
                <a:gd name="connsiteX62" fmla="*/ 198338 w 912430"/>
                <a:gd name="connsiteY62" fmla="*/ 1391563 h 1443165"/>
                <a:gd name="connsiteX63" fmla="*/ 83996 w 912430"/>
                <a:gd name="connsiteY63" fmla="*/ 1369924 h 1443165"/>
                <a:gd name="connsiteX64" fmla="*/ 0 w 912430"/>
                <a:gd name="connsiteY64" fmla="*/ 1355328 h 1443165"/>
                <a:gd name="connsiteX65" fmla="*/ 0 w 912430"/>
                <a:gd name="connsiteY65" fmla="*/ 1338554 h 1443165"/>
                <a:gd name="connsiteX66" fmla="*/ 18182 w 912430"/>
                <a:gd name="connsiteY66" fmla="*/ 1329079 h 1443165"/>
                <a:gd name="connsiteX67" fmla="*/ 81948 w 912430"/>
                <a:gd name="connsiteY67" fmla="*/ 1340603 h 1443165"/>
                <a:gd name="connsiteX68" fmla="*/ 86685 w 912430"/>
                <a:gd name="connsiteY68" fmla="*/ 1316146 h 1443165"/>
                <a:gd name="connsiteX69" fmla="*/ 10116 w 912430"/>
                <a:gd name="connsiteY69" fmla="*/ 1300781 h 1443165"/>
                <a:gd name="connsiteX70" fmla="*/ 15237 w 912430"/>
                <a:gd name="connsiteY70" fmla="*/ 1270820 h 1443165"/>
                <a:gd name="connsiteX71" fmla="*/ 92703 w 912430"/>
                <a:gd name="connsiteY71" fmla="*/ 1284520 h 1443165"/>
                <a:gd name="connsiteX72" fmla="*/ 97184 w 912430"/>
                <a:gd name="connsiteY72" fmla="*/ 1262881 h 1443165"/>
                <a:gd name="connsiteX73" fmla="*/ 32779 w 912430"/>
                <a:gd name="connsiteY73" fmla="*/ 1248796 h 1443165"/>
                <a:gd name="connsiteX74" fmla="*/ 39053 w 912430"/>
                <a:gd name="connsiteY74" fmla="*/ 1219603 h 1443165"/>
                <a:gd name="connsiteX75" fmla="*/ 103203 w 912430"/>
                <a:gd name="connsiteY75" fmla="*/ 1230742 h 1443165"/>
                <a:gd name="connsiteX76" fmla="*/ 107300 w 912430"/>
                <a:gd name="connsiteY76" fmla="*/ 1208207 h 1443165"/>
                <a:gd name="connsiteX77" fmla="*/ 30090 w 912430"/>
                <a:gd name="connsiteY77" fmla="*/ 1191562 h 1443165"/>
                <a:gd name="connsiteX78" fmla="*/ 36364 w 912430"/>
                <a:gd name="connsiteY78" fmla="*/ 1163264 h 1443165"/>
                <a:gd name="connsiteX79" fmla="*/ 165175 w 912430"/>
                <a:gd name="connsiteY79" fmla="*/ 1187720 h 1443165"/>
                <a:gd name="connsiteX80" fmla="*/ 175418 w 912430"/>
                <a:gd name="connsiteY80" fmla="*/ 1139705 h 1443165"/>
                <a:gd name="connsiteX81" fmla="*/ 236110 w 912430"/>
                <a:gd name="connsiteY81" fmla="*/ 823184 h 1443165"/>
                <a:gd name="connsiteX82" fmla="*/ 223946 w 912430"/>
                <a:gd name="connsiteY82" fmla="*/ 792710 h 1443165"/>
                <a:gd name="connsiteX83" fmla="*/ 172473 w 912430"/>
                <a:gd name="connsiteY83" fmla="*/ 674783 h 1443165"/>
                <a:gd name="connsiteX84" fmla="*/ 161206 w 912430"/>
                <a:gd name="connsiteY84" fmla="*/ 647766 h 1443165"/>
                <a:gd name="connsiteX85" fmla="*/ 29852 w 912430"/>
                <a:gd name="connsiteY85" fmla="*/ 405352 h 1443165"/>
                <a:gd name="connsiteX86" fmla="*/ 33078 w 912430"/>
                <a:gd name="connsiteY86" fmla="*/ 316568 h 1443165"/>
                <a:gd name="connsiteX87" fmla="*/ 100477 w 912430"/>
                <a:gd name="connsiteY87" fmla="*/ 354863 h 1443165"/>
                <a:gd name="connsiteX88" fmla="*/ 97621 w 912430"/>
                <a:gd name="connsiteY88" fmla="*/ 384849 h 1443165"/>
                <a:gd name="connsiteX89" fmla="*/ 210374 w 912430"/>
                <a:gd name="connsiteY89" fmla="*/ 597445 h 1443165"/>
                <a:gd name="connsiteX90" fmla="*/ 346867 w 912430"/>
                <a:gd name="connsiteY90" fmla="*/ 574910 h 1443165"/>
                <a:gd name="connsiteX91" fmla="*/ 416522 w 912430"/>
                <a:gd name="connsiteY91" fmla="*/ 589763 h 1443165"/>
                <a:gd name="connsiteX92" fmla="*/ 444307 w 912430"/>
                <a:gd name="connsiteY92" fmla="*/ 580800 h 1443165"/>
                <a:gd name="connsiteX93" fmla="*/ 579904 w 912430"/>
                <a:gd name="connsiteY93" fmla="*/ 571325 h 1443165"/>
                <a:gd name="connsiteX94" fmla="*/ 606024 w 912430"/>
                <a:gd name="connsiteY94" fmla="*/ 567355 h 1443165"/>
                <a:gd name="connsiteX95" fmla="*/ 680417 w 912430"/>
                <a:gd name="connsiteY95" fmla="*/ 305253 h 1443165"/>
                <a:gd name="connsiteX96" fmla="*/ 459423 w 912430"/>
                <a:gd name="connsiteY96" fmla="*/ 57664 h 1443165"/>
                <a:gd name="connsiteX97" fmla="*/ 257539 w 912430"/>
                <a:gd name="connsiteY97" fmla="*/ 26825 h 1443165"/>
                <a:gd name="connsiteX98" fmla="*/ 294642 w 912430"/>
                <a:gd name="connsiteY98" fmla="*/ 13973 h 1443165"/>
                <a:gd name="connsiteX99" fmla="*/ 346867 w 912430"/>
                <a:gd name="connsiteY99" fmla="*/ 0 h 1443165"/>
                <a:gd name="connsiteX0" fmla="*/ 411272 w 912430"/>
                <a:gd name="connsiteY0" fmla="*/ 746871 h 1443165"/>
                <a:gd name="connsiteX1" fmla="*/ 391938 w 912430"/>
                <a:gd name="connsiteY1" fmla="*/ 774784 h 1443165"/>
                <a:gd name="connsiteX2" fmla="*/ 428686 w 912430"/>
                <a:gd name="connsiteY2" fmla="*/ 772352 h 1443165"/>
                <a:gd name="connsiteX3" fmla="*/ 411272 w 912430"/>
                <a:gd name="connsiteY3" fmla="*/ 746871 h 1443165"/>
                <a:gd name="connsiteX4" fmla="*/ 242128 w 912430"/>
                <a:gd name="connsiteY4" fmla="*/ 701416 h 1443165"/>
                <a:gd name="connsiteX5" fmla="*/ 282461 w 912430"/>
                <a:gd name="connsiteY5" fmla="*/ 743157 h 1443165"/>
                <a:gd name="connsiteX6" fmla="*/ 242128 w 912430"/>
                <a:gd name="connsiteY6" fmla="*/ 701416 h 1443165"/>
                <a:gd name="connsiteX7" fmla="*/ 573886 w 912430"/>
                <a:gd name="connsiteY7" fmla="*/ 682849 h 1443165"/>
                <a:gd name="connsiteX8" fmla="*/ 533936 w 912430"/>
                <a:gd name="connsiteY8" fmla="*/ 702952 h 1443165"/>
                <a:gd name="connsiteX9" fmla="*/ 532016 w 912430"/>
                <a:gd name="connsiteY9" fmla="*/ 737652 h 1443165"/>
                <a:gd name="connsiteX10" fmla="*/ 573886 w 912430"/>
                <a:gd name="connsiteY10" fmla="*/ 682849 h 1443165"/>
                <a:gd name="connsiteX11" fmla="*/ 346867 w 912430"/>
                <a:gd name="connsiteY11" fmla="*/ 0 h 1443165"/>
                <a:gd name="connsiteX12" fmla="*/ 434576 w 912430"/>
                <a:gd name="connsiteY12" fmla="*/ 0 h 1443165"/>
                <a:gd name="connsiteX13" fmla="*/ 578879 w 912430"/>
                <a:gd name="connsiteY13" fmla="*/ 50833 h 1443165"/>
                <a:gd name="connsiteX14" fmla="*/ 755194 w 912430"/>
                <a:gd name="connsiteY14" fmla="*/ 406022 h 1443165"/>
                <a:gd name="connsiteX15" fmla="*/ 650199 w 912430"/>
                <a:gd name="connsiteY15" fmla="*/ 623054 h 1443165"/>
                <a:gd name="connsiteX16" fmla="*/ 642005 w 912430"/>
                <a:gd name="connsiteY16" fmla="*/ 651992 h 1443165"/>
                <a:gd name="connsiteX17" fmla="*/ 593861 w 912430"/>
                <a:gd name="connsiteY17" fmla="*/ 786820 h 1443165"/>
                <a:gd name="connsiteX18" fmla="*/ 723056 w 912430"/>
                <a:gd name="connsiteY18" fmla="*/ 1155326 h 1443165"/>
                <a:gd name="connsiteX19" fmla="*/ 847512 w 912430"/>
                <a:gd name="connsiteY19" fmla="*/ 1111663 h 1443165"/>
                <a:gd name="connsiteX20" fmla="*/ 858012 w 912430"/>
                <a:gd name="connsiteY20" fmla="*/ 1139192 h 1443165"/>
                <a:gd name="connsiteX21" fmla="*/ 784259 w 912430"/>
                <a:gd name="connsiteY21" fmla="*/ 1165953 h 1443165"/>
                <a:gd name="connsiteX22" fmla="*/ 791302 w 912430"/>
                <a:gd name="connsiteY22" fmla="*/ 1188744 h 1443165"/>
                <a:gd name="connsiteX23" fmla="*/ 853659 w 912430"/>
                <a:gd name="connsiteY23" fmla="*/ 1167746 h 1443165"/>
                <a:gd name="connsiteX24" fmla="*/ 863517 w 912430"/>
                <a:gd name="connsiteY24" fmla="*/ 1196428 h 1443165"/>
                <a:gd name="connsiteX25" fmla="*/ 802186 w 912430"/>
                <a:gd name="connsiteY25" fmla="*/ 1218962 h 1443165"/>
                <a:gd name="connsiteX26" fmla="*/ 809740 w 912430"/>
                <a:gd name="connsiteY26" fmla="*/ 1240090 h 1443165"/>
                <a:gd name="connsiteX27" fmla="*/ 884004 w 912430"/>
                <a:gd name="connsiteY27" fmla="*/ 1214994 h 1443165"/>
                <a:gd name="connsiteX28" fmla="*/ 894504 w 912430"/>
                <a:gd name="connsiteY28" fmla="*/ 1243547 h 1443165"/>
                <a:gd name="connsiteX29" fmla="*/ 820240 w 912430"/>
                <a:gd name="connsiteY29" fmla="*/ 1270692 h 1443165"/>
                <a:gd name="connsiteX30" fmla="*/ 828563 w 912430"/>
                <a:gd name="connsiteY30" fmla="*/ 1294380 h 1443165"/>
                <a:gd name="connsiteX31" fmla="*/ 901803 w 912430"/>
                <a:gd name="connsiteY31" fmla="*/ 1269539 h 1443165"/>
                <a:gd name="connsiteX32" fmla="*/ 912430 w 912430"/>
                <a:gd name="connsiteY32" fmla="*/ 1294508 h 1443165"/>
                <a:gd name="connsiteX33" fmla="*/ 721006 w 912430"/>
                <a:gd name="connsiteY33" fmla="*/ 1361730 h 1443165"/>
                <a:gd name="connsiteX34" fmla="*/ 655961 w 912430"/>
                <a:gd name="connsiteY34" fmla="*/ 1176068 h 1443165"/>
                <a:gd name="connsiteX35" fmla="*/ 534961 w 912430"/>
                <a:gd name="connsiteY35" fmla="*/ 830610 h 1443165"/>
                <a:gd name="connsiteX36" fmla="*/ 511402 w 912430"/>
                <a:gd name="connsiteY36" fmla="*/ 806923 h 1443165"/>
                <a:gd name="connsiteX37" fmla="*/ 473885 w 912430"/>
                <a:gd name="connsiteY37" fmla="*/ 825489 h 1443165"/>
                <a:gd name="connsiteX38" fmla="*/ 475165 w 912430"/>
                <a:gd name="connsiteY38" fmla="*/ 840854 h 1443165"/>
                <a:gd name="connsiteX39" fmla="*/ 613579 w 912430"/>
                <a:gd name="connsiteY39" fmla="*/ 1386954 h 1443165"/>
                <a:gd name="connsiteX40" fmla="*/ 612939 w 912430"/>
                <a:gd name="connsiteY40" fmla="*/ 1394252 h 1443165"/>
                <a:gd name="connsiteX41" fmla="*/ 422028 w 912430"/>
                <a:gd name="connsiteY41" fmla="*/ 1443165 h 1443165"/>
                <a:gd name="connsiteX42" fmla="*/ 433040 w 912430"/>
                <a:gd name="connsiteY42" fmla="*/ 1412562 h 1443165"/>
                <a:gd name="connsiteX43" fmla="*/ 487970 w 912430"/>
                <a:gd name="connsiteY43" fmla="*/ 1397197 h 1443165"/>
                <a:gd name="connsiteX44" fmla="*/ 482592 w 912430"/>
                <a:gd name="connsiteY44" fmla="*/ 1372997 h 1443165"/>
                <a:gd name="connsiteX45" fmla="*/ 405895 w 912430"/>
                <a:gd name="connsiteY45" fmla="*/ 1391692 h 1443165"/>
                <a:gd name="connsiteX46" fmla="*/ 398084 w 912430"/>
                <a:gd name="connsiteY46" fmla="*/ 1362242 h 1443165"/>
                <a:gd name="connsiteX47" fmla="*/ 472860 w 912430"/>
                <a:gd name="connsiteY47" fmla="*/ 1342267 h 1443165"/>
                <a:gd name="connsiteX48" fmla="*/ 469787 w 912430"/>
                <a:gd name="connsiteY48" fmla="*/ 1320244 h 1443165"/>
                <a:gd name="connsiteX49" fmla="*/ 405126 w 912430"/>
                <a:gd name="connsiteY49" fmla="*/ 1335225 h 1443165"/>
                <a:gd name="connsiteX50" fmla="*/ 396931 w 912430"/>
                <a:gd name="connsiteY50" fmla="*/ 1306415 h 1443165"/>
                <a:gd name="connsiteX51" fmla="*/ 442898 w 912430"/>
                <a:gd name="connsiteY51" fmla="*/ 1293868 h 1443165"/>
                <a:gd name="connsiteX52" fmla="*/ 452758 w 912430"/>
                <a:gd name="connsiteY52" fmla="*/ 1266210 h 1443165"/>
                <a:gd name="connsiteX53" fmla="*/ 379518 w 912430"/>
                <a:gd name="connsiteY53" fmla="*/ 1284392 h 1443165"/>
                <a:gd name="connsiteX54" fmla="*/ 371067 w 912430"/>
                <a:gd name="connsiteY54" fmla="*/ 1256095 h 1443165"/>
                <a:gd name="connsiteX55" fmla="*/ 475934 w 912430"/>
                <a:gd name="connsiteY55" fmla="*/ 1229590 h 1443165"/>
                <a:gd name="connsiteX56" fmla="*/ 494115 w 912430"/>
                <a:gd name="connsiteY56" fmla="*/ 1198988 h 1443165"/>
                <a:gd name="connsiteX57" fmla="*/ 408584 w 912430"/>
                <a:gd name="connsiteY57" fmla="*/ 862493 h 1443165"/>
                <a:gd name="connsiteX58" fmla="*/ 385920 w 912430"/>
                <a:gd name="connsiteY58" fmla="*/ 840341 h 1443165"/>
                <a:gd name="connsiteX59" fmla="*/ 334319 w 912430"/>
                <a:gd name="connsiteY59" fmla="*/ 819471 h 1443165"/>
                <a:gd name="connsiteX60" fmla="*/ 305893 w 912430"/>
                <a:gd name="connsiteY60" fmla="*/ 831251 h 1443165"/>
                <a:gd name="connsiteX61" fmla="*/ 255317 w 912430"/>
                <a:gd name="connsiteY61" fmla="*/ 1094890 h 1443165"/>
                <a:gd name="connsiteX62" fmla="*/ 198338 w 912430"/>
                <a:gd name="connsiteY62" fmla="*/ 1391563 h 1443165"/>
                <a:gd name="connsiteX63" fmla="*/ 83996 w 912430"/>
                <a:gd name="connsiteY63" fmla="*/ 1369924 h 1443165"/>
                <a:gd name="connsiteX64" fmla="*/ 0 w 912430"/>
                <a:gd name="connsiteY64" fmla="*/ 1355328 h 1443165"/>
                <a:gd name="connsiteX65" fmla="*/ 0 w 912430"/>
                <a:gd name="connsiteY65" fmla="*/ 1338554 h 1443165"/>
                <a:gd name="connsiteX66" fmla="*/ 18182 w 912430"/>
                <a:gd name="connsiteY66" fmla="*/ 1329079 h 1443165"/>
                <a:gd name="connsiteX67" fmla="*/ 81948 w 912430"/>
                <a:gd name="connsiteY67" fmla="*/ 1340603 h 1443165"/>
                <a:gd name="connsiteX68" fmla="*/ 86685 w 912430"/>
                <a:gd name="connsiteY68" fmla="*/ 1316146 h 1443165"/>
                <a:gd name="connsiteX69" fmla="*/ 10116 w 912430"/>
                <a:gd name="connsiteY69" fmla="*/ 1300781 h 1443165"/>
                <a:gd name="connsiteX70" fmla="*/ 15237 w 912430"/>
                <a:gd name="connsiteY70" fmla="*/ 1270820 h 1443165"/>
                <a:gd name="connsiteX71" fmla="*/ 92703 w 912430"/>
                <a:gd name="connsiteY71" fmla="*/ 1284520 h 1443165"/>
                <a:gd name="connsiteX72" fmla="*/ 97184 w 912430"/>
                <a:gd name="connsiteY72" fmla="*/ 1262881 h 1443165"/>
                <a:gd name="connsiteX73" fmla="*/ 32779 w 912430"/>
                <a:gd name="connsiteY73" fmla="*/ 1248796 h 1443165"/>
                <a:gd name="connsiteX74" fmla="*/ 39053 w 912430"/>
                <a:gd name="connsiteY74" fmla="*/ 1219603 h 1443165"/>
                <a:gd name="connsiteX75" fmla="*/ 103203 w 912430"/>
                <a:gd name="connsiteY75" fmla="*/ 1230742 h 1443165"/>
                <a:gd name="connsiteX76" fmla="*/ 107300 w 912430"/>
                <a:gd name="connsiteY76" fmla="*/ 1208207 h 1443165"/>
                <a:gd name="connsiteX77" fmla="*/ 30090 w 912430"/>
                <a:gd name="connsiteY77" fmla="*/ 1191562 h 1443165"/>
                <a:gd name="connsiteX78" fmla="*/ 36364 w 912430"/>
                <a:gd name="connsiteY78" fmla="*/ 1163264 h 1443165"/>
                <a:gd name="connsiteX79" fmla="*/ 165175 w 912430"/>
                <a:gd name="connsiteY79" fmla="*/ 1187720 h 1443165"/>
                <a:gd name="connsiteX80" fmla="*/ 175418 w 912430"/>
                <a:gd name="connsiteY80" fmla="*/ 1139705 h 1443165"/>
                <a:gd name="connsiteX81" fmla="*/ 236110 w 912430"/>
                <a:gd name="connsiteY81" fmla="*/ 823184 h 1443165"/>
                <a:gd name="connsiteX82" fmla="*/ 223946 w 912430"/>
                <a:gd name="connsiteY82" fmla="*/ 792710 h 1443165"/>
                <a:gd name="connsiteX83" fmla="*/ 172473 w 912430"/>
                <a:gd name="connsiteY83" fmla="*/ 674783 h 1443165"/>
                <a:gd name="connsiteX84" fmla="*/ 161206 w 912430"/>
                <a:gd name="connsiteY84" fmla="*/ 647766 h 1443165"/>
                <a:gd name="connsiteX85" fmla="*/ 29852 w 912430"/>
                <a:gd name="connsiteY85" fmla="*/ 405352 h 1443165"/>
                <a:gd name="connsiteX86" fmla="*/ 33078 w 912430"/>
                <a:gd name="connsiteY86" fmla="*/ 316568 h 1443165"/>
                <a:gd name="connsiteX87" fmla="*/ 100477 w 912430"/>
                <a:gd name="connsiteY87" fmla="*/ 354863 h 1443165"/>
                <a:gd name="connsiteX88" fmla="*/ 97621 w 912430"/>
                <a:gd name="connsiteY88" fmla="*/ 384849 h 1443165"/>
                <a:gd name="connsiteX89" fmla="*/ 210374 w 912430"/>
                <a:gd name="connsiteY89" fmla="*/ 597445 h 1443165"/>
                <a:gd name="connsiteX90" fmla="*/ 346867 w 912430"/>
                <a:gd name="connsiteY90" fmla="*/ 574910 h 1443165"/>
                <a:gd name="connsiteX91" fmla="*/ 416522 w 912430"/>
                <a:gd name="connsiteY91" fmla="*/ 589763 h 1443165"/>
                <a:gd name="connsiteX92" fmla="*/ 444307 w 912430"/>
                <a:gd name="connsiteY92" fmla="*/ 580800 h 1443165"/>
                <a:gd name="connsiteX93" fmla="*/ 579904 w 912430"/>
                <a:gd name="connsiteY93" fmla="*/ 571325 h 1443165"/>
                <a:gd name="connsiteX94" fmla="*/ 606024 w 912430"/>
                <a:gd name="connsiteY94" fmla="*/ 567355 h 1443165"/>
                <a:gd name="connsiteX95" fmla="*/ 680417 w 912430"/>
                <a:gd name="connsiteY95" fmla="*/ 305253 h 1443165"/>
                <a:gd name="connsiteX96" fmla="*/ 459423 w 912430"/>
                <a:gd name="connsiteY96" fmla="*/ 57664 h 1443165"/>
                <a:gd name="connsiteX97" fmla="*/ 257539 w 912430"/>
                <a:gd name="connsiteY97" fmla="*/ 26825 h 1443165"/>
                <a:gd name="connsiteX98" fmla="*/ 294642 w 912430"/>
                <a:gd name="connsiteY98" fmla="*/ 13973 h 1443165"/>
                <a:gd name="connsiteX99" fmla="*/ 346867 w 912430"/>
                <a:gd name="connsiteY99" fmla="*/ 0 h 1443165"/>
                <a:gd name="connsiteX0" fmla="*/ 411272 w 912430"/>
                <a:gd name="connsiteY0" fmla="*/ 746871 h 1443165"/>
                <a:gd name="connsiteX1" fmla="*/ 391938 w 912430"/>
                <a:gd name="connsiteY1" fmla="*/ 774784 h 1443165"/>
                <a:gd name="connsiteX2" fmla="*/ 428686 w 912430"/>
                <a:gd name="connsiteY2" fmla="*/ 772352 h 1443165"/>
                <a:gd name="connsiteX3" fmla="*/ 411272 w 912430"/>
                <a:gd name="connsiteY3" fmla="*/ 746871 h 1443165"/>
                <a:gd name="connsiteX4" fmla="*/ 242128 w 912430"/>
                <a:gd name="connsiteY4" fmla="*/ 701416 h 1443165"/>
                <a:gd name="connsiteX5" fmla="*/ 282461 w 912430"/>
                <a:gd name="connsiteY5" fmla="*/ 743157 h 1443165"/>
                <a:gd name="connsiteX6" fmla="*/ 242128 w 912430"/>
                <a:gd name="connsiteY6" fmla="*/ 701416 h 1443165"/>
                <a:gd name="connsiteX7" fmla="*/ 573886 w 912430"/>
                <a:gd name="connsiteY7" fmla="*/ 682849 h 1443165"/>
                <a:gd name="connsiteX8" fmla="*/ 533936 w 912430"/>
                <a:gd name="connsiteY8" fmla="*/ 702952 h 1443165"/>
                <a:gd name="connsiteX9" fmla="*/ 532016 w 912430"/>
                <a:gd name="connsiteY9" fmla="*/ 737652 h 1443165"/>
                <a:gd name="connsiteX10" fmla="*/ 573886 w 912430"/>
                <a:gd name="connsiteY10" fmla="*/ 682849 h 1443165"/>
                <a:gd name="connsiteX11" fmla="*/ 346867 w 912430"/>
                <a:gd name="connsiteY11" fmla="*/ 0 h 1443165"/>
                <a:gd name="connsiteX12" fmla="*/ 434576 w 912430"/>
                <a:gd name="connsiteY12" fmla="*/ 0 h 1443165"/>
                <a:gd name="connsiteX13" fmla="*/ 578879 w 912430"/>
                <a:gd name="connsiteY13" fmla="*/ 50833 h 1443165"/>
                <a:gd name="connsiteX14" fmla="*/ 755194 w 912430"/>
                <a:gd name="connsiteY14" fmla="*/ 406022 h 1443165"/>
                <a:gd name="connsiteX15" fmla="*/ 650199 w 912430"/>
                <a:gd name="connsiteY15" fmla="*/ 623054 h 1443165"/>
                <a:gd name="connsiteX16" fmla="*/ 642005 w 912430"/>
                <a:gd name="connsiteY16" fmla="*/ 651992 h 1443165"/>
                <a:gd name="connsiteX17" fmla="*/ 593861 w 912430"/>
                <a:gd name="connsiteY17" fmla="*/ 786820 h 1443165"/>
                <a:gd name="connsiteX18" fmla="*/ 723056 w 912430"/>
                <a:gd name="connsiteY18" fmla="*/ 1155326 h 1443165"/>
                <a:gd name="connsiteX19" fmla="*/ 847512 w 912430"/>
                <a:gd name="connsiteY19" fmla="*/ 1111663 h 1443165"/>
                <a:gd name="connsiteX20" fmla="*/ 858012 w 912430"/>
                <a:gd name="connsiteY20" fmla="*/ 1139192 h 1443165"/>
                <a:gd name="connsiteX21" fmla="*/ 784259 w 912430"/>
                <a:gd name="connsiteY21" fmla="*/ 1165953 h 1443165"/>
                <a:gd name="connsiteX22" fmla="*/ 791302 w 912430"/>
                <a:gd name="connsiteY22" fmla="*/ 1188744 h 1443165"/>
                <a:gd name="connsiteX23" fmla="*/ 853659 w 912430"/>
                <a:gd name="connsiteY23" fmla="*/ 1167746 h 1443165"/>
                <a:gd name="connsiteX24" fmla="*/ 863517 w 912430"/>
                <a:gd name="connsiteY24" fmla="*/ 1196428 h 1443165"/>
                <a:gd name="connsiteX25" fmla="*/ 802186 w 912430"/>
                <a:gd name="connsiteY25" fmla="*/ 1218962 h 1443165"/>
                <a:gd name="connsiteX26" fmla="*/ 809740 w 912430"/>
                <a:gd name="connsiteY26" fmla="*/ 1240090 h 1443165"/>
                <a:gd name="connsiteX27" fmla="*/ 884004 w 912430"/>
                <a:gd name="connsiteY27" fmla="*/ 1214994 h 1443165"/>
                <a:gd name="connsiteX28" fmla="*/ 894504 w 912430"/>
                <a:gd name="connsiteY28" fmla="*/ 1243547 h 1443165"/>
                <a:gd name="connsiteX29" fmla="*/ 820240 w 912430"/>
                <a:gd name="connsiteY29" fmla="*/ 1270692 h 1443165"/>
                <a:gd name="connsiteX30" fmla="*/ 828563 w 912430"/>
                <a:gd name="connsiteY30" fmla="*/ 1294380 h 1443165"/>
                <a:gd name="connsiteX31" fmla="*/ 901803 w 912430"/>
                <a:gd name="connsiteY31" fmla="*/ 1269539 h 1443165"/>
                <a:gd name="connsiteX32" fmla="*/ 912430 w 912430"/>
                <a:gd name="connsiteY32" fmla="*/ 1294508 h 1443165"/>
                <a:gd name="connsiteX33" fmla="*/ 721006 w 912430"/>
                <a:gd name="connsiteY33" fmla="*/ 1361730 h 1443165"/>
                <a:gd name="connsiteX34" fmla="*/ 655961 w 912430"/>
                <a:gd name="connsiteY34" fmla="*/ 1176068 h 1443165"/>
                <a:gd name="connsiteX35" fmla="*/ 534961 w 912430"/>
                <a:gd name="connsiteY35" fmla="*/ 830610 h 1443165"/>
                <a:gd name="connsiteX36" fmla="*/ 511402 w 912430"/>
                <a:gd name="connsiteY36" fmla="*/ 806923 h 1443165"/>
                <a:gd name="connsiteX37" fmla="*/ 473885 w 912430"/>
                <a:gd name="connsiteY37" fmla="*/ 825489 h 1443165"/>
                <a:gd name="connsiteX38" fmla="*/ 475165 w 912430"/>
                <a:gd name="connsiteY38" fmla="*/ 840854 h 1443165"/>
                <a:gd name="connsiteX39" fmla="*/ 613579 w 912430"/>
                <a:gd name="connsiteY39" fmla="*/ 1386954 h 1443165"/>
                <a:gd name="connsiteX40" fmla="*/ 612939 w 912430"/>
                <a:gd name="connsiteY40" fmla="*/ 1394252 h 1443165"/>
                <a:gd name="connsiteX41" fmla="*/ 422028 w 912430"/>
                <a:gd name="connsiteY41" fmla="*/ 1443165 h 1443165"/>
                <a:gd name="connsiteX42" fmla="*/ 433040 w 912430"/>
                <a:gd name="connsiteY42" fmla="*/ 1412562 h 1443165"/>
                <a:gd name="connsiteX43" fmla="*/ 487970 w 912430"/>
                <a:gd name="connsiteY43" fmla="*/ 1397197 h 1443165"/>
                <a:gd name="connsiteX44" fmla="*/ 482592 w 912430"/>
                <a:gd name="connsiteY44" fmla="*/ 1372997 h 1443165"/>
                <a:gd name="connsiteX45" fmla="*/ 405895 w 912430"/>
                <a:gd name="connsiteY45" fmla="*/ 1391692 h 1443165"/>
                <a:gd name="connsiteX46" fmla="*/ 398084 w 912430"/>
                <a:gd name="connsiteY46" fmla="*/ 1362242 h 1443165"/>
                <a:gd name="connsiteX47" fmla="*/ 472860 w 912430"/>
                <a:gd name="connsiteY47" fmla="*/ 1342267 h 1443165"/>
                <a:gd name="connsiteX48" fmla="*/ 469787 w 912430"/>
                <a:gd name="connsiteY48" fmla="*/ 1320244 h 1443165"/>
                <a:gd name="connsiteX49" fmla="*/ 405126 w 912430"/>
                <a:gd name="connsiteY49" fmla="*/ 1335225 h 1443165"/>
                <a:gd name="connsiteX50" fmla="*/ 396931 w 912430"/>
                <a:gd name="connsiteY50" fmla="*/ 1306415 h 1443165"/>
                <a:gd name="connsiteX51" fmla="*/ 442898 w 912430"/>
                <a:gd name="connsiteY51" fmla="*/ 1293868 h 1443165"/>
                <a:gd name="connsiteX52" fmla="*/ 452758 w 912430"/>
                <a:gd name="connsiteY52" fmla="*/ 1266210 h 1443165"/>
                <a:gd name="connsiteX53" fmla="*/ 379518 w 912430"/>
                <a:gd name="connsiteY53" fmla="*/ 1284392 h 1443165"/>
                <a:gd name="connsiteX54" fmla="*/ 371067 w 912430"/>
                <a:gd name="connsiteY54" fmla="*/ 1256095 h 1443165"/>
                <a:gd name="connsiteX55" fmla="*/ 475934 w 912430"/>
                <a:gd name="connsiteY55" fmla="*/ 1229590 h 1443165"/>
                <a:gd name="connsiteX56" fmla="*/ 494115 w 912430"/>
                <a:gd name="connsiteY56" fmla="*/ 1198988 h 1443165"/>
                <a:gd name="connsiteX57" fmla="*/ 408584 w 912430"/>
                <a:gd name="connsiteY57" fmla="*/ 862493 h 1443165"/>
                <a:gd name="connsiteX58" fmla="*/ 385920 w 912430"/>
                <a:gd name="connsiteY58" fmla="*/ 840341 h 1443165"/>
                <a:gd name="connsiteX59" fmla="*/ 334319 w 912430"/>
                <a:gd name="connsiteY59" fmla="*/ 819471 h 1443165"/>
                <a:gd name="connsiteX60" fmla="*/ 305893 w 912430"/>
                <a:gd name="connsiteY60" fmla="*/ 831251 h 1443165"/>
                <a:gd name="connsiteX61" fmla="*/ 255317 w 912430"/>
                <a:gd name="connsiteY61" fmla="*/ 1094890 h 1443165"/>
                <a:gd name="connsiteX62" fmla="*/ 198338 w 912430"/>
                <a:gd name="connsiteY62" fmla="*/ 1391563 h 1443165"/>
                <a:gd name="connsiteX63" fmla="*/ 83996 w 912430"/>
                <a:gd name="connsiteY63" fmla="*/ 1369924 h 1443165"/>
                <a:gd name="connsiteX64" fmla="*/ 0 w 912430"/>
                <a:gd name="connsiteY64" fmla="*/ 1355328 h 1443165"/>
                <a:gd name="connsiteX65" fmla="*/ 0 w 912430"/>
                <a:gd name="connsiteY65" fmla="*/ 1338554 h 1443165"/>
                <a:gd name="connsiteX66" fmla="*/ 18182 w 912430"/>
                <a:gd name="connsiteY66" fmla="*/ 1329079 h 1443165"/>
                <a:gd name="connsiteX67" fmla="*/ 81948 w 912430"/>
                <a:gd name="connsiteY67" fmla="*/ 1340603 h 1443165"/>
                <a:gd name="connsiteX68" fmla="*/ 86685 w 912430"/>
                <a:gd name="connsiteY68" fmla="*/ 1316146 h 1443165"/>
                <a:gd name="connsiteX69" fmla="*/ 10116 w 912430"/>
                <a:gd name="connsiteY69" fmla="*/ 1300781 h 1443165"/>
                <a:gd name="connsiteX70" fmla="*/ 15237 w 912430"/>
                <a:gd name="connsiteY70" fmla="*/ 1270820 h 1443165"/>
                <a:gd name="connsiteX71" fmla="*/ 92703 w 912430"/>
                <a:gd name="connsiteY71" fmla="*/ 1284520 h 1443165"/>
                <a:gd name="connsiteX72" fmla="*/ 97184 w 912430"/>
                <a:gd name="connsiteY72" fmla="*/ 1262881 h 1443165"/>
                <a:gd name="connsiteX73" fmla="*/ 32779 w 912430"/>
                <a:gd name="connsiteY73" fmla="*/ 1248796 h 1443165"/>
                <a:gd name="connsiteX74" fmla="*/ 39053 w 912430"/>
                <a:gd name="connsiteY74" fmla="*/ 1219603 h 1443165"/>
                <a:gd name="connsiteX75" fmla="*/ 103203 w 912430"/>
                <a:gd name="connsiteY75" fmla="*/ 1230742 h 1443165"/>
                <a:gd name="connsiteX76" fmla="*/ 107300 w 912430"/>
                <a:gd name="connsiteY76" fmla="*/ 1208207 h 1443165"/>
                <a:gd name="connsiteX77" fmla="*/ 30090 w 912430"/>
                <a:gd name="connsiteY77" fmla="*/ 1191562 h 1443165"/>
                <a:gd name="connsiteX78" fmla="*/ 36364 w 912430"/>
                <a:gd name="connsiteY78" fmla="*/ 1163264 h 1443165"/>
                <a:gd name="connsiteX79" fmla="*/ 165175 w 912430"/>
                <a:gd name="connsiteY79" fmla="*/ 1187720 h 1443165"/>
                <a:gd name="connsiteX80" fmla="*/ 175418 w 912430"/>
                <a:gd name="connsiteY80" fmla="*/ 1139705 h 1443165"/>
                <a:gd name="connsiteX81" fmla="*/ 236110 w 912430"/>
                <a:gd name="connsiteY81" fmla="*/ 823184 h 1443165"/>
                <a:gd name="connsiteX82" fmla="*/ 223946 w 912430"/>
                <a:gd name="connsiteY82" fmla="*/ 792710 h 1443165"/>
                <a:gd name="connsiteX83" fmla="*/ 172473 w 912430"/>
                <a:gd name="connsiteY83" fmla="*/ 674783 h 1443165"/>
                <a:gd name="connsiteX84" fmla="*/ 161206 w 912430"/>
                <a:gd name="connsiteY84" fmla="*/ 647766 h 1443165"/>
                <a:gd name="connsiteX85" fmla="*/ 29852 w 912430"/>
                <a:gd name="connsiteY85" fmla="*/ 405352 h 1443165"/>
                <a:gd name="connsiteX86" fmla="*/ 33078 w 912430"/>
                <a:gd name="connsiteY86" fmla="*/ 316568 h 1443165"/>
                <a:gd name="connsiteX87" fmla="*/ 100477 w 912430"/>
                <a:gd name="connsiteY87" fmla="*/ 354863 h 1443165"/>
                <a:gd name="connsiteX88" fmla="*/ 97621 w 912430"/>
                <a:gd name="connsiteY88" fmla="*/ 384849 h 1443165"/>
                <a:gd name="connsiteX89" fmla="*/ 210374 w 912430"/>
                <a:gd name="connsiteY89" fmla="*/ 597445 h 1443165"/>
                <a:gd name="connsiteX90" fmla="*/ 346867 w 912430"/>
                <a:gd name="connsiteY90" fmla="*/ 574910 h 1443165"/>
                <a:gd name="connsiteX91" fmla="*/ 416522 w 912430"/>
                <a:gd name="connsiteY91" fmla="*/ 589763 h 1443165"/>
                <a:gd name="connsiteX92" fmla="*/ 444307 w 912430"/>
                <a:gd name="connsiteY92" fmla="*/ 580800 h 1443165"/>
                <a:gd name="connsiteX93" fmla="*/ 579904 w 912430"/>
                <a:gd name="connsiteY93" fmla="*/ 571325 h 1443165"/>
                <a:gd name="connsiteX94" fmla="*/ 606024 w 912430"/>
                <a:gd name="connsiteY94" fmla="*/ 567355 h 1443165"/>
                <a:gd name="connsiteX95" fmla="*/ 680417 w 912430"/>
                <a:gd name="connsiteY95" fmla="*/ 305253 h 1443165"/>
                <a:gd name="connsiteX96" fmla="*/ 417503 w 912430"/>
                <a:gd name="connsiteY96" fmla="*/ 39323 h 1443165"/>
                <a:gd name="connsiteX97" fmla="*/ 257539 w 912430"/>
                <a:gd name="connsiteY97" fmla="*/ 26825 h 1443165"/>
                <a:gd name="connsiteX98" fmla="*/ 294642 w 912430"/>
                <a:gd name="connsiteY98" fmla="*/ 13973 h 1443165"/>
                <a:gd name="connsiteX99" fmla="*/ 346867 w 912430"/>
                <a:gd name="connsiteY99" fmla="*/ 0 h 1443165"/>
                <a:gd name="connsiteX0" fmla="*/ 411272 w 912430"/>
                <a:gd name="connsiteY0" fmla="*/ 746871 h 1443165"/>
                <a:gd name="connsiteX1" fmla="*/ 391938 w 912430"/>
                <a:gd name="connsiteY1" fmla="*/ 774784 h 1443165"/>
                <a:gd name="connsiteX2" fmla="*/ 428686 w 912430"/>
                <a:gd name="connsiteY2" fmla="*/ 772352 h 1443165"/>
                <a:gd name="connsiteX3" fmla="*/ 411272 w 912430"/>
                <a:gd name="connsiteY3" fmla="*/ 746871 h 1443165"/>
                <a:gd name="connsiteX4" fmla="*/ 242128 w 912430"/>
                <a:gd name="connsiteY4" fmla="*/ 701416 h 1443165"/>
                <a:gd name="connsiteX5" fmla="*/ 282461 w 912430"/>
                <a:gd name="connsiteY5" fmla="*/ 743157 h 1443165"/>
                <a:gd name="connsiteX6" fmla="*/ 242128 w 912430"/>
                <a:gd name="connsiteY6" fmla="*/ 701416 h 1443165"/>
                <a:gd name="connsiteX7" fmla="*/ 573886 w 912430"/>
                <a:gd name="connsiteY7" fmla="*/ 682849 h 1443165"/>
                <a:gd name="connsiteX8" fmla="*/ 533936 w 912430"/>
                <a:gd name="connsiteY8" fmla="*/ 702952 h 1443165"/>
                <a:gd name="connsiteX9" fmla="*/ 532016 w 912430"/>
                <a:gd name="connsiteY9" fmla="*/ 737652 h 1443165"/>
                <a:gd name="connsiteX10" fmla="*/ 573886 w 912430"/>
                <a:gd name="connsiteY10" fmla="*/ 682849 h 1443165"/>
                <a:gd name="connsiteX11" fmla="*/ 346867 w 912430"/>
                <a:gd name="connsiteY11" fmla="*/ 0 h 1443165"/>
                <a:gd name="connsiteX12" fmla="*/ 434576 w 912430"/>
                <a:gd name="connsiteY12" fmla="*/ 0 h 1443165"/>
                <a:gd name="connsiteX13" fmla="*/ 578879 w 912430"/>
                <a:gd name="connsiteY13" fmla="*/ 50833 h 1443165"/>
                <a:gd name="connsiteX14" fmla="*/ 755194 w 912430"/>
                <a:gd name="connsiteY14" fmla="*/ 406022 h 1443165"/>
                <a:gd name="connsiteX15" fmla="*/ 650199 w 912430"/>
                <a:gd name="connsiteY15" fmla="*/ 623054 h 1443165"/>
                <a:gd name="connsiteX16" fmla="*/ 642005 w 912430"/>
                <a:gd name="connsiteY16" fmla="*/ 651992 h 1443165"/>
                <a:gd name="connsiteX17" fmla="*/ 593861 w 912430"/>
                <a:gd name="connsiteY17" fmla="*/ 786820 h 1443165"/>
                <a:gd name="connsiteX18" fmla="*/ 723056 w 912430"/>
                <a:gd name="connsiteY18" fmla="*/ 1155326 h 1443165"/>
                <a:gd name="connsiteX19" fmla="*/ 847512 w 912430"/>
                <a:gd name="connsiteY19" fmla="*/ 1111663 h 1443165"/>
                <a:gd name="connsiteX20" fmla="*/ 858012 w 912430"/>
                <a:gd name="connsiteY20" fmla="*/ 1139192 h 1443165"/>
                <a:gd name="connsiteX21" fmla="*/ 784259 w 912430"/>
                <a:gd name="connsiteY21" fmla="*/ 1165953 h 1443165"/>
                <a:gd name="connsiteX22" fmla="*/ 791302 w 912430"/>
                <a:gd name="connsiteY22" fmla="*/ 1188744 h 1443165"/>
                <a:gd name="connsiteX23" fmla="*/ 853659 w 912430"/>
                <a:gd name="connsiteY23" fmla="*/ 1167746 h 1443165"/>
                <a:gd name="connsiteX24" fmla="*/ 863517 w 912430"/>
                <a:gd name="connsiteY24" fmla="*/ 1196428 h 1443165"/>
                <a:gd name="connsiteX25" fmla="*/ 802186 w 912430"/>
                <a:gd name="connsiteY25" fmla="*/ 1218962 h 1443165"/>
                <a:gd name="connsiteX26" fmla="*/ 809740 w 912430"/>
                <a:gd name="connsiteY26" fmla="*/ 1240090 h 1443165"/>
                <a:gd name="connsiteX27" fmla="*/ 884004 w 912430"/>
                <a:gd name="connsiteY27" fmla="*/ 1214994 h 1443165"/>
                <a:gd name="connsiteX28" fmla="*/ 894504 w 912430"/>
                <a:gd name="connsiteY28" fmla="*/ 1243547 h 1443165"/>
                <a:gd name="connsiteX29" fmla="*/ 820240 w 912430"/>
                <a:gd name="connsiteY29" fmla="*/ 1270692 h 1443165"/>
                <a:gd name="connsiteX30" fmla="*/ 828563 w 912430"/>
                <a:gd name="connsiteY30" fmla="*/ 1294380 h 1443165"/>
                <a:gd name="connsiteX31" fmla="*/ 901803 w 912430"/>
                <a:gd name="connsiteY31" fmla="*/ 1269539 h 1443165"/>
                <a:gd name="connsiteX32" fmla="*/ 912430 w 912430"/>
                <a:gd name="connsiteY32" fmla="*/ 1294508 h 1443165"/>
                <a:gd name="connsiteX33" fmla="*/ 721006 w 912430"/>
                <a:gd name="connsiteY33" fmla="*/ 1361730 h 1443165"/>
                <a:gd name="connsiteX34" fmla="*/ 655961 w 912430"/>
                <a:gd name="connsiteY34" fmla="*/ 1176068 h 1443165"/>
                <a:gd name="connsiteX35" fmla="*/ 534961 w 912430"/>
                <a:gd name="connsiteY35" fmla="*/ 830610 h 1443165"/>
                <a:gd name="connsiteX36" fmla="*/ 511402 w 912430"/>
                <a:gd name="connsiteY36" fmla="*/ 806923 h 1443165"/>
                <a:gd name="connsiteX37" fmla="*/ 473885 w 912430"/>
                <a:gd name="connsiteY37" fmla="*/ 825489 h 1443165"/>
                <a:gd name="connsiteX38" fmla="*/ 475165 w 912430"/>
                <a:gd name="connsiteY38" fmla="*/ 840854 h 1443165"/>
                <a:gd name="connsiteX39" fmla="*/ 613579 w 912430"/>
                <a:gd name="connsiteY39" fmla="*/ 1386954 h 1443165"/>
                <a:gd name="connsiteX40" fmla="*/ 612939 w 912430"/>
                <a:gd name="connsiteY40" fmla="*/ 1394252 h 1443165"/>
                <a:gd name="connsiteX41" fmla="*/ 422028 w 912430"/>
                <a:gd name="connsiteY41" fmla="*/ 1443165 h 1443165"/>
                <a:gd name="connsiteX42" fmla="*/ 433040 w 912430"/>
                <a:gd name="connsiteY42" fmla="*/ 1412562 h 1443165"/>
                <a:gd name="connsiteX43" fmla="*/ 487970 w 912430"/>
                <a:gd name="connsiteY43" fmla="*/ 1397197 h 1443165"/>
                <a:gd name="connsiteX44" fmla="*/ 482592 w 912430"/>
                <a:gd name="connsiteY44" fmla="*/ 1372997 h 1443165"/>
                <a:gd name="connsiteX45" fmla="*/ 405895 w 912430"/>
                <a:gd name="connsiteY45" fmla="*/ 1391692 h 1443165"/>
                <a:gd name="connsiteX46" fmla="*/ 398084 w 912430"/>
                <a:gd name="connsiteY46" fmla="*/ 1362242 h 1443165"/>
                <a:gd name="connsiteX47" fmla="*/ 472860 w 912430"/>
                <a:gd name="connsiteY47" fmla="*/ 1342267 h 1443165"/>
                <a:gd name="connsiteX48" fmla="*/ 469787 w 912430"/>
                <a:gd name="connsiteY48" fmla="*/ 1320244 h 1443165"/>
                <a:gd name="connsiteX49" fmla="*/ 405126 w 912430"/>
                <a:gd name="connsiteY49" fmla="*/ 1335225 h 1443165"/>
                <a:gd name="connsiteX50" fmla="*/ 396931 w 912430"/>
                <a:gd name="connsiteY50" fmla="*/ 1306415 h 1443165"/>
                <a:gd name="connsiteX51" fmla="*/ 442898 w 912430"/>
                <a:gd name="connsiteY51" fmla="*/ 1293868 h 1443165"/>
                <a:gd name="connsiteX52" fmla="*/ 452758 w 912430"/>
                <a:gd name="connsiteY52" fmla="*/ 1266210 h 1443165"/>
                <a:gd name="connsiteX53" fmla="*/ 379518 w 912430"/>
                <a:gd name="connsiteY53" fmla="*/ 1284392 h 1443165"/>
                <a:gd name="connsiteX54" fmla="*/ 371067 w 912430"/>
                <a:gd name="connsiteY54" fmla="*/ 1256095 h 1443165"/>
                <a:gd name="connsiteX55" fmla="*/ 475934 w 912430"/>
                <a:gd name="connsiteY55" fmla="*/ 1229590 h 1443165"/>
                <a:gd name="connsiteX56" fmla="*/ 494115 w 912430"/>
                <a:gd name="connsiteY56" fmla="*/ 1198988 h 1443165"/>
                <a:gd name="connsiteX57" fmla="*/ 408584 w 912430"/>
                <a:gd name="connsiteY57" fmla="*/ 862493 h 1443165"/>
                <a:gd name="connsiteX58" fmla="*/ 385920 w 912430"/>
                <a:gd name="connsiteY58" fmla="*/ 840341 h 1443165"/>
                <a:gd name="connsiteX59" fmla="*/ 334319 w 912430"/>
                <a:gd name="connsiteY59" fmla="*/ 819471 h 1443165"/>
                <a:gd name="connsiteX60" fmla="*/ 305893 w 912430"/>
                <a:gd name="connsiteY60" fmla="*/ 831251 h 1443165"/>
                <a:gd name="connsiteX61" fmla="*/ 255317 w 912430"/>
                <a:gd name="connsiteY61" fmla="*/ 1094890 h 1443165"/>
                <a:gd name="connsiteX62" fmla="*/ 198338 w 912430"/>
                <a:gd name="connsiteY62" fmla="*/ 1391563 h 1443165"/>
                <a:gd name="connsiteX63" fmla="*/ 83996 w 912430"/>
                <a:gd name="connsiteY63" fmla="*/ 1369924 h 1443165"/>
                <a:gd name="connsiteX64" fmla="*/ 0 w 912430"/>
                <a:gd name="connsiteY64" fmla="*/ 1355328 h 1443165"/>
                <a:gd name="connsiteX65" fmla="*/ 0 w 912430"/>
                <a:gd name="connsiteY65" fmla="*/ 1338554 h 1443165"/>
                <a:gd name="connsiteX66" fmla="*/ 18182 w 912430"/>
                <a:gd name="connsiteY66" fmla="*/ 1329079 h 1443165"/>
                <a:gd name="connsiteX67" fmla="*/ 81948 w 912430"/>
                <a:gd name="connsiteY67" fmla="*/ 1340603 h 1443165"/>
                <a:gd name="connsiteX68" fmla="*/ 86685 w 912430"/>
                <a:gd name="connsiteY68" fmla="*/ 1316146 h 1443165"/>
                <a:gd name="connsiteX69" fmla="*/ 10116 w 912430"/>
                <a:gd name="connsiteY69" fmla="*/ 1300781 h 1443165"/>
                <a:gd name="connsiteX70" fmla="*/ 15237 w 912430"/>
                <a:gd name="connsiteY70" fmla="*/ 1270820 h 1443165"/>
                <a:gd name="connsiteX71" fmla="*/ 92703 w 912430"/>
                <a:gd name="connsiteY71" fmla="*/ 1284520 h 1443165"/>
                <a:gd name="connsiteX72" fmla="*/ 97184 w 912430"/>
                <a:gd name="connsiteY72" fmla="*/ 1262881 h 1443165"/>
                <a:gd name="connsiteX73" fmla="*/ 32779 w 912430"/>
                <a:gd name="connsiteY73" fmla="*/ 1248796 h 1443165"/>
                <a:gd name="connsiteX74" fmla="*/ 39053 w 912430"/>
                <a:gd name="connsiteY74" fmla="*/ 1219603 h 1443165"/>
                <a:gd name="connsiteX75" fmla="*/ 103203 w 912430"/>
                <a:gd name="connsiteY75" fmla="*/ 1230742 h 1443165"/>
                <a:gd name="connsiteX76" fmla="*/ 107300 w 912430"/>
                <a:gd name="connsiteY76" fmla="*/ 1208207 h 1443165"/>
                <a:gd name="connsiteX77" fmla="*/ 30090 w 912430"/>
                <a:gd name="connsiteY77" fmla="*/ 1191562 h 1443165"/>
                <a:gd name="connsiteX78" fmla="*/ 36364 w 912430"/>
                <a:gd name="connsiteY78" fmla="*/ 1163264 h 1443165"/>
                <a:gd name="connsiteX79" fmla="*/ 165175 w 912430"/>
                <a:gd name="connsiteY79" fmla="*/ 1187720 h 1443165"/>
                <a:gd name="connsiteX80" fmla="*/ 175418 w 912430"/>
                <a:gd name="connsiteY80" fmla="*/ 1139705 h 1443165"/>
                <a:gd name="connsiteX81" fmla="*/ 236110 w 912430"/>
                <a:gd name="connsiteY81" fmla="*/ 823184 h 1443165"/>
                <a:gd name="connsiteX82" fmla="*/ 223946 w 912430"/>
                <a:gd name="connsiteY82" fmla="*/ 792710 h 1443165"/>
                <a:gd name="connsiteX83" fmla="*/ 172473 w 912430"/>
                <a:gd name="connsiteY83" fmla="*/ 674783 h 1443165"/>
                <a:gd name="connsiteX84" fmla="*/ 161206 w 912430"/>
                <a:gd name="connsiteY84" fmla="*/ 647766 h 1443165"/>
                <a:gd name="connsiteX85" fmla="*/ 29852 w 912430"/>
                <a:gd name="connsiteY85" fmla="*/ 405352 h 1443165"/>
                <a:gd name="connsiteX86" fmla="*/ 33078 w 912430"/>
                <a:gd name="connsiteY86" fmla="*/ 316568 h 1443165"/>
                <a:gd name="connsiteX87" fmla="*/ 100477 w 912430"/>
                <a:gd name="connsiteY87" fmla="*/ 354863 h 1443165"/>
                <a:gd name="connsiteX88" fmla="*/ 97621 w 912430"/>
                <a:gd name="connsiteY88" fmla="*/ 384849 h 1443165"/>
                <a:gd name="connsiteX89" fmla="*/ 210374 w 912430"/>
                <a:gd name="connsiteY89" fmla="*/ 597445 h 1443165"/>
                <a:gd name="connsiteX90" fmla="*/ 346867 w 912430"/>
                <a:gd name="connsiteY90" fmla="*/ 574910 h 1443165"/>
                <a:gd name="connsiteX91" fmla="*/ 416522 w 912430"/>
                <a:gd name="connsiteY91" fmla="*/ 589763 h 1443165"/>
                <a:gd name="connsiteX92" fmla="*/ 444307 w 912430"/>
                <a:gd name="connsiteY92" fmla="*/ 580800 h 1443165"/>
                <a:gd name="connsiteX93" fmla="*/ 579904 w 912430"/>
                <a:gd name="connsiteY93" fmla="*/ 571325 h 1443165"/>
                <a:gd name="connsiteX94" fmla="*/ 606024 w 912430"/>
                <a:gd name="connsiteY94" fmla="*/ 567355 h 1443165"/>
                <a:gd name="connsiteX95" fmla="*/ 680417 w 912430"/>
                <a:gd name="connsiteY95" fmla="*/ 305253 h 1443165"/>
                <a:gd name="connsiteX96" fmla="*/ 417503 w 912430"/>
                <a:gd name="connsiteY96" fmla="*/ 39323 h 1443165"/>
                <a:gd name="connsiteX97" fmla="*/ 257539 w 912430"/>
                <a:gd name="connsiteY97" fmla="*/ 26825 h 1443165"/>
                <a:gd name="connsiteX98" fmla="*/ 294642 w 912430"/>
                <a:gd name="connsiteY98" fmla="*/ 13973 h 1443165"/>
                <a:gd name="connsiteX99" fmla="*/ 346867 w 912430"/>
                <a:gd name="connsiteY99" fmla="*/ 0 h 1443165"/>
                <a:gd name="connsiteX0" fmla="*/ 411272 w 912430"/>
                <a:gd name="connsiteY0" fmla="*/ 746871 h 1443165"/>
                <a:gd name="connsiteX1" fmla="*/ 391938 w 912430"/>
                <a:gd name="connsiteY1" fmla="*/ 774784 h 1443165"/>
                <a:gd name="connsiteX2" fmla="*/ 428686 w 912430"/>
                <a:gd name="connsiteY2" fmla="*/ 772352 h 1443165"/>
                <a:gd name="connsiteX3" fmla="*/ 411272 w 912430"/>
                <a:gd name="connsiteY3" fmla="*/ 746871 h 1443165"/>
                <a:gd name="connsiteX4" fmla="*/ 242128 w 912430"/>
                <a:gd name="connsiteY4" fmla="*/ 701416 h 1443165"/>
                <a:gd name="connsiteX5" fmla="*/ 282461 w 912430"/>
                <a:gd name="connsiteY5" fmla="*/ 743157 h 1443165"/>
                <a:gd name="connsiteX6" fmla="*/ 242128 w 912430"/>
                <a:gd name="connsiteY6" fmla="*/ 701416 h 1443165"/>
                <a:gd name="connsiteX7" fmla="*/ 573886 w 912430"/>
                <a:gd name="connsiteY7" fmla="*/ 682849 h 1443165"/>
                <a:gd name="connsiteX8" fmla="*/ 533936 w 912430"/>
                <a:gd name="connsiteY8" fmla="*/ 702952 h 1443165"/>
                <a:gd name="connsiteX9" fmla="*/ 532016 w 912430"/>
                <a:gd name="connsiteY9" fmla="*/ 737652 h 1443165"/>
                <a:gd name="connsiteX10" fmla="*/ 573886 w 912430"/>
                <a:gd name="connsiteY10" fmla="*/ 682849 h 1443165"/>
                <a:gd name="connsiteX11" fmla="*/ 346867 w 912430"/>
                <a:gd name="connsiteY11" fmla="*/ 0 h 1443165"/>
                <a:gd name="connsiteX12" fmla="*/ 434576 w 912430"/>
                <a:gd name="connsiteY12" fmla="*/ 0 h 1443165"/>
                <a:gd name="connsiteX13" fmla="*/ 578879 w 912430"/>
                <a:gd name="connsiteY13" fmla="*/ 50833 h 1443165"/>
                <a:gd name="connsiteX14" fmla="*/ 755194 w 912430"/>
                <a:gd name="connsiteY14" fmla="*/ 406022 h 1443165"/>
                <a:gd name="connsiteX15" fmla="*/ 650199 w 912430"/>
                <a:gd name="connsiteY15" fmla="*/ 623054 h 1443165"/>
                <a:gd name="connsiteX16" fmla="*/ 642005 w 912430"/>
                <a:gd name="connsiteY16" fmla="*/ 651992 h 1443165"/>
                <a:gd name="connsiteX17" fmla="*/ 593861 w 912430"/>
                <a:gd name="connsiteY17" fmla="*/ 786820 h 1443165"/>
                <a:gd name="connsiteX18" fmla="*/ 723056 w 912430"/>
                <a:gd name="connsiteY18" fmla="*/ 1155326 h 1443165"/>
                <a:gd name="connsiteX19" fmla="*/ 847512 w 912430"/>
                <a:gd name="connsiteY19" fmla="*/ 1111663 h 1443165"/>
                <a:gd name="connsiteX20" fmla="*/ 858012 w 912430"/>
                <a:gd name="connsiteY20" fmla="*/ 1139192 h 1443165"/>
                <a:gd name="connsiteX21" fmla="*/ 784259 w 912430"/>
                <a:gd name="connsiteY21" fmla="*/ 1165953 h 1443165"/>
                <a:gd name="connsiteX22" fmla="*/ 791302 w 912430"/>
                <a:gd name="connsiteY22" fmla="*/ 1188744 h 1443165"/>
                <a:gd name="connsiteX23" fmla="*/ 853659 w 912430"/>
                <a:gd name="connsiteY23" fmla="*/ 1167746 h 1443165"/>
                <a:gd name="connsiteX24" fmla="*/ 863517 w 912430"/>
                <a:gd name="connsiteY24" fmla="*/ 1196428 h 1443165"/>
                <a:gd name="connsiteX25" fmla="*/ 802186 w 912430"/>
                <a:gd name="connsiteY25" fmla="*/ 1218962 h 1443165"/>
                <a:gd name="connsiteX26" fmla="*/ 809740 w 912430"/>
                <a:gd name="connsiteY26" fmla="*/ 1240090 h 1443165"/>
                <a:gd name="connsiteX27" fmla="*/ 884004 w 912430"/>
                <a:gd name="connsiteY27" fmla="*/ 1214994 h 1443165"/>
                <a:gd name="connsiteX28" fmla="*/ 894504 w 912430"/>
                <a:gd name="connsiteY28" fmla="*/ 1243547 h 1443165"/>
                <a:gd name="connsiteX29" fmla="*/ 820240 w 912430"/>
                <a:gd name="connsiteY29" fmla="*/ 1270692 h 1443165"/>
                <a:gd name="connsiteX30" fmla="*/ 828563 w 912430"/>
                <a:gd name="connsiteY30" fmla="*/ 1294380 h 1443165"/>
                <a:gd name="connsiteX31" fmla="*/ 901803 w 912430"/>
                <a:gd name="connsiteY31" fmla="*/ 1269539 h 1443165"/>
                <a:gd name="connsiteX32" fmla="*/ 912430 w 912430"/>
                <a:gd name="connsiteY32" fmla="*/ 1294508 h 1443165"/>
                <a:gd name="connsiteX33" fmla="*/ 721006 w 912430"/>
                <a:gd name="connsiteY33" fmla="*/ 1361730 h 1443165"/>
                <a:gd name="connsiteX34" fmla="*/ 655961 w 912430"/>
                <a:gd name="connsiteY34" fmla="*/ 1176068 h 1443165"/>
                <a:gd name="connsiteX35" fmla="*/ 534961 w 912430"/>
                <a:gd name="connsiteY35" fmla="*/ 830610 h 1443165"/>
                <a:gd name="connsiteX36" fmla="*/ 511402 w 912430"/>
                <a:gd name="connsiteY36" fmla="*/ 806923 h 1443165"/>
                <a:gd name="connsiteX37" fmla="*/ 473885 w 912430"/>
                <a:gd name="connsiteY37" fmla="*/ 825489 h 1443165"/>
                <a:gd name="connsiteX38" fmla="*/ 475165 w 912430"/>
                <a:gd name="connsiteY38" fmla="*/ 840854 h 1443165"/>
                <a:gd name="connsiteX39" fmla="*/ 613579 w 912430"/>
                <a:gd name="connsiteY39" fmla="*/ 1386954 h 1443165"/>
                <a:gd name="connsiteX40" fmla="*/ 612939 w 912430"/>
                <a:gd name="connsiteY40" fmla="*/ 1394252 h 1443165"/>
                <a:gd name="connsiteX41" fmla="*/ 422028 w 912430"/>
                <a:gd name="connsiteY41" fmla="*/ 1443165 h 1443165"/>
                <a:gd name="connsiteX42" fmla="*/ 433040 w 912430"/>
                <a:gd name="connsiteY42" fmla="*/ 1412562 h 1443165"/>
                <a:gd name="connsiteX43" fmla="*/ 487970 w 912430"/>
                <a:gd name="connsiteY43" fmla="*/ 1397197 h 1443165"/>
                <a:gd name="connsiteX44" fmla="*/ 482592 w 912430"/>
                <a:gd name="connsiteY44" fmla="*/ 1372997 h 1443165"/>
                <a:gd name="connsiteX45" fmla="*/ 405895 w 912430"/>
                <a:gd name="connsiteY45" fmla="*/ 1391692 h 1443165"/>
                <a:gd name="connsiteX46" fmla="*/ 398084 w 912430"/>
                <a:gd name="connsiteY46" fmla="*/ 1362242 h 1443165"/>
                <a:gd name="connsiteX47" fmla="*/ 472860 w 912430"/>
                <a:gd name="connsiteY47" fmla="*/ 1342267 h 1443165"/>
                <a:gd name="connsiteX48" fmla="*/ 469787 w 912430"/>
                <a:gd name="connsiteY48" fmla="*/ 1320244 h 1443165"/>
                <a:gd name="connsiteX49" fmla="*/ 405126 w 912430"/>
                <a:gd name="connsiteY49" fmla="*/ 1335225 h 1443165"/>
                <a:gd name="connsiteX50" fmla="*/ 396931 w 912430"/>
                <a:gd name="connsiteY50" fmla="*/ 1306415 h 1443165"/>
                <a:gd name="connsiteX51" fmla="*/ 442898 w 912430"/>
                <a:gd name="connsiteY51" fmla="*/ 1293868 h 1443165"/>
                <a:gd name="connsiteX52" fmla="*/ 452758 w 912430"/>
                <a:gd name="connsiteY52" fmla="*/ 1266210 h 1443165"/>
                <a:gd name="connsiteX53" fmla="*/ 379518 w 912430"/>
                <a:gd name="connsiteY53" fmla="*/ 1284392 h 1443165"/>
                <a:gd name="connsiteX54" fmla="*/ 371067 w 912430"/>
                <a:gd name="connsiteY54" fmla="*/ 1256095 h 1443165"/>
                <a:gd name="connsiteX55" fmla="*/ 475934 w 912430"/>
                <a:gd name="connsiteY55" fmla="*/ 1229590 h 1443165"/>
                <a:gd name="connsiteX56" fmla="*/ 494115 w 912430"/>
                <a:gd name="connsiteY56" fmla="*/ 1198988 h 1443165"/>
                <a:gd name="connsiteX57" fmla="*/ 408584 w 912430"/>
                <a:gd name="connsiteY57" fmla="*/ 862493 h 1443165"/>
                <a:gd name="connsiteX58" fmla="*/ 385920 w 912430"/>
                <a:gd name="connsiteY58" fmla="*/ 840341 h 1443165"/>
                <a:gd name="connsiteX59" fmla="*/ 334319 w 912430"/>
                <a:gd name="connsiteY59" fmla="*/ 819471 h 1443165"/>
                <a:gd name="connsiteX60" fmla="*/ 305893 w 912430"/>
                <a:gd name="connsiteY60" fmla="*/ 831251 h 1443165"/>
                <a:gd name="connsiteX61" fmla="*/ 255317 w 912430"/>
                <a:gd name="connsiteY61" fmla="*/ 1094890 h 1443165"/>
                <a:gd name="connsiteX62" fmla="*/ 198338 w 912430"/>
                <a:gd name="connsiteY62" fmla="*/ 1391563 h 1443165"/>
                <a:gd name="connsiteX63" fmla="*/ 83996 w 912430"/>
                <a:gd name="connsiteY63" fmla="*/ 1369924 h 1443165"/>
                <a:gd name="connsiteX64" fmla="*/ 0 w 912430"/>
                <a:gd name="connsiteY64" fmla="*/ 1355328 h 1443165"/>
                <a:gd name="connsiteX65" fmla="*/ 0 w 912430"/>
                <a:gd name="connsiteY65" fmla="*/ 1338554 h 1443165"/>
                <a:gd name="connsiteX66" fmla="*/ 18182 w 912430"/>
                <a:gd name="connsiteY66" fmla="*/ 1329079 h 1443165"/>
                <a:gd name="connsiteX67" fmla="*/ 81948 w 912430"/>
                <a:gd name="connsiteY67" fmla="*/ 1340603 h 1443165"/>
                <a:gd name="connsiteX68" fmla="*/ 86685 w 912430"/>
                <a:gd name="connsiteY68" fmla="*/ 1316146 h 1443165"/>
                <a:gd name="connsiteX69" fmla="*/ 10116 w 912430"/>
                <a:gd name="connsiteY69" fmla="*/ 1300781 h 1443165"/>
                <a:gd name="connsiteX70" fmla="*/ 15237 w 912430"/>
                <a:gd name="connsiteY70" fmla="*/ 1270820 h 1443165"/>
                <a:gd name="connsiteX71" fmla="*/ 92703 w 912430"/>
                <a:gd name="connsiteY71" fmla="*/ 1284520 h 1443165"/>
                <a:gd name="connsiteX72" fmla="*/ 97184 w 912430"/>
                <a:gd name="connsiteY72" fmla="*/ 1262881 h 1443165"/>
                <a:gd name="connsiteX73" fmla="*/ 32779 w 912430"/>
                <a:gd name="connsiteY73" fmla="*/ 1248796 h 1443165"/>
                <a:gd name="connsiteX74" fmla="*/ 39053 w 912430"/>
                <a:gd name="connsiteY74" fmla="*/ 1219603 h 1443165"/>
                <a:gd name="connsiteX75" fmla="*/ 103203 w 912430"/>
                <a:gd name="connsiteY75" fmla="*/ 1230742 h 1443165"/>
                <a:gd name="connsiteX76" fmla="*/ 107300 w 912430"/>
                <a:gd name="connsiteY76" fmla="*/ 1208207 h 1443165"/>
                <a:gd name="connsiteX77" fmla="*/ 30090 w 912430"/>
                <a:gd name="connsiteY77" fmla="*/ 1191562 h 1443165"/>
                <a:gd name="connsiteX78" fmla="*/ 36364 w 912430"/>
                <a:gd name="connsiteY78" fmla="*/ 1163264 h 1443165"/>
                <a:gd name="connsiteX79" fmla="*/ 165175 w 912430"/>
                <a:gd name="connsiteY79" fmla="*/ 1187720 h 1443165"/>
                <a:gd name="connsiteX80" fmla="*/ 175418 w 912430"/>
                <a:gd name="connsiteY80" fmla="*/ 1139705 h 1443165"/>
                <a:gd name="connsiteX81" fmla="*/ 236110 w 912430"/>
                <a:gd name="connsiteY81" fmla="*/ 823184 h 1443165"/>
                <a:gd name="connsiteX82" fmla="*/ 223946 w 912430"/>
                <a:gd name="connsiteY82" fmla="*/ 792710 h 1443165"/>
                <a:gd name="connsiteX83" fmla="*/ 172473 w 912430"/>
                <a:gd name="connsiteY83" fmla="*/ 674783 h 1443165"/>
                <a:gd name="connsiteX84" fmla="*/ 161206 w 912430"/>
                <a:gd name="connsiteY84" fmla="*/ 647766 h 1443165"/>
                <a:gd name="connsiteX85" fmla="*/ 29852 w 912430"/>
                <a:gd name="connsiteY85" fmla="*/ 405352 h 1443165"/>
                <a:gd name="connsiteX86" fmla="*/ 33078 w 912430"/>
                <a:gd name="connsiteY86" fmla="*/ 316568 h 1443165"/>
                <a:gd name="connsiteX87" fmla="*/ 100477 w 912430"/>
                <a:gd name="connsiteY87" fmla="*/ 354863 h 1443165"/>
                <a:gd name="connsiteX88" fmla="*/ 97621 w 912430"/>
                <a:gd name="connsiteY88" fmla="*/ 384849 h 1443165"/>
                <a:gd name="connsiteX89" fmla="*/ 210374 w 912430"/>
                <a:gd name="connsiteY89" fmla="*/ 597445 h 1443165"/>
                <a:gd name="connsiteX90" fmla="*/ 346867 w 912430"/>
                <a:gd name="connsiteY90" fmla="*/ 574910 h 1443165"/>
                <a:gd name="connsiteX91" fmla="*/ 416522 w 912430"/>
                <a:gd name="connsiteY91" fmla="*/ 589763 h 1443165"/>
                <a:gd name="connsiteX92" fmla="*/ 444307 w 912430"/>
                <a:gd name="connsiteY92" fmla="*/ 580800 h 1443165"/>
                <a:gd name="connsiteX93" fmla="*/ 579904 w 912430"/>
                <a:gd name="connsiteY93" fmla="*/ 571325 h 1443165"/>
                <a:gd name="connsiteX94" fmla="*/ 606024 w 912430"/>
                <a:gd name="connsiteY94" fmla="*/ 567355 h 1443165"/>
                <a:gd name="connsiteX95" fmla="*/ 680417 w 912430"/>
                <a:gd name="connsiteY95" fmla="*/ 305253 h 1443165"/>
                <a:gd name="connsiteX96" fmla="*/ 417503 w 912430"/>
                <a:gd name="connsiteY96" fmla="*/ 39323 h 1443165"/>
                <a:gd name="connsiteX97" fmla="*/ 257539 w 912430"/>
                <a:gd name="connsiteY97" fmla="*/ 26825 h 1443165"/>
                <a:gd name="connsiteX98" fmla="*/ 294642 w 912430"/>
                <a:gd name="connsiteY98" fmla="*/ 13973 h 1443165"/>
                <a:gd name="connsiteX99" fmla="*/ 346867 w 912430"/>
                <a:gd name="connsiteY99" fmla="*/ 0 h 1443165"/>
                <a:gd name="connsiteX0" fmla="*/ 411272 w 912430"/>
                <a:gd name="connsiteY0" fmla="*/ 746871 h 1443165"/>
                <a:gd name="connsiteX1" fmla="*/ 391938 w 912430"/>
                <a:gd name="connsiteY1" fmla="*/ 774784 h 1443165"/>
                <a:gd name="connsiteX2" fmla="*/ 428686 w 912430"/>
                <a:gd name="connsiteY2" fmla="*/ 772352 h 1443165"/>
                <a:gd name="connsiteX3" fmla="*/ 411272 w 912430"/>
                <a:gd name="connsiteY3" fmla="*/ 746871 h 1443165"/>
                <a:gd name="connsiteX4" fmla="*/ 242128 w 912430"/>
                <a:gd name="connsiteY4" fmla="*/ 701416 h 1443165"/>
                <a:gd name="connsiteX5" fmla="*/ 282461 w 912430"/>
                <a:gd name="connsiteY5" fmla="*/ 743157 h 1443165"/>
                <a:gd name="connsiteX6" fmla="*/ 242128 w 912430"/>
                <a:gd name="connsiteY6" fmla="*/ 701416 h 1443165"/>
                <a:gd name="connsiteX7" fmla="*/ 573886 w 912430"/>
                <a:gd name="connsiteY7" fmla="*/ 682849 h 1443165"/>
                <a:gd name="connsiteX8" fmla="*/ 533936 w 912430"/>
                <a:gd name="connsiteY8" fmla="*/ 702952 h 1443165"/>
                <a:gd name="connsiteX9" fmla="*/ 532016 w 912430"/>
                <a:gd name="connsiteY9" fmla="*/ 737652 h 1443165"/>
                <a:gd name="connsiteX10" fmla="*/ 573886 w 912430"/>
                <a:gd name="connsiteY10" fmla="*/ 682849 h 1443165"/>
                <a:gd name="connsiteX11" fmla="*/ 346867 w 912430"/>
                <a:gd name="connsiteY11" fmla="*/ 0 h 1443165"/>
                <a:gd name="connsiteX12" fmla="*/ 434576 w 912430"/>
                <a:gd name="connsiteY12" fmla="*/ 0 h 1443165"/>
                <a:gd name="connsiteX13" fmla="*/ 578879 w 912430"/>
                <a:gd name="connsiteY13" fmla="*/ 50833 h 1443165"/>
                <a:gd name="connsiteX14" fmla="*/ 755194 w 912430"/>
                <a:gd name="connsiteY14" fmla="*/ 406022 h 1443165"/>
                <a:gd name="connsiteX15" fmla="*/ 650199 w 912430"/>
                <a:gd name="connsiteY15" fmla="*/ 623054 h 1443165"/>
                <a:gd name="connsiteX16" fmla="*/ 642005 w 912430"/>
                <a:gd name="connsiteY16" fmla="*/ 651992 h 1443165"/>
                <a:gd name="connsiteX17" fmla="*/ 593861 w 912430"/>
                <a:gd name="connsiteY17" fmla="*/ 786820 h 1443165"/>
                <a:gd name="connsiteX18" fmla="*/ 723056 w 912430"/>
                <a:gd name="connsiteY18" fmla="*/ 1155326 h 1443165"/>
                <a:gd name="connsiteX19" fmla="*/ 847512 w 912430"/>
                <a:gd name="connsiteY19" fmla="*/ 1111663 h 1443165"/>
                <a:gd name="connsiteX20" fmla="*/ 858012 w 912430"/>
                <a:gd name="connsiteY20" fmla="*/ 1139192 h 1443165"/>
                <a:gd name="connsiteX21" fmla="*/ 784259 w 912430"/>
                <a:gd name="connsiteY21" fmla="*/ 1165953 h 1443165"/>
                <a:gd name="connsiteX22" fmla="*/ 791302 w 912430"/>
                <a:gd name="connsiteY22" fmla="*/ 1188744 h 1443165"/>
                <a:gd name="connsiteX23" fmla="*/ 853659 w 912430"/>
                <a:gd name="connsiteY23" fmla="*/ 1167746 h 1443165"/>
                <a:gd name="connsiteX24" fmla="*/ 863517 w 912430"/>
                <a:gd name="connsiteY24" fmla="*/ 1196428 h 1443165"/>
                <a:gd name="connsiteX25" fmla="*/ 802186 w 912430"/>
                <a:gd name="connsiteY25" fmla="*/ 1218962 h 1443165"/>
                <a:gd name="connsiteX26" fmla="*/ 809740 w 912430"/>
                <a:gd name="connsiteY26" fmla="*/ 1240090 h 1443165"/>
                <a:gd name="connsiteX27" fmla="*/ 884004 w 912430"/>
                <a:gd name="connsiteY27" fmla="*/ 1214994 h 1443165"/>
                <a:gd name="connsiteX28" fmla="*/ 894504 w 912430"/>
                <a:gd name="connsiteY28" fmla="*/ 1243547 h 1443165"/>
                <a:gd name="connsiteX29" fmla="*/ 820240 w 912430"/>
                <a:gd name="connsiteY29" fmla="*/ 1270692 h 1443165"/>
                <a:gd name="connsiteX30" fmla="*/ 828563 w 912430"/>
                <a:gd name="connsiteY30" fmla="*/ 1294380 h 1443165"/>
                <a:gd name="connsiteX31" fmla="*/ 901803 w 912430"/>
                <a:gd name="connsiteY31" fmla="*/ 1269539 h 1443165"/>
                <a:gd name="connsiteX32" fmla="*/ 912430 w 912430"/>
                <a:gd name="connsiteY32" fmla="*/ 1294508 h 1443165"/>
                <a:gd name="connsiteX33" fmla="*/ 721006 w 912430"/>
                <a:gd name="connsiteY33" fmla="*/ 1361730 h 1443165"/>
                <a:gd name="connsiteX34" fmla="*/ 655961 w 912430"/>
                <a:gd name="connsiteY34" fmla="*/ 1176068 h 1443165"/>
                <a:gd name="connsiteX35" fmla="*/ 534961 w 912430"/>
                <a:gd name="connsiteY35" fmla="*/ 830610 h 1443165"/>
                <a:gd name="connsiteX36" fmla="*/ 511402 w 912430"/>
                <a:gd name="connsiteY36" fmla="*/ 806923 h 1443165"/>
                <a:gd name="connsiteX37" fmla="*/ 473885 w 912430"/>
                <a:gd name="connsiteY37" fmla="*/ 825489 h 1443165"/>
                <a:gd name="connsiteX38" fmla="*/ 475165 w 912430"/>
                <a:gd name="connsiteY38" fmla="*/ 840854 h 1443165"/>
                <a:gd name="connsiteX39" fmla="*/ 613579 w 912430"/>
                <a:gd name="connsiteY39" fmla="*/ 1386954 h 1443165"/>
                <a:gd name="connsiteX40" fmla="*/ 612939 w 912430"/>
                <a:gd name="connsiteY40" fmla="*/ 1394252 h 1443165"/>
                <a:gd name="connsiteX41" fmla="*/ 422028 w 912430"/>
                <a:gd name="connsiteY41" fmla="*/ 1443165 h 1443165"/>
                <a:gd name="connsiteX42" fmla="*/ 433040 w 912430"/>
                <a:gd name="connsiteY42" fmla="*/ 1412562 h 1443165"/>
                <a:gd name="connsiteX43" fmla="*/ 487970 w 912430"/>
                <a:gd name="connsiteY43" fmla="*/ 1397197 h 1443165"/>
                <a:gd name="connsiteX44" fmla="*/ 482592 w 912430"/>
                <a:gd name="connsiteY44" fmla="*/ 1372997 h 1443165"/>
                <a:gd name="connsiteX45" fmla="*/ 405895 w 912430"/>
                <a:gd name="connsiteY45" fmla="*/ 1391692 h 1443165"/>
                <a:gd name="connsiteX46" fmla="*/ 398084 w 912430"/>
                <a:gd name="connsiteY46" fmla="*/ 1362242 h 1443165"/>
                <a:gd name="connsiteX47" fmla="*/ 472860 w 912430"/>
                <a:gd name="connsiteY47" fmla="*/ 1342267 h 1443165"/>
                <a:gd name="connsiteX48" fmla="*/ 469787 w 912430"/>
                <a:gd name="connsiteY48" fmla="*/ 1320244 h 1443165"/>
                <a:gd name="connsiteX49" fmla="*/ 405126 w 912430"/>
                <a:gd name="connsiteY49" fmla="*/ 1335225 h 1443165"/>
                <a:gd name="connsiteX50" fmla="*/ 396931 w 912430"/>
                <a:gd name="connsiteY50" fmla="*/ 1306415 h 1443165"/>
                <a:gd name="connsiteX51" fmla="*/ 442898 w 912430"/>
                <a:gd name="connsiteY51" fmla="*/ 1293868 h 1443165"/>
                <a:gd name="connsiteX52" fmla="*/ 452758 w 912430"/>
                <a:gd name="connsiteY52" fmla="*/ 1266210 h 1443165"/>
                <a:gd name="connsiteX53" fmla="*/ 379518 w 912430"/>
                <a:gd name="connsiteY53" fmla="*/ 1284392 h 1443165"/>
                <a:gd name="connsiteX54" fmla="*/ 371067 w 912430"/>
                <a:gd name="connsiteY54" fmla="*/ 1256095 h 1443165"/>
                <a:gd name="connsiteX55" fmla="*/ 475934 w 912430"/>
                <a:gd name="connsiteY55" fmla="*/ 1229590 h 1443165"/>
                <a:gd name="connsiteX56" fmla="*/ 494115 w 912430"/>
                <a:gd name="connsiteY56" fmla="*/ 1198988 h 1443165"/>
                <a:gd name="connsiteX57" fmla="*/ 408584 w 912430"/>
                <a:gd name="connsiteY57" fmla="*/ 862493 h 1443165"/>
                <a:gd name="connsiteX58" fmla="*/ 385920 w 912430"/>
                <a:gd name="connsiteY58" fmla="*/ 840341 h 1443165"/>
                <a:gd name="connsiteX59" fmla="*/ 334319 w 912430"/>
                <a:gd name="connsiteY59" fmla="*/ 819471 h 1443165"/>
                <a:gd name="connsiteX60" fmla="*/ 305893 w 912430"/>
                <a:gd name="connsiteY60" fmla="*/ 831251 h 1443165"/>
                <a:gd name="connsiteX61" fmla="*/ 255317 w 912430"/>
                <a:gd name="connsiteY61" fmla="*/ 1094890 h 1443165"/>
                <a:gd name="connsiteX62" fmla="*/ 198338 w 912430"/>
                <a:gd name="connsiteY62" fmla="*/ 1391563 h 1443165"/>
                <a:gd name="connsiteX63" fmla="*/ 83996 w 912430"/>
                <a:gd name="connsiteY63" fmla="*/ 1369924 h 1443165"/>
                <a:gd name="connsiteX64" fmla="*/ 0 w 912430"/>
                <a:gd name="connsiteY64" fmla="*/ 1355328 h 1443165"/>
                <a:gd name="connsiteX65" fmla="*/ 0 w 912430"/>
                <a:gd name="connsiteY65" fmla="*/ 1338554 h 1443165"/>
                <a:gd name="connsiteX66" fmla="*/ 18182 w 912430"/>
                <a:gd name="connsiteY66" fmla="*/ 1329079 h 1443165"/>
                <a:gd name="connsiteX67" fmla="*/ 81948 w 912430"/>
                <a:gd name="connsiteY67" fmla="*/ 1340603 h 1443165"/>
                <a:gd name="connsiteX68" fmla="*/ 86685 w 912430"/>
                <a:gd name="connsiteY68" fmla="*/ 1316146 h 1443165"/>
                <a:gd name="connsiteX69" fmla="*/ 10116 w 912430"/>
                <a:gd name="connsiteY69" fmla="*/ 1300781 h 1443165"/>
                <a:gd name="connsiteX70" fmla="*/ 15237 w 912430"/>
                <a:gd name="connsiteY70" fmla="*/ 1270820 h 1443165"/>
                <a:gd name="connsiteX71" fmla="*/ 92703 w 912430"/>
                <a:gd name="connsiteY71" fmla="*/ 1284520 h 1443165"/>
                <a:gd name="connsiteX72" fmla="*/ 97184 w 912430"/>
                <a:gd name="connsiteY72" fmla="*/ 1262881 h 1443165"/>
                <a:gd name="connsiteX73" fmla="*/ 32779 w 912430"/>
                <a:gd name="connsiteY73" fmla="*/ 1248796 h 1443165"/>
                <a:gd name="connsiteX74" fmla="*/ 39053 w 912430"/>
                <a:gd name="connsiteY74" fmla="*/ 1219603 h 1443165"/>
                <a:gd name="connsiteX75" fmla="*/ 103203 w 912430"/>
                <a:gd name="connsiteY75" fmla="*/ 1230742 h 1443165"/>
                <a:gd name="connsiteX76" fmla="*/ 107300 w 912430"/>
                <a:gd name="connsiteY76" fmla="*/ 1208207 h 1443165"/>
                <a:gd name="connsiteX77" fmla="*/ 30090 w 912430"/>
                <a:gd name="connsiteY77" fmla="*/ 1191562 h 1443165"/>
                <a:gd name="connsiteX78" fmla="*/ 36364 w 912430"/>
                <a:gd name="connsiteY78" fmla="*/ 1163264 h 1443165"/>
                <a:gd name="connsiteX79" fmla="*/ 165175 w 912430"/>
                <a:gd name="connsiteY79" fmla="*/ 1187720 h 1443165"/>
                <a:gd name="connsiteX80" fmla="*/ 175418 w 912430"/>
                <a:gd name="connsiteY80" fmla="*/ 1139705 h 1443165"/>
                <a:gd name="connsiteX81" fmla="*/ 236110 w 912430"/>
                <a:gd name="connsiteY81" fmla="*/ 823184 h 1443165"/>
                <a:gd name="connsiteX82" fmla="*/ 223946 w 912430"/>
                <a:gd name="connsiteY82" fmla="*/ 792710 h 1443165"/>
                <a:gd name="connsiteX83" fmla="*/ 172473 w 912430"/>
                <a:gd name="connsiteY83" fmla="*/ 674783 h 1443165"/>
                <a:gd name="connsiteX84" fmla="*/ 161206 w 912430"/>
                <a:gd name="connsiteY84" fmla="*/ 647766 h 1443165"/>
                <a:gd name="connsiteX85" fmla="*/ 29852 w 912430"/>
                <a:gd name="connsiteY85" fmla="*/ 405352 h 1443165"/>
                <a:gd name="connsiteX86" fmla="*/ 33078 w 912430"/>
                <a:gd name="connsiteY86" fmla="*/ 316568 h 1443165"/>
                <a:gd name="connsiteX87" fmla="*/ 124057 w 912430"/>
                <a:gd name="connsiteY87" fmla="*/ 255301 h 1443165"/>
                <a:gd name="connsiteX88" fmla="*/ 97621 w 912430"/>
                <a:gd name="connsiteY88" fmla="*/ 384849 h 1443165"/>
                <a:gd name="connsiteX89" fmla="*/ 210374 w 912430"/>
                <a:gd name="connsiteY89" fmla="*/ 597445 h 1443165"/>
                <a:gd name="connsiteX90" fmla="*/ 346867 w 912430"/>
                <a:gd name="connsiteY90" fmla="*/ 574910 h 1443165"/>
                <a:gd name="connsiteX91" fmla="*/ 416522 w 912430"/>
                <a:gd name="connsiteY91" fmla="*/ 589763 h 1443165"/>
                <a:gd name="connsiteX92" fmla="*/ 444307 w 912430"/>
                <a:gd name="connsiteY92" fmla="*/ 580800 h 1443165"/>
                <a:gd name="connsiteX93" fmla="*/ 579904 w 912430"/>
                <a:gd name="connsiteY93" fmla="*/ 571325 h 1443165"/>
                <a:gd name="connsiteX94" fmla="*/ 606024 w 912430"/>
                <a:gd name="connsiteY94" fmla="*/ 567355 h 1443165"/>
                <a:gd name="connsiteX95" fmla="*/ 680417 w 912430"/>
                <a:gd name="connsiteY95" fmla="*/ 305253 h 1443165"/>
                <a:gd name="connsiteX96" fmla="*/ 417503 w 912430"/>
                <a:gd name="connsiteY96" fmla="*/ 39323 h 1443165"/>
                <a:gd name="connsiteX97" fmla="*/ 257539 w 912430"/>
                <a:gd name="connsiteY97" fmla="*/ 26825 h 1443165"/>
                <a:gd name="connsiteX98" fmla="*/ 294642 w 912430"/>
                <a:gd name="connsiteY98" fmla="*/ 13973 h 1443165"/>
                <a:gd name="connsiteX99" fmla="*/ 346867 w 912430"/>
                <a:gd name="connsiteY99" fmla="*/ 0 h 1443165"/>
                <a:gd name="connsiteX0" fmla="*/ 411272 w 912430"/>
                <a:gd name="connsiteY0" fmla="*/ 746871 h 1443165"/>
                <a:gd name="connsiteX1" fmla="*/ 391938 w 912430"/>
                <a:gd name="connsiteY1" fmla="*/ 774784 h 1443165"/>
                <a:gd name="connsiteX2" fmla="*/ 428686 w 912430"/>
                <a:gd name="connsiteY2" fmla="*/ 772352 h 1443165"/>
                <a:gd name="connsiteX3" fmla="*/ 411272 w 912430"/>
                <a:gd name="connsiteY3" fmla="*/ 746871 h 1443165"/>
                <a:gd name="connsiteX4" fmla="*/ 242128 w 912430"/>
                <a:gd name="connsiteY4" fmla="*/ 701416 h 1443165"/>
                <a:gd name="connsiteX5" fmla="*/ 282461 w 912430"/>
                <a:gd name="connsiteY5" fmla="*/ 743157 h 1443165"/>
                <a:gd name="connsiteX6" fmla="*/ 242128 w 912430"/>
                <a:gd name="connsiteY6" fmla="*/ 701416 h 1443165"/>
                <a:gd name="connsiteX7" fmla="*/ 573886 w 912430"/>
                <a:gd name="connsiteY7" fmla="*/ 682849 h 1443165"/>
                <a:gd name="connsiteX8" fmla="*/ 533936 w 912430"/>
                <a:gd name="connsiteY8" fmla="*/ 702952 h 1443165"/>
                <a:gd name="connsiteX9" fmla="*/ 532016 w 912430"/>
                <a:gd name="connsiteY9" fmla="*/ 737652 h 1443165"/>
                <a:gd name="connsiteX10" fmla="*/ 573886 w 912430"/>
                <a:gd name="connsiteY10" fmla="*/ 682849 h 1443165"/>
                <a:gd name="connsiteX11" fmla="*/ 346867 w 912430"/>
                <a:gd name="connsiteY11" fmla="*/ 0 h 1443165"/>
                <a:gd name="connsiteX12" fmla="*/ 434576 w 912430"/>
                <a:gd name="connsiteY12" fmla="*/ 0 h 1443165"/>
                <a:gd name="connsiteX13" fmla="*/ 578879 w 912430"/>
                <a:gd name="connsiteY13" fmla="*/ 50833 h 1443165"/>
                <a:gd name="connsiteX14" fmla="*/ 755194 w 912430"/>
                <a:gd name="connsiteY14" fmla="*/ 406022 h 1443165"/>
                <a:gd name="connsiteX15" fmla="*/ 650199 w 912430"/>
                <a:gd name="connsiteY15" fmla="*/ 623054 h 1443165"/>
                <a:gd name="connsiteX16" fmla="*/ 642005 w 912430"/>
                <a:gd name="connsiteY16" fmla="*/ 651992 h 1443165"/>
                <a:gd name="connsiteX17" fmla="*/ 593861 w 912430"/>
                <a:gd name="connsiteY17" fmla="*/ 786820 h 1443165"/>
                <a:gd name="connsiteX18" fmla="*/ 723056 w 912430"/>
                <a:gd name="connsiteY18" fmla="*/ 1155326 h 1443165"/>
                <a:gd name="connsiteX19" fmla="*/ 847512 w 912430"/>
                <a:gd name="connsiteY19" fmla="*/ 1111663 h 1443165"/>
                <a:gd name="connsiteX20" fmla="*/ 858012 w 912430"/>
                <a:gd name="connsiteY20" fmla="*/ 1139192 h 1443165"/>
                <a:gd name="connsiteX21" fmla="*/ 784259 w 912430"/>
                <a:gd name="connsiteY21" fmla="*/ 1165953 h 1443165"/>
                <a:gd name="connsiteX22" fmla="*/ 791302 w 912430"/>
                <a:gd name="connsiteY22" fmla="*/ 1188744 h 1443165"/>
                <a:gd name="connsiteX23" fmla="*/ 853659 w 912430"/>
                <a:gd name="connsiteY23" fmla="*/ 1167746 h 1443165"/>
                <a:gd name="connsiteX24" fmla="*/ 863517 w 912430"/>
                <a:gd name="connsiteY24" fmla="*/ 1196428 h 1443165"/>
                <a:gd name="connsiteX25" fmla="*/ 802186 w 912430"/>
                <a:gd name="connsiteY25" fmla="*/ 1218962 h 1443165"/>
                <a:gd name="connsiteX26" fmla="*/ 809740 w 912430"/>
                <a:gd name="connsiteY26" fmla="*/ 1240090 h 1443165"/>
                <a:gd name="connsiteX27" fmla="*/ 884004 w 912430"/>
                <a:gd name="connsiteY27" fmla="*/ 1214994 h 1443165"/>
                <a:gd name="connsiteX28" fmla="*/ 894504 w 912430"/>
                <a:gd name="connsiteY28" fmla="*/ 1243547 h 1443165"/>
                <a:gd name="connsiteX29" fmla="*/ 820240 w 912430"/>
                <a:gd name="connsiteY29" fmla="*/ 1270692 h 1443165"/>
                <a:gd name="connsiteX30" fmla="*/ 828563 w 912430"/>
                <a:gd name="connsiteY30" fmla="*/ 1294380 h 1443165"/>
                <a:gd name="connsiteX31" fmla="*/ 901803 w 912430"/>
                <a:gd name="connsiteY31" fmla="*/ 1269539 h 1443165"/>
                <a:gd name="connsiteX32" fmla="*/ 912430 w 912430"/>
                <a:gd name="connsiteY32" fmla="*/ 1294508 h 1443165"/>
                <a:gd name="connsiteX33" fmla="*/ 721006 w 912430"/>
                <a:gd name="connsiteY33" fmla="*/ 1361730 h 1443165"/>
                <a:gd name="connsiteX34" fmla="*/ 655961 w 912430"/>
                <a:gd name="connsiteY34" fmla="*/ 1176068 h 1443165"/>
                <a:gd name="connsiteX35" fmla="*/ 534961 w 912430"/>
                <a:gd name="connsiteY35" fmla="*/ 830610 h 1443165"/>
                <a:gd name="connsiteX36" fmla="*/ 511402 w 912430"/>
                <a:gd name="connsiteY36" fmla="*/ 806923 h 1443165"/>
                <a:gd name="connsiteX37" fmla="*/ 473885 w 912430"/>
                <a:gd name="connsiteY37" fmla="*/ 825489 h 1443165"/>
                <a:gd name="connsiteX38" fmla="*/ 475165 w 912430"/>
                <a:gd name="connsiteY38" fmla="*/ 840854 h 1443165"/>
                <a:gd name="connsiteX39" fmla="*/ 613579 w 912430"/>
                <a:gd name="connsiteY39" fmla="*/ 1386954 h 1443165"/>
                <a:gd name="connsiteX40" fmla="*/ 612939 w 912430"/>
                <a:gd name="connsiteY40" fmla="*/ 1394252 h 1443165"/>
                <a:gd name="connsiteX41" fmla="*/ 422028 w 912430"/>
                <a:gd name="connsiteY41" fmla="*/ 1443165 h 1443165"/>
                <a:gd name="connsiteX42" fmla="*/ 433040 w 912430"/>
                <a:gd name="connsiteY42" fmla="*/ 1412562 h 1443165"/>
                <a:gd name="connsiteX43" fmla="*/ 487970 w 912430"/>
                <a:gd name="connsiteY43" fmla="*/ 1397197 h 1443165"/>
                <a:gd name="connsiteX44" fmla="*/ 482592 w 912430"/>
                <a:gd name="connsiteY44" fmla="*/ 1372997 h 1443165"/>
                <a:gd name="connsiteX45" fmla="*/ 405895 w 912430"/>
                <a:gd name="connsiteY45" fmla="*/ 1391692 h 1443165"/>
                <a:gd name="connsiteX46" fmla="*/ 398084 w 912430"/>
                <a:gd name="connsiteY46" fmla="*/ 1362242 h 1443165"/>
                <a:gd name="connsiteX47" fmla="*/ 472860 w 912430"/>
                <a:gd name="connsiteY47" fmla="*/ 1342267 h 1443165"/>
                <a:gd name="connsiteX48" fmla="*/ 469787 w 912430"/>
                <a:gd name="connsiteY48" fmla="*/ 1320244 h 1443165"/>
                <a:gd name="connsiteX49" fmla="*/ 405126 w 912430"/>
                <a:gd name="connsiteY49" fmla="*/ 1335225 h 1443165"/>
                <a:gd name="connsiteX50" fmla="*/ 396931 w 912430"/>
                <a:gd name="connsiteY50" fmla="*/ 1306415 h 1443165"/>
                <a:gd name="connsiteX51" fmla="*/ 442898 w 912430"/>
                <a:gd name="connsiteY51" fmla="*/ 1293868 h 1443165"/>
                <a:gd name="connsiteX52" fmla="*/ 452758 w 912430"/>
                <a:gd name="connsiteY52" fmla="*/ 1266210 h 1443165"/>
                <a:gd name="connsiteX53" fmla="*/ 379518 w 912430"/>
                <a:gd name="connsiteY53" fmla="*/ 1284392 h 1443165"/>
                <a:gd name="connsiteX54" fmla="*/ 371067 w 912430"/>
                <a:gd name="connsiteY54" fmla="*/ 1256095 h 1443165"/>
                <a:gd name="connsiteX55" fmla="*/ 475934 w 912430"/>
                <a:gd name="connsiteY55" fmla="*/ 1229590 h 1443165"/>
                <a:gd name="connsiteX56" fmla="*/ 494115 w 912430"/>
                <a:gd name="connsiteY56" fmla="*/ 1198988 h 1443165"/>
                <a:gd name="connsiteX57" fmla="*/ 408584 w 912430"/>
                <a:gd name="connsiteY57" fmla="*/ 862493 h 1443165"/>
                <a:gd name="connsiteX58" fmla="*/ 385920 w 912430"/>
                <a:gd name="connsiteY58" fmla="*/ 840341 h 1443165"/>
                <a:gd name="connsiteX59" fmla="*/ 334319 w 912430"/>
                <a:gd name="connsiteY59" fmla="*/ 819471 h 1443165"/>
                <a:gd name="connsiteX60" fmla="*/ 305893 w 912430"/>
                <a:gd name="connsiteY60" fmla="*/ 831251 h 1443165"/>
                <a:gd name="connsiteX61" fmla="*/ 255317 w 912430"/>
                <a:gd name="connsiteY61" fmla="*/ 1094890 h 1443165"/>
                <a:gd name="connsiteX62" fmla="*/ 198338 w 912430"/>
                <a:gd name="connsiteY62" fmla="*/ 1391563 h 1443165"/>
                <a:gd name="connsiteX63" fmla="*/ 83996 w 912430"/>
                <a:gd name="connsiteY63" fmla="*/ 1369924 h 1443165"/>
                <a:gd name="connsiteX64" fmla="*/ 0 w 912430"/>
                <a:gd name="connsiteY64" fmla="*/ 1355328 h 1443165"/>
                <a:gd name="connsiteX65" fmla="*/ 0 w 912430"/>
                <a:gd name="connsiteY65" fmla="*/ 1338554 h 1443165"/>
                <a:gd name="connsiteX66" fmla="*/ 18182 w 912430"/>
                <a:gd name="connsiteY66" fmla="*/ 1329079 h 1443165"/>
                <a:gd name="connsiteX67" fmla="*/ 81948 w 912430"/>
                <a:gd name="connsiteY67" fmla="*/ 1340603 h 1443165"/>
                <a:gd name="connsiteX68" fmla="*/ 86685 w 912430"/>
                <a:gd name="connsiteY68" fmla="*/ 1316146 h 1443165"/>
                <a:gd name="connsiteX69" fmla="*/ 10116 w 912430"/>
                <a:gd name="connsiteY69" fmla="*/ 1300781 h 1443165"/>
                <a:gd name="connsiteX70" fmla="*/ 15237 w 912430"/>
                <a:gd name="connsiteY70" fmla="*/ 1270820 h 1443165"/>
                <a:gd name="connsiteX71" fmla="*/ 92703 w 912430"/>
                <a:gd name="connsiteY71" fmla="*/ 1284520 h 1443165"/>
                <a:gd name="connsiteX72" fmla="*/ 97184 w 912430"/>
                <a:gd name="connsiteY72" fmla="*/ 1262881 h 1443165"/>
                <a:gd name="connsiteX73" fmla="*/ 32779 w 912430"/>
                <a:gd name="connsiteY73" fmla="*/ 1248796 h 1443165"/>
                <a:gd name="connsiteX74" fmla="*/ 39053 w 912430"/>
                <a:gd name="connsiteY74" fmla="*/ 1219603 h 1443165"/>
                <a:gd name="connsiteX75" fmla="*/ 103203 w 912430"/>
                <a:gd name="connsiteY75" fmla="*/ 1230742 h 1443165"/>
                <a:gd name="connsiteX76" fmla="*/ 107300 w 912430"/>
                <a:gd name="connsiteY76" fmla="*/ 1208207 h 1443165"/>
                <a:gd name="connsiteX77" fmla="*/ 30090 w 912430"/>
                <a:gd name="connsiteY77" fmla="*/ 1191562 h 1443165"/>
                <a:gd name="connsiteX78" fmla="*/ 36364 w 912430"/>
                <a:gd name="connsiteY78" fmla="*/ 1163264 h 1443165"/>
                <a:gd name="connsiteX79" fmla="*/ 165175 w 912430"/>
                <a:gd name="connsiteY79" fmla="*/ 1187720 h 1443165"/>
                <a:gd name="connsiteX80" fmla="*/ 175418 w 912430"/>
                <a:gd name="connsiteY80" fmla="*/ 1139705 h 1443165"/>
                <a:gd name="connsiteX81" fmla="*/ 236110 w 912430"/>
                <a:gd name="connsiteY81" fmla="*/ 823184 h 1443165"/>
                <a:gd name="connsiteX82" fmla="*/ 223946 w 912430"/>
                <a:gd name="connsiteY82" fmla="*/ 792710 h 1443165"/>
                <a:gd name="connsiteX83" fmla="*/ 172473 w 912430"/>
                <a:gd name="connsiteY83" fmla="*/ 674783 h 1443165"/>
                <a:gd name="connsiteX84" fmla="*/ 161206 w 912430"/>
                <a:gd name="connsiteY84" fmla="*/ 647766 h 1443165"/>
                <a:gd name="connsiteX85" fmla="*/ 29852 w 912430"/>
                <a:gd name="connsiteY85" fmla="*/ 405352 h 1443165"/>
                <a:gd name="connsiteX86" fmla="*/ 43559 w 912430"/>
                <a:gd name="connsiteY86" fmla="*/ 277267 h 1443165"/>
                <a:gd name="connsiteX87" fmla="*/ 124057 w 912430"/>
                <a:gd name="connsiteY87" fmla="*/ 255301 h 1443165"/>
                <a:gd name="connsiteX88" fmla="*/ 97621 w 912430"/>
                <a:gd name="connsiteY88" fmla="*/ 384849 h 1443165"/>
                <a:gd name="connsiteX89" fmla="*/ 210374 w 912430"/>
                <a:gd name="connsiteY89" fmla="*/ 597445 h 1443165"/>
                <a:gd name="connsiteX90" fmla="*/ 346867 w 912430"/>
                <a:gd name="connsiteY90" fmla="*/ 574910 h 1443165"/>
                <a:gd name="connsiteX91" fmla="*/ 416522 w 912430"/>
                <a:gd name="connsiteY91" fmla="*/ 589763 h 1443165"/>
                <a:gd name="connsiteX92" fmla="*/ 444307 w 912430"/>
                <a:gd name="connsiteY92" fmla="*/ 580800 h 1443165"/>
                <a:gd name="connsiteX93" fmla="*/ 579904 w 912430"/>
                <a:gd name="connsiteY93" fmla="*/ 571325 h 1443165"/>
                <a:gd name="connsiteX94" fmla="*/ 606024 w 912430"/>
                <a:gd name="connsiteY94" fmla="*/ 567355 h 1443165"/>
                <a:gd name="connsiteX95" fmla="*/ 680417 w 912430"/>
                <a:gd name="connsiteY95" fmla="*/ 305253 h 1443165"/>
                <a:gd name="connsiteX96" fmla="*/ 417503 w 912430"/>
                <a:gd name="connsiteY96" fmla="*/ 39323 h 1443165"/>
                <a:gd name="connsiteX97" fmla="*/ 257539 w 912430"/>
                <a:gd name="connsiteY97" fmla="*/ 26825 h 1443165"/>
                <a:gd name="connsiteX98" fmla="*/ 294642 w 912430"/>
                <a:gd name="connsiteY98" fmla="*/ 13973 h 1443165"/>
                <a:gd name="connsiteX99" fmla="*/ 346867 w 912430"/>
                <a:gd name="connsiteY99" fmla="*/ 0 h 1443165"/>
                <a:gd name="connsiteX0" fmla="*/ 411272 w 912430"/>
                <a:gd name="connsiteY0" fmla="*/ 746871 h 1443165"/>
                <a:gd name="connsiteX1" fmla="*/ 391938 w 912430"/>
                <a:gd name="connsiteY1" fmla="*/ 774784 h 1443165"/>
                <a:gd name="connsiteX2" fmla="*/ 428686 w 912430"/>
                <a:gd name="connsiteY2" fmla="*/ 772352 h 1443165"/>
                <a:gd name="connsiteX3" fmla="*/ 411272 w 912430"/>
                <a:gd name="connsiteY3" fmla="*/ 746871 h 1443165"/>
                <a:gd name="connsiteX4" fmla="*/ 242128 w 912430"/>
                <a:gd name="connsiteY4" fmla="*/ 701416 h 1443165"/>
                <a:gd name="connsiteX5" fmla="*/ 282461 w 912430"/>
                <a:gd name="connsiteY5" fmla="*/ 743157 h 1443165"/>
                <a:gd name="connsiteX6" fmla="*/ 242128 w 912430"/>
                <a:gd name="connsiteY6" fmla="*/ 701416 h 1443165"/>
                <a:gd name="connsiteX7" fmla="*/ 573886 w 912430"/>
                <a:gd name="connsiteY7" fmla="*/ 682849 h 1443165"/>
                <a:gd name="connsiteX8" fmla="*/ 533936 w 912430"/>
                <a:gd name="connsiteY8" fmla="*/ 702952 h 1443165"/>
                <a:gd name="connsiteX9" fmla="*/ 532016 w 912430"/>
                <a:gd name="connsiteY9" fmla="*/ 737652 h 1443165"/>
                <a:gd name="connsiteX10" fmla="*/ 573886 w 912430"/>
                <a:gd name="connsiteY10" fmla="*/ 682849 h 1443165"/>
                <a:gd name="connsiteX11" fmla="*/ 346867 w 912430"/>
                <a:gd name="connsiteY11" fmla="*/ 0 h 1443165"/>
                <a:gd name="connsiteX12" fmla="*/ 434576 w 912430"/>
                <a:gd name="connsiteY12" fmla="*/ 0 h 1443165"/>
                <a:gd name="connsiteX13" fmla="*/ 578879 w 912430"/>
                <a:gd name="connsiteY13" fmla="*/ 50833 h 1443165"/>
                <a:gd name="connsiteX14" fmla="*/ 755194 w 912430"/>
                <a:gd name="connsiteY14" fmla="*/ 406022 h 1443165"/>
                <a:gd name="connsiteX15" fmla="*/ 650199 w 912430"/>
                <a:gd name="connsiteY15" fmla="*/ 623054 h 1443165"/>
                <a:gd name="connsiteX16" fmla="*/ 642005 w 912430"/>
                <a:gd name="connsiteY16" fmla="*/ 651992 h 1443165"/>
                <a:gd name="connsiteX17" fmla="*/ 593861 w 912430"/>
                <a:gd name="connsiteY17" fmla="*/ 786820 h 1443165"/>
                <a:gd name="connsiteX18" fmla="*/ 723056 w 912430"/>
                <a:gd name="connsiteY18" fmla="*/ 1155326 h 1443165"/>
                <a:gd name="connsiteX19" fmla="*/ 847512 w 912430"/>
                <a:gd name="connsiteY19" fmla="*/ 1111663 h 1443165"/>
                <a:gd name="connsiteX20" fmla="*/ 858012 w 912430"/>
                <a:gd name="connsiteY20" fmla="*/ 1139192 h 1443165"/>
                <a:gd name="connsiteX21" fmla="*/ 784259 w 912430"/>
                <a:gd name="connsiteY21" fmla="*/ 1165953 h 1443165"/>
                <a:gd name="connsiteX22" fmla="*/ 791302 w 912430"/>
                <a:gd name="connsiteY22" fmla="*/ 1188744 h 1443165"/>
                <a:gd name="connsiteX23" fmla="*/ 853659 w 912430"/>
                <a:gd name="connsiteY23" fmla="*/ 1167746 h 1443165"/>
                <a:gd name="connsiteX24" fmla="*/ 863517 w 912430"/>
                <a:gd name="connsiteY24" fmla="*/ 1196428 h 1443165"/>
                <a:gd name="connsiteX25" fmla="*/ 802186 w 912430"/>
                <a:gd name="connsiteY25" fmla="*/ 1218962 h 1443165"/>
                <a:gd name="connsiteX26" fmla="*/ 809740 w 912430"/>
                <a:gd name="connsiteY26" fmla="*/ 1240090 h 1443165"/>
                <a:gd name="connsiteX27" fmla="*/ 884004 w 912430"/>
                <a:gd name="connsiteY27" fmla="*/ 1214994 h 1443165"/>
                <a:gd name="connsiteX28" fmla="*/ 894504 w 912430"/>
                <a:gd name="connsiteY28" fmla="*/ 1243547 h 1443165"/>
                <a:gd name="connsiteX29" fmla="*/ 820240 w 912430"/>
                <a:gd name="connsiteY29" fmla="*/ 1270692 h 1443165"/>
                <a:gd name="connsiteX30" fmla="*/ 828563 w 912430"/>
                <a:gd name="connsiteY30" fmla="*/ 1294380 h 1443165"/>
                <a:gd name="connsiteX31" fmla="*/ 901803 w 912430"/>
                <a:gd name="connsiteY31" fmla="*/ 1269539 h 1443165"/>
                <a:gd name="connsiteX32" fmla="*/ 912430 w 912430"/>
                <a:gd name="connsiteY32" fmla="*/ 1294508 h 1443165"/>
                <a:gd name="connsiteX33" fmla="*/ 721006 w 912430"/>
                <a:gd name="connsiteY33" fmla="*/ 1361730 h 1443165"/>
                <a:gd name="connsiteX34" fmla="*/ 655961 w 912430"/>
                <a:gd name="connsiteY34" fmla="*/ 1176068 h 1443165"/>
                <a:gd name="connsiteX35" fmla="*/ 534961 w 912430"/>
                <a:gd name="connsiteY35" fmla="*/ 830610 h 1443165"/>
                <a:gd name="connsiteX36" fmla="*/ 511402 w 912430"/>
                <a:gd name="connsiteY36" fmla="*/ 806923 h 1443165"/>
                <a:gd name="connsiteX37" fmla="*/ 473885 w 912430"/>
                <a:gd name="connsiteY37" fmla="*/ 825489 h 1443165"/>
                <a:gd name="connsiteX38" fmla="*/ 475165 w 912430"/>
                <a:gd name="connsiteY38" fmla="*/ 840854 h 1443165"/>
                <a:gd name="connsiteX39" fmla="*/ 613579 w 912430"/>
                <a:gd name="connsiteY39" fmla="*/ 1386954 h 1443165"/>
                <a:gd name="connsiteX40" fmla="*/ 612939 w 912430"/>
                <a:gd name="connsiteY40" fmla="*/ 1394252 h 1443165"/>
                <a:gd name="connsiteX41" fmla="*/ 422028 w 912430"/>
                <a:gd name="connsiteY41" fmla="*/ 1443165 h 1443165"/>
                <a:gd name="connsiteX42" fmla="*/ 433040 w 912430"/>
                <a:gd name="connsiteY42" fmla="*/ 1412562 h 1443165"/>
                <a:gd name="connsiteX43" fmla="*/ 487970 w 912430"/>
                <a:gd name="connsiteY43" fmla="*/ 1397197 h 1443165"/>
                <a:gd name="connsiteX44" fmla="*/ 482592 w 912430"/>
                <a:gd name="connsiteY44" fmla="*/ 1372997 h 1443165"/>
                <a:gd name="connsiteX45" fmla="*/ 405895 w 912430"/>
                <a:gd name="connsiteY45" fmla="*/ 1391692 h 1443165"/>
                <a:gd name="connsiteX46" fmla="*/ 398084 w 912430"/>
                <a:gd name="connsiteY46" fmla="*/ 1362242 h 1443165"/>
                <a:gd name="connsiteX47" fmla="*/ 472860 w 912430"/>
                <a:gd name="connsiteY47" fmla="*/ 1342267 h 1443165"/>
                <a:gd name="connsiteX48" fmla="*/ 469787 w 912430"/>
                <a:gd name="connsiteY48" fmla="*/ 1320244 h 1443165"/>
                <a:gd name="connsiteX49" fmla="*/ 405126 w 912430"/>
                <a:gd name="connsiteY49" fmla="*/ 1335225 h 1443165"/>
                <a:gd name="connsiteX50" fmla="*/ 396931 w 912430"/>
                <a:gd name="connsiteY50" fmla="*/ 1306415 h 1443165"/>
                <a:gd name="connsiteX51" fmla="*/ 442898 w 912430"/>
                <a:gd name="connsiteY51" fmla="*/ 1293868 h 1443165"/>
                <a:gd name="connsiteX52" fmla="*/ 452758 w 912430"/>
                <a:gd name="connsiteY52" fmla="*/ 1266210 h 1443165"/>
                <a:gd name="connsiteX53" fmla="*/ 379518 w 912430"/>
                <a:gd name="connsiteY53" fmla="*/ 1284392 h 1443165"/>
                <a:gd name="connsiteX54" fmla="*/ 371067 w 912430"/>
                <a:gd name="connsiteY54" fmla="*/ 1256095 h 1443165"/>
                <a:gd name="connsiteX55" fmla="*/ 475934 w 912430"/>
                <a:gd name="connsiteY55" fmla="*/ 1229590 h 1443165"/>
                <a:gd name="connsiteX56" fmla="*/ 494115 w 912430"/>
                <a:gd name="connsiteY56" fmla="*/ 1198988 h 1443165"/>
                <a:gd name="connsiteX57" fmla="*/ 408584 w 912430"/>
                <a:gd name="connsiteY57" fmla="*/ 862493 h 1443165"/>
                <a:gd name="connsiteX58" fmla="*/ 385920 w 912430"/>
                <a:gd name="connsiteY58" fmla="*/ 840341 h 1443165"/>
                <a:gd name="connsiteX59" fmla="*/ 334319 w 912430"/>
                <a:gd name="connsiteY59" fmla="*/ 819471 h 1443165"/>
                <a:gd name="connsiteX60" fmla="*/ 305893 w 912430"/>
                <a:gd name="connsiteY60" fmla="*/ 831251 h 1443165"/>
                <a:gd name="connsiteX61" fmla="*/ 255317 w 912430"/>
                <a:gd name="connsiteY61" fmla="*/ 1094890 h 1443165"/>
                <a:gd name="connsiteX62" fmla="*/ 198338 w 912430"/>
                <a:gd name="connsiteY62" fmla="*/ 1391563 h 1443165"/>
                <a:gd name="connsiteX63" fmla="*/ 83996 w 912430"/>
                <a:gd name="connsiteY63" fmla="*/ 1369924 h 1443165"/>
                <a:gd name="connsiteX64" fmla="*/ 0 w 912430"/>
                <a:gd name="connsiteY64" fmla="*/ 1355328 h 1443165"/>
                <a:gd name="connsiteX65" fmla="*/ 0 w 912430"/>
                <a:gd name="connsiteY65" fmla="*/ 1338554 h 1443165"/>
                <a:gd name="connsiteX66" fmla="*/ 18182 w 912430"/>
                <a:gd name="connsiteY66" fmla="*/ 1329079 h 1443165"/>
                <a:gd name="connsiteX67" fmla="*/ 81948 w 912430"/>
                <a:gd name="connsiteY67" fmla="*/ 1340603 h 1443165"/>
                <a:gd name="connsiteX68" fmla="*/ 86685 w 912430"/>
                <a:gd name="connsiteY68" fmla="*/ 1316146 h 1443165"/>
                <a:gd name="connsiteX69" fmla="*/ 10116 w 912430"/>
                <a:gd name="connsiteY69" fmla="*/ 1300781 h 1443165"/>
                <a:gd name="connsiteX70" fmla="*/ 15237 w 912430"/>
                <a:gd name="connsiteY70" fmla="*/ 1270820 h 1443165"/>
                <a:gd name="connsiteX71" fmla="*/ 92703 w 912430"/>
                <a:gd name="connsiteY71" fmla="*/ 1284520 h 1443165"/>
                <a:gd name="connsiteX72" fmla="*/ 97184 w 912430"/>
                <a:gd name="connsiteY72" fmla="*/ 1262881 h 1443165"/>
                <a:gd name="connsiteX73" fmla="*/ 32779 w 912430"/>
                <a:gd name="connsiteY73" fmla="*/ 1248796 h 1443165"/>
                <a:gd name="connsiteX74" fmla="*/ 39053 w 912430"/>
                <a:gd name="connsiteY74" fmla="*/ 1219603 h 1443165"/>
                <a:gd name="connsiteX75" fmla="*/ 103203 w 912430"/>
                <a:gd name="connsiteY75" fmla="*/ 1230742 h 1443165"/>
                <a:gd name="connsiteX76" fmla="*/ 107300 w 912430"/>
                <a:gd name="connsiteY76" fmla="*/ 1208207 h 1443165"/>
                <a:gd name="connsiteX77" fmla="*/ 30090 w 912430"/>
                <a:gd name="connsiteY77" fmla="*/ 1191562 h 1443165"/>
                <a:gd name="connsiteX78" fmla="*/ 36364 w 912430"/>
                <a:gd name="connsiteY78" fmla="*/ 1163264 h 1443165"/>
                <a:gd name="connsiteX79" fmla="*/ 165175 w 912430"/>
                <a:gd name="connsiteY79" fmla="*/ 1187720 h 1443165"/>
                <a:gd name="connsiteX80" fmla="*/ 175418 w 912430"/>
                <a:gd name="connsiteY80" fmla="*/ 1139705 h 1443165"/>
                <a:gd name="connsiteX81" fmla="*/ 236110 w 912430"/>
                <a:gd name="connsiteY81" fmla="*/ 823184 h 1443165"/>
                <a:gd name="connsiteX82" fmla="*/ 223946 w 912430"/>
                <a:gd name="connsiteY82" fmla="*/ 792710 h 1443165"/>
                <a:gd name="connsiteX83" fmla="*/ 172473 w 912430"/>
                <a:gd name="connsiteY83" fmla="*/ 674783 h 1443165"/>
                <a:gd name="connsiteX84" fmla="*/ 161206 w 912430"/>
                <a:gd name="connsiteY84" fmla="*/ 647766 h 1443165"/>
                <a:gd name="connsiteX85" fmla="*/ 29852 w 912430"/>
                <a:gd name="connsiteY85" fmla="*/ 405352 h 1443165"/>
                <a:gd name="connsiteX86" fmla="*/ 35699 w 912430"/>
                <a:gd name="connsiteY86" fmla="*/ 277267 h 1443165"/>
                <a:gd name="connsiteX87" fmla="*/ 124057 w 912430"/>
                <a:gd name="connsiteY87" fmla="*/ 255301 h 1443165"/>
                <a:gd name="connsiteX88" fmla="*/ 97621 w 912430"/>
                <a:gd name="connsiteY88" fmla="*/ 384849 h 1443165"/>
                <a:gd name="connsiteX89" fmla="*/ 210374 w 912430"/>
                <a:gd name="connsiteY89" fmla="*/ 597445 h 1443165"/>
                <a:gd name="connsiteX90" fmla="*/ 346867 w 912430"/>
                <a:gd name="connsiteY90" fmla="*/ 574910 h 1443165"/>
                <a:gd name="connsiteX91" fmla="*/ 416522 w 912430"/>
                <a:gd name="connsiteY91" fmla="*/ 589763 h 1443165"/>
                <a:gd name="connsiteX92" fmla="*/ 444307 w 912430"/>
                <a:gd name="connsiteY92" fmla="*/ 580800 h 1443165"/>
                <a:gd name="connsiteX93" fmla="*/ 579904 w 912430"/>
                <a:gd name="connsiteY93" fmla="*/ 571325 h 1443165"/>
                <a:gd name="connsiteX94" fmla="*/ 606024 w 912430"/>
                <a:gd name="connsiteY94" fmla="*/ 567355 h 1443165"/>
                <a:gd name="connsiteX95" fmla="*/ 680417 w 912430"/>
                <a:gd name="connsiteY95" fmla="*/ 305253 h 1443165"/>
                <a:gd name="connsiteX96" fmla="*/ 417503 w 912430"/>
                <a:gd name="connsiteY96" fmla="*/ 39323 h 1443165"/>
                <a:gd name="connsiteX97" fmla="*/ 257539 w 912430"/>
                <a:gd name="connsiteY97" fmla="*/ 26825 h 1443165"/>
                <a:gd name="connsiteX98" fmla="*/ 294642 w 912430"/>
                <a:gd name="connsiteY98" fmla="*/ 13973 h 1443165"/>
                <a:gd name="connsiteX99" fmla="*/ 346867 w 912430"/>
                <a:gd name="connsiteY99" fmla="*/ 0 h 1443165"/>
                <a:gd name="connsiteX0" fmla="*/ 411272 w 912430"/>
                <a:gd name="connsiteY0" fmla="*/ 746871 h 1443165"/>
                <a:gd name="connsiteX1" fmla="*/ 391938 w 912430"/>
                <a:gd name="connsiteY1" fmla="*/ 774784 h 1443165"/>
                <a:gd name="connsiteX2" fmla="*/ 428686 w 912430"/>
                <a:gd name="connsiteY2" fmla="*/ 772352 h 1443165"/>
                <a:gd name="connsiteX3" fmla="*/ 411272 w 912430"/>
                <a:gd name="connsiteY3" fmla="*/ 746871 h 1443165"/>
                <a:gd name="connsiteX4" fmla="*/ 242128 w 912430"/>
                <a:gd name="connsiteY4" fmla="*/ 701416 h 1443165"/>
                <a:gd name="connsiteX5" fmla="*/ 282461 w 912430"/>
                <a:gd name="connsiteY5" fmla="*/ 743157 h 1443165"/>
                <a:gd name="connsiteX6" fmla="*/ 242128 w 912430"/>
                <a:gd name="connsiteY6" fmla="*/ 701416 h 1443165"/>
                <a:gd name="connsiteX7" fmla="*/ 573886 w 912430"/>
                <a:gd name="connsiteY7" fmla="*/ 682849 h 1443165"/>
                <a:gd name="connsiteX8" fmla="*/ 533936 w 912430"/>
                <a:gd name="connsiteY8" fmla="*/ 702952 h 1443165"/>
                <a:gd name="connsiteX9" fmla="*/ 532016 w 912430"/>
                <a:gd name="connsiteY9" fmla="*/ 737652 h 1443165"/>
                <a:gd name="connsiteX10" fmla="*/ 573886 w 912430"/>
                <a:gd name="connsiteY10" fmla="*/ 682849 h 1443165"/>
                <a:gd name="connsiteX11" fmla="*/ 346867 w 912430"/>
                <a:gd name="connsiteY11" fmla="*/ 0 h 1443165"/>
                <a:gd name="connsiteX12" fmla="*/ 434576 w 912430"/>
                <a:gd name="connsiteY12" fmla="*/ 0 h 1443165"/>
                <a:gd name="connsiteX13" fmla="*/ 578879 w 912430"/>
                <a:gd name="connsiteY13" fmla="*/ 50833 h 1443165"/>
                <a:gd name="connsiteX14" fmla="*/ 755194 w 912430"/>
                <a:gd name="connsiteY14" fmla="*/ 406022 h 1443165"/>
                <a:gd name="connsiteX15" fmla="*/ 650199 w 912430"/>
                <a:gd name="connsiteY15" fmla="*/ 623054 h 1443165"/>
                <a:gd name="connsiteX16" fmla="*/ 642005 w 912430"/>
                <a:gd name="connsiteY16" fmla="*/ 651992 h 1443165"/>
                <a:gd name="connsiteX17" fmla="*/ 593861 w 912430"/>
                <a:gd name="connsiteY17" fmla="*/ 786820 h 1443165"/>
                <a:gd name="connsiteX18" fmla="*/ 723056 w 912430"/>
                <a:gd name="connsiteY18" fmla="*/ 1155326 h 1443165"/>
                <a:gd name="connsiteX19" fmla="*/ 847512 w 912430"/>
                <a:gd name="connsiteY19" fmla="*/ 1111663 h 1443165"/>
                <a:gd name="connsiteX20" fmla="*/ 858012 w 912430"/>
                <a:gd name="connsiteY20" fmla="*/ 1139192 h 1443165"/>
                <a:gd name="connsiteX21" fmla="*/ 784259 w 912430"/>
                <a:gd name="connsiteY21" fmla="*/ 1165953 h 1443165"/>
                <a:gd name="connsiteX22" fmla="*/ 791302 w 912430"/>
                <a:gd name="connsiteY22" fmla="*/ 1188744 h 1443165"/>
                <a:gd name="connsiteX23" fmla="*/ 853659 w 912430"/>
                <a:gd name="connsiteY23" fmla="*/ 1167746 h 1443165"/>
                <a:gd name="connsiteX24" fmla="*/ 863517 w 912430"/>
                <a:gd name="connsiteY24" fmla="*/ 1196428 h 1443165"/>
                <a:gd name="connsiteX25" fmla="*/ 802186 w 912430"/>
                <a:gd name="connsiteY25" fmla="*/ 1218962 h 1443165"/>
                <a:gd name="connsiteX26" fmla="*/ 809740 w 912430"/>
                <a:gd name="connsiteY26" fmla="*/ 1240090 h 1443165"/>
                <a:gd name="connsiteX27" fmla="*/ 884004 w 912430"/>
                <a:gd name="connsiteY27" fmla="*/ 1214994 h 1443165"/>
                <a:gd name="connsiteX28" fmla="*/ 894504 w 912430"/>
                <a:gd name="connsiteY28" fmla="*/ 1243547 h 1443165"/>
                <a:gd name="connsiteX29" fmla="*/ 820240 w 912430"/>
                <a:gd name="connsiteY29" fmla="*/ 1270692 h 1443165"/>
                <a:gd name="connsiteX30" fmla="*/ 828563 w 912430"/>
                <a:gd name="connsiteY30" fmla="*/ 1294380 h 1443165"/>
                <a:gd name="connsiteX31" fmla="*/ 901803 w 912430"/>
                <a:gd name="connsiteY31" fmla="*/ 1269539 h 1443165"/>
                <a:gd name="connsiteX32" fmla="*/ 912430 w 912430"/>
                <a:gd name="connsiteY32" fmla="*/ 1294508 h 1443165"/>
                <a:gd name="connsiteX33" fmla="*/ 721006 w 912430"/>
                <a:gd name="connsiteY33" fmla="*/ 1361730 h 1443165"/>
                <a:gd name="connsiteX34" fmla="*/ 655961 w 912430"/>
                <a:gd name="connsiteY34" fmla="*/ 1176068 h 1443165"/>
                <a:gd name="connsiteX35" fmla="*/ 534961 w 912430"/>
                <a:gd name="connsiteY35" fmla="*/ 830610 h 1443165"/>
                <a:gd name="connsiteX36" fmla="*/ 511402 w 912430"/>
                <a:gd name="connsiteY36" fmla="*/ 806923 h 1443165"/>
                <a:gd name="connsiteX37" fmla="*/ 473885 w 912430"/>
                <a:gd name="connsiteY37" fmla="*/ 825489 h 1443165"/>
                <a:gd name="connsiteX38" fmla="*/ 475165 w 912430"/>
                <a:gd name="connsiteY38" fmla="*/ 840854 h 1443165"/>
                <a:gd name="connsiteX39" fmla="*/ 613579 w 912430"/>
                <a:gd name="connsiteY39" fmla="*/ 1386954 h 1443165"/>
                <a:gd name="connsiteX40" fmla="*/ 612939 w 912430"/>
                <a:gd name="connsiteY40" fmla="*/ 1394252 h 1443165"/>
                <a:gd name="connsiteX41" fmla="*/ 422028 w 912430"/>
                <a:gd name="connsiteY41" fmla="*/ 1443165 h 1443165"/>
                <a:gd name="connsiteX42" fmla="*/ 433040 w 912430"/>
                <a:gd name="connsiteY42" fmla="*/ 1412562 h 1443165"/>
                <a:gd name="connsiteX43" fmla="*/ 487970 w 912430"/>
                <a:gd name="connsiteY43" fmla="*/ 1397197 h 1443165"/>
                <a:gd name="connsiteX44" fmla="*/ 482592 w 912430"/>
                <a:gd name="connsiteY44" fmla="*/ 1372997 h 1443165"/>
                <a:gd name="connsiteX45" fmla="*/ 405895 w 912430"/>
                <a:gd name="connsiteY45" fmla="*/ 1391692 h 1443165"/>
                <a:gd name="connsiteX46" fmla="*/ 398084 w 912430"/>
                <a:gd name="connsiteY46" fmla="*/ 1362242 h 1443165"/>
                <a:gd name="connsiteX47" fmla="*/ 472860 w 912430"/>
                <a:gd name="connsiteY47" fmla="*/ 1342267 h 1443165"/>
                <a:gd name="connsiteX48" fmla="*/ 469787 w 912430"/>
                <a:gd name="connsiteY48" fmla="*/ 1320244 h 1443165"/>
                <a:gd name="connsiteX49" fmla="*/ 405126 w 912430"/>
                <a:gd name="connsiteY49" fmla="*/ 1335225 h 1443165"/>
                <a:gd name="connsiteX50" fmla="*/ 396931 w 912430"/>
                <a:gd name="connsiteY50" fmla="*/ 1306415 h 1443165"/>
                <a:gd name="connsiteX51" fmla="*/ 442898 w 912430"/>
                <a:gd name="connsiteY51" fmla="*/ 1293868 h 1443165"/>
                <a:gd name="connsiteX52" fmla="*/ 452758 w 912430"/>
                <a:gd name="connsiteY52" fmla="*/ 1266210 h 1443165"/>
                <a:gd name="connsiteX53" fmla="*/ 379518 w 912430"/>
                <a:gd name="connsiteY53" fmla="*/ 1284392 h 1443165"/>
                <a:gd name="connsiteX54" fmla="*/ 371067 w 912430"/>
                <a:gd name="connsiteY54" fmla="*/ 1256095 h 1443165"/>
                <a:gd name="connsiteX55" fmla="*/ 475934 w 912430"/>
                <a:gd name="connsiteY55" fmla="*/ 1229590 h 1443165"/>
                <a:gd name="connsiteX56" fmla="*/ 494115 w 912430"/>
                <a:gd name="connsiteY56" fmla="*/ 1198988 h 1443165"/>
                <a:gd name="connsiteX57" fmla="*/ 408584 w 912430"/>
                <a:gd name="connsiteY57" fmla="*/ 862493 h 1443165"/>
                <a:gd name="connsiteX58" fmla="*/ 385920 w 912430"/>
                <a:gd name="connsiteY58" fmla="*/ 840341 h 1443165"/>
                <a:gd name="connsiteX59" fmla="*/ 334319 w 912430"/>
                <a:gd name="connsiteY59" fmla="*/ 819471 h 1443165"/>
                <a:gd name="connsiteX60" fmla="*/ 305893 w 912430"/>
                <a:gd name="connsiteY60" fmla="*/ 831251 h 1443165"/>
                <a:gd name="connsiteX61" fmla="*/ 255317 w 912430"/>
                <a:gd name="connsiteY61" fmla="*/ 1094890 h 1443165"/>
                <a:gd name="connsiteX62" fmla="*/ 198338 w 912430"/>
                <a:gd name="connsiteY62" fmla="*/ 1391563 h 1443165"/>
                <a:gd name="connsiteX63" fmla="*/ 83996 w 912430"/>
                <a:gd name="connsiteY63" fmla="*/ 1369924 h 1443165"/>
                <a:gd name="connsiteX64" fmla="*/ 0 w 912430"/>
                <a:gd name="connsiteY64" fmla="*/ 1355328 h 1443165"/>
                <a:gd name="connsiteX65" fmla="*/ 0 w 912430"/>
                <a:gd name="connsiteY65" fmla="*/ 1338554 h 1443165"/>
                <a:gd name="connsiteX66" fmla="*/ 18182 w 912430"/>
                <a:gd name="connsiteY66" fmla="*/ 1329079 h 1443165"/>
                <a:gd name="connsiteX67" fmla="*/ 81948 w 912430"/>
                <a:gd name="connsiteY67" fmla="*/ 1340603 h 1443165"/>
                <a:gd name="connsiteX68" fmla="*/ 86685 w 912430"/>
                <a:gd name="connsiteY68" fmla="*/ 1316146 h 1443165"/>
                <a:gd name="connsiteX69" fmla="*/ 10116 w 912430"/>
                <a:gd name="connsiteY69" fmla="*/ 1300781 h 1443165"/>
                <a:gd name="connsiteX70" fmla="*/ 15237 w 912430"/>
                <a:gd name="connsiteY70" fmla="*/ 1270820 h 1443165"/>
                <a:gd name="connsiteX71" fmla="*/ 92703 w 912430"/>
                <a:gd name="connsiteY71" fmla="*/ 1284520 h 1443165"/>
                <a:gd name="connsiteX72" fmla="*/ 97184 w 912430"/>
                <a:gd name="connsiteY72" fmla="*/ 1262881 h 1443165"/>
                <a:gd name="connsiteX73" fmla="*/ 32779 w 912430"/>
                <a:gd name="connsiteY73" fmla="*/ 1248796 h 1443165"/>
                <a:gd name="connsiteX74" fmla="*/ 39053 w 912430"/>
                <a:gd name="connsiteY74" fmla="*/ 1219603 h 1443165"/>
                <a:gd name="connsiteX75" fmla="*/ 103203 w 912430"/>
                <a:gd name="connsiteY75" fmla="*/ 1230742 h 1443165"/>
                <a:gd name="connsiteX76" fmla="*/ 107300 w 912430"/>
                <a:gd name="connsiteY76" fmla="*/ 1208207 h 1443165"/>
                <a:gd name="connsiteX77" fmla="*/ 30090 w 912430"/>
                <a:gd name="connsiteY77" fmla="*/ 1191562 h 1443165"/>
                <a:gd name="connsiteX78" fmla="*/ 36364 w 912430"/>
                <a:gd name="connsiteY78" fmla="*/ 1163264 h 1443165"/>
                <a:gd name="connsiteX79" fmla="*/ 165175 w 912430"/>
                <a:gd name="connsiteY79" fmla="*/ 1187720 h 1443165"/>
                <a:gd name="connsiteX80" fmla="*/ 175418 w 912430"/>
                <a:gd name="connsiteY80" fmla="*/ 1139705 h 1443165"/>
                <a:gd name="connsiteX81" fmla="*/ 236110 w 912430"/>
                <a:gd name="connsiteY81" fmla="*/ 823184 h 1443165"/>
                <a:gd name="connsiteX82" fmla="*/ 223946 w 912430"/>
                <a:gd name="connsiteY82" fmla="*/ 792710 h 1443165"/>
                <a:gd name="connsiteX83" fmla="*/ 172473 w 912430"/>
                <a:gd name="connsiteY83" fmla="*/ 674783 h 1443165"/>
                <a:gd name="connsiteX84" fmla="*/ 161206 w 912430"/>
                <a:gd name="connsiteY84" fmla="*/ 647766 h 1443165"/>
                <a:gd name="connsiteX85" fmla="*/ 29852 w 912430"/>
                <a:gd name="connsiteY85" fmla="*/ 405352 h 1443165"/>
                <a:gd name="connsiteX86" fmla="*/ 35699 w 912430"/>
                <a:gd name="connsiteY86" fmla="*/ 277267 h 1443165"/>
                <a:gd name="connsiteX87" fmla="*/ 124057 w 912430"/>
                <a:gd name="connsiteY87" fmla="*/ 255301 h 1443165"/>
                <a:gd name="connsiteX88" fmla="*/ 97621 w 912430"/>
                <a:gd name="connsiteY88" fmla="*/ 384849 h 1443165"/>
                <a:gd name="connsiteX89" fmla="*/ 210374 w 912430"/>
                <a:gd name="connsiteY89" fmla="*/ 597445 h 1443165"/>
                <a:gd name="connsiteX90" fmla="*/ 346867 w 912430"/>
                <a:gd name="connsiteY90" fmla="*/ 574910 h 1443165"/>
                <a:gd name="connsiteX91" fmla="*/ 416522 w 912430"/>
                <a:gd name="connsiteY91" fmla="*/ 589763 h 1443165"/>
                <a:gd name="connsiteX92" fmla="*/ 444307 w 912430"/>
                <a:gd name="connsiteY92" fmla="*/ 580800 h 1443165"/>
                <a:gd name="connsiteX93" fmla="*/ 579904 w 912430"/>
                <a:gd name="connsiteY93" fmla="*/ 571325 h 1443165"/>
                <a:gd name="connsiteX94" fmla="*/ 606024 w 912430"/>
                <a:gd name="connsiteY94" fmla="*/ 567355 h 1443165"/>
                <a:gd name="connsiteX95" fmla="*/ 680417 w 912430"/>
                <a:gd name="connsiteY95" fmla="*/ 305253 h 1443165"/>
                <a:gd name="connsiteX96" fmla="*/ 417503 w 912430"/>
                <a:gd name="connsiteY96" fmla="*/ 39323 h 1443165"/>
                <a:gd name="connsiteX97" fmla="*/ 257539 w 912430"/>
                <a:gd name="connsiteY97" fmla="*/ 26825 h 1443165"/>
                <a:gd name="connsiteX98" fmla="*/ 294642 w 912430"/>
                <a:gd name="connsiteY98" fmla="*/ 13973 h 1443165"/>
                <a:gd name="connsiteX99" fmla="*/ 346867 w 912430"/>
                <a:gd name="connsiteY99" fmla="*/ 0 h 1443165"/>
                <a:gd name="connsiteX0" fmla="*/ 411272 w 912430"/>
                <a:gd name="connsiteY0" fmla="*/ 746871 h 1443165"/>
                <a:gd name="connsiteX1" fmla="*/ 391938 w 912430"/>
                <a:gd name="connsiteY1" fmla="*/ 774784 h 1443165"/>
                <a:gd name="connsiteX2" fmla="*/ 428686 w 912430"/>
                <a:gd name="connsiteY2" fmla="*/ 772352 h 1443165"/>
                <a:gd name="connsiteX3" fmla="*/ 411272 w 912430"/>
                <a:gd name="connsiteY3" fmla="*/ 746871 h 1443165"/>
                <a:gd name="connsiteX4" fmla="*/ 242128 w 912430"/>
                <a:gd name="connsiteY4" fmla="*/ 701416 h 1443165"/>
                <a:gd name="connsiteX5" fmla="*/ 282461 w 912430"/>
                <a:gd name="connsiteY5" fmla="*/ 743157 h 1443165"/>
                <a:gd name="connsiteX6" fmla="*/ 242128 w 912430"/>
                <a:gd name="connsiteY6" fmla="*/ 701416 h 1443165"/>
                <a:gd name="connsiteX7" fmla="*/ 573886 w 912430"/>
                <a:gd name="connsiteY7" fmla="*/ 682849 h 1443165"/>
                <a:gd name="connsiteX8" fmla="*/ 533936 w 912430"/>
                <a:gd name="connsiteY8" fmla="*/ 702952 h 1443165"/>
                <a:gd name="connsiteX9" fmla="*/ 532016 w 912430"/>
                <a:gd name="connsiteY9" fmla="*/ 737652 h 1443165"/>
                <a:gd name="connsiteX10" fmla="*/ 573886 w 912430"/>
                <a:gd name="connsiteY10" fmla="*/ 682849 h 1443165"/>
                <a:gd name="connsiteX11" fmla="*/ 346867 w 912430"/>
                <a:gd name="connsiteY11" fmla="*/ 0 h 1443165"/>
                <a:gd name="connsiteX12" fmla="*/ 434576 w 912430"/>
                <a:gd name="connsiteY12" fmla="*/ 0 h 1443165"/>
                <a:gd name="connsiteX13" fmla="*/ 578879 w 912430"/>
                <a:gd name="connsiteY13" fmla="*/ 50833 h 1443165"/>
                <a:gd name="connsiteX14" fmla="*/ 755194 w 912430"/>
                <a:gd name="connsiteY14" fmla="*/ 406022 h 1443165"/>
                <a:gd name="connsiteX15" fmla="*/ 650199 w 912430"/>
                <a:gd name="connsiteY15" fmla="*/ 623054 h 1443165"/>
                <a:gd name="connsiteX16" fmla="*/ 642005 w 912430"/>
                <a:gd name="connsiteY16" fmla="*/ 651992 h 1443165"/>
                <a:gd name="connsiteX17" fmla="*/ 593861 w 912430"/>
                <a:gd name="connsiteY17" fmla="*/ 786820 h 1443165"/>
                <a:gd name="connsiteX18" fmla="*/ 723056 w 912430"/>
                <a:gd name="connsiteY18" fmla="*/ 1155326 h 1443165"/>
                <a:gd name="connsiteX19" fmla="*/ 847512 w 912430"/>
                <a:gd name="connsiteY19" fmla="*/ 1111663 h 1443165"/>
                <a:gd name="connsiteX20" fmla="*/ 858012 w 912430"/>
                <a:gd name="connsiteY20" fmla="*/ 1139192 h 1443165"/>
                <a:gd name="connsiteX21" fmla="*/ 784259 w 912430"/>
                <a:gd name="connsiteY21" fmla="*/ 1165953 h 1443165"/>
                <a:gd name="connsiteX22" fmla="*/ 791302 w 912430"/>
                <a:gd name="connsiteY22" fmla="*/ 1188744 h 1443165"/>
                <a:gd name="connsiteX23" fmla="*/ 853659 w 912430"/>
                <a:gd name="connsiteY23" fmla="*/ 1167746 h 1443165"/>
                <a:gd name="connsiteX24" fmla="*/ 863517 w 912430"/>
                <a:gd name="connsiteY24" fmla="*/ 1196428 h 1443165"/>
                <a:gd name="connsiteX25" fmla="*/ 802186 w 912430"/>
                <a:gd name="connsiteY25" fmla="*/ 1218962 h 1443165"/>
                <a:gd name="connsiteX26" fmla="*/ 809740 w 912430"/>
                <a:gd name="connsiteY26" fmla="*/ 1240090 h 1443165"/>
                <a:gd name="connsiteX27" fmla="*/ 884004 w 912430"/>
                <a:gd name="connsiteY27" fmla="*/ 1214994 h 1443165"/>
                <a:gd name="connsiteX28" fmla="*/ 894504 w 912430"/>
                <a:gd name="connsiteY28" fmla="*/ 1243547 h 1443165"/>
                <a:gd name="connsiteX29" fmla="*/ 820240 w 912430"/>
                <a:gd name="connsiteY29" fmla="*/ 1270692 h 1443165"/>
                <a:gd name="connsiteX30" fmla="*/ 828563 w 912430"/>
                <a:gd name="connsiteY30" fmla="*/ 1294380 h 1443165"/>
                <a:gd name="connsiteX31" fmla="*/ 901803 w 912430"/>
                <a:gd name="connsiteY31" fmla="*/ 1269539 h 1443165"/>
                <a:gd name="connsiteX32" fmla="*/ 912430 w 912430"/>
                <a:gd name="connsiteY32" fmla="*/ 1294508 h 1443165"/>
                <a:gd name="connsiteX33" fmla="*/ 721006 w 912430"/>
                <a:gd name="connsiteY33" fmla="*/ 1361730 h 1443165"/>
                <a:gd name="connsiteX34" fmla="*/ 655961 w 912430"/>
                <a:gd name="connsiteY34" fmla="*/ 1176068 h 1443165"/>
                <a:gd name="connsiteX35" fmla="*/ 534961 w 912430"/>
                <a:gd name="connsiteY35" fmla="*/ 830610 h 1443165"/>
                <a:gd name="connsiteX36" fmla="*/ 511402 w 912430"/>
                <a:gd name="connsiteY36" fmla="*/ 806923 h 1443165"/>
                <a:gd name="connsiteX37" fmla="*/ 473885 w 912430"/>
                <a:gd name="connsiteY37" fmla="*/ 825489 h 1443165"/>
                <a:gd name="connsiteX38" fmla="*/ 475165 w 912430"/>
                <a:gd name="connsiteY38" fmla="*/ 840854 h 1443165"/>
                <a:gd name="connsiteX39" fmla="*/ 613579 w 912430"/>
                <a:gd name="connsiteY39" fmla="*/ 1386954 h 1443165"/>
                <a:gd name="connsiteX40" fmla="*/ 612939 w 912430"/>
                <a:gd name="connsiteY40" fmla="*/ 1394252 h 1443165"/>
                <a:gd name="connsiteX41" fmla="*/ 422028 w 912430"/>
                <a:gd name="connsiteY41" fmla="*/ 1443165 h 1443165"/>
                <a:gd name="connsiteX42" fmla="*/ 433040 w 912430"/>
                <a:gd name="connsiteY42" fmla="*/ 1412562 h 1443165"/>
                <a:gd name="connsiteX43" fmla="*/ 487970 w 912430"/>
                <a:gd name="connsiteY43" fmla="*/ 1397197 h 1443165"/>
                <a:gd name="connsiteX44" fmla="*/ 482592 w 912430"/>
                <a:gd name="connsiteY44" fmla="*/ 1372997 h 1443165"/>
                <a:gd name="connsiteX45" fmla="*/ 405895 w 912430"/>
                <a:gd name="connsiteY45" fmla="*/ 1391692 h 1443165"/>
                <a:gd name="connsiteX46" fmla="*/ 398084 w 912430"/>
                <a:gd name="connsiteY46" fmla="*/ 1362242 h 1443165"/>
                <a:gd name="connsiteX47" fmla="*/ 472860 w 912430"/>
                <a:gd name="connsiteY47" fmla="*/ 1342267 h 1443165"/>
                <a:gd name="connsiteX48" fmla="*/ 469787 w 912430"/>
                <a:gd name="connsiteY48" fmla="*/ 1320244 h 1443165"/>
                <a:gd name="connsiteX49" fmla="*/ 405126 w 912430"/>
                <a:gd name="connsiteY49" fmla="*/ 1335225 h 1443165"/>
                <a:gd name="connsiteX50" fmla="*/ 396931 w 912430"/>
                <a:gd name="connsiteY50" fmla="*/ 1306415 h 1443165"/>
                <a:gd name="connsiteX51" fmla="*/ 442898 w 912430"/>
                <a:gd name="connsiteY51" fmla="*/ 1293868 h 1443165"/>
                <a:gd name="connsiteX52" fmla="*/ 452758 w 912430"/>
                <a:gd name="connsiteY52" fmla="*/ 1266210 h 1443165"/>
                <a:gd name="connsiteX53" fmla="*/ 379518 w 912430"/>
                <a:gd name="connsiteY53" fmla="*/ 1284392 h 1443165"/>
                <a:gd name="connsiteX54" fmla="*/ 371067 w 912430"/>
                <a:gd name="connsiteY54" fmla="*/ 1256095 h 1443165"/>
                <a:gd name="connsiteX55" fmla="*/ 475934 w 912430"/>
                <a:gd name="connsiteY55" fmla="*/ 1229590 h 1443165"/>
                <a:gd name="connsiteX56" fmla="*/ 494115 w 912430"/>
                <a:gd name="connsiteY56" fmla="*/ 1198988 h 1443165"/>
                <a:gd name="connsiteX57" fmla="*/ 408584 w 912430"/>
                <a:gd name="connsiteY57" fmla="*/ 862493 h 1443165"/>
                <a:gd name="connsiteX58" fmla="*/ 385920 w 912430"/>
                <a:gd name="connsiteY58" fmla="*/ 840341 h 1443165"/>
                <a:gd name="connsiteX59" fmla="*/ 334319 w 912430"/>
                <a:gd name="connsiteY59" fmla="*/ 819471 h 1443165"/>
                <a:gd name="connsiteX60" fmla="*/ 305893 w 912430"/>
                <a:gd name="connsiteY60" fmla="*/ 831251 h 1443165"/>
                <a:gd name="connsiteX61" fmla="*/ 255317 w 912430"/>
                <a:gd name="connsiteY61" fmla="*/ 1094890 h 1443165"/>
                <a:gd name="connsiteX62" fmla="*/ 198338 w 912430"/>
                <a:gd name="connsiteY62" fmla="*/ 1391563 h 1443165"/>
                <a:gd name="connsiteX63" fmla="*/ 83996 w 912430"/>
                <a:gd name="connsiteY63" fmla="*/ 1369924 h 1443165"/>
                <a:gd name="connsiteX64" fmla="*/ 0 w 912430"/>
                <a:gd name="connsiteY64" fmla="*/ 1355328 h 1443165"/>
                <a:gd name="connsiteX65" fmla="*/ 0 w 912430"/>
                <a:gd name="connsiteY65" fmla="*/ 1338554 h 1443165"/>
                <a:gd name="connsiteX66" fmla="*/ 18182 w 912430"/>
                <a:gd name="connsiteY66" fmla="*/ 1329079 h 1443165"/>
                <a:gd name="connsiteX67" fmla="*/ 81948 w 912430"/>
                <a:gd name="connsiteY67" fmla="*/ 1340603 h 1443165"/>
                <a:gd name="connsiteX68" fmla="*/ 86685 w 912430"/>
                <a:gd name="connsiteY68" fmla="*/ 1316146 h 1443165"/>
                <a:gd name="connsiteX69" fmla="*/ 10116 w 912430"/>
                <a:gd name="connsiteY69" fmla="*/ 1300781 h 1443165"/>
                <a:gd name="connsiteX70" fmla="*/ 15237 w 912430"/>
                <a:gd name="connsiteY70" fmla="*/ 1270820 h 1443165"/>
                <a:gd name="connsiteX71" fmla="*/ 92703 w 912430"/>
                <a:gd name="connsiteY71" fmla="*/ 1284520 h 1443165"/>
                <a:gd name="connsiteX72" fmla="*/ 97184 w 912430"/>
                <a:gd name="connsiteY72" fmla="*/ 1262881 h 1443165"/>
                <a:gd name="connsiteX73" fmla="*/ 32779 w 912430"/>
                <a:gd name="connsiteY73" fmla="*/ 1248796 h 1443165"/>
                <a:gd name="connsiteX74" fmla="*/ 39053 w 912430"/>
                <a:gd name="connsiteY74" fmla="*/ 1219603 h 1443165"/>
                <a:gd name="connsiteX75" fmla="*/ 103203 w 912430"/>
                <a:gd name="connsiteY75" fmla="*/ 1230742 h 1443165"/>
                <a:gd name="connsiteX76" fmla="*/ 107300 w 912430"/>
                <a:gd name="connsiteY76" fmla="*/ 1208207 h 1443165"/>
                <a:gd name="connsiteX77" fmla="*/ 30090 w 912430"/>
                <a:gd name="connsiteY77" fmla="*/ 1191562 h 1443165"/>
                <a:gd name="connsiteX78" fmla="*/ 36364 w 912430"/>
                <a:gd name="connsiteY78" fmla="*/ 1163264 h 1443165"/>
                <a:gd name="connsiteX79" fmla="*/ 165175 w 912430"/>
                <a:gd name="connsiteY79" fmla="*/ 1187720 h 1443165"/>
                <a:gd name="connsiteX80" fmla="*/ 175418 w 912430"/>
                <a:gd name="connsiteY80" fmla="*/ 1139705 h 1443165"/>
                <a:gd name="connsiteX81" fmla="*/ 236110 w 912430"/>
                <a:gd name="connsiteY81" fmla="*/ 823184 h 1443165"/>
                <a:gd name="connsiteX82" fmla="*/ 223946 w 912430"/>
                <a:gd name="connsiteY82" fmla="*/ 792710 h 1443165"/>
                <a:gd name="connsiteX83" fmla="*/ 172473 w 912430"/>
                <a:gd name="connsiteY83" fmla="*/ 674783 h 1443165"/>
                <a:gd name="connsiteX84" fmla="*/ 161206 w 912430"/>
                <a:gd name="connsiteY84" fmla="*/ 647766 h 1443165"/>
                <a:gd name="connsiteX85" fmla="*/ 29852 w 912430"/>
                <a:gd name="connsiteY85" fmla="*/ 405352 h 1443165"/>
                <a:gd name="connsiteX86" fmla="*/ 35699 w 912430"/>
                <a:gd name="connsiteY86" fmla="*/ 277267 h 1443165"/>
                <a:gd name="connsiteX87" fmla="*/ 113577 w 912430"/>
                <a:gd name="connsiteY87" fmla="*/ 255301 h 1443165"/>
                <a:gd name="connsiteX88" fmla="*/ 97621 w 912430"/>
                <a:gd name="connsiteY88" fmla="*/ 384849 h 1443165"/>
                <a:gd name="connsiteX89" fmla="*/ 210374 w 912430"/>
                <a:gd name="connsiteY89" fmla="*/ 597445 h 1443165"/>
                <a:gd name="connsiteX90" fmla="*/ 346867 w 912430"/>
                <a:gd name="connsiteY90" fmla="*/ 574910 h 1443165"/>
                <a:gd name="connsiteX91" fmla="*/ 416522 w 912430"/>
                <a:gd name="connsiteY91" fmla="*/ 589763 h 1443165"/>
                <a:gd name="connsiteX92" fmla="*/ 444307 w 912430"/>
                <a:gd name="connsiteY92" fmla="*/ 580800 h 1443165"/>
                <a:gd name="connsiteX93" fmla="*/ 579904 w 912430"/>
                <a:gd name="connsiteY93" fmla="*/ 571325 h 1443165"/>
                <a:gd name="connsiteX94" fmla="*/ 606024 w 912430"/>
                <a:gd name="connsiteY94" fmla="*/ 567355 h 1443165"/>
                <a:gd name="connsiteX95" fmla="*/ 680417 w 912430"/>
                <a:gd name="connsiteY95" fmla="*/ 305253 h 1443165"/>
                <a:gd name="connsiteX96" fmla="*/ 417503 w 912430"/>
                <a:gd name="connsiteY96" fmla="*/ 39323 h 1443165"/>
                <a:gd name="connsiteX97" fmla="*/ 257539 w 912430"/>
                <a:gd name="connsiteY97" fmla="*/ 26825 h 1443165"/>
                <a:gd name="connsiteX98" fmla="*/ 294642 w 912430"/>
                <a:gd name="connsiteY98" fmla="*/ 13973 h 1443165"/>
                <a:gd name="connsiteX99" fmla="*/ 346867 w 912430"/>
                <a:gd name="connsiteY99" fmla="*/ 0 h 1443165"/>
                <a:gd name="connsiteX0" fmla="*/ 411272 w 912430"/>
                <a:gd name="connsiteY0" fmla="*/ 746871 h 1443165"/>
                <a:gd name="connsiteX1" fmla="*/ 391938 w 912430"/>
                <a:gd name="connsiteY1" fmla="*/ 774784 h 1443165"/>
                <a:gd name="connsiteX2" fmla="*/ 428686 w 912430"/>
                <a:gd name="connsiteY2" fmla="*/ 772352 h 1443165"/>
                <a:gd name="connsiteX3" fmla="*/ 411272 w 912430"/>
                <a:gd name="connsiteY3" fmla="*/ 746871 h 1443165"/>
                <a:gd name="connsiteX4" fmla="*/ 242128 w 912430"/>
                <a:gd name="connsiteY4" fmla="*/ 701416 h 1443165"/>
                <a:gd name="connsiteX5" fmla="*/ 282461 w 912430"/>
                <a:gd name="connsiteY5" fmla="*/ 743157 h 1443165"/>
                <a:gd name="connsiteX6" fmla="*/ 242128 w 912430"/>
                <a:gd name="connsiteY6" fmla="*/ 701416 h 1443165"/>
                <a:gd name="connsiteX7" fmla="*/ 573886 w 912430"/>
                <a:gd name="connsiteY7" fmla="*/ 682849 h 1443165"/>
                <a:gd name="connsiteX8" fmla="*/ 533936 w 912430"/>
                <a:gd name="connsiteY8" fmla="*/ 702952 h 1443165"/>
                <a:gd name="connsiteX9" fmla="*/ 532016 w 912430"/>
                <a:gd name="connsiteY9" fmla="*/ 737652 h 1443165"/>
                <a:gd name="connsiteX10" fmla="*/ 573886 w 912430"/>
                <a:gd name="connsiteY10" fmla="*/ 682849 h 1443165"/>
                <a:gd name="connsiteX11" fmla="*/ 346867 w 912430"/>
                <a:gd name="connsiteY11" fmla="*/ 0 h 1443165"/>
                <a:gd name="connsiteX12" fmla="*/ 434576 w 912430"/>
                <a:gd name="connsiteY12" fmla="*/ 0 h 1443165"/>
                <a:gd name="connsiteX13" fmla="*/ 578879 w 912430"/>
                <a:gd name="connsiteY13" fmla="*/ 50833 h 1443165"/>
                <a:gd name="connsiteX14" fmla="*/ 755194 w 912430"/>
                <a:gd name="connsiteY14" fmla="*/ 406022 h 1443165"/>
                <a:gd name="connsiteX15" fmla="*/ 650199 w 912430"/>
                <a:gd name="connsiteY15" fmla="*/ 623054 h 1443165"/>
                <a:gd name="connsiteX16" fmla="*/ 642005 w 912430"/>
                <a:gd name="connsiteY16" fmla="*/ 651992 h 1443165"/>
                <a:gd name="connsiteX17" fmla="*/ 593861 w 912430"/>
                <a:gd name="connsiteY17" fmla="*/ 786820 h 1443165"/>
                <a:gd name="connsiteX18" fmla="*/ 723056 w 912430"/>
                <a:gd name="connsiteY18" fmla="*/ 1155326 h 1443165"/>
                <a:gd name="connsiteX19" fmla="*/ 847512 w 912430"/>
                <a:gd name="connsiteY19" fmla="*/ 1111663 h 1443165"/>
                <a:gd name="connsiteX20" fmla="*/ 858012 w 912430"/>
                <a:gd name="connsiteY20" fmla="*/ 1139192 h 1443165"/>
                <a:gd name="connsiteX21" fmla="*/ 784259 w 912430"/>
                <a:gd name="connsiteY21" fmla="*/ 1165953 h 1443165"/>
                <a:gd name="connsiteX22" fmla="*/ 791302 w 912430"/>
                <a:gd name="connsiteY22" fmla="*/ 1188744 h 1443165"/>
                <a:gd name="connsiteX23" fmla="*/ 853659 w 912430"/>
                <a:gd name="connsiteY23" fmla="*/ 1167746 h 1443165"/>
                <a:gd name="connsiteX24" fmla="*/ 863517 w 912430"/>
                <a:gd name="connsiteY24" fmla="*/ 1196428 h 1443165"/>
                <a:gd name="connsiteX25" fmla="*/ 802186 w 912430"/>
                <a:gd name="connsiteY25" fmla="*/ 1218962 h 1443165"/>
                <a:gd name="connsiteX26" fmla="*/ 809740 w 912430"/>
                <a:gd name="connsiteY26" fmla="*/ 1240090 h 1443165"/>
                <a:gd name="connsiteX27" fmla="*/ 884004 w 912430"/>
                <a:gd name="connsiteY27" fmla="*/ 1214994 h 1443165"/>
                <a:gd name="connsiteX28" fmla="*/ 894504 w 912430"/>
                <a:gd name="connsiteY28" fmla="*/ 1243547 h 1443165"/>
                <a:gd name="connsiteX29" fmla="*/ 820240 w 912430"/>
                <a:gd name="connsiteY29" fmla="*/ 1270692 h 1443165"/>
                <a:gd name="connsiteX30" fmla="*/ 828563 w 912430"/>
                <a:gd name="connsiteY30" fmla="*/ 1294380 h 1443165"/>
                <a:gd name="connsiteX31" fmla="*/ 901803 w 912430"/>
                <a:gd name="connsiteY31" fmla="*/ 1269539 h 1443165"/>
                <a:gd name="connsiteX32" fmla="*/ 912430 w 912430"/>
                <a:gd name="connsiteY32" fmla="*/ 1294508 h 1443165"/>
                <a:gd name="connsiteX33" fmla="*/ 721006 w 912430"/>
                <a:gd name="connsiteY33" fmla="*/ 1361730 h 1443165"/>
                <a:gd name="connsiteX34" fmla="*/ 655961 w 912430"/>
                <a:gd name="connsiteY34" fmla="*/ 1176068 h 1443165"/>
                <a:gd name="connsiteX35" fmla="*/ 534961 w 912430"/>
                <a:gd name="connsiteY35" fmla="*/ 830610 h 1443165"/>
                <a:gd name="connsiteX36" fmla="*/ 511402 w 912430"/>
                <a:gd name="connsiteY36" fmla="*/ 806923 h 1443165"/>
                <a:gd name="connsiteX37" fmla="*/ 473885 w 912430"/>
                <a:gd name="connsiteY37" fmla="*/ 825489 h 1443165"/>
                <a:gd name="connsiteX38" fmla="*/ 475165 w 912430"/>
                <a:gd name="connsiteY38" fmla="*/ 840854 h 1443165"/>
                <a:gd name="connsiteX39" fmla="*/ 613579 w 912430"/>
                <a:gd name="connsiteY39" fmla="*/ 1386954 h 1443165"/>
                <a:gd name="connsiteX40" fmla="*/ 612939 w 912430"/>
                <a:gd name="connsiteY40" fmla="*/ 1394252 h 1443165"/>
                <a:gd name="connsiteX41" fmla="*/ 422028 w 912430"/>
                <a:gd name="connsiteY41" fmla="*/ 1443165 h 1443165"/>
                <a:gd name="connsiteX42" fmla="*/ 433040 w 912430"/>
                <a:gd name="connsiteY42" fmla="*/ 1412562 h 1443165"/>
                <a:gd name="connsiteX43" fmla="*/ 487970 w 912430"/>
                <a:gd name="connsiteY43" fmla="*/ 1397197 h 1443165"/>
                <a:gd name="connsiteX44" fmla="*/ 482592 w 912430"/>
                <a:gd name="connsiteY44" fmla="*/ 1372997 h 1443165"/>
                <a:gd name="connsiteX45" fmla="*/ 405895 w 912430"/>
                <a:gd name="connsiteY45" fmla="*/ 1391692 h 1443165"/>
                <a:gd name="connsiteX46" fmla="*/ 398084 w 912430"/>
                <a:gd name="connsiteY46" fmla="*/ 1362242 h 1443165"/>
                <a:gd name="connsiteX47" fmla="*/ 472860 w 912430"/>
                <a:gd name="connsiteY47" fmla="*/ 1342267 h 1443165"/>
                <a:gd name="connsiteX48" fmla="*/ 469787 w 912430"/>
                <a:gd name="connsiteY48" fmla="*/ 1320244 h 1443165"/>
                <a:gd name="connsiteX49" fmla="*/ 405126 w 912430"/>
                <a:gd name="connsiteY49" fmla="*/ 1335225 h 1443165"/>
                <a:gd name="connsiteX50" fmla="*/ 396931 w 912430"/>
                <a:gd name="connsiteY50" fmla="*/ 1306415 h 1443165"/>
                <a:gd name="connsiteX51" fmla="*/ 442898 w 912430"/>
                <a:gd name="connsiteY51" fmla="*/ 1293868 h 1443165"/>
                <a:gd name="connsiteX52" fmla="*/ 452758 w 912430"/>
                <a:gd name="connsiteY52" fmla="*/ 1266210 h 1443165"/>
                <a:gd name="connsiteX53" fmla="*/ 379518 w 912430"/>
                <a:gd name="connsiteY53" fmla="*/ 1284392 h 1443165"/>
                <a:gd name="connsiteX54" fmla="*/ 371067 w 912430"/>
                <a:gd name="connsiteY54" fmla="*/ 1256095 h 1443165"/>
                <a:gd name="connsiteX55" fmla="*/ 475934 w 912430"/>
                <a:gd name="connsiteY55" fmla="*/ 1229590 h 1443165"/>
                <a:gd name="connsiteX56" fmla="*/ 494115 w 912430"/>
                <a:gd name="connsiteY56" fmla="*/ 1198988 h 1443165"/>
                <a:gd name="connsiteX57" fmla="*/ 408584 w 912430"/>
                <a:gd name="connsiteY57" fmla="*/ 862493 h 1443165"/>
                <a:gd name="connsiteX58" fmla="*/ 385920 w 912430"/>
                <a:gd name="connsiteY58" fmla="*/ 840341 h 1443165"/>
                <a:gd name="connsiteX59" fmla="*/ 334319 w 912430"/>
                <a:gd name="connsiteY59" fmla="*/ 819471 h 1443165"/>
                <a:gd name="connsiteX60" fmla="*/ 305893 w 912430"/>
                <a:gd name="connsiteY60" fmla="*/ 831251 h 1443165"/>
                <a:gd name="connsiteX61" fmla="*/ 255317 w 912430"/>
                <a:gd name="connsiteY61" fmla="*/ 1094890 h 1443165"/>
                <a:gd name="connsiteX62" fmla="*/ 198338 w 912430"/>
                <a:gd name="connsiteY62" fmla="*/ 1391563 h 1443165"/>
                <a:gd name="connsiteX63" fmla="*/ 83996 w 912430"/>
                <a:gd name="connsiteY63" fmla="*/ 1369924 h 1443165"/>
                <a:gd name="connsiteX64" fmla="*/ 0 w 912430"/>
                <a:gd name="connsiteY64" fmla="*/ 1355328 h 1443165"/>
                <a:gd name="connsiteX65" fmla="*/ 0 w 912430"/>
                <a:gd name="connsiteY65" fmla="*/ 1338554 h 1443165"/>
                <a:gd name="connsiteX66" fmla="*/ 18182 w 912430"/>
                <a:gd name="connsiteY66" fmla="*/ 1329079 h 1443165"/>
                <a:gd name="connsiteX67" fmla="*/ 81948 w 912430"/>
                <a:gd name="connsiteY67" fmla="*/ 1340603 h 1443165"/>
                <a:gd name="connsiteX68" fmla="*/ 86685 w 912430"/>
                <a:gd name="connsiteY68" fmla="*/ 1316146 h 1443165"/>
                <a:gd name="connsiteX69" fmla="*/ 10116 w 912430"/>
                <a:gd name="connsiteY69" fmla="*/ 1300781 h 1443165"/>
                <a:gd name="connsiteX70" fmla="*/ 15237 w 912430"/>
                <a:gd name="connsiteY70" fmla="*/ 1270820 h 1443165"/>
                <a:gd name="connsiteX71" fmla="*/ 92703 w 912430"/>
                <a:gd name="connsiteY71" fmla="*/ 1284520 h 1443165"/>
                <a:gd name="connsiteX72" fmla="*/ 97184 w 912430"/>
                <a:gd name="connsiteY72" fmla="*/ 1262881 h 1443165"/>
                <a:gd name="connsiteX73" fmla="*/ 32779 w 912430"/>
                <a:gd name="connsiteY73" fmla="*/ 1248796 h 1443165"/>
                <a:gd name="connsiteX74" fmla="*/ 39053 w 912430"/>
                <a:gd name="connsiteY74" fmla="*/ 1219603 h 1443165"/>
                <a:gd name="connsiteX75" fmla="*/ 103203 w 912430"/>
                <a:gd name="connsiteY75" fmla="*/ 1230742 h 1443165"/>
                <a:gd name="connsiteX76" fmla="*/ 107300 w 912430"/>
                <a:gd name="connsiteY76" fmla="*/ 1208207 h 1443165"/>
                <a:gd name="connsiteX77" fmla="*/ 30090 w 912430"/>
                <a:gd name="connsiteY77" fmla="*/ 1191562 h 1443165"/>
                <a:gd name="connsiteX78" fmla="*/ 36364 w 912430"/>
                <a:gd name="connsiteY78" fmla="*/ 1163264 h 1443165"/>
                <a:gd name="connsiteX79" fmla="*/ 165175 w 912430"/>
                <a:gd name="connsiteY79" fmla="*/ 1187720 h 1443165"/>
                <a:gd name="connsiteX80" fmla="*/ 175418 w 912430"/>
                <a:gd name="connsiteY80" fmla="*/ 1139705 h 1443165"/>
                <a:gd name="connsiteX81" fmla="*/ 236110 w 912430"/>
                <a:gd name="connsiteY81" fmla="*/ 823184 h 1443165"/>
                <a:gd name="connsiteX82" fmla="*/ 223946 w 912430"/>
                <a:gd name="connsiteY82" fmla="*/ 792710 h 1443165"/>
                <a:gd name="connsiteX83" fmla="*/ 172473 w 912430"/>
                <a:gd name="connsiteY83" fmla="*/ 674783 h 1443165"/>
                <a:gd name="connsiteX84" fmla="*/ 161206 w 912430"/>
                <a:gd name="connsiteY84" fmla="*/ 647766 h 1443165"/>
                <a:gd name="connsiteX85" fmla="*/ 29852 w 912430"/>
                <a:gd name="connsiteY85" fmla="*/ 405352 h 1443165"/>
                <a:gd name="connsiteX86" fmla="*/ 35699 w 912430"/>
                <a:gd name="connsiteY86" fmla="*/ 277267 h 1443165"/>
                <a:gd name="connsiteX87" fmla="*/ 113577 w 912430"/>
                <a:gd name="connsiteY87" fmla="*/ 255301 h 1443165"/>
                <a:gd name="connsiteX88" fmla="*/ 97621 w 912430"/>
                <a:gd name="connsiteY88" fmla="*/ 384849 h 1443165"/>
                <a:gd name="connsiteX89" fmla="*/ 210374 w 912430"/>
                <a:gd name="connsiteY89" fmla="*/ 597445 h 1443165"/>
                <a:gd name="connsiteX90" fmla="*/ 346867 w 912430"/>
                <a:gd name="connsiteY90" fmla="*/ 574910 h 1443165"/>
                <a:gd name="connsiteX91" fmla="*/ 416522 w 912430"/>
                <a:gd name="connsiteY91" fmla="*/ 589763 h 1443165"/>
                <a:gd name="connsiteX92" fmla="*/ 444307 w 912430"/>
                <a:gd name="connsiteY92" fmla="*/ 580800 h 1443165"/>
                <a:gd name="connsiteX93" fmla="*/ 579904 w 912430"/>
                <a:gd name="connsiteY93" fmla="*/ 571325 h 1443165"/>
                <a:gd name="connsiteX94" fmla="*/ 606024 w 912430"/>
                <a:gd name="connsiteY94" fmla="*/ 567355 h 1443165"/>
                <a:gd name="connsiteX95" fmla="*/ 680417 w 912430"/>
                <a:gd name="connsiteY95" fmla="*/ 305253 h 1443165"/>
                <a:gd name="connsiteX96" fmla="*/ 417503 w 912430"/>
                <a:gd name="connsiteY96" fmla="*/ 39323 h 1443165"/>
                <a:gd name="connsiteX97" fmla="*/ 257539 w 912430"/>
                <a:gd name="connsiteY97" fmla="*/ 26825 h 1443165"/>
                <a:gd name="connsiteX98" fmla="*/ 294642 w 912430"/>
                <a:gd name="connsiteY98" fmla="*/ 13973 h 1443165"/>
                <a:gd name="connsiteX99" fmla="*/ 346867 w 912430"/>
                <a:gd name="connsiteY99" fmla="*/ 0 h 144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2430" h="1443165">
                  <a:moveTo>
                    <a:pt x="411272" y="746871"/>
                  </a:moveTo>
                  <a:cubicBezTo>
                    <a:pt x="405382" y="755577"/>
                    <a:pt x="400005" y="763260"/>
                    <a:pt x="391938" y="774784"/>
                  </a:cubicBezTo>
                  <a:lnTo>
                    <a:pt x="428686" y="772352"/>
                  </a:lnTo>
                  <a:lnTo>
                    <a:pt x="411272" y="746871"/>
                  </a:lnTo>
                  <a:close/>
                  <a:moveTo>
                    <a:pt x="242128" y="701416"/>
                  </a:moveTo>
                  <a:cubicBezTo>
                    <a:pt x="245841" y="727024"/>
                    <a:pt x="258390" y="740085"/>
                    <a:pt x="282461" y="743157"/>
                  </a:cubicBezTo>
                  <a:cubicBezTo>
                    <a:pt x="278620" y="709355"/>
                    <a:pt x="278620" y="709355"/>
                    <a:pt x="242128" y="701416"/>
                  </a:cubicBezTo>
                  <a:close/>
                  <a:moveTo>
                    <a:pt x="573886" y="682849"/>
                  </a:moveTo>
                  <a:lnTo>
                    <a:pt x="533936" y="702952"/>
                  </a:lnTo>
                  <a:cubicBezTo>
                    <a:pt x="533424" y="714348"/>
                    <a:pt x="532784" y="725103"/>
                    <a:pt x="532016" y="737652"/>
                  </a:cubicBezTo>
                  <a:cubicBezTo>
                    <a:pt x="563514" y="730225"/>
                    <a:pt x="579648" y="708586"/>
                    <a:pt x="573886" y="682849"/>
                  </a:cubicBezTo>
                  <a:close/>
                  <a:moveTo>
                    <a:pt x="346867" y="0"/>
                  </a:moveTo>
                  <a:lnTo>
                    <a:pt x="434576" y="0"/>
                  </a:lnTo>
                  <a:cubicBezTo>
                    <a:pt x="485152" y="9987"/>
                    <a:pt x="534833" y="22792"/>
                    <a:pt x="578879" y="50833"/>
                  </a:cubicBezTo>
                  <a:cubicBezTo>
                    <a:pt x="708970" y="133804"/>
                    <a:pt x="768255" y="253396"/>
                    <a:pt x="755194" y="406022"/>
                  </a:cubicBezTo>
                  <a:cubicBezTo>
                    <a:pt x="747895" y="490146"/>
                    <a:pt x="710379" y="563002"/>
                    <a:pt x="650199" y="623054"/>
                  </a:cubicBezTo>
                  <a:cubicBezTo>
                    <a:pt x="641364" y="631889"/>
                    <a:pt x="638547" y="639060"/>
                    <a:pt x="642005" y="651992"/>
                  </a:cubicBezTo>
                  <a:cubicBezTo>
                    <a:pt x="655193" y="700647"/>
                    <a:pt x="639828" y="742133"/>
                    <a:pt x="593861" y="786820"/>
                  </a:cubicBezTo>
                  <a:lnTo>
                    <a:pt x="723056" y="1155326"/>
                  </a:lnTo>
                  <a:lnTo>
                    <a:pt x="847512" y="1111663"/>
                  </a:lnTo>
                  <a:cubicBezTo>
                    <a:pt x="851097" y="1121011"/>
                    <a:pt x="854171" y="1129205"/>
                    <a:pt x="858012" y="1139192"/>
                  </a:cubicBezTo>
                  <a:lnTo>
                    <a:pt x="784259" y="1165953"/>
                  </a:lnTo>
                  <a:cubicBezTo>
                    <a:pt x="786692" y="1174020"/>
                    <a:pt x="788741" y="1180422"/>
                    <a:pt x="791302" y="1188744"/>
                  </a:cubicBezTo>
                  <a:lnTo>
                    <a:pt x="853659" y="1167746"/>
                  </a:lnTo>
                  <a:cubicBezTo>
                    <a:pt x="856987" y="1177349"/>
                    <a:pt x="860061" y="1186184"/>
                    <a:pt x="863517" y="1196428"/>
                  </a:cubicBezTo>
                  <a:lnTo>
                    <a:pt x="802186" y="1218962"/>
                  </a:lnTo>
                  <a:cubicBezTo>
                    <a:pt x="804746" y="1226005"/>
                    <a:pt x="806923" y="1232151"/>
                    <a:pt x="809740" y="1240090"/>
                  </a:cubicBezTo>
                  <a:lnTo>
                    <a:pt x="884004" y="1214994"/>
                  </a:lnTo>
                  <a:cubicBezTo>
                    <a:pt x="887590" y="1224852"/>
                    <a:pt x="890791" y="1233560"/>
                    <a:pt x="894504" y="1243547"/>
                  </a:cubicBezTo>
                  <a:lnTo>
                    <a:pt x="820240" y="1270692"/>
                  </a:lnTo>
                  <a:cubicBezTo>
                    <a:pt x="822929" y="1278247"/>
                    <a:pt x="825361" y="1285160"/>
                    <a:pt x="828563" y="1294380"/>
                  </a:cubicBezTo>
                  <a:lnTo>
                    <a:pt x="901803" y="1269539"/>
                  </a:lnTo>
                  <a:cubicBezTo>
                    <a:pt x="905259" y="1277734"/>
                    <a:pt x="908589" y="1285545"/>
                    <a:pt x="912430" y="1294508"/>
                  </a:cubicBezTo>
                  <a:lnTo>
                    <a:pt x="721006" y="1361730"/>
                  </a:lnTo>
                  <a:lnTo>
                    <a:pt x="655961" y="1176068"/>
                  </a:lnTo>
                  <a:lnTo>
                    <a:pt x="534961" y="830610"/>
                  </a:lnTo>
                  <a:cubicBezTo>
                    <a:pt x="530864" y="818830"/>
                    <a:pt x="528431" y="808331"/>
                    <a:pt x="511402" y="806923"/>
                  </a:cubicBezTo>
                  <a:cubicBezTo>
                    <a:pt x="493731" y="805514"/>
                    <a:pt x="484769" y="816782"/>
                    <a:pt x="473885" y="825489"/>
                  </a:cubicBezTo>
                  <a:cubicBezTo>
                    <a:pt x="471580" y="827282"/>
                    <a:pt x="473885" y="835732"/>
                    <a:pt x="475165" y="840854"/>
                  </a:cubicBezTo>
                  <a:lnTo>
                    <a:pt x="613579" y="1386954"/>
                  </a:lnTo>
                  <a:cubicBezTo>
                    <a:pt x="613835" y="1388234"/>
                    <a:pt x="613323" y="1389643"/>
                    <a:pt x="612939" y="1394252"/>
                  </a:cubicBezTo>
                  <a:lnTo>
                    <a:pt x="422028" y="1443165"/>
                  </a:lnTo>
                  <a:cubicBezTo>
                    <a:pt x="409096" y="1419349"/>
                    <a:pt x="409223" y="1419093"/>
                    <a:pt x="433040" y="1412562"/>
                  </a:cubicBezTo>
                  <a:lnTo>
                    <a:pt x="487970" y="1397197"/>
                  </a:lnTo>
                  <a:cubicBezTo>
                    <a:pt x="486049" y="1388619"/>
                    <a:pt x="484384" y="1381448"/>
                    <a:pt x="482592" y="1372997"/>
                  </a:cubicBezTo>
                  <a:lnTo>
                    <a:pt x="405895" y="1391692"/>
                  </a:lnTo>
                  <a:cubicBezTo>
                    <a:pt x="403206" y="1381705"/>
                    <a:pt x="400901" y="1372613"/>
                    <a:pt x="398084" y="1362242"/>
                  </a:cubicBezTo>
                  <a:lnTo>
                    <a:pt x="472860" y="1342267"/>
                  </a:lnTo>
                  <a:cubicBezTo>
                    <a:pt x="471964" y="1335481"/>
                    <a:pt x="471068" y="1329079"/>
                    <a:pt x="469787" y="1320244"/>
                  </a:cubicBezTo>
                  <a:lnTo>
                    <a:pt x="405126" y="1335225"/>
                  </a:lnTo>
                  <a:cubicBezTo>
                    <a:pt x="402309" y="1325366"/>
                    <a:pt x="399876" y="1317043"/>
                    <a:pt x="396931" y="1306415"/>
                  </a:cubicBezTo>
                  <a:cubicBezTo>
                    <a:pt x="412553" y="1302062"/>
                    <a:pt x="427406" y="1296044"/>
                    <a:pt x="442898" y="1293868"/>
                  </a:cubicBezTo>
                  <a:cubicBezTo>
                    <a:pt x="464282" y="1291050"/>
                    <a:pt x="462489" y="1281575"/>
                    <a:pt x="452758" y="1266210"/>
                  </a:cubicBezTo>
                  <a:lnTo>
                    <a:pt x="379518" y="1284392"/>
                  </a:lnTo>
                  <a:cubicBezTo>
                    <a:pt x="376829" y="1275302"/>
                    <a:pt x="374396" y="1267106"/>
                    <a:pt x="371067" y="1256095"/>
                  </a:cubicBezTo>
                  <a:cubicBezTo>
                    <a:pt x="406663" y="1247004"/>
                    <a:pt x="440978" y="1237145"/>
                    <a:pt x="475934" y="1229590"/>
                  </a:cubicBezTo>
                  <a:cubicBezTo>
                    <a:pt x="495012" y="1225493"/>
                    <a:pt x="499493" y="1219218"/>
                    <a:pt x="494115" y="1198988"/>
                  </a:cubicBezTo>
                  <a:cubicBezTo>
                    <a:pt x="464410" y="1087079"/>
                    <a:pt x="436369" y="974786"/>
                    <a:pt x="408584" y="862493"/>
                  </a:cubicBezTo>
                  <a:cubicBezTo>
                    <a:pt x="405254" y="849177"/>
                    <a:pt x="399364" y="843799"/>
                    <a:pt x="385920" y="840341"/>
                  </a:cubicBezTo>
                  <a:cubicBezTo>
                    <a:pt x="368122" y="835861"/>
                    <a:pt x="350965" y="827538"/>
                    <a:pt x="334319" y="819471"/>
                  </a:cubicBezTo>
                  <a:cubicBezTo>
                    <a:pt x="317802" y="811404"/>
                    <a:pt x="309350" y="813709"/>
                    <a:pt x="305893" y="831251"/>
                  </a:cubicBezTo>
                  <a:cubicBezTo>
                    <a:pt x="288864" y="919088"/>
                    <a:pt x="272218" y="1007052"/>
                    <a:pt x="255317" y="1094890"/>
                  </a:cubicBezTo>
                  <a:lnTo>
                    <a:pt x="198338" y="1391563"/>
                  </a:lnTo>
                  <a:lnTo>
                    <a:pt x="83996" y="1369924"/>
                  </a:lnTo>
                  <a:lnTo>
                    <a:pt x="0" y="1355328"/>
                  </a:lnTo>
                  <a:lnTo>
                    <a:pt x="0" y="1338554"/>
                  </a:lnTo>
                  <a:cubicBezTo>
                    <a:pt x="3201" y="1329847"/>
                    <a:pt x="7427" y="1326262"/>
                    <a:pt x="18182" y="1329079"/>
                  </a:cubicBezTo>
                  <a:cubicBezTo>
                    <a:pt x="38669" y="1334329"/>
                    <a:pt x="59924" y="1336762"/>
                    <a:pt x="81948" y="1340603"/>
                  </a:cubicBezTo>
                  <a:cubicBezTo>
                    <a:pt x="83740" y="1331128"/>
                    <a:pt x="85148" y="1324086"/>
                    <a:pt x="86685" y="1316146"/>
                  </a:cubicBezTo>
                  <a:lnTo>
                    <a:pt x="10116" y="1300781"/>
                  </a:lnTo>
                  <a:cubicBezTo>
                    <a:pt x="11908" y="1290026"/>
                    <a:pt x="13445" y="1281319"/>
                    <a:pt x="15237" y="1270820"/>
                  </a:cubicBezTo>
                  <a:lnTo>
                    <a:pt x="92703" y="1284520"/>
                  </a:lnTo>
                  <a:cubicBezTo>
                    <a:pt x="94368" y="1276710"/>
                    <a:pt x="95648" y="1270308"/>
                    <a:pt x="97184" y="1262881"/>
                  </a:cubicBezTo>
                  <a:lnTo>
                    <a:pt x="32779" y="1248796"/>
                  </a:lnTo>
                  <a:cubicBezTo>
                    <a:pt x="34956" y="1238682"/>
                    <a:pt x="36876" y="1229590"/>
                    <a:pt x="39053" y="1219603"/>
                  </a:cubicBezTo>
                  <a:lnTo>
                    <a:pt x="103203" y="1230742"/>
                  </a:lnTo>
                  <a:cubicBezTo>
                    <a:pt x="104482" y="1222804"/>
                    <a:pt x="105763" y="1216402"/>
                    <a:pt x="107300" y="1208207"/>
                  </a:cubicBezTo>
                  <a:lnTo>
                    <a:pt x="30090" y="1191562"/>
                  </a:lnTo>
                  <a:cubicBezTo>
                    <a:pt x="32395" y="1180934"/>
                    <a:pt x="34316" y="1172484"/>
                    <a:pt x="36364" y="1163264"/>
                  </a:cubicBezTo>
                  <a:lnTo>
                    <a:pt x="165175" y="1187720"/>
                  </a:lnTo>
                  <a:cubicBezTo>
                    <a:pt x="168888" y="1170691"/>
                    <a:pt x="172473" y="1155198"/>
                    <a:pt x="175418" y="1139705"/>
                  </a:cubicBezTo>
                  <a:cubicBezTo>
                    <a:pt x="195521" y="1034197"/>
                    <a:pt x="215111" y="928563"/>
                    <a:pt x="236110" y="823184"/>
                  </a:cubicBezTo>
                  <a:cubicBezTo>
                    <a:pt x="239184" y="808075"/>
                    <a:pt x="235726" y="801289"/>
                    <a:pt x="223946" y="792710"/>
                  </a:cubicBezTo>
                  <a:cubicBezTo>
                    <a:pt x="183997" y="763773"/>
                    <a:pt x="166711" y="723311"/>
                    <a:pt x="172473" y="674783"/>
                  </a:cubicBezTo>
                  <a:cubicBezTo>
                    <a:pt x="174138" y="661082"/>
                    <a:pt x="170297" y="655577"/>
                    <a:pt x="161206" y="647766"/>
                  </a:cubicBezTo>
                  <a:cubicBezTo>
                    <a:pt x="83516" y="579871"/>
                    <a:pt x="38525" y="499157"/>
                    <a:pt x="29852" y="405352"/>
                  </a:cubicBezTo>
                  <a:cubicBezTo>
                    <a:pt x="31801" y="362657"/>
                    <a:pt x="28510" y="319962"/>
                    <a:pt x="35699" y="277267"/>
                  </a:cubicBezTo>
                  <a:lnTo>
                    <a:pt x="113577" y="255301"/>
                  </a:lnTo>
                  <a:cubicBezTo>
                    <a:pt x="97777" y="306344"/>
                    <a:pt x="102940" y="341666"/>
                    <a:pt x="97621" y="384849"/>
                  </a:cubicBezTo>
                  <a:cubicBezTo>
                    <a:pt x="101498" y="466770"/>
                    <a:pt x="140847" y="537906"/>
                    <a:pt x="210374" y="597445"/>
                  </a:cubicBezTo>
                  <a:cubicBezTo>
                    <a:pt x="252244" y="562618"/>
                    <a:pt x="298595" y="551607"/>
                    <a:pt x="346867" y="574910"/>
                  </a:cubicBezTo>
                  <a:cubicBezTo>
                    <a:pt x="370043" y="586050"/>
                    <a:pt x="391426" y="593861"/>
                    <a:pt x="416522" y="589763"/>
                  </a:cubicBezTo>
                  <a:cubicBezTo>
                    <a:pt x="426125" y="588227"/>
                    <a:pt x="436625" y="586050"/>
                    <a:pt x="444307" y="580800"/>
                  </a:cubicBezTo>
                  <a:cubicBezTo>
                    <a:pt x="487970" y="551094"/>
                    <a:pt x="533168" y="546741"/>
                    <a:pt x="579904" y="571325"/>
                  </a:cubicBezTo>
                  <a:cubicBezTo>
                    <a:pt x="591428" y="577343"/>
                    <a:pt x="597446" y="576831"/>
                    <a:pt x="606024" y="567355"/>
                  </a:cubicBezTo>
                  <a:cubicBezTo>
                    <a:pt x="674399" y="492195"/>
                    <a:pt x="711837" y="393258"/>
                    <a:pt x="680417" y="305253"/>
                  </a:cubicBezTo>
                  <a:cubicBezTo>
                    <a:pt x="648997" y="217248"/>
                    <a:pt x="604326" y="78557"/>
                    <a:pt x="417503" y="39323"/>
                  </a:cubicBezTo>
                  <a:cubicBezTo>
                    <a:pt x="336543" y="13879"/>
                    <a:pt x="282383" y="36727"/>
                    <a:pt x="257539" y="26825"/>
                  </a:cubicBezTo>
                  <a:lnTo>
                    <a:pt x="294642" y="13973"/>
                  </a:lnTo>
                  <a:cubicBezTo>
                    <a:pt x="312008" y="9251"/>
                    <a:pt x="329645" y="5122"/>
                    <a:pt x="346867" y="0"/>
                  </a:cubicBezTo>
                  <a:close/>
                </a:path>
              </a:pathLst>
            </a:custGeom>
            <a:solidFill>
              <a:schemeClr val="accent3"/>
            </a:solidFill>
            <a:ln w="15562" cap="flat">
              <a:noFill/>
              <a:prstDash val="solid"/>
              <a:miter/>
            </a:ln>
          </p:spPr>
          <p:txBody>
            <a:bodyPr anchor="ctr"/>
            <a:lstStyle/>
            <a:p>
              <a:pPr fontAlgn="auto">
                <a:spcBef>
                  <a:spcPts val="0"/>
                </a:spcBef>
                <a:spcAft>
                  <a:spcPts val="0"/>
                </a:spcAft>
                <a:defRPr/>
              </a:pPr>
              <a:endParaRPr lang="en-US" sz="3600">
                <a:latin typeface="Times New Roman" panose="02020603050405020304" pitchFamily="18" charset="0"/>
                <a:cs typeface="Times New Roman" panose="02020603050405020304" pitchFamily="18" charset="0"/>
              </a:endParaRPr>
            </a:p>
          </p:txBody>
        </p:sp>
        <p:grpSp>
          <p:nvGrpSpPr>
            <p:cNvPr id="139271" name="Group 6">
              <a:extLst>
                <a:ext uri="{FF2B5EF4-FFF2-40B4-BE49-F238E27FC236}">
                  <a16:creationId xmlns:a16="http://schemas.microsoft.com/office/drawing/2014/main" id="{156EE303-E58C-A846-3C48-15FE6731DDF1}"/>
                </a:ext>
              </a:extLst>
            </p:cNvPr>
            <p:cNvGrpSpPr>
              <a:grpSpLocks/>
            </p:cNvGrpSpPr>
            <p:nvPr/>
          </p:nvGrpSpPr>
          <p:grpSpPr bwMode="auto">
            <a:xfrm>
              <a:off x="11727126" y="3733951"/>
              <a:ext cx="769706" cy="1075202"/>
              <a:chOff x="5250372" y="3320009"/>
              <a:chExt cx="455073" cy="635907"/>
            </a:xfrm>
          </p:grpSpPr>
          <p:sp>
            <p:nvSpPr>
              <p:cNvPr id="9" name="Rectangle 8">
                <a:extLst>
                  <a:ext uri="{FF2B5EF4-FFF2-40B4-BE49-F238E27FC236}">
                    <a16:creationId xmlns:a16="http://schemas.microsoft.com/office/drawing/2014/main" id="{8E37D4AA-281B-E0EC-E0FA-7F8522C9ABA8}"/>
                  </a:ext>
                </a:extLst>
              </p:cNvPr>
              <p:cNvSpPr/>
              <p:nvPr/>
            </p:nvSpPr>
            <p:spPr>
              <a:xfrm flipH="1">
                <a:off x="5250224" y="3365209"/>
                <a:ext cx="246852" cy="5031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3600">
                  <a:latin typeface="Times New Roman" panose="02020603050405020304" pitchFamily="18" charset="0"/>
                  <a:cs typeface="Times New Roman" panose="02020603050405020304" pitchFamily="18" charset="0"/>
                </a:endParaRPr>
              </a:p>
            </p:txBody>
          </p:sp>
          <p:sp>
            <p:nvSpPr>
              <p:cNvPr id="10" name="Oval 9">
                <a:extLst>
                  <a:ext uri="{FF2B5EF4-FFF2-40B4-BE49-F238E27FC236}">
                    <a16:creationId xmlns:a16="http://schemas.microsoft.com/office/drawing/2014/main" id="{B66DA34C-DD80-824F-734F-FA5AF298B71E}"/>
                  </a:ext>
                </a:extLst>
              </p:cNvPr>
              <p:cNvSpPr/>
              <p:nvPr/>
            </p:nvSpPr>
            <p:spPr>
              <a:xfrm flipH="1">
                <a:off x="5329067" y="3730401"/>
                <a:ext cx="107939" cy="1079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3600">
                  <a:latin typeface="Times New Roman" panose="02020603050405020304" pitchFamily="18" charset="0"/>
                  <a:cs typeface="Times New Roman" panose="02020603050405020304" pitchFamily="18" charset="0"/>
                </a:endParaRPr>
              </a:p>
            </p:txBody>
          </p:sp>
          <p:sp>
            <p:nvSpPr>
              <p:cNvPr id="105" name="Rectangle 104">
                <a:extLst>
                  <a:ext uri="{FF2B5EF4-FFF2-40B4-BE49-F238E27FC236}">
                    <a16:creationId xmlns:a16="http://schemas.microsoft.com/office/drawing/2014/main" id="{F2F3DDE4-9846-57FD-EFBF-27C9981F70D5}"/>
                  </a:ext>
                </a:extLst>
              </p:cNvPr>
              <p:cNvSpPr/>
              <p:nvPr/>
            </p:nvSpPr>
            <p:spPr>
              <a:xfrm flipH="1">
                <a:off x="5493322" y="3320147"/>
                <a:ext cx="212123" cy="6355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3600">
                  <a:latin typeface="Times New Roman" panose="02020603050405020304" pitchFamily="18" charset="0"/>
                  <a:cs typeface="Times New Roman" panose="02020603050405020304" pitchFamily="18" charset="0"/>
                </a:endParaRPr>
              </a:p>
            </p:txBody>
          </p:sp>
        </p:grpSp>
      </p:grpSp>
      <p:grpSp>
        <p:nvGrpSpPr>
          <p:cNvPr id="139290" name="Group 106">
            <a:extLst>
              <a:ext uri="{FF2B5EF4-FFF2-40B4-BE49-F238E27FC236}">
                <a16:creationId xmlns:a16="http://schemas.microsoft.com/office/drawing/2014/main" id="{756E8586-A6CF-224A-C86D-15B74C9B8A6C}"/>
              </a:ext>
            </a:extLst>
          </p:cNvPr>
          <p:cNvGrpSpPr>
            <a:grpSpLocks/>
          </p:cNvGrpSpPr>
          <p:nvPr/>
        </p:nvGrpSpPr>
        <p:grpSpPr bwMode="auto">
          <a:xfrm>
            <a:off x="9175750" y="2711450"/>
            <a:ext cx="3022600" cy="3016250"/>
            <a:chOff x="9175071" y="2929471"/>
            <a:chExt cx="3022857" cy="3015034"/>
          </a:xfrm>
        </p:grpSpPr>
        <p:grpSp>
          <p:nvGrpSpPr>
            <p:cNvPr id="139291" name="Group 102">
              <a:extLst>
                <a:ext uri="{FF2B5EF4-FFF2-40B4-BE49-F238E27FC236}">
                  <a16:creationId xmlns:a16="http://schemas.microsoft.com/office/drawing/2014/main" id="{5D3F7DC4-DB5F-82EA-5539-7460A9CF2E13}"/>
                </a:ext>
              </a:extLst>
            </p:cNvPr>
            <p:cNvGrpSpPr>
              <a:grpSpLocks/>
            </p:cNvGrpSpPr>
            <p:nvPr/>
          </p:nvGrpSpPr>
          <p:grpSpPr bwMode="auto">
            <a:xfrm>
              <a:off x="9175071" y="2929471"/>
              <a:ext cx="2926472" cy="3015034"/>
              <a:chOff x="12058492" y="1275762"/>
              <a:chExt cx="1692657" cy="1743881"/>
            </a:xfrm>
          </p:grpSpPr>
          <p:sp>
            <p:nvSpPr>
              <p:cNvPr id="102" name="Freeform: Shape 101">
                <a:extLst>
                  <a:ext uri="{FF2B5EF4-FFF2-40B4-BE49-F238E27FC236}">
                    <a16:creationId xmlns:a16="http://schemas.microsoft.com/office/drawing/2014/main" id="{89F7742A-CD66-87BE-C3FA-333FD2EFDDC8}"/>
                  </a:ext>
                </a:extLst>
              </p:cNvPr>
              <p:cNvSpPr>
                <a:spLocks noChangeAspect="1"/>
              </p:cNvSpPr>
              <p:nvPr/>
            </p:nvSpPr>
            <p:spPr>
              <a:xfrm rot="1410982">
                <a:off x="12058492" y="1275762"/>
                <a:ext cx="1692391" cy="1743881"/>
              </a:xfrm>
              <a:custGeom>
                <a:avLst/>
                <a:gdLst>
                  <a:gd name="connsiteX0" fmla="*/ 1142756 w 1692657"/>
                  <a:gd name="connsiteY0" fmla="*/ 1166533 h 1743881"/>
                  <a:gd name="connsiteX1" fmla="*/ 1164760 w 1692657"/>
                  <a:gd name="connsiteY1" fmla="*/ 1162805 h 1743881"/>
                  <a:gd name="connsiteX2" fmla="*/ 1194585 w 1692657"/>
                  <a:gd name="connsiteY2" fmla="*/ 1187923 h 1743881"/>
                  <a:gd name="connsiteX3" fmla="*/ 1186399 w 1692657"/>
                  <a:gd name="connsiteY3" fmla="*/ 1249363 h 1743881"/>
                  <a:gd name="connsiteX4" fmla="*/ 1181319 w 1692657"/>
                  <a:gd name="connsiteY4" fmla="*/ 1255155 h 1743881"/>
                  <a:gd name="connsiteX5" fmla="*/ 1018863 w 1692657"/>
                  <a:gd name="connsiteY5" fmla="*/ 1023411 h 1743881"/>
                  <a:gd name="connsiteX6" fmla="*/ 1053526 w 1692657"/>
                  <a:gd name="connsiteY6" fmla="*/ 1103066 h 1743881"/>
                  <a:gd name="connsiteX7" fmla="*/ 1052850 w 1692657"/>
                  <a:gd name="connsiteY7" fmla="*/ 1102949 h 1743881"/>
                  <a:gd name="connsiteX8" fmla="*/ 1013163 w 1692657"/>
                  <a:gd name="connsiteY8" fmla="*/ 1069675 h 1743881"/>
                  <a:gd name="connsiteX9" fmla="*/ 1012667 w 1692657"/>
                  <a:gd name="connsiteY9" fmla="*/ 1069916 h 1743881"/>
                  <a:gd name="connsiteX10" fmla="*/ 1018863 w 1692657"/>
                  <a:gd name="connsiteY10" fmla="*/ 1023411 h 1743881"/>
                  <a:gd name="connsiteX11" fmla="*/ 975504 w 1692657"/>
                  <a:gd name="connsiteY11" fmla="*/ 923768 h 1743881"/>
                  <a:gd name="connsiteX12" fmla="*/ 985491 w 1692657"/>
                  <a:gd name="connsiteY12" fmla="*/ 946717 h 1743881"/>
                  <a:gd name="connsiteX13" fmla="*/ 956812 w 1692657"/>
                  <a:gd name="connsiteY13" fmla="*/ 971133 h 1743881"/>
                  <a:gd name="connsiteX14" fmla="*/ 941666 w 1692657"/>
                  <a:gd name="connsiteY14" fmla="*/ 1104358 h 1743881"/>
                  <a:gd name="connsiteX15" fmla="*/ 1029445 w 1692657"/>
                  <a:gd name="connsiteY15" fmla="*/ 1178898 h 1743881"/>
                  <a:gd name="connsiteX16" fmla="*/ 1087945 w 1692657"/>
                  <a:gd name="connsiteY16" fmla="*/ 1182159 h 1743881"/>
                  <a:gd name="connsiteX17" fmla="*/ 1127578 w 1692657"/>
                  <a:gd name="connsiteY17" fmla="*/ 1273241 h 1743881"/>
                  <a:gd name="connsiteX18" fmla="*/ 1078251 w 1692657"/>
                  <a:gd name="connsiteY18" fmla="*/ 1233602 h 1743881"/>
                  <a:gd name="connsiteX19" fmla="*/ 997805 w 1692657"/>
                  <a:gd name="connsiteY19" fmla="*/ 1264169 h 1743881"/>
                  <a:gd name="connsiteX20" fmla="*/ 1115283 w 1692657"/>
                  <a:gd name="connsiteY20" fmla="*/ 1358431 h 1743881"/>
                  <a:gd name="connsiteX21" fmla="*/ 1164078 w 1692657"/>
                  <a:gd name="connsiteY21" fmla="*/ 1357116 h 1743881"/>
                  <a:gd name="connsiteX22" fmla="*/ 1174130 w 1692657"/>
                  <a:gd name="connsiteY22" fmla="*/ 1380219 h 1743881"/>
                  <a:gd name="connsiteX23" fmla="*/ 1225933 w 1692657"/>
                  <a:gd name="connsiteY23" fmla="*/ 1357677 h 1743881"/>
                  <a:gd name="connsiteX24" fmla="*/ 1216632 w 1692657"/>
                  <a:gd name="connsiteY24" fmla="*/ 1336300 h 1743881"/>
                  <a:gd name="connsiteX25" fmla="*/ 1254776 w 1692657"/>
                  <a:gd name="connsiteY25" fmla="*/ 1301615 h 1743881"/>
                  <a:gd name="connsiteX26" fmla="*/ 1273917 w 1692657"/>
                  <a:gd name="connsiteY26" fmla="*/ 1154768 h 1743881"/>
                  <a:gd name="connsiteX27" fmla="*/ 1274239 w 1692657"/>
                  <a:gd name="connsiteY27" fmla="*/ 1154614 h 1743881"/>
                  <a:gd name="connsiteX28" fmla="*/ 1273235 w 1692657"/>
                  <a:gd name="connsiteY28" fmla="*/ 1152856 h 1743881"/>
                  <a:gd name="connsiteX29" fmla="*/ 1272964 w 1692657"/>
                  <a:gd name="connsiteY29" fmla="*/ 1152098 h 1743881"/>
                  <a:gd name="connsiteX30" fmla="*/ 1272834 w 1692657"/>
                  <a:gd name="connsiteY30" fmla="*/ 1152155 h 1743881"/>
                  <a:gd name="connsiteX31" fmla="*/ 1185934 w 1692657"/>
                  <a:gd name="connsiteY31" fmla="*/ 1083377 h 1743881"/>
                  <a:gd name="connsiteX32" fmla="*/ 1110321 w 1692657"/>
                  <a:gd name="connsiteY32" fmla="*/ 1091997 h 1743881"/>
                  <a:gd name="connsiteX33" fmla="*/ 1069305 w 1692657"/>
                  <a:gd name="connsiteY33" fmla="*/ 997740 h 1743881"/>
                  <a:gd name="connsiteX34" fmla="*/ 1074123 w 1692657"/>
                  <a:gd name="connsiteY34" fmla="*/ 997791 h 1743881"/>
                  <a:gd name="connsiteX35" fmla="*/ 1118631 w 1692657"/>
                  <a:gd name="connsiteY35" fmla="*/ 1033503 h 1743881"/>
                  <a:gd name="connsiteX36" fmla="*/ 1191051 w 1692657"/>
                  <a:gd name="connsiteY36" fmla="*/ 1005987 h 1743881"/>
                  <a:gd name="connsiteX37" fmla="*/ 1085294 w 1692657"/>
                  <a:gd name="connsiteY37" fmla="*/ 921131 h 1743881"/>
                  <a:gd name="connsiteX38" fmla="*/ 1036858 w 1692657"/>
                  <a:gd name="connsiteY38" fmla="*/ 923178 h 1743881"/>
                  <a:gd name="connsiteX39" fmla="*/ 1027306 w 1692657"/>
                  <a:gd name="connsiteY39" fmla="*/ 901227 h 1743881"/>
                  <a:gd name="connsiteX40" fmla="*/ 1158664 w 1692657"/>
                  <a:gd name="connsiteY40" fmla="*/ 648024 h 1743881"/>
                  <a:gd name="connsiteX41" fmla="*/ 1685378 w 1692657"/>
                  <a:gd name="connsiteY41" fmla="*/ 1105363 h 1743881"/>
                  <a:gd name="connsiteX42" fmla="*/ 1357880 w 1692657"/>
                  <a:gd name="connsiteY42" fmla="*/ 1668667 h 1743881"/>
                  <a:gd name="connsiteX43" fmla="*/ 688040 w 1692657"/>
                  <a:gd name="connsiteY43" fmla="*/ 1508085 h 1743881"/>
                  <a:gd name="connsiteX44" fmla="*/ 692700 w 1692657"/>
                  <a:gd name="connsiteY44" fmla="*/ 935166 h 1743881"/>
                  <a:gd name="connsiteX45" fmla="*/ 1158664 w 1692657"/>
                  <a:gd name="connsiteY45" fmla="*/ 648024 h 1743881"/>
                  <a:gd name="connsiteX46" fmla="*/ 224184 w 1692657"/>
                  <a:gd name="connsiteY46" fmla="*/ 33712 h 1743881"/>
                  <a:gd name="connsiteX47" fmla="*/ 375392 w 1692657"/>
                  <a:gd name="connsiteY47" fmla="*/ 54318 h 1743881"/>
                  <a:gd name="connsiteX48" fmla="*/ 620966 w 1692657"/>
                  <a:gd name="connsiteY48" fmla="*/ 152489 h 1743881"/>
                  <a:gd name="connsiteX49" fmla="*/ 652410 w 1692657"/>
                  <a:gd name="connsiteY49" fmla="*/ 253206 h 1743881"/>
                  <a:gd name="connsiteX50" fmla="*/ 322028 w 1692657"/>
                  <a:gd name="connsiteY50" fmla="*/ 422235 h 1743881"/>
                  <a:gd name="connsiteX51" fmla="*/ 38044 w 1692657"/>
                  <a:gd name="connsiteY51" fmla="*/ 493325 h 1743881"/>
                  <a:gd name="connsiteX52" fmla="*/ 97913 w 1692657"/>
                  <a:gd name="connsiteY52" fmla="*/ 314179 h 1743881"/>
                  <a:gd name="connsiteX53" fmla="*/ 134051 w 1692657"/>
                  <a:gd name="connsiteY53" fmla="*/ 91714 h 1743881"/>
                  <a:gd name="connsiteX54" fmla="*/ 224184 w 1692657"/>
                  <a:gd name="connsiteY54" fmla="*/ 33712 h 17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692657" h="1743881">
                    <a:moveTo>
                      <a:pt x="1142756" y="1166533"/>
                    </a:moveTo>
                    <a:cubicBezTo>
                      <a:pt x="1149339" y="1164188"/>
                      <a:pt x="1156339" y="1162596"/>
                      <a:pt x="1164760" y="1162805"/>
                    </a:cubicBezTo>
                    <a:cubicBezTo>
                      <a:pt x="1182599" y="1167083"/>
                      <a:pt x="1188238" y="1172908"/>
                      <a:pt x="1194585" y="1187923"/>
                    </a:cubicBezTo>
                    <a:cubicBezTo>
                      <a:pt x="1202966" y="1208362"/>
                      <a:pt x="1199860" y="1231749"/>
                      <a:pt x="1186399" y="1249363"/>
                    </a:cubicBezTo>
                    <a:cubicBezTo>
                      <a:pt x="1184825" y="1251420"/>
                      <a:pt x="1183139" y="1253365"/>
                      <a:pt x="1181319" y="1255155"/>
                    </a:cubicBezTo>
                    <a:close/>
                    <a:moveTo>
                      <a:pt x="1018863" y="1023411"/>
                    </a:moveTo>
                    <a:lnTo>
                      <a:pt x="1053526" y="1103066"/>
                    </a:lnTo>
                    <a:lnTo>
                      <a:pt x="1052850" y="1102949"/>
                    </a:lnTo>
                    <a:cubicBezTo>
                      <a:pt x="1032716" y="1099529"/>
                      <a:pt x="1019822" y="1086775"/>
                      <a:pt x="1013163" y="1069675"/>
                    </a:cubicBezTo>
                    <a:lnTo>
                      <a:pt x="1012667" y="1069916"/>
                    </a:lnTo>
                    <a:cubicBezTo>
                      <a:pt x="1007385" y="1054289"/>
                      <a:pt x="1009651" y="1037149"/>
                      <a:pt x="1018863" y="1023411"/>
                    </a:cubicBezTo>
                    <a:close/>
                    <a:moveTo>
                      <a:pt x="975504" y="923768"/>
                    </a:moveTo>
                    <a:lnTo>
                      <a:pt x="985491" y="946717"/>
                    </a:lnTo>
                    <a:cubicBezTo>
                      <a:pt x="975890" y="953911"/>
                      <a:pt x="964298" y="961337"/>
                      <a:pt x="956812" y="971133"/>
                    </a:cubicBezTo>
                    <a:cubicBezTo>
                      <a:pt x="926518" y="1010305"/>
                      <a:pt x="918157" y="1050053"/>
                      <a:pt x="941666" y="1104358"/>
                    </a:cubicBezTo>
                    <a:cubicBezTo>
                      <a:pt x="959033" y="1140448"/>
                      <a:pt x="990870" y="1167482"/>
                      <a:pt x="1029445" y="1178898"/>
                    </a:cubicBezTo>
                    <a:cubicBezTo>
                      <a:pt x="1048735" y="1184606"/>
                      <a:pt x="1068529" y="1185443"/>
                      <a:pt x="1087945" y="1182159"/>
                    </a:cubicBezTo>
                    <a:lnTo>
                      <a:pt x="1127578" y="1273241"/>
                    </a:lnTo>
                    <a:cubicBezTo>
                      <a:pt x="1105169" y="1269948"/>
                      <a:pt x="1086298" y="1254781"/>
                      <a:pt x="1078251" y="1233602"/>
                    </a:cubicBezTo>
                    <a:lnTo>
                      <a:pt x="997805" y="1264169"/>
                    </a:lnTo>
                    <a:cubicBezTo>
                      <a:pt x="1016959" y="1314578"/>
                      <a:pt x="1061921" y="1350654"/>
                      <a:pt x="1115283" y="1358431"/>
                    </a:cubicBezTo>
                    <a:cubicBezTo>
                      <a:pt x="1131769" y="1360833"/>
                      <a:pt x="1148256" y="1360417"/>
                      <a:pt x="1164078" y="1357116"/>
                    </a:cubicBezTo>
                    <a:lnTo>
                      <a:pt x="1174130" y="1380219"/>
                    </a:lnTo>
                    <a:lnTo>
                      <a:pt x="1225933" y="1357677"/>
                    </a:lnTo>
                    <a:lnTo>
                      <a:pt x="1216632" y="1336300"/>
                    </a:lnTo>
                    <a:cubicBezTo>
                      <a:pt x="1231179" y="1327360"/>
                      <a:pt x="1244079" y="1315614"/>
                      <a:pt x="1254776" y="1301615"/>
                    </a:cubicBezTo>
                    <a:cubicBezTo>
                      <a:pt x="1286946" y="1259521"/>
                      <a:pt x="1294229" y="1203547"/>
                      <a:pt x="1273917" y="1154768"/>
                    </a:cubicBezTo>
                    <a:lnTo>
                      <a:pt x="1274239" y="1154614"/>
                    </a:lnTo>
                    <a:cubicBezTo>
                      <a:pt x="1273946" y="1154007"/>
                      <a:pt x="1273647" y="1153402"/>
                      <a:pt x="1273235" y="1152856"/>
                    </a:cubicBezTo>
                    <a:lnTo>
                      <a:pt x="1272964" y="1152098"/>
                    </a:lnTo>
                    <a:lnTo>
                      <a:pt x="1272834" y="1152155"/>
                    </a:lnTo>
                    <a:cubicBezTo>
                      <a:pt x="1255210" y="1117674"/>
                      <a:pt x="1223529" y="1089095"/>
                      <a:pt x="1185934" y="1083377"/>
                    </a:cubicBezTo>
                    <a:cubicBezTo>
                      <a:pt x="1161346" y="1079638"/>
                      <a:pt x="1137832" y="1082118"/>
                      <a:pt x="1110321" y="1091997"/>
                    </a:cubicBezTo>
                    <a:lnTo>
                      <a:pt x="1069305" y="997740"/>
                    </a:lnTo>
                    <a:lnTo>
                      <a:pt x="1074123" y="997791"/>
                    </a:lnTo>
                    <a:cubicBezTo>
                      <a:pt x="1094340" y="1000737"/>
                      <a:pt x="1111373" y="1014405"/>
                      <a:pt x="1118631" y="1033503"/>
                    </a:cubicBezTo>
                    <a:lnTo>
                      <a:pt x="1191051" y="1005987"/>
                    </a:lnTo>
                    <a:cubicBezTo>
                      <a:pt x="1173807" y="960606"/>
                      <a:pt x="1133332" y="928131"/>
                      <a:pt x="1085294" y="921131"/>
                    </a:cubicBezTo>
                    <a:cubicBezTo>
                      <a:pt x="1068888" y="918740"/>
                      <a:pt x="1052479" y="919449"/>
                      <a:pt x="1036858" y="923178"/>
                    </a:cubicBezTo>
                    <a:lnTo>
                      <a:pt x="1027306" y="901227"/>
                    </a:lnTo>
                    <a:close/>
                    <a:moveTo>
                      <a:pt x="1158664" y="648024"/>
                    </a:moveTo>
                    <a:cubicBezTo>
                      <a:pt x="1392672" y="740554"/>
                      <a:pt x="1652175" y="935257"/>
                      <a:pt x="1685378" y="1105363"/>
                    </a:cubicBezTo>
                    <a:cubicBezTo>
                      <a:pt x="1718579" y="1275471"/>
                      <a:pt x="1643084" y="1541933"/>
                      <a:pt x="1357880" y="1668667"/>
                    </a:cubicBezTo>
                    <a:cubicBezTo>
                      <a:pt x="1053434" y="1820144"/>
                      <a:pt x="799292" y="1730807"/>
                      <a:pt x="688040" y="1508085"/>
                    </a:cubicBezTo>
                    <a:cubicBezTo>
                      <a:pt x="603839" y="1313060"/>
                      <a:pt x="667991" y="1087327"/>
                      <a:pt x="692700" y="935166"/>
                    </a:cubicBezTo>
                    <a:cubicBezTo>
                      <a:pt x="861733" y="862317"/>
                      <a:pt x="993904" y="756618"/>
                      <a:pt x="1158664" y="648024"/>
                    </a:cubicBezTo>
                    <a:close/>
                    <a:moveTo>
                      <a:pt x="224184" y="33712"/>
                    </a:moveTo>
                    <a:cubicBezTo>
                      <a:pt x="294321" y="3909"/>
                      <a:pt x="314528" y="46721"/>
                      <a:pt x="375392" y="54318"/>
                    </a:cubicBezTo>
                    <a:cubicBezTo>
                      <a:pt x="456544" y="64448"/>
                      <a:pt x="681839" y="-126291"/>
                      <a:pt x="620966" y="152489"/>
                    </a:cubicBezTo>
                    <a:cubicBezTo>
                      <a:pt x="649493" y="242692"/>
                      <a:pt x="621541" y="195854"/>
                      <a:pt x="652410" y="253206"/>
                    </a:cubicBezTo>
                    <a:cubicBezTo>
                      <a:pt x="590453" y="270278"/>
                      <a:pt x="423264" y="348654"/>
                      <a:pt x="322028" y="422235"/>
                    </a:cubicBezTo>
                    <a:cubicBezTo>
                      <a:pt x="262268" y="489622"/>
                      <a:pt x="90696" y="529502"/>
                      <a:pt x="38044" y="493325"/>
                    </a:cubicBezTo>
                    <a:cubicBezTo>
                      <a:pt x="-45013" y="422943"/>
                      <a:pt x="23068" y="378428"/>
                      <a:pt x="97913" y="314179"/>
                    </a:cubicBezTo>
                    <a:cubicBezTo>
                      <a:pt x="239014" y="194771"/>
                      <a:pt x="15230" y="226331"/>
                      <a:pt x="134051" y="91714"/>
                    </a:cubicBezTo>
                    <a:cubicBezTo>
                      <a:pt x="171879" y="61649"/>
                      <a:pt x="200806" y="43646"/>
                      <a:pt x="224184" y="3371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3600" dirty="0">
                  <a:solidFill>
                    <a:schemeClr val="tx1"/>
                  </a:solidFill>
                  <a:latin typeface="Times New Roman" panose="02020603050405020304" pitchFamily="18" charset="0"/>
                  <a:cs typeface="Times New Roman" panose="02020603050405020304" pitchFamily="18" charset="0"/>
                </a:endParaRPr>
              </a:p>
            </p:txBody>
          </p:sp>
          <p:grpSp>
            <p:nvGrpSpPr>
              <p:cNvPr id="139293" name="Group 100">
                <a:extLst>
                  <a:ext uri="{FF2B5EF4-FFF2-40B4-BE49-F238E27FC236}">
                    <a16:creationId xmlns:a16="http://schemas.microsoft.com/office/drawing/2014/main" id="{CDE80734-35B9-C5D6-BB82-9C47F830269F}"/>
                  </a:ext>
                </a:extLst>
              </p:cNvPr>
              <p:cNvGrpSpPr>
                <a:grpSpLocks/>
              </p:cNvGrpSpPr>
              <p:nvPr/>
            </p:nvGrpSpPr>
            <p:grpSpPr bwMode="auto">
              <a:xfrm>
                <a:off x="12590306" y="1395121"/>
                <a:ext cx="1008616" cy="753164"/>
                <a:chOff x="12590306" y="1395121"/>
                <a:chExt cx="1008616" cy="753164"/>
              </a:xfrm>
            </p:grpSpPr>
            <p:sp>
              <p:nvSpPr>
                <p:cNvPr id="139294" name="Freeform 20">
                  <a:extLst>
                    <a:ext uri="{FF2B5EF4-FFF2-40B4-BE49-F238E27FC236}">
                      <a16:creationId xmlns:a16="http://schemas.microsoft.com/office/drawing/2014/main" id="{095047F7-9609-087B-0314-9796C586C806}"/>
                    </a:ext>
                  </a:extLst>
                </p:cNvPr>
                <p:cNvSpPr>
                  <a:spLocks/>
                </p:cNvSpPr>
                <p:nvPr/>
              </p:nvSpPr>
              <p:spPr bwMode="auto">
                <a:xfrm flipH="1">
                  <a:off x="12590306" y="1395121"/>
                  <a:ext cx="766785" cy="753164"/>
                </a:xfrm>
                <a:custGeom>
                  <a:avLst/>
                  <a:gdLst>
                    <a:gd name="T0" fmla="*/ 681606 w 1109996"/>
                    <a:gd name="T1" fmla="*/ 622773 h 942755"/>
                    <a:gd name="T2" fmla="*/ 709757 w 1109996"/>
                    <a:gd name="T3" fmla="*/ 473526 h 942755"/>
                    <a:gd name="T4" fmla="*/ 729465 w 1109996"/>
                    <a:gd name="T5" fmla="*/ 288852 h 942755"/>
                    <a:gd name="T6" fmla="*/ 727416 w 1109996"/>
                    <a:gd name="T7" fmla="*/ 108952 h 942755"/>
                    <a:gd name="T8" fmla="*/ 673381 w 1109996"/>
                    <a:gd name="T9" fmla="*/ 101128 h 942755"/>
                    <a:gd name="T10" fmla="*/ 393920 w 1109996"/>
                    <a:gd name="T11" fmla="*/ 98156 h 942755"/>
                    <a:gd name="T12" fmla="*/ 373435 w 1109996"/>
                    <a:gd name="T13" fmla="*/ 0 h 942755"/>
                    <a:gd name="T14" fmla="*/ 0 w 1109996"/>
                    <a:gd name="T15" fmla="*/ 176936 h 942755"/>
                    <a:gd name="T16" fmla="*/ 0 w 1109996"/>
                    <a:gd name="T17" fmla="*/ 645565 h 942755"/>
                    <a:gd name="T18" fmla="*/ 250283 w 1109996"/>
                    <a:gd name="T19" fmla="*/ 735156 h 942755"/>
                    <a:gd name="T20" fmla="*/ 611307 w 1109996"/>
                    <a:gd name="T21" fmla="*/ 750126 h 942755"/>
                    <a:gd name="T22" fmla="*/ 681606 w 1109996"/>
                    <a:gd name="T23" fmla="*/ 622773 h 942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09996" h="942755">
                      <a:moveTo>
                        <a:pt x="986692" y="779541"/>
                      </a:moveTo>
                      <a:cubicBezTo>
                        <a:pt x="1020437" y="749688"/>
                        <a:pt x="1117840" y="705004"/>
                        <a:pt x="1027442" y="592725"/>
                      </a:cubicBezTo>
                      <a:cubicBezTo>
                        <a:pt x="1094896" y="559327"/>
                        <a:pt x="1129012" y="425918"/>
                        <a:pt x="1055972" y="361564"/>
                      </a:cubicBezTo>
                      <a:cubicBezTo>
                        <a:pt x="1119277" y="300790"/>
                        <a:pt x="1137338" y="211439"/>
                        <a:pt x="1053006" y="136378"/>
                      </a:cubicBezTo>
                      <a:cubicBezTo>
                        <a:pt x="1003120" y="125969"/>
                        <a:pt x="1000859" y="129849"/>
                        <a:pt x="974785" y="126584"/>
                      </a:cubicBezTo>
                      <a:cubicBezTo>
                        <a:pt x="855720" y="122614"/>
                        <a:pt x="705087" y="124105"/>
                        <a:pt x="570238" y="122865"/>
                      </a:cubicBezTo>
                      <a:cubicBezTo>
                        <a:pt x="566862" y="73399"/>
                        <a:pt x="578688" y="74034"/>
                        <a:pt x="540584" y="0"/>
                      </a:cubicBezTo>
                      <a:cubicBezTo>
                        <a:pt x="221406" y="48883"/>
                        <a:pt x="181155" y="129460"/>
                        <a:pt x="0" y="221475"/>
                      </a:cubicBezTo>
                      <a:lnTo>
                        <a:pt x="0" y="808071"/>
                      </a:lnTo>
                      <a:cubicBezTo>
                        <a:pt x="69011" y="810946"/>
                        <a:pt x="189780" y="900086"/>
                        <a:pt x="362309" y="920214"/>
                      </a:cubicBezTo>
                      <a:cubicBezTo>
                        <a:pt x="516544" y="944012"/>
                        <a:pt x="753082" y="946522"/>
                        <a:pt x="884927" y="938952"/>
                      </a:cubicBezTo>
                      <a:cubicBezTo>
                        <a:pt x="1065985" y="934556"/>
                        <a:pt x="1049459" y="820975"/>
                        <a:pt x="986692" y="779541"/>
                      </a:cubicBezTo>
                      <a:close/>
                    </a:path>
                  </a:pathLst>
                </a:custGeom>
                <a:solidFill>
                  <a:srgbClr val="FDCE97"/>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vi-VN" sz="3600">
                    <a:latin typeface="Times New Roman" panose="02020603050405020304" pitchFamily="18" charset="0"/>
                    <a:cs typeface="Times New Roman" panose="02020603050405020304" pitchFamily="18" charset="0"/>
                  </a:endParaRPr>
                </a:p>
              </p:txBody>
            </p:sp>
            <p:sp>
              <p:nvSpPr>
                <p:cNvPr id="99" name="Rectangle 98">
                  <a:extLst>
                    <a:ext uri="{FF2B5EF4-FFF2-40B4-BE49-F238E27FC236}">
                      <a16:creationId xmlns:a16="http://schemas.microsoft.com/office/drawing/2014/main" id="{73AD3A91-C4B9-E9F7-212D-E2F8F853B2A8}"/>
                    </a:ext>
                  </a:extLst>
                </p:cNvPr>
                <p:cNvSpPr/>
                <p:nvPr/>
              </p:nvSpPr>
              <p:spPr>
                <a:xfrm flipH="1">
                  <a:off x="13356940" y="1557537"/>
                  <a:ext cx="241508" cy="4947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3600">
                    <a:latin typeface="Times New Roman" panose="02020603050405020304" pitchFamily="18" charset="0"/>
                    <a:cs typeface="Times New Roman" panose="02020603050405020304" pitchFamily="18" charset="0"/>
                  </a:endParaRPr>
                </a:p>
              </p:txBody>
            </p:sp>
            <p:sp>
              <p:nvSpPr>
                <p:cNvPr id="100" name="Oval 99">
                  <a:extLst>
                    <a:ext uri="{FF2B5EF4-FFF2-40B4-BE49-F238E27FC236}">
                      <a16:creationId xmlns:a16="http://schemas.microsoft.com/office/drawing/2014/main" id="{884BD0F3-3898-C316-982F-92EC8468BADB}"/>
                    </a:ext>
                  </a:extLst>
                </p:cNvPr>
                <p:cNvSpPr/>
                <p:nvPr/>
              </p:nvSpPr>
              <p:spPr>
                <a:xfrm flipH="1">
                  <a:off x="13434076" y="1916409"/>
                  <a:ext cx="105603" cy="1055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3600">
                    <a:latin typeface="Times New Roman" panose="02020603050405020304" pitchFamily="18" charset="0"/>
                    <a:cs typeface="Times New Roman" panose="02020603050405020304" pitchFamily="18" charset="0"/>
                  </a:endParaRPr>
                </a:p>
              </p:txBody>
            </p:sp>
          </p:grpSp>
        </p:grpSp>
        <p:sp>
          <p:nvSpPr>
            <p:cNvPr id="106" name="Rectangle 105">
              <a:extLst>
                <a:ext uri="{FF2B5EF4-FFF2-40B4-BE49-F238E27FC236}">
                  <a16:creationId xmlns:a16="http://schemas.microsoft.com/office/drawing/2014/main" id="{4F9E1B3F-C04B-004F-D676-F1D9502071B9}"/>
                </a:ext>
              </a:extLst>
            </p:cNvPr>
            <p:cNvSpPr/>
            <p:nvPr/>
          </p:nvSpPr>
          <p:spPr>
            <a:xfrm>
              <a:off x="11839122" y="3361097"/>
              <a:ext cx="358806" cy="1075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3600">
                <a:latin typeface="Times New Roman" panose="02020603050405020304" pitchFamily="18" charset="0"/>
                <a:cs typeface="Times New Roman" panose="02020603050405020304" pitchFamily="18" charset="0"/>
              </a:endParaRPr>
            </a:p>
          </p:txBody>
        </p:sp>
      </p:grpSp>
      <p:sp>
        <p:nvSpPr>
          <p:cNvPr id="139298" name="Rectangle 34">
            <a:extLst>
              <a:ext uri="{FF2B5EF4-FFF2-40B4-BE49-F238E27FC236}">
                <a16:creationId xmlns:a16="http://schemas.microsoft.com/office/drawing/2014/main" id="{873176DF-FC67-9D52-53F3-82F1F88B13A0}"/>
              </a:ext>
            </a:extLst>
          </p:cNvPr>
          <p:cNvSpPr>
            <a:spLocks noChangeArrowheads="1"/>
          </p:cNvSpPr>
          <p:nvPr/>
        </p:nvSpPr>
        <p:spPr bwMode="auto">
          <a:xfrm>
            <a:off x="757238" y="392113"/>
            <a:ext cx="109759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vi-VN" sz="3600" b="1">
                <a:latin typeface="Times New Roman" panose="02020603050405020304" pitchFamily="18" charset="0"/>
                <a:cs typeface="Times New Roman" panose="02020603050405020304" pitchFamily="18" charset="0"/>
              </a:rPr>
              <a:t>XÂM PHẠM CÁC QUAN HỆ XÃ HỘI</a:t>
            </a:r>
          </a:p>
        </p:txBody>
      </p:sp>
      <p:sp>
        <p:nvSpPr>
          <p:cNvPr id="139299" name="Rectangle 35">
            <a:extLst>
              <a:ext uri="{FF2B5EF4-FFF2-40B4-BE49-F238E27FC236}">
                <a16:creationId xmlns:a16="http://schemas.microsoft.com/office/drawing/2014/main" id="{BAEAE414-B9D6-0378-C700-5724FD60DBF9}"/>
              </a:ext>
            </a:extLst>
          </p:cNvPr>
          <p:cNvSpPr>
            <a:spLocks noChangeArrowheads="1"/>
          </p:cNvSpPr>
          <p:nvPr/>
        </p:nvSpPr>
        <p:spPr bwMode="auto">
          <a:xfrm>
            <a:off x="3789363" y="1992263"/>
            <a:ext cx="5394325" cy="2308324"/>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vi-VN" sz="3600">
                <a:latin typeface="Times New Roman" panose="02020603050405020304" pitchFamily="18" charset="0"/>
                <a:cs typeface="Times New Roman" panose="02020603050405020304" pitchFamily="18" charset="0"/>
              </a:rPr>
              <a:t>Hành vi đó đe doạ gây ra thiệt hại hoặc gây ra thiệt hại cho các quan hệ xã hội được pháp luật bảo vệ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298"/>
                                        </p:tgtEl>
                                        <p:attrNameLst>
                                          <p:attrName>style.visibility</p:attrName>
                                        </p:attrNameLst>
                                      </p:cBhvr>
                                      <p:to>
                                        <p:strVal val="visible"/>
                                      </p:to>
                                    </p:set>
                                    <p:animEffect transition="in" filter="blinds(horizontal)">
                                      <p:cBhvr>
                                        <p:cTn id="7" dur="500"/>
                                        <p:tgtEl>
                                          <p:spTgt spid="1392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9299"/>
                                        </p:tgtEl>
                                        <p:attrNameLst>
                                          <p:attrName>style.visibility</p:attrName>
                                        </p:attrNameLst>
                                      </p:cBhvr>
                                      <p:to>
                                        <p:strVal val="visible"/>
                                      </p:to>
                                    </p:set>
                                    <p:animEffect transition="in" filter="blinds(horizontal)">
                                      <p:cBhvr>
                                        <p:cTn id="12" dur="500"/>
                                        <p:tgtEl>
                                          <p:spTgt spid="139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98" grpId="0"/>
      <p:bldP spid="13929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2A3F6F-2D70-F1A2-6D5C-52DF746ED6CE}"/>
              </a:ext>
            </a:extLst>
          </p:cNvPr>
          <p:cNvPicPr>
            <a:picLocks noChangeAspect="1"/>
          </p:cNvPicPr>
          <p:nvPr/>
        </p:nvPicPr>
        <p:blipFill>
          <a:blip r:embed="rId2"/>
          <a:stretch>
            <a:fillRect/>
          </a:stretch>
        </p:blipFill>
        <p:spPr>
          <a:xfrm>
            <a:off x="331975" y="123825"/>
            <a:ext cx="3917296" cy="2187389"/>
          </a:xfrm>
          <a:prstGeom prst="rect">
            <a:avLst/>
          </a:prstGeom>
        </p:spPr>
      </p:pic>
      <p:sp>
        <p:nvSpPr>
          <p:cNvPr id="3" name="Arrow: Right 2">
            <a:extLst>
              <a:ext uri="{FF2B5EF4-FFF2-40B4-BE49-F238E27FC236}">
                <a16:creationId xmlns:a16="http://schemas.microsoft.com/office/drawing/2014/main" id="{50B0C24C-8B55-C41F-5A3B-3E19E3C6D297}"/>
              </a:ext>
            </a:extLst>
          </p:cNvPr>
          <p:cNvSpPr/>
          <p:nvPr/>
        </p:nvSpPr>
        <p:spPr>
          <a:xfrm>
            <a:off x="5109882" y="1066800"/>
            <a:ext cx="1093694" cy="41237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Rectangle: Rounded Corners 3">
            <a:extLst>
              <a:ext uri="{FF2B5EF4-FFF2-40B4-BE49-F238E27FC236}">
                <a16:creationId xmlns:a16="http://schemas.microsoft.com/office/drawing/2014/main" id="{A9FA271D-D0C5-E9DF-8EAB-B01C69F62711}"/>
              </a:ext>
            </a:extLst>
          </p:cNvPr>
          <p:cNvSpPr/>
          <p:nvPr/>
        </p:nvSpPr>
        <p:spPr>
          <a:xfrm>
            <a:off x="6508377" y="645460"/>
            <a:ext cx="5450541" cy="10578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Xâm phạm trật tự an toàn giao thông</a:t>
            </a:r>
            <a:endParaRPr lang="vi-VN" sz="2400" b="1">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E65412C-32E8-8541-6F0B-5E91241C1992}"/>
              </a:ext>
            </a:extLst>
          </p:cNvPr>
          <p:cNvPicPr>
            <a:picLocks noChangeAspect="1"/>
          </p:cNvPicPr>
          <p:nvPr/>
        </p:nvPicPr>
        <p:blipFill>
          <a:blip r:embed="rId3"/>
          <a:stretch>
            <a:fillRect/>
          </a:stretch>
        </p:blipFill>
        <p:spPr>
          <a:xfrm>
            <a:off x="331972" y="2526086"/>
            <a:ext cx="3917297" cy="2187388"/>
          </a:xfrm>
          <a:prstGeom prst="rect">
            <a:avLst/>
          </a:prstGeom>
        </p:spPr>
      </p:pic>
      <p:sp>
        <p:nvSpPr>
          <p:cNvPr id="6" name="Arrow: Right 5">
            <a:extLst>
              <a:ext uri="{FF2B5EF4-FFF2-40B4-BE49-F238E27FC236}">
                <a16:creationId xmlns:a16="http://schemas.microsoft.com/office/drawing/2014/main" id="{B12ECAB7-F18A-D245-D2CC-8A9DA0080679}"/>
              </a:ext>
            </a:extLst>
          </p:cNvPr>
          <p:cNvSpPr/>
          <p:nvPr/>
        </p:nvSpPr>
        <p:spPr>
          <a:xfrm>
            <a:off x="5002306" y="5602661"/>
            <a:ext cx="1093694" cy="41237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Rounded Corners 6">
            <a:extLst>
              <a:ext uri="{FF2B5EF4-FFF2-40B4-BE49-F238E27FC236}">
                <a16:creationId xmlns:a16="http://schemas.microsoft.com/office/drawing/2014/main" id="{00B538C8-839F-6ED4-C138-8ED7AA57DC59}"/>
              </a:ext>
            </a:extLst>
          </p:cNvPr>
          <p:cNvSpPr/>
          <p:nvPr/>
        </p:nvSpPr>
        <p:spPr>
          <a:xfrm>
            <a:off x="6508377" y="2985246"/>
            <a:ext cx="5450541" cy="10578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Xâm phạm trật tự, an toàn trên </a:t>
            </a:r>
          </a:p>
          <a:p>
            <a:pPr algn="ctr"/>
            <a:r>
              <a:rPr lang="en-US" sz="2400" b="1">
                <a:latin typeface="Times New Roman" panose="02020603050405020304" pitchFamily="18" charset="0"/>
                <a:cs typeface="Times New Roman" panose="02020603050405020304" pitchFamily="18" charset="0"/>
              </a:rPr>
              <a:t>không gian mạng</a:t>
            </a:r>
            <a:endParaRPr lang="vi-VN" sz="2400" b="1">
              <a:latin typeface="Times New Roman" panose="02020603050405020304" pitchFamily="18" charset="0"/>
              <a:cs typeface="Times New Roman" panose="02020603050405020304" pitchFamily="18" charset="0"/>
            </a:endParaRPr>
          </a:p>
        </p:txBody>
      </p:sp>
      <p:pic>
        <p:nvPicPr>
          <p:cNvPr id="1026" name="Picture 2" descr="Tội trộm cắp tài sản bị xử phạt thế nào theo Bộ luật Hình sự">
            <a:extLst>
              <a:ext uri="{FF2B5EF4-FFF2-40B4-BE49-F238E27FC236}">
                <a16:creationId xmlns:a16="http://schemas.microsoft.com/office/drawing/2014/main" id="{BFC8948D-1496-2F4D-0CAA-C9752DD113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972" y="4883523"/>
            <a:ext cx="3917297" cy="1850652"/>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0F7EECBC-49BD-7F81-C4AF-262F54420CEC}"/>
              </a:ext>
            </a:extLst>
          </p:cNvPr>
          <p:cNvSpPr/>
          <p:nvPr/>
        </p:nvSpPr>
        <p:spPr>
          <a:xfrm>
            <a:off x="5109882" y="3413592"/>
            <a:ext cx="1093694" cy="41237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Rounded Corners 8">
            <a:extLst>
              <a:ext uri="{FF2B5EF4-FFF2-40B4-BE49-F238E27FC236}">
                <a16:creationId xmlns:a16="http://schemas.microsoft.com/office/drawing/2014/main" id="{A1D0FA48-973B-F577-8522-8D2CEE2FC53F}"/>
              </a:ext>
            </a:extLst>
          </p:cNvPr>
          <p:cNvSpPr/>
          <p:nvPr/>
        </p:nvSpPr>
        <p:spPr>
          <a:xfrm>
            <a:off x="6508376" y="5279931"/>
            <a:ext cx="5450541" cy="10578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Xâm phạm an ninh trật tự, </a:t>
            </a:r>
          </a:p>
          <a:p>
            <a:pPr algn="ctr"/>
            <a:r>
              <a:rPr lang="en-US" sz="2400" b="1">
                <a:latin typeface="Times New Roman" panose="02020603050405020304" pitchFamily="18" charset="0"/>
                <a:cs typeface="Times New Roman" panose="02020603050405020304" pitchFamily="18" charset="0"/>
              </a:rPr>
              <a:t>an toàn xã hội</a:t>
            </a:r>
            <a:endParaRPr lang="vi-VN"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027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wipe(down)">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593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7E0F5A3-A02F-542A-D335-8BD909CA52A3}"/>
              </a:ext>
            </a:extLst>
          </p:cNvPr>
          <p:cNvGraphicFramePr>
            <a:graphicFrameLocks noGrp="1"/>
          </p:cNvGraphicFramePr>
          <p:nvPr>
            <p:extLst>
              <p:ext uri="{D42A27DB-BD31-4B8C-83A1-F6EECF244321}">
                <p14:modId xmlns:p14="http://schemas.microsoft.com/office/powerpoint/2010/main" val="3976561278"/>
              </p:ext>
            </p:extLst>
          </p:nvPr>
        </p:nvGraphicFramePr>
        <p:xfrm>
          <a:off x="206188" y="719665"/>
          <a:ext cx="11761696" cy="5984142"/>
        </p:xfrm>
        <a:graphic>
          <a:graphicData uri="http://schemas.openxmlformats.org/drawingml/2006/table">
            <a:tbl>
              <a:tblPr firstRow="1" bandRow="1">
                <a:tableStyleId>{5C22544A-7EE6-4342-B048-85BDC9FD1C3A}</a:tableStyleId>
              </a:tblPr>
              <a:tblGrid>
                <a:gridCol w="1084730">
                  <a:extLst>
                    <a:ext uri="{9D8B030D-6E8A-4147-A177-3AD203B41FA5}">
                      <a16:colId xmlns:a16="http://schemas.microsoft.com/office/drawing/2014/main" val="3311834502"/>
                    </a:ext>
                  </a:extLst>
                </a:gridCol>
                <a:gridCol w="2178423">
                  <a:extLst>
                    <a:ext uri="{9D8B030D-6E8A-4147-A177-3AD203B41FA5}">
                      <a16:colId xmlns:a16="http://schemas.microsoft.com/office/drawing/2014/main" val="2544700184"/>
                    </a:ext>
                  </a:extLst>
                </a:gridCol>
                <a:gridCol w="5450541">
                  <a:extLst>
                    <a:ext uri="{9D8B030D-6E8A-4147-A177-3AD203B41FA5}">
                      <a16:colId xmlns:a16="http://schemas.microsoft.com/office/drawing/2014/main" val="1600578708"/>
                    </a:ext>
                  </a:extLst>
                </a:gridCol>
                <a:gridCol w="3048002">
                  <a:extLst>
                    <a:ext uri="{9D8B030D-6E8A-4147-A177-3AD203B41FA5}">
                      <a16:colId xmlns:a16="http://schemas.microsoft.com/office/drawing/2014/main" val="1166056131"/>
                    </a:ext>
                  </a:extLst>
                </a:gridCol>
              </a:tblGrid>
              <a:tr h="741582">
                <a:tc>
                  <a:txBody>
                    <a:bodyPr/>
                    <a:lstStyle/>
                    <a:p>
                      <a:pPr algn="ctr"/>
                      <a:r>
                        <a:rPr lang="en-US" sz="2000">
                          <a:solidFill>
                            <a:schemeClr val="tx1"/>
                          </a:solidFill>
                          <a:latin typeface="Times New Roman" panose="02020603050405020304" pitchFamily="18" charset="0"/>
                          <a:cs typeface="Times New Roman" panose="02020603050405020304" pitchFamily="18" charset="0"/>
                        </a:rPr>
                        <a:t>Loại </a:t>
                      </a:r>
                    </a:p>
                    <a:p>
                      <a:pPr algn="ctr"/>
                      <a:r>
                        <a:rPr lang="en-US" sz="2000">
                          <a:solidFill>
                            <a:schemeClr val="tx1"/>
                          </a:solidFill>
                          <a:latin typeface="Times New Roman" panose="02020603050405020304" pitchFamily="18" charset="0"/>
                          <a:cs typeface="Times New Roman" panose="02020603050405020304" pitchFamily="18" charset="0"/>
                        </a:rPr>
                        <a:t>vi phạm</a:t>
                      </a:r>
                      <a:endParaRPr lang="vi-VN" sz="20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Chủ thể vi phạm</a:t>
                      </a:r>
                      <a:endParaRPr lang="vi-VN" sz="20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Hành vi</a:t>
                      </a:r>
                      <a:endParaRPr lang="vi-VN" sz="20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000">
                          <a:solidFill>
                            <a:schemeClr val="tx1"/>
                          </a:solidFill>
                          <a:latin typeface="Times New Roman" panose="02020603050405020304" pitchFamily="18" charset="0"/>
                          <a:cs typeface="Times New Roman" panose="02020603050405020304" pitchFamily="18" charset="0"/>
                        </a:rPr>
                        <a:t>Ví dụ</a:t>
                      </a:r>
                      <a:endParaRPr lang="vi-VN" sz="20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6317464"/>
                  </a:ext>
                </a:extLst>
              </a:tr>
              <a:tr h="1193601">
                <a:tc>
                  <a:txBody>
                    <a:bodyPr/>
                    <a:lstStyle/>
                    <a:p>
                      <a:pPr algn="ctr"/>
                      <a:r>
                        <a:rPr lang="en-US" sz="2000" b="1" i="1">
                          <a:solidFill>
                            <a:schemeClr val="tx1"/>
                          </a:solidFill>
                          <a:latin typeface="Times New Roman" panose="02020603050405020304" pitchFamily="18" charset="0"/>
                          <a:cs typeface="Times New Roman" panose="02020603050405020304" pitchFamily="18" charset="0"/>
                        </a:rPr>
                        <a:t>Vi phạm hình sự</a:t>
                      </a:r>
                      <a:endParaRPr lang="vi-VN" sz="2000" b="1" i="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000">
                        <a:solidFill>
                          <a:schemeClr val="tx1"/>
                        </a:solidFill>
                        <a:latin typeface="Times New Roman" panose="02020603050405020304" pitchFamily="18" charset="0"/>
                        <a:cs typeface="Times New Roman" panose="02020603050405020304" pitchFamily="18" charset="0"/>
                      </a:endParaRPr>
                    </a:p>
                    <a:p>
                      <a:endParaRPr lang="en-US" sz="2000">
                        <a:solidFill>
                          <a:schemeClr val="tx1"/>
                        </a:solidFill>
                        <a:latin typeface="Times New Roman" panose="02020603050405020304" pitchFamily="18" charset="0"/>
                        <a:cs typeface="Times New Roman" panose="02020603050405020304" pitchFamily="18" charset="0"/>
                      </a:endParaRPr>
                    </a:p>
                    <a:p>
                      <a:endParaRPr lang="en-US" sz="2000">
                        <a:solidFill>
                          <a:schemeClr val="tx1"/>
                        </a:solidFill>
                        <a:latin typeface="Times New Roman" panose="02020603050405020304" pitchFamily="18" charset="0"/>
                        <a:cs typeface="Times New Roman" panose="02020603050405020304" pitchFamily="18" charset="0"/>
                      </a:endParaRPr>
                    </a:p>
                    <a:p>
                      <a:endParaRPr lang="vi-VN" sz="20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0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0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31314927"/>
                  </a:ext>
                </a:extLst>
              </a:tr>
              <a:tr h="1193601">
                <a:tc>
                  <a:txBody>
                    <a:bodyPr/>
                    <a:lstStyle/>
                    <a:p>
                      <a:pPr algn="ctr"/>
                      <a:r>
                        <a:rPr lang="en-US" sz="2000" b="1" i="1">
                          <a:solidFill>
                            <a:schemeClr val="tx1"/>
                          </a:solidFill>
                          <a:latin typeface="Times New Roman" panose="02020603050405020304" pitchFamily="18" charset="0"/>
                          <a:cs typeface="Times New Roman" panose="02020603050405020304" pitchFamily="18" charset="0"/>
                        </a:rPr>
                        <a:t>Vi phạm</a:t>
                      </a:r>
                    </a:p>
                    <a:p>
                      <a:pPr algn="ctr"/>
                      <a:r>
                        <a:rPr lang="en-US" sz="2000" b="1" i="1">
                          <a:solidFill>
                            <a:schemeClr val="tx1"/>
                          </a:solidFill>
                          <a:latin typeface="Times New Roman" panose="02020603050405020304" pitchFamily="18" charset="0"/>
                          <a:cs typeface="Times New Roman" panose="02020603050405020304" pitchFamily="18" charset="0"/>
                        </a:rPr>
                        <a:t>hành chính </a:t>
                      </a:r>
                      <a:endParaRPr lang="vi-VN" sz="2000" b="1" i="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000">
                        <a:solidFill>
                          <a:schemeClr val="tx1"/>
                        </a:solidFill>
                        <a:latin typeface="Times New Roman" panose="02020603050405020304" pitchFamily="18" charset="0"/>
                        <a:cs typeface="Times New Roman" panose="02020603050405020304" pitchFamily="18" charset="0"/>
                      </a:endParaRPr>
                    </a:p>
                    <a:p>
                      <a:endParaRPr lang="en-US" sz="2000">
                        <a:solidFill>
                          <a:schemeClr val="tx1"/>
                        </a:solidFill>
                        <a:latin typeface="Times New Roman" panose="02020603050405020304" pitchFamily="18" charset="0"/>
                        <a:cs typeface="Times New Roman" panose="02020603050405020304" pitchFamily="18" charset="0"/>
                      </a:endParaRPr>
                    </a:p>
                    <a:p>
                      <a:endParaRPr lang="en-US" sz="2000">
                        <a:solidFill>
                          <a:schemeClr val="tx1"/>
                        </a:solidFill>
                        <a:latin typeface="Times New Roman" panose="02020603050405020304" pitchFamily="18" charset="0"/>
                        <a:cs typeface="Times New Roman" panose="02020603050405020304" pitchFamily="18" charset="0"/>
                      </a:endParaRPr>
                    </a:p>
                    <a:p>
                      <a:endParaRPr lang="vi-VN" sz="20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0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0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48600"/>
                  </a:ext>
                </a:extLst>
              </a:tr>
              <a:tr h="1193601">
                <a:tc>
                  <a:txBody>
                    <a:bodyPr/>
                    <a:lstStyle/>
                    <a:p>
                      <a:pPr algn="ctr"/>
                      <a:r>
                        <a:rPr lang="en-US" sz="2000" b="1" i="1">
                          <a:solidFill>
                            <a:schemeClr val="tx1"/>
                          </a:solidFill>
                          <a:latin typeface="Times New Roman" panose="02020603050405020304" pitchFamily="18" charset="0"/>
                          <a:cs typeface="Times New Roman" panose="02020603050405020304" pitchFamily="18" charset="0"/>
                        </a:rPr>
                        <a:t>Vi phạm dân sự</a:t>
                      </a:r>
                      <a:endParaRPr lang="vi-VN" sz="2000" b="1" i="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000">
                        <a:solidFill>
                          <a:schemeClr val="tx1"/>
                        </a:solidFill>
                        <a:latin typeface="Times New Roman" panose="02020603050405020304" pitchFamily="18" charset="0"/>
                        <a:cs typeface="Times New Roman" panose="02020603050405020304" pitchFamily="18" charset="0"/>
                      </a:endParaRPr>
                    </a:p>
                    <a:p>
                      <a:endParaRPr lang="en-US" sz="2000">
                        <a:solidFill>
                          <a:schemeClr val="tx1"/>
                        </a:solidFill>
                        <a:latin typeface="Times New Roman" panose="02020603050405020304" pitchFamily="18" charset="0"/>
                        <a:cs typeface="Times New Roman" panose="02020603050405020304" pitchFamily="18" charset="0"/>
                      </a:endParaRPr>
                    </a:p>
                    <a:p>
                      <a:endParaRPr lang="en-US" sz="2000">
                        <a:solidFill>
                          <a:schemeClr val="tx1"/>
                        </a:solidFill>
                        <a:latin typeface="Times New Roman" panose="02020603050405020304" pitchFamily="18" charset="0"/>
                        <a:cs typeface="Times New Roman" panose="02020603050405020304" pitchFamily="18" charset="0"/>
                      </a:endParaRPr>
                    </a:p>
                    <a:p>
                      <a:endParaRPr lang="vi-VN" sz="20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0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0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0170678"/>
                  </a:ext>
                </a:extLst>
              </a:tr>
              <a:tr h="1193601">
                <a:tc>
                  <a:txBody>
                    <a:bodyPr/>
                    <a:lstStyle/>
                    <a:p>
                      <a:pPr algn="ctr"/>
                      <a:r>
                        <a:rPr lang="en-US" sz="2000" b="1" i="1">
                          <a:solidFill>
                            <a:schemeClr val="tx1"/>
                          </a:solidFill>
                          <a:latin typeface="Times New Roman" panose="02020603050405020304" pitchFamily="18" charset="0"/>
                          <a:cs typeface="Times New Roman" panose="02020603050405020304" pitchFamily="18" charset="0"/>
                        </a:rPr>
                        <a:t>Vi phạm kỉ luật</a:t>
                      </a:r>
                      <a:endParaRPr lang="vi-VN" sz="2000" b="1" i="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000">
                        <a:solidFill>
                          <a:schemeClr val="tx1"/>
                        </a:solidFill>
                        <a:latin typeface="Times New Roman" panose="02020603050405020304" pitchFamily="18" charset="0"/>
                        <a:cs typeface="Times New Roman" panose="02020603050405020304" pitchFamily="18" charset="0"/>
                      </a:endParaRPr>
                    </a:p>
                    <a:p>
                      <a:endParaRPr lang="en-US" sz="2000">
                        <a:solidFill>
                          <a:schemeClr val="tx1"/>
                        </a:solidFill>
                        <a:latin typeface="Times New Roman" panose="02020603050405020304" pitchFamily="18" charset="0"/>
                        <a:cs typeface="Times New Roman" panose="02020603050405020304" pitchFamily="18" charset="0"/>
                      </a:endParaRPr>
                    </a:p>
                    <a:p>
                      <a:endParaRPr lang="en-US" sz="2000">
                        <a:solidFill>
                          <a:schemeClr val="tx1"/>
                        </a:solidFill>
                        <a:latin typeface="Times New Roman" panose="02020603050405020304" pitchFamily="18" charset="0"/>
                        <a:cs typeface="Times New Roman" panose="02020603050405020304" pitchFamily="18" charset="0"/>
                      </a:endParaRPr>
                    </a:p>
                    <a:p>
                      <a:endParaRPr lang="vi-VN" sz="20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0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0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4008595"/>
                  </a:ext>
                </a:extLst>
              </a:tr>
            </a:tbl>
          </a:graphicData>
        </a:graphic>
      </p:graphicFrame>
      <p:sp>
        <p:nvSpPr>
          <p:cNvPr id="3" name="TextBox 2">
            <a:extLst>
              <a:ext uri="{FF2B5EF4-FFF2-40B4-BE49-F238E27FC236}">
                <a16:creationId xmlns:a16="http://schemas.microsoft.com/office/drawing/2014/main" id="{5808B246-8D9F-9FF2-DDA9-E0BC3ED84C7C}"/>
              </a:ext>
            </a:extLst>
          </p:cNvPr>
          <p:cNvSpPr txBox="1"/>
          <p:nvPr/>
        </p:nvSpPr>
        <p:spPr>
          <a:xfrm>
            <a:off x="3648635" y="80682"/>
            <a:ext cx="5387789" cy="400110"/>
          </a:xfrm>
          <a:prstGeom prst="rect">
            <a:avLst/>
          </a:prstGeom>
          <a:noFill/>
        </p:spPr>
        <p:txBody>
          <a:bodyPr wrap="square" rtlCol="0">
            <a:spAutoFit/>
          </a:bodyPr>
          <a:lstStyle/>
          <a:p>
            <a:r>
              <a:rPr lang="en-US" sz="2000" b="1">
                <a:latin typeface="Times New Roman" panose="02020603050405020304" pitchFamily="18" charset="0"/>
                <a:cs typeface="Times New Roman" panose="02020603050405020304" pitchFamily="18" charset="0"/>
              </a:rPr>
              <a:t>CÁC LOẠI VI PHẠM PHÁP LUẬT</a:t>
            </a:r>
            <a:endParaRPr lang="vi-VN"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5141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18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632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A2CC8-23EF-F5AE-65DB-273E82070C62}"/>
              </a:ext>
            </a:extLst>
          </p:cNvPr>
          <p:cNvPicPr>
            <a:picLocks noChangeAspect="1"/>
          </p:cNvPicPr>
          <p:nvPr/>
        </p:nvPicPr>
        <p:blipFill>
          <a:blip r:embed="rId2"/>
          <a:stretch>
            <a:fillRect/>
          </a:stretch>
        </p:blipFill>
        <p:spPr>
          <a:xfrm>
            <a:off x="0" y="0"/>
            <a:ext cx="11788587" cy="6877697"/>
          </a:xfrm>
          <a:prstGeom prst="rect">
            <a:avLst/>
          </a:prstGeom>
        </p:spPr>
      </p:pic>
    </p:spTree>
    <p:extLst>
      <p:ext uri="{BB962C8B-B14F-4D97-AF65-F5344CB8AC3E}">
        <p14:creationId xmlns:p14="http://schemas.microsoft.com/office/powerpoint/2010/main" val="3135128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041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7B5FDCA-D7D9-673E-9435-5A059CC1B0A3}"/>
              </a:ext>
            </a:extLst>
          </p:cNvPr>
          <p:cNvGraphicFramePr>
            <a:graphicFrameLocks noGrp="1"/>
          </p:cNvGraphicFramePr>
          <p:nvPr>
            <p:extLst>
              <p:ext uri="{D42A27DB-BD31-4B8C-83A1-F6EECF244321}">
                <p14:modId xmlns:p14="http://schemas.microsoft.com/office/powerpoint/2010/main" val="3516967512"/>
              </p:ext>
            </p:extLst>
          </p:nvPr>
        </p:nvGraphicFramePr>
        <p:xfrm>
          <a:off x="5827060" y="1682437"/>
          <a:ext cx="6275295" cy="4398208"/>
        </p:xfrm>
        <a:graphic>
          <a:graphicData uri="http://schemas.openxmlformats.org/drawingml/2006/table">
            <a:tbl>
              <a:tblPr firstRow="1" bandRow="1">
                <a:tableStyleId>{5C22544A-7EE6-4342-B048-85BDC9FD1C3A}</a:tableStyleId>
              </a:tblPr>
              <a:tblGrid>
                <a:gridCol w="1754207">
                  <a:extLst>
                    <a:ext uri="{9D8B030D-6E8A-4147-A177-3AD203B41FA5}">
                      <a16:colId xmlns:a16="http://schemas.microsoft.com/office/drawing/2014/main" val="2765709292"/>
                    </a:ext>
                  </a:extLst>
                </a:gridCol>
                <a:gridCol w="2429323">
                  <a:extLst>
                    <a:ext uri="{9D8B030D-6E8A-4147-A177-3AD203B41FA5}">
                      <a16:colId xmlns:a16="http://schemas.microsoft.com/office/drawing/2014/main" val="310317733"/>
                    </a:ext>
                  </a:extLst>
                </a:gridCol>
                <a:gridCol w="2091765">
                  <a:extLst>
                    <a:ext uri="{9D8B030D-6E8A-4147-A177-3AD203B41FA5}">
                      <a16:colId xmlns:a16="http://schemas.microsoft.com/office/drawing/2014/main" val="506540012"/>
                    </a:ext>
                  </a:extLst>
                </a:gridCol>
              </a:tblGrid>
              <a:tr h="490569">
                <a:tc>
                  <a:txBody>
                    <a:bodyPr/>
                    <a:lstStyle/>
                    <a:p>
                      <a:r>
                        <a:rPr lang="en-US" sz="2400">
                          <a:solidFill>
                            <a:schemeClr val="tx1"/>
                          </a:solidFill>
                          <a:latin typeface="Times New Roman" panose="02020603050405020304" pitchFamily="18" charset="0"/>
                          <a:cs typeface="Times New Roman" panose="02020603050405020304" pitchFamily="18" charset="0"/>
                        </a:rPr>
                        <a:t>Tình huống</a:t>
                      </a:r>
                      <a:endParaRPr lang="vi-VN" sz="2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a:solidFill>
                            <a:schemeClr val="tx1"/>
                          </a:solidFill>
                          <a:latin typeface="Times New Roman" panose="02020603050405020304" pitchFamily="18" charset="0"/>
                          <a:cs typeface="Times New Roman" panose="02020603050405020304" pitchFamily="18" charset="0"/>
                        </a:rPr>
                        <a:t>Dấu hiệu VPPL</a:t>
                      </a:r>
                      <a:endParaRPr lang="vi-VN" sz="2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400">
                          <a:solidFill>
                            <a:schemeClr val="tx1"/>
                          </a:solidFill>
                          <a:latin typeface="Times New Roman" panose="02020603050405020304" pitchFamily="18" charset="0"/>
                          <a:cs typeface="Times New Roman" panose="02020603050405020304" pitchFamily="18" charset="0"/>
                        </a:rPr>
                        <a:t>Loại VPPL</a:t>
                      </a:r>
                      <a:endParaRPr lang="vi-VN" sz="24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7848521"/>
                  </a:ext>
                </a:extLst>
              </a:tr>
              <a:tr h="1009464">
                <a:tc>
                  <a:txBody>
                    <a:bodyPr/>
                    <a:lstStyle/>
                    <a:p>
                      <a:pPr algn="ctr"/>
                      <a:r>
                        <a:rPr lang="en-US" sz="2400" b="1">
                          <a:solidFill>
                            <a:schemeClr val="tx1"/>
                          </a:solidFill>
                          <a:latin typeface="Times New Roman" panose="02020603050405020304" pitchFamily="18" charset="0"/>
                          <a:cs typeface="Times New Roman" panose="02020603050405020304" pitchFamily="18" charset="0"/>
                        </a:rPr>
                        <a:t>1</a:t>
                      </a:r>
                      <a:endParaRPr lang="vi-VN" sz="24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6059353"/>
                  </a:ext>
                </a:extLst>
              </a:tr>
              <a:tr h="903101">
                <a:tc>
                  <a:txBody>
                    <a:bodyPr/>
                    <a:lstStyle/>
                    <a:p>
                      <a:pPr algn="ctr"/>
                      <a:r>
                        <a:rPr lang="en-US" sz="2400" b="1">
                          <a:solidFill>
                            <a:schemeClr val="tx1"/>
                          </a:solidFill>
                          <a:latin typeface="Times New Roman" panose="02020603050405020304" pitchFamily="18" charset="0"/>
                          <a:cs typeface="Times New Roman" panose="02020603050405020304" pitchFamily="18" charset="0"/>
                        </a:rPr>
                        <a:t>2</a:t>
                      </a:r>
                      <a:endParaRPr lang="vi-VN" sz="24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1222404"/>
                  </a:ext>
                </a:extLst>
              </a:tr>
              <a:tr h="898805">
                <a:tc>
                  <a:txBody>
                    <a:bodyPr/>
                    <a:lstStyle/>
                    <a:p>
                      <a:pPr algn="ctr"/>
                      <a:r>
                        <a:rPr lang="en-US" sz="2400" b="1">
                          <a:solidFill>
                            <a:schemeClr val="tx1"/>
                          </a:solidFill>
                          <a:latin typeface="Times New Roman" panose="02020603050405020304" pitchFamily="18" charset="0"/>
                          <a:cs typeface="Times New Roman" panose="02020603050405020304" pitchFamily="18" charset="0"/>
                        </a:rPr>
                        <a:t>3</a:t>
                      </a:r>
                      <a:endParaRPr lang="vi-VN" sz="24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5158363"/>
                  </a:ext>
                </a:extLst>
              </a:tr>
              <a:tr h="1096269">
                <a:tc>
                  <a:txBody>
                    <a:bodyPr/>
                    <a:lstStyle/>
                    <a:p>
                      <a:pPr algn="ctr"/>
                      <a:r>
                        <a:rPr lang="en-US" sz="2400" b="1">
                          <a:solidFill>
                            <a:schemeClr val="tx1"/>
                          </a:solidFill>
                          <a:latin typeface="Times New Roman" panose="02020603050405020304" pitchFamily="18" charset="0"/>
                          <a:cs typeface="Times New Roman" panose="02020603050405020304" pitchFamily="18" charset="0"/>
                        </a:rPr>
                        <a:t>4</a:t>
                      </a:r>
                      <a:endParaRPr lang="vi-VN" sz="24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7491642"/>
                  </a:ext>
                </a:extLst>
              </a:tr>
            </a:tbl>
          </a:graphicData>
        </a:graphic>
      </p:graphicFrame>
      <p:sp>
        <p:nvSpPr>
          <p:cNvPr id="5" name="Rectangle: Rounded Corners 4">
            <a:extLst>
              <a:ext uri="{FF2B5EF4-FFF2-40B4-BE49-F238E27FC236}">
                <a16:creationId xmlns:a16="http://schemas.microsoft.com/office/drawing/2014/main" id="{3E383C12-3BA5-1597-0009-FF811E0AB73B}"/>
              </a:ext>
            </a:extLst>
          </p:cNvPr>
          <p:cNvSpPr/>
          <p:nvPr/>
        </p:nvSpPr>
        <p:spPr>
          <a:xfrm>
            <a:off x="2967317" y="224118"/>
            <a:ext cx="6122895" cy="851647"/>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THẢO LUẬN NHÓM (5 phút)</a:t>
            </a:r>
            <a:endParaRPr lang="vi-VN" sz="2400" b="1">
              <a:solidFill>
                <a:schemeClr val="tx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C1604F6-ED3C-27F7-049B-DAE1BBF892BB}"/>
              </a:ext>
            </a:extLst>
          </p:cNvPr>
          <p:cNvSpPr txBox="1"/>
          <p:nvPr/>
        </p:nvSpPr>
        <p:spPr>
          <a:xfrm>
            <a:off x="475130" y="2572871"/>
            <a:ext cx="5172635" cy="2246769"/>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Căn cứ vào thông tin em hãy xác định dấu hiệu VPPL của mỗi chủ thể trong tình huống 1,2,3,4-SGK  và chỉ ra loại vi phạm của từng chủ thể?</a:t>
            </a:r>
            <a:endParaRPr lang="vi-VN" sz="2800" b="1">
              <a:latin typeface="Times New Roman" panose="02020603050405020304" pitchFamily="18" charset="0"/>
              <a:cs typeface="Times New Roman" panose="02020603050405020304" pitchFamily="18" charset="0"/>
            </a:endParaRPr>
          </a:p>
        </p:txBody>
      </p:sp>
      <p:pic>
        <p:nvPicPr>
          <p:cNvPr id="2" name="Đồng hồ đếm ngược 5 phút - 5 Minutes">
            <a:hlinkClick r:id="" action="ppaction://media"/>
            <a:extLst>
              <a:ext uri="{FF2B5EF4-FFF2-40B4-BE49-F238E27FC236}">
                <a16:creationId xmlns:a16="http://schemas.microsoft.com/office/drawing/2014/main" id="{A087753D-F74B-A4E7-2F1D-21C5E197AC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35672" y="121755"/>
            <a:ext cx="2214282" cy="1056372"/>
          </a:xfrm>
          <a:prstGeom prst="rect">
            <a:avLst/>
          </a:prstGeom>
        </p:spPr>
      </p:pic>
    </p:spTree>
    <p:extLst>
      <p:ext uri="{BB962C8B-B14F-4D97-AF65-F5344CB8AC3E}">
        <p14:creationId xmlns:p14="http://schemas.microsoft.com/office/powerpoint/2010/main" val="157390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266A6-93A8-CD29-0906-AB74899F642D}"/>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D4DADCC-E016-B73E-655D-20E5A5F2E9F2}"/>
              </a:ext>
            </a:extLst>
          </p:cNvPr>
          <p:cNvGraphicFramePr>
            <a:graphicFrameLocks noGrp="1"/>
          </p:cNvGraphicFramePr>
          <p:nvPr>
            <p:extLst>
              <p:ext uri="{D42A27DB-BD31-4B8C-83A1-F6EECF244321}">
                <p14:modId xmlns:p14="http://schemas.microsoft.com/office/powerpoint/2010/main" val="3082788430"/>
              </p:ext>
            </p:extLst>
          </p:nvPr>
        </p:nvGraphicFramePr>
        <p:xfrm>
          <a:off x="26894" y="-53788"/>
          <a:ext cx="12165106" cy="6929226"/>
        </p:xfrm>
        <a:graphic>
          <a:graphicData uri="http://schemas.openxmlformats.org/drawingml/2006/table">
            <a:tbl>
              <a:tblPr firstRow="1" bandRow="1">
                <a:tableStyleId>{5C22544A-7EE6-4342-B048-85BDC9FD1C3A}</a:tableStyleId>
              </a:tblPr>
              <a:tblGrid>
                <a:gridCol w="822851">
                  <a:extLst>
                    <a:ext uri="{9D8B030D-6E8A-4147-A177-3AD203B41FA5}">
                      <a16:colId xmlns:a16="http://schemas.microsoft.com/office/drawing/2014/main" val="2765709292"/>
                    </a:ext>
                  </a:extLst>
                </a:gridCol>
                <a:gridCol w="9970656">
                  <a:extLst>
                    <a:ext uri="{9D8B030D-6E8A-4147-A177-3AD203B41FA5}">
                      <a16:colId xmlns:a16="http://schemas.microsoft.com/office/drawing/2014/main" val="310317733"/>
                    </a:ext>
                  </a:extLst>
                </a:gridCol>
                <a:gridCol w="1371599">
                  <a:extLst>
                    <a:ext uri="{9D8B030D-6E8A-4147-A177-3AD203B41FA5}">
                      <a16:colId xmlns:a16="http://schemas.microsoft.com/office/drawing/2014/main" val="506540012"/>
                    </a:ext>
                  </a:extLst>
                </a:gridCol>
              </a:tblGrid>
              <a:tr h="622641">
                <a:tc>
                  <a:txBody>
                    <a:bodyPr/>
                    <a:lstStyle/>
                    <a:p>
                      <a:r>
                        <a:rPr lang="en-US" sz="1800">
                          <a:solidFill>
                            <a:schemeClr val="tx1"/>
                          </a:solidFill>
                          <a:latin typeface="Times New Roman" panose="02020603050405020304" pitchFamily="18" charset="0"/>
                          <a:cs typeface="Times New Roman" panose="02020603050405020304" pitchFamily="18" charset="0"/>
                        </a:rPr>
                        <a:t>Tình huống</a:t>
                      </a:r>
                      <a:endParaRPr lang="vi-VN" sz="1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a:solidFill>
                            <a:schemeClr val="tx1"/>
                          </a:solidFill>
                          <a:latin typeface="Times New Roman" panose="02020603050405020304" pitchFamily="18" charset="0"/>
                          <a:cs typeface="Times New Roman" panose="02020603050405020304" pitchFamily="18" charset="0"/>
                        </a:rPr>
                        <a:t>Dấu hiệu VPPL</a:t>
                      </a:r>
                      <a:endParaRPr lang="vi-VN" sz="1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a:solidFill>
                            <a:schemeClr val="tx1"/>
                          </a:solidFill>
                          <a:latin typeface="Times New Roman" panose="02020603050405020304" pitchFamily="18" charset="0"/>
                          <a:cs typeface="Times New Roman" panose="02020603050405020304" pitchFamily="18" charset="0"/>
                        </a:rPr>
                        <a:t>Loại VPPL</a:t>
                      </a:r>
                      <a:endParaRPr lang="vi-VN" sz="18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7848521"/>
                  </a:ext>
                </a:extLst>
              </a:tr>
              <a:tr h="1466748">
                <a:tc>
                  <a:txBody>
                    <a:bodyPr/>
                    <a:lstStyle/>
                    <a:p>
                      <a:pPr algn="ctr"/>
                      <a:r>
                        <a:rPr lang="en-US" sz="1500" b="1">
                          <a:solidFill>
                            <a:schemeClr val="tx1"/>
                          </a:solidFill>
                          <a:latin typeface="Times New Roman" panose="02020603050405020304" pitchFamily="18" charset="0"/>
                          <a:cs typeface="Times New Roman" panose="02020603050405020304" pitchFamily="18" charset="0"/>
                        </a:rPr>
                        <a:t>1</a:t>
                      </a:r>
                      <a:endParaRPr lang="vi-VN" sz="15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1500" kern="120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vi-VN" sz="1500" b="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6059353"/>
                  </a:ext>
                </a:extLst>
              </a:tr>
              <a:tr h="1456574">
                <a:tc>
                  <a:txBody>
                    <a:bodyPr/>
                    <a:lstStyle/>
                    <a:p>
                      <a:pPr algn="ctr"/>
                      <a:r>
                        <a:rPr lang="en-US" sz="1500" b="1">
                          <a:solidFill>
                            <a:schemeClr val="tx1"/>
                          </a:solidFill>
                          <a:latin typeface="Times New Roman" panose="02020603050405020304" pitchFamily="18" charset="0"/>
                          <a:cs typeface="Times New Roman" panose="02020603050405020304" pitchFamily="18" charset="0"/>
                        </a:rPr>
                        <a:t>2</a:t>
                      </a:r>
                      <a:endParaRPr lang="vi-VN" sz="15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1500" kern="120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vi-VN" sz="1500" b="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1222404"/>
                  </a:ext>
                </a:extLst>
              </a:tr>
              <a:tr h="1611860">
                <a:tc>
                  <a:txBody>
                    <a:bodyPr/>
                    <a:lstStyle/>
                    <a:p>
                      <a:pPr algn="ctr"/>
                      <a:r>
                        <a:rPr lang="en-US" sz="1500" b="1">
                          <a:solidFill>
                            <a:schemeClr val="tx1"/>
                          </a:solidFill>
                          <a:latin typeface="Times New Roman" panose="02020603050405020304" pitchFamily="18" charset="0"/>
                          <a:cs typeface="Times New Roman" panose="02020603050405020304" pitchFamily="18" charset="0"/>
                        </a:rPr>
                        <a:t>3</a:t>
                      </a:r>
                      <a:endParaRPr lang="vi-VN" sz="15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1500" kern="120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vi-VN" sz="1500" b="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5158363"/>
                  </a:ext>
                </a:extLst>
              </a:tr>
              <a:tr h="1753964">
                <a:tc>
                  <a:txBody>
                    <a:bodyPr/>
                    <a:lstStyle/>
                    <a:p>
                      <a:pPr algn="ctr"/>
                      <a:r>
                        <a:rPr lang="en-US" sz="1500" b="1">
                          <a:solidFill>
                            <a:schemeClr val="tx1"/>
                          </a:solidFill>
                          <a:latin typeface="Times New Roman" panose="02020603050405020304" pitchFamily="18" charset="0"/>
                          <a:cs typeface="Times New Roman" panose="02020603050405020304" pitchFamily="18" charset="0"/>
                        </a:rPr>
                        <a:t>4</a:t>
                      </a:r>
                      <a:endParaRPr lang="vi-VN" sz="1500" b="1">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150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vi-VN" sz="1500" b="1">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7491642"/>
                  </a:ext>
                </a:extLst>
              </a:tr>
            </a:tbl>
          </a:graphicData>
        </a:graphic>
      </p:graphicFrame>
      <p:sp>
        <p:nvSpPr>
          <p:cNvPr id="3" name="TextBox 2">
            <a:extLst>
              <a:ext uri="{FF2B5EF4-FFF2-40B4-BE49-F238E27FC236}">
                <a16:creationId xmlns:a16="http://schemas.microsoft.com/office/drawing/2014/main" id="{7CE8028E-CA04-C891-DAD5-0832EA9AE321}"/>
              </a:ext>
            </a:extLst>
          </p:cNvPr>
          <p:cNvSpPr txBox="1"/>
          <p:nvPr/>
        </p:nvSpPr>
        <p:spPr>
          <a:xfrm>
            <a:off x="886691" y="1979412"/>
            <a:ext cx="9984509" cy="1569660"/>
          </a:xfrm>
          <a:prstGeom prst="rect">
            <a:avLst/>
          </a:prstGeom>
          <a:noFill/>
        </p:spPr>
        <p:txBody>
          <a:bodyPr wrap="square" rtlCol="0">
            <a:spAutoFit/>
          </a:bodyPr>
          <a:lstStyle/>
          <a:p>
            <a:r>
              <a:rPr lang="vi-VN" sz="1600" i="1" kern="1200">
                <a:solidFill>
                  <a:schemeClr val="dk1"/>
                </a:solidFill>
                <a:effectLst/>
                <a:latin typeface="Times New Roman" panose="02020603050405020304" pitchFamily="18" charset="0"/>
                <a:ea typeface="+mn-ea"/>
                <a:cs typeface="Times New Roman" panose="02020603050405020304" pitchFamily="18" charset="0"/>
              </a:rPr>
              <a:t>- Hành vi trái pháp luật: </a:t>
            </a:r>
            <a:r>
              <a:rPr lang="vi-VN" sz="1600" kern="1200">
                <a:solidFill>
                  <a:schemeClr val="dk1"/>
                </a:solidFill>
                <a:effectLst/>
                <a:latin typeface="Times New Roman" panose="02020603050405020304" pitchFamily="18" charset="0"/>
                <a:ea typeface="+mn-ea"/>
                <a:cs typeface="Times New Roman" panose="02020603050405020304" pitchFamily="18" charset="0"/>
              </a:rPr>
              <a:t> xâm phạm quan hệ tài sản (quyền sở hữu của gia đình ông P): tự ý mở rộng cửa nhà mà ông xin phép gia đình ông P</a:t>
            </a:r>
          </a:p>
          <a:p>
            <a:r>
              <a:rPr lang="vi-VN" sz="1600" i="1" kern="1200">
                <a:solidFill>
                  <a:schemeClr val="dk1"/>
                </a:solidFill>
                <a:effectLst/>
                <a:latin typeface="Times New Roman" panose="02020603050405020304" pitchFamily="18" charset="0"/>
                <a:ea typeface="+mn-ea"/>
                <a:cs typeface="Times New Roman" panose="02020603050405020304" pitchFamily="18" charset="0"/>
              </a:rPr>
              <a:t>- Hành vi có lỗi: </a:t>
            </a:r>
            <a:r>
              <a:rPr lang="vi-VN" sz="1600" kern="1200">
                <a:solidFill>
                  <a:schemeClr val="dk1"/>
                </a:solidFill>
                <a:effectLst/>
                <a:latin typeface="Times New Roman" panose="02020603050405020304" pitchFamily="18" charset="0"/>
                <a:ea typeface="+mn-ea"/>
                <a:cs typeface="Times New Roman" panose="02020603050405020304" pitchFamily="18" charset="0"/>
              </a:rPr>
              <a:t>anh M cố ý mở rộng cửa nhà mà không xin phép gia đình ông P </a:t>
            </a:r>
          </a:p>
          <a:p>
            <a:r>
              <a:rPr lang="vi-VN" sz="1600" i="1" kern="1200">
                <a:solidFill>
                  <a:schemeClr val="dk1"/>
                </a:solidFill>
                <a:effectLst/>
                <a:latin typeface="Times New Roman" panose="02020603050405020304" pitchFamily="18" charset="0"/>
                <a:ea typeface="+mn-ea"/>
                <a:cs typeface="Times New Roman" panose="02020603050405020304" pitchFamily="18" charset="0"/>
              </a:rPr>
              <a:t>- Do chủ thể có năng lực trách nhiệm pháp lí thực hiện: </a:t>
            </a:r>
            <a:r>
              <a:rPr lang="vi-VN" sz="1600" kern="1200">
                <a:solidFill>
                  <a:schemeClr val="dk1"/>
                </a:solidFill>
                <a:effectLst/>
                <a:latin typeface="Times New Roman" panose="02020603050405020304" pitchFamily="18" charset="0"/>
                <a:ea typeface="+mn-ea"/>
                <a:cs typeface="Times New Roman" panose="02020603050405020304" pitchFamily="18" charset="0"/>
              </a:rPr>
              <a:t>anh M đủ tuổi để có thể nhận thức và điều khiển được hành vi của mình, tự quyết định cách xử sự của mình. </a:t>
            </a:r>
          </a:p>
          <a:p>
            <a:r>
              <a:rPr lang="vi-VN" sz="1600" kern="1200">
                <a:solidFill>
                  <a:schemeClr val="dk1"/>
                </a:solidFill>
                <a:effectLst/>
                <a:latin typeface="Times New Roman" panose="02020603050405020304" pitchFamily="18" charset="0"/>
                <a:ea typeface="+mn-ea"/>
                <a:cs typeface="Times New Roman" panose="02020603050405020304" pitchFamily="18" charset="0"/>
              </a:rPr>
              <a:t>Hành vi gây thiệt hại về tài sản của gia đình ông P.</a:t>
            </a:r>
            <a:endParaRPr lang="vi-VN" sz="1600"/>
          </a:p>
        </p:txBody>
      </p:sp>
      <p:sp>
        <p:nvSpPr>
          <p:cNvPr id="4" name="TextBox 3">
            <a:extLst>
              <a:ext uri="{FF2B5EF4-FFF2-40B4-BE49-F238E27FC236}">
                <a16:creationId xmlns:a16="http://schemas.microsoft.com/office/drawing/2014/main" id="{D8B1ABFC-025F-2EDE-06DD-95D2DE918B82}"/>
              </a:ext>
            </a:extLst>
          </p:cNvPr>
          <p:cNvSpPr txBox="1"/>
          <p:nvPr/>
        </p:nvSpPr>
        <p:spPr>
          <a:xfrm>
            <a:off x="10917382" y="2346036"/>
            <a:ext cx="1228436" cy="646331"/>
          </a:xfrm>
          <a:prstGeom prst="rect">
            <a:avLst/>
          </a:prstGeom>
          <a:noFill/>
        </p:spPr>
        <p:txBody>
          <a:bodyPr wrap="square" rtlCol="0">
            <a:spAutoFit/>
          </a:bodyPr>
          <a:lstStyle/>
          <a:p>
            <a:pPr algn="ctr"/>
            <a:r>
              <a:rPr lang="vi-VN" sz="1800" b="1">
                <a:solidFill>
                  <a:schemeClr val="tx1"/>
                </a:solidFill>
                <a:latin typeface="Times New Roman" panose="02020603050405020304" pitchFamily="18" charset="0"/>
                <a:cs typeface="Times New Roman" panose="02020603050405020304" pitchFamily="18" charset="0"/>
              </a:rPr>
              <a:t>VI PHẠM DÂN SỰ</a:t>
            </a:r>
          </a:p>
        </p:txBody>
      </p:sp>
      <p:sp>
        <p:nvSpPr>
          <p:cNvPr id="5" name="TextBox 4">
            <a:extLst>
              <a:ext uri="{FF2B5EF4-FFF2-40B4-BE49-F238E27FC236}">
                <a16:creationId xmlns:a16="http://schemas.microsoft.com/office/drawing/2014/main" id="{79F2483A-5509-EBDF-12AF-7D836924C7F3}"/>
              </a:ext>
            </a:extLst>
          </p:cNvPr>
          <p:cNvSpPr txBox="1"/>
          <p:nvPr/>
        </p:nvSpPr>
        <p:spPr>
          <a:xfrm>
            <a:off x="840509" y="3551381"/>
            <a:ext cx="9984509" cy="1569660"/>
          </a:xfrm>
          <a:prstGeom prst="rect">
            <a:avLst/>
          </a:prstGeom>
          <a:noFill/>
        </p:spPr>
        <p:txBody>
          <a:bodyPr wrap="square" rtlCol="0">
            <a:spAutoFit/>
          </a:bodyPr>
          <a:lstStyle/>
          <a:p>
            <a:r>
              <a:rPr lang="vi-VN" sz="1600" i="1" kern="1200">
                <a:solidFill>
                  <a:schemeClr val="dk1"/>
                </a:solidFill>
                <a:effectLst/>
                <a:latin typeface="Times New Roman" panose="02020603050405020304" pitchFamily="18" charset="0"/>
                <a:ea typeface="+mn-ea"/>
                <a:cs typeface="Times New Roman" panose="02020603050405020304" pitchFamily="18" charset="0"/>
              </a:rPr>
              <a:t>- Hành vi trái pháp luật: </a:t>
            </a:r>
            <a:r>
              <a:rPr lang="vi-VN" sz="1600" kern="1200">
                <a:solidFill>
                  <a:schemeClr val="dk1"/>
                </a:solidFill>
                <a:effectLst/>
                <a:latin typeface="Times New Roman" panose="02020603050405020304" pitchFamily="18" charset="0"/>
                <a:ea typeface="+mn-ea"/>
                <a:cs typeface="Times New Roman" panose="02020603050405020304" pitchFamily="18" charset="0"/>
              </a:rPr>
              <a:t>anh T nhiều lần đi làm muộn và không mặc áo bảo hộ lao động.</a:t>
            </a:r>
          </a:p>
          <a:p>
            <a:r>
              <a:rPr lang="vi-VN" sz="1600" i="1" kern="1200">
                <a:solidFill>
                  <a:schemeClr val="dk1"/>
                </a:solidFill>
                <a:effectLst/>
                <a:latin typeface="Times New Roman" panose="02020603050405020304" pitchFamily="18" charset="0"/>
                <a:ea typeface="+mn-ea"/>
                <a:cs typeface="Times New Roman" panose="02020603050405020304" pitchFamily="18" charset="0"/>
              </a:rPr>
              <a:t>- Hành vi có lỗi: </a:t>
            </a:r>
            <a:r>
              <a:rPr lang="vi-VN" sz="1600" kern="1200">
                <a:solidFill>
                  <a:schemeClr val="dk1"/>
                </a:solidFill>
                <a:effectLst/>
                <a:latin typeface="Times New Roman" panose="02020603050405020304" pitchFamily="18" charset="0"/>
                <a:ea typeface="+mn-ea"/>
                <a:cs typeface="Times New Roman" panose="02020603050405020304" pitchFamily="18" charset="0"/>
              </a:rPr>
              <a:t>anh T nhiều lần đi muộn, không mặc áo bảo hộ lao động, biết rõ vi phạm quy định của công ty mà vẫn cố ý thực hiện. </a:t>
            </a:r>
          </a:p>
          <a:p>
            <a:r>
              <a:rPr lang="vi-VN" sz="1600" i="1" kern="1200">
                <a:solidFill>
                  <a:schemeClr val="dk1"/>
                </a:solidFill>
                <a:effectLst/>
                <a:latin typeface="Times New Roman" panose="02020603050405020304" pitchFamily="18" charset="0"/>
                <a:ea typeface="+mn-ea"/>
                <a:cs typeface="Times New Roman" panose="02020603050405020304" pitchFamily="18" charset="0"/>
              </a:rPr>
              <a:t>- Do chủ thể có năng lực trách nhiệm pháp lí thực hiện: </a:t>
            </a:r>
            <a:r>
              <a:rPr lang="vi-VN" sz="1600" kern="1200">
                <a:solidFill>
                  <a:schemeClr val="dk1"/>
                </a:solidFill>
                <a:effectLst/>
                <a:latin typeface="Times New Roman" panose="02020603050405020304" pitchFamily="18" charset="0"/>
                <a:ea typeface="+mn-ea"/>
                <a:cs typeface="Times New Roman" panose="02020603050405020304" pitchFamily="18" charset="0"/>
              </a:rPr>
              <a:t>anh T đủ tuổi để nhận thức và điều khiển được hành vi của mình, tự quyết định cách xử sự của mình.</a:t>
            </a:r>
          </a:p>
          <a:p>
            <a:r>
              <a:rPr lang="vi-VN" sz="1600" kern="1200">
                <a:solidFill>
                  <a:schemeClr val="dk1"/>
                </a:solidFill>
                <a:effectLst/>
                <a:latin typeface="Times New Roman" panose="02020603050405020304" pitchFamily="18" charset="0"/>
                <a:ea typeface="+mn-ea"/>
                <a:cs typeface="Times New Roman" panose="02020603050405020304" pitchFamily="18" charset="0"/>
              </a:rPr>
              <a:t>Hành vi gây ảnh hưởng tiêu cực đến hoạt động bình thường của công ty, ảnh hưởng đến tiến độ, chất lượng công việc. </a:t>
            </a:r>
          </a:p>
        </p:txBody>
      </p:sp>
      <p:sp>
        <p:nvSpPr>
          <p:cNvPr id="6" name="TextBox 5">
            <a:extLst>
              <a:ext uri="{FF2B5EF4-FFF2-40B4-BE49-F238E27FC236}">
                <a16:creationId xmlns:a16="http://schemas.microsoft.com/office/drawing/2014/main" id="{228BC92F-429D-8841-9ABC-2C210F574C2F}"/>
              </a:ext>
            </a:extLst>
          </p:cNvPr>
          <p:cNvSpPr txBox="1"/>
          <p:nvPr/>
        </p:nvSpPr>
        <p:spPr>
          <a:xfrm>
            <a:off x="10917382" y="3865634"/>
            <a:ext cx="1228436" cy="646331"/>
          </a:xfrm>
          <a:prstGeom prst="rect">
            <a:avLst/>
          </a:prstGeom>
          <a:noFill/>
        </p:spPr>
        <p:txBody>
          <a:bodyPr wrap="square" rtlCol="0">
            <a:spAutoFit/>
          </a:bodyPr>
          <a:lstStyle/>
          <a:p>
            <a:pPr algn="ctr"/>
            <a:r>
              <a:rPr lang="vi-VN" sz="1800" b="1">
                <a:solidFill>
                  <a:schemeClr val="tx1"/>
                </a:solidFill>
                <a:latin typeface="Times New Roman" panose="02020603050405020304" pitchFamily="18" charset="0"/>
                <a:cs typeface="Times New Roman" panose="02020603050405020304" pitchFamily="18" charset="0"/>
              </a:rPr>
              <a:t>VI PHẠM KỈ LUẬT</a:t>
            </a:r>
          </a:p>
        </p:txBody>
      </p:sp>
      <p:sp>
        <p:nvSpPr>
          <p:cNvPr id="7" name="TextBox 6">
            <a:extLst>
              <a:ext uri="{FF2B5EF4-FFF2-40B4-BE49-F238E27FC236}">
                <a16:creationId xmlns:a16="http://schemas.microsoft.com/office/drawing/2014/main" id="{1BE73C92-8BE8-A2EB-EE7B-33D2AE61A694}"/>
              </a:ext>
            </a:extLst>
          </p:cNvPr>
          <p:cNvSpPr txBox="1"/>
          <p:nvPr/>
        </p:nvSpPr>
        <p:spPr>
          <a:xfrm>
            <a:off x="10838873" y="5532643"/>
            <a:ext cx="1385454" cy="923330"/>
          </a:xfrm>
          <a:prstGeom prst="rect">
            <a:avLst/>
          </a:prstGeom>
          <a:noFill/>
        </p:spPr>
        <p:txBody>
          <a:bodyPr wrap="square" rtlCol="0">
            <a:spAutoFit/>
          </a:bodyPr>
          <a:lstStyle/>
          <a:p>
            <a:pPr algn="ctr"/>
            <a:r>
              <a:rPr lang="vi-VN" sz="1800" b="1">
                <a:solidFill>
                  <a:schemeClr val="tx1"/>
                </a:solidFill>
                <a:latin typeface="Times New Roman" panose="02020603050405020304" pitchFamily="18" charset="0"/>
                <a:cs typeface="Times New Roman" panose="02020603050405020304" pitchFamily="18" charset="0"/>
              </a:rPr>
              <a:t>VI PHẠM HÀNH CHÍNH</a:t>
            </a:r>
          </a:p>
        </p:txBody>
      </p:sp>
      <p:sp>
        <p:nvSpPr>
          <p:cNvPr id="8" name="TextBox 7">
            <a:extLst>
              <a:ext uri="{FF2B5EF4-FFF2-40B4-BE49-F238E27FC236}">
                <a16:creationId xmlns:a16="http://schemas.microsoft.com/office/drawing/2014/main" id="{5F9A3E44-566B-C9E2-44A6-6FC753B59FB3}"/>
              </a:ext>
            </a:extLst>
          </p:cNvPr>
          <p:cNvSpPr txBox="1"/>
          <p:nvPr/>
        </p:nvSpPr>
        <p:spPr>
          <a:xfrm>
            <a:off x="775854" y="654818"/>
            <a:ext cx="10206182" cy="1323439"/>
          </a:xfrm>
          <a:prstGeom prst="rect">
            <a:avLst/>
          </a:prstGeom>
          <a:noFill/>
        </p:spPr>
        <p:txBody>
          <a:bodyPr wrap="square" rtlCol="0">
            <a:spAutoFit/>
          </a:bodyPr>
          <a:lstStyle/>
          <a:p>
            <a:r>
              <a:rPr lang="vi-VN" sz="1600" i="1" kern="1200">
                <a:solidFill>
                  <a:schemeClr val="dk1"/>
                </a:solidFill>
                <a:effectLst/>
                <a:latin typeface="Times New Roman" panose="02020603050405020304" pitchFamily="18" charset="0"/>
                <a:ea typeface="+mn-ea"/>
                <a:cs typeface="Times New Roman" panose="02020603050405020304" pitchFamily="18" charset="0"/>
              </a:rPr>
              <a:t>- Hành vi trái pháp luật: </a:t>
            </a:r>
            <a:r>
              <a:rPr lang="vi-VN" sz="1600" kern="1200">
                <a:solidFill>
                  <a:schemeClr val="dk1"/>
                </a:solidFill>
                <a:effectLst/>
                <a:latin typeface="Times New Roman" panose="02020603050405020304" pitchFamily="18" charset="0"/>
                <a:ea typeface="+mn-ea"/>
                <a:cs typeface="Times New Roman" panose="02020603050405020304" pitchFamily="18" charset="0"/>
              </a:rPr>
              <a:t>vi phạm quy định của BL Hình sự năm 2015: đánh người gây thương tích, tỉ lệ thương tích 12%</a:t>
            </a:r>
          </a:p>
          <a:p>
            <a:r>
              <a:rPr lang="vi-VN" sz="1600" i="1" kern="1200">
                <a:solidFill>
                  <a:schemeClr val="dk1"/>
                </a:solidFill>
                <a:effectLst/>
                <a:latin typeface="Times New Roman" panose="02020603050405020304" pitchFamily="18" charset="0"/>
                <a:ea typeface="+mn-ea"/>
                <a:cs typeface="Times New Roman" panose="02020603050405020304" pitchFamily="18" charset="0"/>
              </a:rPr>
              <a:t>- Hành vi có lỗi: </a:t>
            </a:r>
            <a:r>
              <a:rPr lang="vi-VN" sz="1600" kern="1200">
                <a:solidFill>
                  <a:schemeClr val="dk1"/>
                </a:solidFill>
                <a:effectLst/>
                <a:latin typeface="Times New Roman" panose="02020603050405020304" pitchFamily="18" charset="0"/>
                <a:ea typeface="+mn-ea"/>
                <a:cs typeface="Times New Roman" panose="02020603050405020304" pitchFamily="18" charset="0"/>
              </a:rPr>
              <a:t>anh K cố ý đánh anh V</a:t>
            </a:r>
          </a:p>
          <a:p>
            <a:pPr marL="0" indent="0">
              <a:buFontTx/>
              <a:buNone/>
            </a:pPr>
            <a:r>
              <a:rPr lang="vi-VN" sz="1600" i="1" kern="1200">
                <a:solidFill>
                  <a:schemeClr val="dk1"/>
                </a:solidFill>
                <a:effectLst/>
                <a:latin typeface="Times New Roman" panose="02020603050405020304" pitchFamily="18" charset="0"/>
                <a:ea typeface="+mn-ea"/>
                <a:cs typeface="Times New Roman" panose="02020603050405020304" pitchFamily="18" charset="0"/>
              </a:rPr>
              <a:t>- Do chủ thể có năng lực trách nhiệm pháp lí thực hiện: </a:t>
            </a:r>
            <a:r>
              <a:rPr lang="vi-VN" sz="1600" kern="1200">
                <a:solidFill>
                  <a:schemeClr val="dk1"/>
                </a:solidFill>
                <a:effectLst/>
                <a:latin typeface="Times New Roman" panose="02020603050405020304" pitchFamily="18" charset="0"/>
                <a:ea typeface="+mn-ea"/>
                <a:cs typeface="Times New Roman" panose="02020603050405020304" pitchFamily="18" charset="0"/>
              </a:rPr>
              <a:t>anh K đủ tuổi (trên 18 tuổi) để có thể nhận thức và điều khiển được hành vi của mình, tự quyết định cách xử sự của mình. </a:t>
            </a:r>
          </a:p>
          <a:p>
            <a:pPr marL="0" indent="0">
              <a:buFontTx/>
              <a:buNone/>
            </a:pPr>
            <a:r>
              <a:rPr lang="vi-VN" sz="1600" kern="1200">
                <a:solidFill>
                  <a:schemeClr val="dk1"/>
                </a:solidFill>
                <a:effectLst/>
                <a:latin typeface="Times New Roman" panose="02020603050405020304" pitchFamily="18" charset="0"/>
                <a:ea typeface="+mn-ea"/>
                <a:cs typeface="Times New Roman" panose="02020603050405020304" pitchFamily="18" charset="0"/>
              </a:rPr>
              <a:t>Hành vi của anh K xâm phạm gây rối loạn an ninh trật tự, an toàn xã hội</a:t>
            </a:r>
          </a:p>
        </p:txBody>
      </p:sp>
      <p:sp>
        <p:nvSpPr>
          <p:cNvPr id="9" name="TextBox 8">
            <a:extLst>
              <a:ext uri="{FF2B5EF4-FFF2-40B4-BE49-F238E27FC236}">
                <a16:creationId xmlns:a16="http://schemas.microsoft.com/office/drawing/2014/main" id="{CFB2BAD6-28D4-30B4-BC72-8757C8A003C9}"/>
              </a:ext>
            </a:extLst>
          </p:cNvPr>
          <p:cNvSpPr txBox="1"/>
          <p:nvPr/>
        </p:nvSpPr>
        <p:spPr>
          <a:xfrm>
            <a:off x="10917382" y="958734"/>
            <a:ext cx="1228436" cy="646331"/>
          </a:xfrm>
          <a:prstGeom prst="rect">
            <a:avLst/>
          </a:prstGeom>
          <a:noFill/>
        </p:spPr>
        <p:txBody>
          <a:bodyPr wrap="square" rtlCol="0">
            <a:spAutoFit/>
          </a:bodyPr>
          <a:lstStyle/>
          <a:p>
            <a:pPr algn="ctr"/>
            <a:r>
              <a:rPr lang="vi-VN" sz="1800" b="1">
                <a:solidFill>
                  <a:schemeClr val="tx1"/>
                </a:solidFill>
                <a:latin typeface="Times New Roman" panose="02020603050405020304" pitchFamily="18" charset="0"/>
                <a:cs typeface="Times New Roman" panose="02020603050405020304" pitchFamily="18" charset="0"/>
              </a:rPr>
              <a:t>VI PHẠM HÌNH SỰ</a:t>
            </a:r>
          </a:p>
        </p:txBody>
      </p:sp>
      <p:sp>
        <p:nvSpPr>
          <p:cNvPr id="10" name="TextBox 9">
            <a:extLst>
              <a:ext uri="{FF2B5EF4-FFF2-40B4-BE49-F238E27FC236}">
                <a16:creationId xmlns:a16="http://schemas.microsoft.com/office/drawing/2014/main" id="{DEB923FB-06B6-0B4D-64E4-A94D0EA15871}"/>
              </a:ext>
            </a:extLst>
          </p:cNvPr>
          <p:cNvSpPr txBox="1"/>
          <p:nvPr/>
        </p:nvSpPr>
        <p:spPr>
          <a:xfrm>
            <a:off x="840509" y="5124505"/>
            <a:ext cx="9966037" cy="1569660"/>
          </a:xfrm>
          <a:prstGeom prst="rect">
            <a:avLst/>
          </a:prstGeom>
          <a:noFill/>
        </p:spPr>
        <p:txBody>
          <a:bodyPr wrap="square" rtlCol="0">
            <a:spAutoFit/>
          </a:bodyPr>
          <a:lstStyle/>
          <a:p>
            <a:r>
              <a:rPr lang="vi-VN" sz="1600" i="1" kern="1200">
                <a:solidFill>
                  <a:schemeClr val="dk1"/>
                </a:solidFill>
                <a:effectLst/>
                <a:latin typeface="Times New Roman" panose="02020603050405020304" pitchFamily="18" charset="0"/>
                <a:ea typeface="+mn-ea"/>
                <a:cs typeface="Times New Roman" panose="02020603050405020304" pitchFamily="18" charset="0"/>
              </a:rPr>
              <a:t>- Hành vi trái pháp luật:</a:t>
            </a:r>
            <a:r>
              <a:rPr lang="vi-VN" sz="1600" kern="1200">
                <a:solidFill>
                  <a:schemeClr val="dk1"/>
                </a:solidFill>
                <a:effectLst/>
                <a:latin typeface="Times New Roman" panose="02020603050405020304" pitchFamily="18" charset="0"/>
                <a:ea typeface="+mn-ea"/>
                <a:cs typeface="Times New Roman" panose="02020603050405020304" pitchFamily="18" charset="0"/>
              </a:rPr>
              <a:t> vi phạm quy định của pháp luật về quản lí nhà nước: không cài quai khi đội mũ bảo hiểm, điều khiển xe máy vượt đèn đỏ, phóng nhanh, vượt ẩu. </a:t>
            </a:r>
          </a:p>
          <a:p>
            <a:r>
              <a:rPr lang="vi-VN" sz="1600" i="1" kern="1200">
                <a:solidFill>
                  <a:schemeClr val="dk1"/>
                </a:solidFill>
                <a:effectLst/>
                <a:latin typeface="Times New Roman" panose="02020603050405020304" pitchFamily="18" charset="0"/>
                <a:ea typeface="+mn-ea"/>
                <a:cs typeface="Times New Roman" panose="02020603050405020304" pitchFamily="18" charset="0"/>
              </a:rPr>
              <a:t>- Hành vi có lỗi: </a:t>
            </a:r>
            <a:r>
              <a:rPr lang="vi-VN" sz="1600" kern="1200">
                <a:solidFill>
                  <a:schemeClr val="dk1"/>
                </a:solidFill>
                <a:effectLst/>
                <a:latin typeface="Times New Roman" panose="02020603050405020304" pitchFamily="18" charset="0"/>
                <a:ea typeface="+mn-ea"/>
                <a:cs typeface="Times New Roman" panose="02020603050405020304" pitchFamily="18" charset="0"/>
              </a:rPr>
              <a:t>Bạn H cố ý không cài quai mũ bảo hiểm, điều khiển xe máy vượt đèn đỏ, phóng nhanh, vượt ẩu. </a:t>
            </a:r>
          </a:p>
          <a:p>
            <a:r>
              <a:rPr lang="vi-VN" sz="1600" i="1" kern="1200">
                <a:solidFill>
                  <a:schemeClr val="dk1"/>
                </a:solidFill>
                <a:effectLst/>
                <a:latin typeface="Times New Roman" panose="02020603050405020304" pitchFamily="18" charset="0"/>
                <a:ea typeface="+mn-ea"/>
                <a:cs typeface="Times New Roman" panose="02020603050405020304" pitchFamily="18" charset="0"/>
              </a:rPr>
              <a:t>- Do chủ thể có năng lực trách nhiệm pháp lí thực hiện: </a:t>
            </a:r>
            <a:r>
              <a:rPr lang="vi-VN" sz="1600" kern="1200">
                <a:solidFill>
                  <a:schemeClr val="dk1"/>
                </a:solidFill>
                <a:effectLst/>
                <a:latin typeface="Times New Roman" panose="02020603050405020304" pitchFamily="18" charset="0"/>
                <a:ea typeface="+mn-ea"/>
                <a:cs typeface="Times New Roman" panose="02020603050405020304" pitchFamily="18" charset="0"/>
              </a:rPr>
              <a:t>bạn H đã 16 tuổi, có thể nhận thức và điều khiển được hành vi của mình, tự quyết định cách xử sự của mình. </a:t>
            </a:r>
          </a:p>
          <a:p>
            <a:r>
              <a:rPr lang="vi-VN" sz="1600" kern="1200">
                <a:solidFill>
                  <a:schemeClr val="dk1"/>
                </a:solidFill>
                <a:effectLst/>
                <a:latin typeface="Times New Roman" panose="02020603050405020304" pitchFamily="18" charset="0"/>
                <a:ea typeface="+mn-ea"/>
                <a:cs typeface="Times New Roman" panose="02020603050405020304" pitchFamily="18" charset="0"/>
              </a:rPr>
              <a:t>Hành vi xâm phạm trật tự an toàn giao thông.</a:t>
            </a:r>
          </a:p>
        </p:txBody>
      </p:sp>
    </p:spTree>
    <p:extLst>
      <p:ext uri="{BB962C8B-B14F-4D97-AF65-F5344CB8AC3E}">
        <p14:creationId xmlns:p14="http://schemas.microsoft.com/office/powerpoint/2010/main" val="49879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TextBox 2"/>
          <p:cNvSpPr txBox="1"/>
          <p:nvPr/>
        </p:nvSpPr>
        <p:spPr>
          <a:xfrm>
            <a:off x="1995612" y="918907"/>
            <a:ext cx="8500532" cy="5287986"/>
          </a:xfrm>
          <a:prstGeom prst="rect">
            <a:avLst/>
          </a:prstGeom>
          <a:noFill/>
        </p:spPr>
        <p:txBody>
          <a:bodyPr wrap="square" rtlCol="0">
            <a:spAutoFit/>
          </a:bodyPr>
          <a:lstStyle/>
          <a:p>
            <a:pPr marL="342900" indent="-342900">
              <a:lnSpc>
                <a:spcPct val="107000"/>
              </a:lnSpc>
              <a:spcAft>
                <a:spcPts val="800"/>
              </a:spcAft>
              <a:buAutoNum type="arabicPeriod"/>
            </a:pPr>
            <a:r>
              <a:rPr lang="en-US" sz="2800" b="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Vi phạm pháp luật</a:t>
            </a:r>
          </a:p>
          <a:p>
            <a:pPr>
              <a:lnSpc>
                <a:spcPct val="107000"/>
              </a:lnSpc>
              <a:spcAft>
                <a:spcPts val="800"/>
              </a:spcAft>
            </a:pPr>
            <a:r>
              <a:rPr lang="en-US" sz="2800" b="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a. Khái niệm</a:t>
            </a:r>
            <a:r>
              <a:rPr lang="en-US" sz="280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Vi phạm pháp luật là hành vi </a:t>
            </a:r>
            <a:r>
              <a:rPr lang="en-US" sz="2800" b="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trái pháp luật</a:t>
            </a:r>
            <a:r>
              <a:rPr lang="en-US" sz="280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có lỗi</a:t>
            </a:r>
            <a:r>
              <a:rPr lang="en-US" sz="280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do người có năng lực trách nhiệm pháp lí thực hiện</a:t>
            </a:r>
            <a:r>
              <a:rPr lang="en-US" sz="280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xâm phạm các quan hệ xã hội được </a:t>
            </a:r>
            <a:r>
              <a:rPr lang="en-US" sz="2800" b="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pháp luật </a:t>
            </a:r>
            <a:r>
              <a:rPr lang="en-US" sz="280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bảo vệ.</a:t>
            </a:r>
            <a:endParaRPr lang="en-US" sz="2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b="1">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b. Vi phạm pháp luật chia làm 4 loại:</a:t>
            </a:r>
            <a:endParaRPr lang="en-US" sz="2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Vi phạm hình sự</a:t>
            </a:r>
            <a:endParaRPr lang="en-US" sz="2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Vi phạm hành chính</a:t>
            </a:r>
            <a:endParaRPr lang="en-US" sz="2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a:solidFill>
                  <a:schemeClr val="bg2">
                    <a:lumMod val="10000"/>
                  </a:schemeClr>
                </a:solidFill>
                <a:latin typeface="Times New Roman" panose="02020603050405020304" pitchFamily="18" charset="0"/>
                <a:ea typeface="Calibri" panose="020F0502020204030204" pitchFamily="34" charset="0"/>
                <a:cs typeface="Times New Roman" panose="02020603050405020304" pitchFamily="18" charset="0"/>
              </a:rPr>
              <a:t>+ Vi phạm dân sự</a:t>
            </a:r>
            <a:endParaRPr lang="en-US" sz="280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800">
                <a:solidFill>
                  <a:schemeClr val="bg2">
                    <a:lumMod val="10000"/>
                  </a:schemeClr>
                </a:solidFill>
                <a:latin typeface="Times New Roman" panose="02020603050405020304" pitchFamily="18" charset="0"/>
                <a:ea typeface="Calibri" panose="020F0502020204030204" pitchFamily="34" charset="0"/>
              </a:rPr>
              <a:t>+ Vi phạm kỉ luật</a:t>
            </a:r>
            <a:endParaRPr lang="en-US" sz="2800">
              <a:solidFill>
                <a:schemeClr val="bg2">
                  <a:lumMod val="10000"/>
                </a:schemeClr>
              </a:solidFill>
            </a:endParaRPr>
          </a:p>
        </p:txBody>
      </p:sp>
    </p:spTree>
    <p:extLst>
      <p:ext uri="{BB962C8B-B14F-4D97-AF65-F5344CB8AC3E}">
        <p14:creationId xmlns:p14="http://schemas.microsoft.com/office/powerpoint/2010/main" val="4289440069"/>
      </p:ext>
    </p:extLst>
  </p:cSld>
  <p:clrMapOvr>
    <a:masterClrMapping/>
  </p:clrMapOvr>
  <mc:AlternateContent xmlns:mc="http://schemas.openxmlformats.org/markup-compatibility/2006" xmlns:p14="http://schemas.microsoft.com/office/powerpoint/2010/main">
    <mc:Choice Requires="p14">
      <p:transition spd="slow" p14:dur="2000" advTm="17739"/>
    </mc:Choice>
    <mc:Fallback xmlns="">
      <p:transition spd="slow" advTm="1773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4768626" y="271855"/>
            <a:ext cx="2965450" cy="685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LUYỆN TẬP</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8E511-EF11-F57C-1C5D-09DBFF8C63BC}"/>
            </a:ext>
          </a:extLst>
        </p:cNvPr>
        <p:cNvGrpSpPr/>
        <p:nvPr/>
      </p:nvGrpSpPr>
      <p:grpSpPr>
        <a:xfrm>
          <a:off x="0" y="0"/>
          <a:ext cx="0" cy="0"/>
          <a:chOff x="0" y="0"/>
          <a:chExt cx="0" cy="0"/>
        </a:xfrm>
      </p:grpSpPr>
      <p:sp>
        <p:nvSpPr>
          <p:cNvPr id="4" name="Rectangles 3">
            <a:extLst>
              <a:ext uri="{FF2B5EF4-FFF2-40B4-BE49-F238E27FC236}">
                <a16:creationId xmlns:a16="http://schemas.microsoft.com/office/drawing/2014/main" id="{DC62C9F2-BF77-065D-C051-CE3EA69E63CC}"/>
              </a:ext>
            </a:extLst>
          </p:cNvPr>
          <p:cNvSpPr/>
          <p:nvPr/>
        </p:nvSpPr>
        <p:spPr>
          <a:xfrm>
            <a:off x="1179680" y="2030506"/>
            <a:ext cx="10351770" cy="2916779"/>
          </a:xfrm>
          <a:prstGeom prst="rect">
            <a:avLst/>
          </a:prstGeom>
          <a:solidFill>
            <a:schemeClr val="accent4">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marL="0" lvl="0" indent="0" algn="just">
              <a:spcBef>
                <a:spcPct val="0"/>
              </a:spcBef>
              <a:buNone/>
            </a:pPr>
            <a:r>
              <a:rPr lang="en-US" altLang="en-US" sz="3200">
                <a:solidFill>
                  <a:schemeClr val="tx1"/>
                </a:solidFill>
                <a:latin typeface="Times New Roman" panose="02020603050405020304" pitchFamily="18" charset="0"/>
                <a:sym typeface="+mn-ea"/>
              </a:rPr>
              <a:t>Em hãy cùng bạn thiết kế áp phích về một số hình ảnh vi phạm luật Giao thông đường bộ phổ của học sinh và rút ra bài học cho bản than.</a:t>
            </a:r>
            <a:endParaRPr lang="en-US" altLang="en-US" sz="3200" dirty="0">
              <a:solidFill>
                <a:schemeClr val="tx1"/>
              </a:solidFill>
              <a:latin typeface="Times New Roman" panose="02020603050405020304" pitchFamily="18" charset="0"/>
              <a:sym typeface="+mn-ea"/>
            </a:endParaRPr>
          </a:p>
        </p:txBody>
      </p:sp>
      <p:sp>
        <p:nvSpPr>
          <p:cNvPr id="5" name="Rectangles 4">
            <a:extLst>
              <a:ext uri="{FF2B5EF4-FFF2-40B4-BE49-F238E27FC236}">
                <a16:creationId xmlns:a16="http://schemas.microsoft.com/office/drawing/2014/main" id="{794CDCAD-1721-5DF9-54DD-76D367CF3366}"/>
              </a:ext>
            </a:extLst>
          </p:cNvPr>
          <p:cNvSpPr/>
          <p:nvPr/>
        </p:nvSpPr>
        <p:spPr>
          <a:xfrm>
            <a:off x="4338320" y="262890"/>
            <a:ext cx="2965450" cy="685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329916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54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Table 34"/>
          <p:cNvGraphicFramePr>
            <a:graphicFrameLocks noGrp="1"/>
          </p:cNvGraphicFramePr>
          <p:nvPr/>
        </p:nvGraphicFramePr>
        <p:xfrm>
          <a:off x="70224" y="421322"/>
          <a:ext cx="11997055" cy="6364605"/>
        </p:xfrm>
        <a:graphic>
          <a:graphicData uri="http://schemas.openxmlformats.org/drawingml/2006/table">
            <a:tbl>
              <a:tblPr firstRow="1" bandRow="1"/>
              <a:tblGrid>
                <a:gridCol w="723900">
                  <a:extLst>
                    <a:ext uri="{9D8B030D-6E8A-4147-A177-3AD203B41FA5}">
                      <a16:colId xmlns:a16="http://schemas.microsoft.com/office/drawing/2014/main" val="20000"/>
                    </a:ext>
                  </a:extLst>
                </a:gridCol>
                <a:gridCol w="10542905">
                  <a:extLst>
                    <a:ext uri="{9D8B030D-6E8A-4147-A177-3AD203B41FA5}">
                      <a16:colId xmlns:a16="http://schemas.microsoft.com/office/drawing/2014/main" val="20001"/>
                    </a:ext>
                  </a:extLst>
                </a:gridCol>
                <a:gridCol w="730250">
                  <a:extLst>
                    <a:ext uri="{9D8B030D-6E8A-4147-A177-3AD203B41FA5}">
                      <a16:colId xmlns:a16="http://schemas.microsoft.com/office/drawing/2014/main" val="20002"/>
                    </a:ext>
                  </a:extLst>
                </a:gridCol>
              </a:tblGrid>
              <a:tr h="552450">
                <a:tc>
                  <a:txBody>
                    <a:bodyPr/>
                    <a:lstStyle/>
                    <a:p>
                      <a:endParaRPr lang="en-US" sz="2200" b="1">
                        <a:solidFill>
                          <a:srgbClr val="0000FF"/>
                        </a:solidFill>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2200" b="1">
                        <a:solidFill>
                          <a:srgbClr val="0000FF"/>
                        </a:solidFill>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2200" b="1">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53085">
                <a:tc>
                  <a:txBody>
                    <a:bodyPr/>
                    <a:lstStyle/>
                    <a:p>
                      <a:endParaRPr lang="en-US" sz="2200" b="1">
                        <a:solidFill>
                          <a:srgbClr val="0000FF"/>
                        </a:solidFill>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2200" b="1">
                        <a:solidFill>
                          <a:srgbClr val="0000FF"/>
                        </a:solidFill>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2200" b="1">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52450">
                <a:tc>
                  <a:txBody>
                    <a:bodyPr/>
                    <a:lstStyle/>
                    <a:p>
                      <a:endParaRPr lang="en-US" sz="2200" b="1">
                        <a:solidFill>
                          <a:srgbClr val="0000FF"/>
                        </a:solidFill>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2200" b="1">
                        <a:solidFill>
                          <a:srgbClr val="0000FF"/>
                        </a:solidFill>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2200" b="1">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33120">
                <a:tc>
                  <a:txBody>
                    <a:bodyPr/>
                    <a:lstStyle/>
                    <a:p>
                      <a:endParaRPr lang="en-US" sz="2200" b="1">
                        <a:solidFill>
                          <a:srgbClr val="0000FF"/>
                        </a:solidFill>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2200" b="1">
                        <a:solidFill>
                          <a:srgbClr val="0000FF"/>
                        </a:solidFill>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2200" b="1">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53415">
                <a:tc>
                  <a:txBody>
                    <a:bodyPr/>
                    <a:lstStyle/>
                    <a:p>
                      <a:endParaRPr lang="en-US" sz="2200" b="1">
                        <a:solidFill>
                          <a:srgbClr val="0000FF"/>
                        </a:solidFill>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2200" b="1">
                        <a:solidFill>
                          <a:srgbClr val="0000FF"/>
                        </a:solidFill>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2200" b="1">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81990">
                <a:tc>
                  <a:txBody>
                    <a:bodyPr/>
                    <a:lstStyle/>
                    <a:p>
                      <a:endParaRPr lang="en-US" sz="2200" b="1">
                        <a:solidFill>
                          <a:srgbClr val="0000FF"/>
                        </a:solidFill>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2200" b="1">
                        <a:solidFill>
                          <a:srgbClr val="0000FF"/>
                        </a:solidFill>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2200" b="1">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53085">
                <a:tc>
                  <a:txBody>
                    <a:bodyPr/>
                    <a:lstStyle/>
                    <a:p>
                      <a:endParaRPr lang="en-US" sz="2200" b="1">
                        <a:solidFill>
                          <a:srgbClr val="0000FF"/>
                        </a:solidFill>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2200" b="1">
                        <a:solidFill>
                          <a:srgbClr val="0000FF"/>
                        </a:solidFill>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2200" b="1">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638175">
                <a:tc>
                  <a:txBody>
                    <a:bodyPr/>
                    <a:lstStyle/>
                    <a:p>
                      <a:endParaRPr lang="en-US" sz="2200" b="1">
                        <a:solidFill>
                          <a:srgbClr val="0000FF"/>
                        </a:solidFill>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2200" b="1">
                        <a:solidFill>
                          <a:srgbClr val="0000FF"/>
                        </a:solidFill>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2200" b="1">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715010">
                <a:tc>
                  <a:txBody>
                    <a:bodyPr/>
                    <a:lstStyle/>
                    <a:p>
                      <a:endParaRPr lang="en-US" sz="2200" b="1">
                        <a:solidFill>
                          <a:srgbClr val="0000FF"/>
                        </a:solidFill>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2200" b="1">
                        <a:solidFill>
                          <a:srgbClr val="0000FF"/>
                        </a:solidFill>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2200" b="1">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631825">
                <a:tc>
                  <a:txBody>
                    <a:bodyPr/>
                    <a:lstStyle/>
                    <a:p>
                      <a:endParaRPr lang="en-US" sz="2200" b="1">
                        <a:solidFill>
                          <a:srgbClr val="0000FF"/>
                        </a:solidFill>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2200" b="1" baseline="0">
                        <a:solidFill>
                          <a:srgbClr val="0000FF"/>
                        </a:solidFill>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endParaRPr lang="en-US" sz="2200" b="1">
                        <a:latin typeface="Times New Roman" panose="02020603050405020304" pitchFamily="18" charset="0"/>
                        <a:cs typeface="Times New Roman" panose="02020603050405020304" pitchFamily="18" charset="0"/>
                      </a:endParaRPr>
                    </a:p>
                  </a:txBody>
                  <a:tcPr marT="45723" marB="45723"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36" name="TextBox 3"/>
          <p:cNvSpPr txBox="1"/>
          <p:nvPr/>
        </p:nvSpPr>
        <p:spPr>
          <a:xfrm>
            <a:off x="769302" y="339955"/>
            <a:ext cx="10599039" cy="70788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000" b="1">
                <a:solidFill>
                  <a:schemeClr val="tx1"/>
                </a:solidFill>
                <a:latin typeface="Times New Roman" panose="02020603050405020304" pitchFamily="18" charset="0"/>
                <a:cs typeface="Times New Roman" panose="02020603050405020304" pitchFamily="18" charset="0"/>
              </a:rPr>
              <a:t>A có ý định ăn cắp xe máy nhưng chưa thực hiện và chưa ai biết. Trường hợp này A đã vi phạm pháp luật</a:t>
            </a:r>
            <a:endParaRPr lang="en-US" altLang="en-US" sz="2000" b="1" dirty="0">
              <a:solidFill>
                <a:schemeClr val="tx1"/>
              </a:solidFill>
              <a:latin typeface="Times New Roman" panose="02020603050405020304" pitchFamily="18" charset="0"/>
              <a:cs typeface="Times New Roman" panose="02020603050405020304" pitchFamily="18" charset="0"/>
            </a:endParaRPr>
          </a:p>
        </p:txBody>
      </p:sp>
      <p:sp>
        <p:nvSpPr>
          <p:cNvPr id="37" name="TextBox 4"/>
          <p:cNvSpPr txBox="1"/>
          <p:nvPr/>
        </p:nvSpPr>
        <p:spPr>
          <a:xfrm>
            <a:off x="11480800" y="493909"/>
            <a:ext cx="827405"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t>
            </a:r>
            <a:endParaRPr lang="en-US" alt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8" name="TextBox 5"/>
          <p:cNvSpPr txBox="1"/>
          <p:nvPr/>
        </p:nvSpPr>
        <p:spPr>
          <a:xfrm>
            <a:off x="780153" y="1058527"/>
            <a:ext cx="10585450" cy="40011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000" b="1">
                <a:solidFill>
                  <a:schemeClr val="tx1"/>
                </a:solidFill>
                <a:latin typeface="Times New Roman" panose="02020603050405020304" pitchFamily="18" charset="0"/>
                <a:cs typeface="Times New Roman" panose="02020603050405020304" pitchFamily="18" charset="0"/>
              </a:rPr>
              <a:t>Học sinh sử dụng tài liệu khi kiểm tra học kì là hành vi vi phạm hành chính.</a:t>
            </a:r>
            <a:endParaRPr lang="en-US" altLang="en-US" sz="2000" b="1" dirty="0">
              <a:solidFill>
                <a:schemeClr val="tx1"/>
              </a:solidFill>
              <a:latin typeface="Times New Roman" panose="02020603050405020304" pitchFamily="18" charset="0"/>
              <a:cs typeface="Times New Roman" panose="02020603050405020304" pitchFamily="18" charset="0"/>
            </a:endParaRPr>
          </a:p>
        </p:txBody>
      </p:sp>
      <p:sp>
        <p:nvSpPr>
          <p:cNvPr id="39" name="TextBox 6"/>
          <p:cNvSpPr txBox="1"/>
          <p:nvPr/>
        </p:nvSpPr>
        <p:spPr>
          <a:xfrm>
            <a:off x="11502522" y="1073736"/>
            <a:ext cx="620395"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t>
            </a:r>
            <a:endParaRPr lang="en-US" alt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0" name="TextBox 7"/>
          <p:cNvSpPr txBox="1"/>
          <p:nvPr/>
        </p:nvSpPr>
        <p:spPr>
          <a:xfrm>
            <a:off x="836929" y="1464259"/>
            <a:ext cx="10506449" cy="70788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000" b="1">
                <a:solidFill>
                  <a:schemeClr val="tx1"/>
                </a:solidFill>
                <a:latin typeface="Times New Roman" panose="02020603050405020304" pitchFamily="18" charset="0"/>
              </a:rPr>
              <a:t>B dùng điện để bẫy chuột nhưng không may C đi ngang qua đã bị điện giật chết. Trong trường hợp này B không vi phạm pháp luật.</a:t>
            </a:r>
            <a:endParaRPr lang="en-US" altLang="en-US" sz="2000" b="1" dirty="0">
              <a:solidFill>
                <a:schemeClr val="tx1"/>
              </a:solidFill>
              <a:latin typeface="Times New Roman" panose="02020603050405020304" pitchFamily="18" charset="0"/>
            </a:endParaRPr>
          </a:p>
        </p:txBody>
      </p:sp>
      <p:sp>
        <p:nvSpPr>
          <p:cNvPr id="41" name="TextBox 8"/>
          <p:cNvSpPr txBox="1"/>
          <p:nvPr/>
        </p:nvSpPr>
        <p:spPr>
          <a:xfrm>
            <a:off x="11460480" y="1638300"/>
            <a:ext cx="930275"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a:solidFill>
                  <a:srgbClr val="FF0000"/>
                </a:solidFill>
                <a:latin typeface="Times New Roman" panose="02020603050405020304" pitchFamily="18" charset="0"/>
                <a:cs typeface="Times New Roman" panose="02020603050405020304" pitchFamily="18" charset="0"/>
              </a:rPr>
              <a:t>S</a:t>
            </a:r>
            <a:endParaRPr lang="en-US" alt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2" name="TextBox 9"/>
          <p:cNvSpPr txBox="1"/>
          <p:nvPr/>
        </p:nvSpPr>
        <p:spPr>
          <a:xfrm>
            <a:off x="869054" y="2142530"/>
            <a:ext cx="10169264" cy="70788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000" b="1">
                <a:solidFill>
                  <a:schemeClr val="tx1"/>
                </a:solidFill>
                <a:latin typeface="Times New Roman" panose="02020603050405020304" pitchFamily="18" charset="0"/>
              </a:rPr>
              <a:t>Anh T bị tâm thần, hành hung ông B khiến ông bị thương nặng. Trong trường hợp này anh T không bị coi là vi phạm pháp luật.</a:t>
            </a:r>
            <a:endParaRPr lang="en-US" altLang="en-US" sz="2000" b="1" dirty="0">
              <a:solidFill>
                <a:schemeClr val="tx1"/>
              </a:solidFill>
              <a:latin typeface="Times New Roman" panose="02020603050405020304" pitchFamily="18" charset="0"/>
            </a:endParaRPr>
          </a:p>
        </p:txBody>
      </p:sp>
      <p:sp>
        <p:nvSpPr>
          <p:cNvPr id="43" name="TextBox 10"/>
          <p:cNvSpPr txBox="1"/>
          <p:nvPr/>
        </p:nvSpPr>
        <p:spPr>
          <a:xfrm>
            <a:off x="11460480" y="2441575"/>
            <a:ext cx="767080"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dirty="0">
                <a:solidFill>
                  <a:srgbClr val="FF0000"/>
                </a:solidFill>
                <a:latin typeface="Times New Roman" panose="02020603050405020304" pitchFamily="18" charset="0"/>
                <a:cs typeface="Times New Roman" panose="02020603050405020304" pitchFamily="18" charset="0"/>
              </a:rPr>
              <a:t>Đ</a:t>
            </a:r>
            <a:endParaRPr lang="en-US" alt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4" name="TextBox 11"/>
          <p:cNvSpPr txBox="1"/>
          <p:nvPr/>
        </p:nvSpPr>
        <p:spPr>
          <a:xfrm>
            <a:off x="869054" y="2924076"/>
            <a:ext cx="10431145" cy="70788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000" b="1">
                <a:solidFill>
                  <a:schemeClr val="tx1"/>
                </a:solidFill>
                <a:latin typeface="Times New Roman" panose="02020603050405020304" pitchFamily="18" charset="0"/>
                <a:cs typeface="Times New Roman" panose="02020603050405020304" pitchFamily="18" charset="0"/>
              </a:rPr>
              <a:t>Anh H cố ý lây truyền HIV cho người khác. Trong trường hợp này, anh A đã vi phạm pháp luật hình sự.</a:t>
            </a:r>
            <a:endParaRPr lang="en-US" altLang="en-US" sz="2000" b="1" dirty="0">
              <a:solidFill>
                <a:schemeClr val="tx1"/>
              </a:solidFill>
              <a:latin typeface="Times New Roman" panose="02020603050405020304" pitchFamily="18" charset="0"/>
              <a:cs typeface="Times New Roman" panose="02020603050405020304" pitchFamily="18" charset="0"/>
            </a:endParaRPr>
          </a:p>
        </p:txBody>
      </p:sp>
      <p:sp>
        <p:nvSpPr>
          <p:cNvPr id="45" name="TextBox 12"/>
          <p:cNvSpPr txBox="1"/>
          <p:nvPr/>
        </p:nvSpPr>
        <p:spPr>
          <a:xfrm>
            <a:off x="11460480" y="3173730"/>
            <a:ext cx="723900"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t>
            </a:r>
          </a:p>
        </p:txBody>
      </p:sp>
      <p:sp>
        <p:nvSpPr>
          <p:cNvPr id="46" name="TextBox 13"/>
          <p:cNvSpPr txBox="1"/>
          <p:nvPr/>
        </p:nvSpPr>
        <p:spPr>
          <a:xfrm>
            <a:off x="953135" y="3623310"/>
            <a:ext cx="10624185" cy="70788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0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 đi vào đường ngược chiều và gây tai nạn chết người. Trong trường hợp này, V đã vi phạm hành chính.</a:t>
            </a:r>
            <a:endParaRPr lang="en-US" alt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7" name="TextBox 14"/>
          <p:cNvSpPr txBox="1"/>
          <p:nvPr/>
        </p:nvSpPr>
        <p:spPr>
          <a:xfrm>
            <a:off x="11466830" y="3698875"/>
            <a:ext cx="941070"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a:solidFill>
                  <a:srgbClr val="FF0000"/>
                </a:solidFill>
                <a:latin typeface="Times New Roman" panose="02020603050405020304" pitchFamily="18" charset="0"/>
                <a:cs typeface="Times New Roman" panose="02020603050405020304" pitchFamily="18" charset="0"/>
              </a:rPr>
              <a:t>S</a:t>
            </a:r>
            <a:endParaRPr lang="en-US" alt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8" name="TextBox 15"/>
          <p:cNvSpPr txBox="1"/>
          <p:nvPr/>
        </p:nvSpPr>
        <p:spPr>
          <a:xfrm>
            <a:off x="814892" y="4199324"/>
            <a:ext cx="10423974" cy="707886"/>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000" b="1">
                <a:solidFill>
                  <a:schemeClr val="tx1"/>
                </a:solidFill>
                <a:latin typeface="Times New Roman" panose="02020603050405020304" pitchFamily="18" charset="0"/>
              </a:rPr>
              <a:t>Chị L đã lừa bán hai phụ nữ và một tr</a:t>
            </a:r>
            <a:r>
              <a:rPr lang="en-US" altLang="en-US" sz="2000" b="1">
                <a:latin typeface="Times New Roman" panose="02020603050405020304" pitchFamily="18" charset="0"/>
              </a:rPr>
              <a:t>ẻ</a:t>
            </a:r>
            <a:r>
              <a:rPr lang="en-US" altLang="en-US" sz="2000" b="1">
                <a:solidFill>
                  <a:schemeClr val="tx1"/>
                </a:solidFill>
                <a:latin typeface="Times New Roman" panose="02020603050405020304" pitchFamily="18" charset="0"/>
              </a:rPr>
              <a:t> em qua bên kia biên giới. Trong trường này chị L đã vi phạm hình sự.</a:t>
            </a:r>
            <a:endParaRPr lang="en-US" altLang="en-US" sz="2000" b="1" dirty="0">
              <a:solidFill>
                <a:schemeClr val="tx1"/>
              </a:solidFill>
              <a:latin typeface="Times New Roman" panose="02020603050405020304" pitchFamily="18" charset="0"/>
            </a:endParaRPr>
          </a:p>
        </p:txBody>
      </p:sp>
      <p:sp>
        <p:nvSpPr>
          <p:cNvPr id="49" name="TextBox 16"/>
          <p:cNvSpPr txBox="1"/>
          <p:nvPr/>
        </p:nvSpPr>
        <p:spPr>
          <a:xfrm>
            <a:off x="11474450" y="4265930"/>
            <a:ext cx="620395"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t>
            </a:r>
            <a:endParaRPr lang="en-US" alt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0" name="TextBox 17"/>
          <p:cNvSpPr txBox="1"/>
          <p:nvPr/>
        </p:nvSpPr>
        <p:spPr>
          <a:xfrm>
            <a:off x="869054" y="4883061"/>
            <a:ext cx="10517505"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a:solidFill>
                  <a:schemeClr val="tx1"/>
                </a:solidFill>
                <a:latin typeface="Times New Roman" panose="02020603050405020304" pitchFamily="18" charset="0"/>
              </a:rPr>
              <a:t>Vi phạm hình sự là hành vi nguy hiểm cho xã hội.</a:t>
            </a:r>
            <a:endParaRPr lang="en-US" altLang="en-US" sz="2200" b="1" dirty="0">
              <a:solidFill>
                <a:schemeClr val="tx1"/>
              </a:solidFill>
              <a:latin typeface="Times New Roman" panose="02020603050405020304" pitchFamily="18" charset="0"/>
            </a:endParaRPr>
          </a:p>
        </p:txBody>
      </p:sp>
      <p:sp>
        <p:nvSpPr>
          <p:cNvPr id="51" name="TextBox 18"/>
          <p:cNvSpPr txBox="1"/>
          <p:nvPr/>
        </p:nvSpPr>
        <p:spPr>
          <a:xfrm>
            <a:off x="11490071" y="4876736"/>
            <a:ext cx="723900"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a:t>
            </a:r>
          </a:p>
        </p:txBody>
      </p:sp>
      <p:sp>
        <p:nvSpPr>
          <p:cNvPr id="52" name="TextBox 20"/>
          <p:cNvSpPr txBox="1"/>
          <p:nvPr/>
        </p:nvSpPr>
        <p:spPr>
          <a:xfrm>
            <a:off x="11535410" y="5638800"/>
            <a:ext cx="416560"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t>
            </a:r>
          </a:p>
        </p:txBody>
      </p:sp>
      <p:sp>
        <p:nvSpPr>
          <p:cNvPr id="53" name="TextBox 21"/>
          <p:cNvSpPr txBox="1"/>
          <p:nvPr/>
        </p:nvSpPr>
        <p:spPr>
          <a:xfrm>
            <a:off x="931538" y="6259745"/>
            <a:ext cx="10402570"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a:latin typeface="Times New Roman" panose="02020603050405020304" pitchFamily="18" charset="0"/>
              </a:rPr>
              <a:t>Vận chuyển, tàng trữ và buôn bán ma túy là vi phạm hành chính.</a:t>
            </a:r>
            <a:endParaRPr lang="en-US" altLang="en-US" sz="2200" b="1" dirty="0">
              <a:solidFill>
                <a:schemeClr val="tx1"/>
              </a:solidFill>
              <a:latin typeface="Times New Roman" panose="02020603050405020304" pitchFamily="18" charset="0"/>
            </a:endParaRPr>
          </a:p>
        </p:txBody>
      </p:sp>
      <p:sp>
        <p:nvSpPr>
          <p:cNvPr id="54" name="TextBox 22"/>
          <p:cNvSpPr txBox="1"/>
          <p:nvPr/>
        </p:nvSpPr>
        <p:spPr>
          <a:xfrm>
            <a:off x="11480800" y="6251575"/>
            <a:ext cx="620395"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a:t>
            </a:r>
          </a:p>
        </p:txBody>
      </p:sp>
      <p:sp>
        <p:nvSpPr>
          <p:cNvPr id="55" name="TextBox 23"/>
          <p:cNvSpPr txBox="1"/>
          <p:nvPr/>
        </p:nvSpPr>
        <p:spPr>
          <a:xfrm>
            <a:off x="217805" y="494030"/>
            <a:ext cx="913130"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dirty="0">
                <a:solidFill>
                  <a:schemeClr val="tx1"/>
                </a:solidFill>
                <a:latin typeface="Times New Roman" panose="02020603050405020304" pitchFamily="18" charset="0"/>
                <a:cs typeface="Times New Roman" panose="02020603050405020304" pitchFamily="18" charset="0"/>
              </a:rPr>
              <a:t>1</a:t>
            </a:r>
            <a:endParaRPr lang="en-US" altLang="en-US" sz="2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6" name="TextBox 24"/>
          <p:cNvSpPr txBox="1"/>
          <p:nvPr/>
        </p:nvSpPr>
        <p:spPr>
          <a:xfrm>
            <a:off x="215900" y="1003300"/>
            <a:ext cx="691515"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dirty="0">
                <a:solidFill>
                  <a:schemeClr val="tx1"/>
                </a:solidFill>
                <a:latin typeface="Times New Roman" panose="02020603050405020304" pitchFamily="18" charset="0"/>
                <a:cs typeface="Times New Roman" panose="02020603050405020304" pitchFamily="18" charset="0"/>
              </a:rPr>
              <a:t>2</a:t>
            </a:r>
            <a:endParaRPr lang="en-US" altLang="en-US" sz="2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7" name="TextBox 25"/>
          <p:cNvSpPr txBox="1"/>
          <p:nvPr/>
        </p:nvSpPr>
        <p:spPr>
          <a:xfrm>
            <a:off x="228600" y="1576705"/>
            <a:ext cx="739140"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dirty="0">
                <a:solidFill>
                  <a:schemeClr val="tx1"/>
                </a:solidFill>
                <a:latin typeface="Times New Roman" panose="02020603050405020304" pitchFamily="18" charset="0"/>
                <a:cs typeface="Times New Roman" panose="02020603050405020304" pitchFamily="18" charset="0"/>
              </a:rPr>
              <a:t>3</a:t>
            </a:r>
            <a:endParaRPr lang="en-US" altLang="en-US" sz="2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8" name="TextBox 26"/>
          <p:cNvSpPr txBox="1"/>
          <p:nvPr/>
        </p:nvSpPr>
        <p:spPr>
          <a:xfrm>
            <a:off x="228600" y="2314575"/>
            <a:ext cx="620395"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dirty="0">
                <a:solidFill>
                  <a:schemeClr val="tx1"/>
                </a:solidFill>
                <a:latin typeface="Times New Roman" panose="02020603050405020304" pitchFamily="18" charset="0"/>
                <a:cs typeface="Times New Roman" panose="02020603050405020304" pitchFamily="18" charset="0"/>
              </a:rPr>
              <a:t>4</a:t>
            </a:r>
            <a:endParaRPr lang="en-US" altLang="en-US" sz="2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9" name="TextBox 27"/>
          <p:cNvSpPr txBox="1"/>
          <p:nvPr/>
        </p:nvSpPr>
        <p:spPr>
          <a:xfrm>
            <a:off x="240030" y="3110230"/>
            <a:ext cx="568325"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dirty="0">
                <a:solidFill>
                  <a:schemeClr val="tx1"/>
                </a:solidFill>
                <a:latin typeface="Times New Roman" panose="02020603050405020304" pitchFamily="18" charset="0"/>
                <a:cs typeface="Times New Roman" panose="02020603050405020304" pitchFamily="18" charset="0"/>
              </a:rPr>
              <a:t>5</a:t>
            </a:r>
            <a:endParaRPr lang="en-US" altLang="en-US" sz="2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0" name="TextBox 28"/>
          <p:cNvSpPr txBox="1"/>
          <p:nvPr/>
        </p:nvSpPr>
        <p:spPr>
          <a:xfrm>
            <a:off x="249555" y="3688080"/>
            <a:ext cx="703580"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dirty="0">
                <a:solidFill>
                  <a:schemeClr val="tx1"/>
                </a:solidFill>
                <a:latin typeface="Times New Roman" panose="02020603050405020304" pitchFamily="18" charset="0"/>
                <a:cs typeface="Times New Roman" panose="02020603050405020304" pitchFamily="18" charset="0"/>
              </a:rPr>
              <a:t>6</a:t>
            </a:r>
            <a:endParaRPr lang="en-US" altLang="en-US" sz="2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1" name="TextBox 29"/>
          <p:cNvSpPr txBox="1"/>
          <p:nvPr/>
        </p:nvSpPr>
        <p:spPr>
          <a:xfrm>
            <a:off x="276916" y="4308774"/>
            <a:ext cx="1006475"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dirty="0">
                <a:solidFill>
                  <a:schemeClr val="tx1"/>
                </a:solidFill>
                <a:latin typeface="Times New Roman" panose="02020603050405020304" pitchFamily="18" charset="0"/>
                <a:cs typeface="Times New Roman" panose="02020603050405020304" pitchFamily="18" charset="0"/>
              </a:rPr>
              <a:t>7</a:t>
            </a:r>
            <a:endParaRPr lang="en-US" altLang="en-US" sz="2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2" name="TextBox 30"/>
          <p:cNvSpPr txBox="1"/>
          <p:nvPr/>
        </p:nvSpPr>
        <p:spPr>
          <a:xfrm>
            <a:off x="215900" y="5067935"/>
            <a:ext cx="910590"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8</a:t>
            </a:r>
          </a:p>
        </p:txBody>
      </p:sp>
      <p:sp>
        <p:nvSpPr>
          <p:cNvPr id="63" name="TextBox 31"/>
          <p:cNvSpPr txBox="1"/>
          <p:nvPr/>
        </p:nvSpPr>
        <p:spPr>
          <a:xfrm>
            <a:off x="184150" y="5715000"/>
            <a:ext cx="1170305"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9</a:t>
            </a:r>
          </a:p>
        </p:txBody>
      </p:sp>
      <p:sp>
        <p:nvSpPr>
          <p:cNvPr id="64" name="TextBox 32"/>
          <p:cNvSpPr txBox="1"/>
          <p:nvPr/>
        </p:nvSpPr>
        <p:spPr>
          <a:xfrm>
            <a:off x="184150" y="6218555"/>
            <a:ext cx="652780" cy="42989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dirty="0">
                <a:solidFill>
                  <a:schemeClr val="tx1"/>
                </a:solidFill>
                <a:latin typeface="Times New Roman" panose="02020603050405020304" pitchFamily="18" charset="0"/>
                <a:cs typeface="Times New Roman" panose="02020603050405020304" pitchFamily="18" charset="0"/>
              </a:rPr>
              <a:t>10</a:t>
            </a:r>
            <a:endParaRPr lang="en-US" altLang="en-US" sz="2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TextBox 19"/>
          <p:cNvSpPr txBox="1"/>
          <p:nvPr/>
        </p:nvSpPr>
        <p:spPr>
          <a:xfrm>
            <a:off x="848995" y="5466649"/>
            <a:ext cx="10396667" cy="76944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2200" b="1">
                <a:solidFill>
                  <a:schemeClr val="tx1"/>
                </a:solidFill>
                <a:latin typeface="Times New Roman" panose="02020603050405020304" pitchFamily="18" charset="0"/>
              </a:rPr>
              <a:t>Lái xe gắn máy chạy quá tốc độ, vượt đèn đỏ, không đội mũ bảo hiểm là vi phạm hình sự</a:t>
            </a:r>
            <a:endParaRPr lang="en-US" altLang="en-US" sz="2200" b="1" dirty="0">
              <a:solidFill>
                <a:schemeClr val="tx1"/>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1000"/>
                                        <p:tgtEl>
                                          <p:spTgt spid="56"/>
                                        </p:tgtEl>
                                      </p:cBhvr>
                                    </p:animEffect>
                                    <p:anim calcmode="lin" valueType="num">
                                      <p:cBhvr>
                                        <p:cTn id="29" dur="1000" fill="hold"/>
                                        <p:tgtEl>
                                          <p:spTgt spid="56"/>
                                        </p:tgtEl>
                                        <p:attrNameLst>
                                          <p:attrName>ppt_x</p:attrName>
                                        </p:attrNameLst>
                                      </p:cBhvr>
                                      <p:tavLst>
                                        <p:tav tm="0">
                                          <p:val>
                                            <p:strVal val="#ppt_x"/>
                                          </p:val>
                                        </p:tav>
                                        <p:tav tm="100000">
                                          <p:val>
                                            <p:strVal val="#ppt_x"/>
                                          </p:val>
                                        </p:tav>
                                      </p:tavLst>
                                    </p:anim>
                                    <p:anim calcmode="lin" valueType="num">
                                      <p:cBhvr>
                                        <p:cTn id="30"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1000"/>
                                        <p:tgtEl>
                                          <p:spTgt spid="38"/>
                                        </p:tgtEl>
                                      </p:cBhvr>
                                    </p:animEffect>
                                    <p:anim calcmode="lin" valueType="num">
                                      <p:cBhvr>
                                        <p:cTn id="36" dur="1000" fill="hold"/>
                                        <p:tgtEl>
                                          <p:spTgt spid="38"/>
                                        </p:tgtEl>
                                        <p:attrNameLst>
                                          <p:attrName>ppt_x</p:attrName>
                                        </p:attrNameLst>
                                      </p:cBhvr>
                                      <p:tavLst>
                                        <p:tav tm="0">
                                          <p:val>
                                            <p:strVal val="#ppt_x"/>
                                          </p:val>
                                        </p:tav>
                                        <p:tav tm="100000">
                                          <p:val>
                                            <p:strVal val="#ppt_x"/>
                                          </p:val>
                                        </p:tav>
                                      </p:tavLst>
                                    </p:anim>
                                    <p:anim calcmode="lin" valueType="num">
                                      <p:cBhvr>
                                        <p:cTn id="3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1000"/>
                                        <p:tgtEl>
                                          <p:spTgt spid="39"/>
                                        </p:tgtEl>
                                      </p:cBhvr>
                                    </p:animEffect>
                                    <p:anim calcmode="lin" valueType="num">
                                      <p:cBhvr>
                                        <p:cTn id="43" dur="1000" fill="hold"/>
                                        <p:tgtEl>
                                          <p:spTgt spid="39"/>
                                        </p:tgtEl>
                                        <p:attrNameLst>
                                          <p:attrName>ppt_x</p:attrName>
                                        </p:attrNameLst>
                                      </p:cBhvr>
                                      <p:tavLst>
                                        <p:tav tm="0">
                                          <p:val>
                                            <p:strVal val="#ppt_x"/>
                                          </p:val>
                                        </p:tav>
                                        <p:tav tm="100000">
                                          <p:val>
                                            <p:strVal val="#ppt_x"/>
                                          </p:val>
                                        </p:tav>
                                      </p:tavLst>
                                    </p:anim>
                                    <p:anim calcmode="lin" valueType="num">
                                      <p:cBhvr>
                                        <p:cTn id="4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1000"/>
                                        <p:tgtEl>
                                          <p:spTgt spid="57"/>
                                        </p:tgtEl>
                                      </p:cBhvr>
                                    </p:animEffect>
                                    <p:anim calcmode="lin" valueType="num">
                                      <p:cBhvr>
                                        <p:cTn id="50" dur="1000" fill="hold"/>
                                        <p:tgtEl>
                                          <p:spTgt spid="57"/>
                                        </p:tgtEl>
                                        <p:attrNameLst>
                                          <p:attrName>ppt_x</p:attrName>
                                        </p:attrNameLst>
                                      </p:cBhvr>
                                      <p:tavLst>
                                        <p:tav tm="0">
                                          <p:val>
                                            <p:strVal val="#ppt_x"/>
                                          </p:val>
                                        </p:tav>
                                        <p:tav tm="100000">
                                          <p:val>
                                            <p:strVal val="#ppt_x"/>
                                          </p:val>
                                        </p:tav>
                                      </p:tavLst>
                                    </p:anim>
                                    <p:anim calcmode="lin" valueType="num">
                                      <p:cBhvr>
                                        <p:cTn id="5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fade">
                                      <p:cBhvr>
                                        <p:cTn id="56" dur="1000"/>
                                        <p:tgtEl>
                                          <p:spTgt spid="40"/>
                                        </p:tgtEl>
                                      </p:cBhvr>
                                    </p:animEffect>
                                    <p:anim calcmode="lin" valueType="num">
                                      <p:cBhvr>
                                        <p:cTn id="57" dur="1000" fill="hold"/>
                                        <p:tgtEl>
                                          <p:spTgt spid="40"/>
                                        </p:tgtEl>
                                        <p:attrNameLst>
                                          <p:attrName>ppt_x</p:attrName>
                                        </p:attrNameLst>
                                      </p:cBhvr>
                                      <p:tavLst>
                                        <p:tav tm="0">
                                          <p:val>
                                            <p:strVal val="#ppt_x"/>
                                          </p:val>
                                        </p:tav>
                                        <p:tav tm="100000">
                                          <p:val>
                                            <p:strVal val="#ppt_x"/>
                                          </p:val>
                                        </p:tav>
                                      </p:tavLst>
                                    </p:anim>
                                    <p:anim calcmode="lin" valueType="num">
                                      <p:cBhvr>
                                        <p:cTn id="5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1000"/>
                                        <p:tgtEl>
                                          <p:spTgt spid="41"/>
                                        </p:tgtEl>
                                      </p:cBhvr>
                                    </p:animEffect>
                                    <p:anim calcmode="lin" valueType="num">
                                      <p:cBhvr>
                                        <p:cTn id="64" dur="1000" fill="hold"/>
                                        <p:tgtEl>
                                          <p:spTgt spid="41"/>
                                        </p:tgtEl>
                                        <p:attrNameLst>
                                          <p:attrName>ppt_x</p:attrName>
                                        </p:attrNameLst>
                                      </p:cBhvr>
                                      <p:tavLst>
                                        <p:tav tm="0">
                                          <p:val>
                                            <p:strVal val="#ppt_x"/>
                                          </p:val>
                                        </p:tav>
                                        <p:tav tm="100000">
                                          <p:val>
                                            <p:strVal val="#ppt_x"/>
                                          </p:val>
                                        </p:tav>
                                      </p:tavLst>
                                    </p:anim>
                                    <p:anim calcmode="lin" valueType="num">
                                      <p:cBhvr>
                                        <p:cTn id="6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fade">
                                      <p:cBhvr>
                                        <p:cTn id="70" dur="1000"/>
                                        <p:tgtEl>
                                          <p:spTgt spid="58"/>
                                        </p:tgtEl>
                                      </p:cBhvr>
                                    </p:animEffect>
                                    <p:anim calcmode="lin" valueType="num">
                                      <p:cBhvr>
                                        <p:cTn id="71" dur="1000" fill="hold"/>
                                        <p:tgtEl>
                                          <p:spTgt spid="58"/>
                                        </p:tgtEl>
                                        <p:attrNameLst>
                                          <p:attrName>ppt_x</p:attrName>
                                        </p:attrNameLst>
                                      </p:cBhvr>
                                      <p:tavLst>
                                        <p:tav tm="0">
                                          <p:val>
                                            <p:strVal val="#ppt_x"/>
                                          </p:val>
                                        </p:tav>
                                        <p:tav tm="100000">
                                          <p:val>
                                            <p:strVal val="#ppt_x"/>
                                          </p:val>
                                        </p:tav>
                                      </p:tavLst>
                                    </p:anim>
                                    <p:anim calcmode="lin" valueType="num">
                                      <p:cBhvr>
                                        <p:cTn id="72"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1000"/>
                                        <p:tgtEl>
                                          <p:spTgt spid="43"/>
                                        </p:tgtEl>
                                      </p:cBhvr>
                                    </p:animEffect>
                                    <p:anim calcmode="lin" valueType="num">
                                      <p:cBhvr>
                                        <p:cTn id="85" dur="1000" fill="hold"/>
                                        <p:tgtEl>
                                          <p:spTgt spid="43"/>
                                        </p:tgtEl>
                                        <p:attrNameLst>
                                          <p:attrName>ppt_x</p:attrName>
                                        </p:attrNameLst>
                                      </p:cBhvr>
                                      <p:tavLst>
                                        <p:tav tm="0">
                                          <p:val>
                                            <p:strVal val="#ppt_x"/>
                                          </p:val>
                                        </p:tav>
                                        <p:tav tm="100000">
                                          <p:val>
                                            <p:strVal val="#ppt_x"/>
                                          </p:val>
                                        </p:tav>
                                      </p:tavLst>
                                    </p:anim>
                                    <p:anim calcmode="lin" valueType="num">
                                      <p:cBhvr>
                                        <p:cTn id="8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fade">
                                      <p:cBhvr>
                                        <p:cTn id="91" dur="1000"/>
                                        <p:tgtEl>
                                          <p:spTgt spid="59"/>
                                        </p:tgtEl>
                                      </p:cBhvr>
                                    </p:animEffect>
                                    <p:anim calcmode="lin" valueType="num">
                                      <p:cBhvr>
                                        <p:cTn id="92" dur="1000" fill="hold"/>
                                        <p:tgtEl>
                                          <p:spTgt spid="59"/>
                                        </p:tgtEl>
                                        <p:attrNameLst>
                                          <p:attrName>ppt_x</p:attrName>
                                        </p:attrNameLst>
                                      </p:cBhvr>
                                      <p:tavLst>
                                        <p:tav tm="0">
                                          <p:val>
                                            <p:strVal val="#ppt_x"/>
                                          </p:val>
                                        </p:tav>
                                        <p:tav tm="100000">
                                          <p:val>
                                            <p:strVal val="#ppt_x"/>
                                          </p:val>
                                        </p:tav>
                                      </p:tavLst>
                                    </p:anim>
                                    <p:anim calcmode="lin" valueType="num">
                                      <p:cBhvr>
                                        <p:cTn id="93"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1000"/>
                                        <p:tgtEl>
                                          <p:spTgt spid="44"/>
                                        </p:tgtEl>
                                      </p:cBhvr>
                                    </p:animEffect>
                                    <p:anim calcmode="lin" valueType="num">
                                      <p:cBhvr>
                                        <p:cTn id="99" dur="1000" fill="hold"/>
                                        <p:tgtEl>
                                          <p:spTgt spid="44"/>
                                        </p:tgtEl>
                                        <p:attrNameLst>
                                          <p:attrName>ppt_x</p:attrName>
                                        </p:attrNameLst>
                                      </p:cBhvr>
                                      <p:tavLst>
                                        <p:tav tm="0">
                                          <p:val>
                                            <p:strVal val="#ppt_x"/>
                                          </p:val>
                                        </p:tav>
                                        <p:tav tm="100000">
                                          <p:val>
                                            <p:strVal val="#ppt_x"/>
                                          </p:val>
                                        </p:tav>
                                      </p:tavLst>
                                    </p:anim>
                                    <p:anim calcmode="lin" valueType="num">
                                      <p:cBhvr>
                                        <p:cTn id="10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fade">
                                      <p:cBhvr>
                                        <p:cTn id="105" dur="1000"/>
                                        <p:tgtEl>
                                          <p:spTgt spid="45"/>
                                        </p:tgtEl>
                                      </p:cBhvr>
                                    </p:animEffect>
                                    <p:anim calcmode="lin" valueType="num">
                                      <p:cBhvr>
                                        <p:cTn id="106" dur="1000" fill="hold"/>
                                        <p:tgtEl>
                                          <p:spTgt spid="45"/>
                                        </p:tgtEl>
                                        <p:attrNameLst>
                                          <p:attrName>ppt_x</p:attrName>
                                        </p:attrNameLst>
                                      </p:cBhvr>
                                      <p:tavLst>
                                        <p:tav tm="0">
                                          <p:val>
                                            <p:strVal val="#ppt_x"/>
                                          </p:val>
                                        </p:tav>
                                        <p:tav tm="100000">
                                          <p:val>
                                            <p:strVal val="#ppt_x"/>
                                          </p:val>
                                        </p:tav>
                                      </p:tavLst>
                                    </p:anim>
                                    <p:anim calcmode="lin" valueType="num">
                                      <p:cBhvr>
                                        <p:cTn id="10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60"/>
                                        </p:tgtEl>
                                        <p:attrNameLst>
                                          <p:attrName>style.visibility</p:attrName>
                                        </p:attrNameLst>
                                      </p:cBhvr>
                                      <p:to>
                                        <p:strVal val="visible"/>
                                      </p:to>
                                    </p:set>
                                    <p:animEffect transition="in" filter="fade">
                                      <p:cBhvr>
                                        <p:cTn id="112" dur="1000"/>
                                        <p:tgtEl>
                                          <p:spTgt spid="60"/>
                                        </p:tgtEl>
                                      </p:cBhvr>
                                    </p:animEffect>
                                    <p:anim calcmode="lin" valueType="num">
                                      <p:cBhvr>
                                        <p:cTn id="113" dur="1000" fill="hold"/>
                                        <p:tgtEl>
                                          <p:spTgt spid="60"/>
                                        </p:tgtEl>
                                        <p:attrNameLst>
                                          <p:attrName>ppt_x</p:attrName>
                                        </p:attrNameLst>
                                      </p:cBhvr>
                                      <p:tavLst>
                                        <p:tav tm="0">
                                          <p:val>
                                            <p:strVal val="#ppt_x"/>
                                          </p:val>
                                        </p:tav>
                                        <p:tav tm="100000">
                                          <p:val>
                                            <p:strVal val="#ppt_x"/>
                                          </p:val>
                                        </p:tav>
                                      </p:tavLst>
                                    </p:anim>
                                    <p:anim calcmode="lin" valueType="num">
                                      <p:cBhvr>
                                        <p:cTn id="11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animEffect transition="in" filter="fade">
                                      <p:cBhvr>
                                        <p:cTn id="119" dur="1000"/>
                                        <p:tgtEl>
                                          <p:spTgt spid="46"/>
                                        </p:tgtEl>
                                      </p:cBhvr>
                                    </p:animEffect>
                                    <p:anim calcmode="lin" valueType="num">
                                      <p:cBhvr>
                                        <p:cTn id="120" dur="1000" fill="hold"/>
                                        <p:tgtEl>
                                          <p:spTgt spid="46"/>
                                        </p:tgtEl>
                                        <p:attrNameLst>
                                          <p:attrName>ppt_x</p:attrName>
                                        </p:attrNameLst>
                                      </p:cBhvr>
                                      <p:tavLst>
                                        <p:tav tm="0">
                                          <p:val>
                                            <p:strVal val="#ppt_x"/>
                                          </p:val>
                                        </p:tav>
                                        <p:tav tm="100000">
                                          <p:val>
                                            <p:strVal val="#ppt_x"/>
                                          </p:val>
                                        </p:tav>
                                      </p:tavLst>
                                    </p:anim>
                                    <p:anim calcmode="lin" valueType="num">
                                      <p:cBhvr>
                                        <p:cTn id="12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1000"/>
                                        <p:tgtEl>
                                          <p:spTgt spid="47"/>
                                        </p:tgtEl>
                                      </p:cBhvr>
                                    </p:animEffect>
                                    <p:anim calcmode="lin" valueType="num">
                                      <p:cBhvr>
                                        <p:cTn id="127" dur="1000" fill="hold"/>
                                        <p:tgtEl>
                                          <p:spTgt spid="47"/>
                                        </p:tgtEl>
                                        <p:attrNameLst>
                                          <p:attrName>ppt_x</p:attrName>
                                        </p:attrNameLst>
                                      </p:cBhvr>
                                      <p:tavLst>
                                        <p:tav tm="0">
                                          <p:val>
                                            <p:strVal val="#ppt_x"/>
                                          </p:val>
                                        </p:tav>
                                        <p:tav tm="100000">
                                          <p:val>
                                            <p:strVal val="#ppt_x"/>
                                          </p:val>
                                        </p:tav>
                                      </p:tavLst>
                                    </p:anim>
                                    <p:anim calcmode="lin" valueType="num">
                                      <p:cBhvr>
                                        <p:cTn id="12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61"/>
                                        </p:tgtEl>
                                        <p:attrNameLst>
                                          <p:attrName>style.visibility</p:attrName>
                                        </p:attrNameLst>
                                      </p:cBhvr>
                                      <p:to>
                                        <p:strVal val="visible"/>
                                      </p:to>
                                    </p:set>
                                    <p:animEffect transition="in" filter="fade">
                                      <p:cBhvr>
                                        <p:cTn id="133" dur="1000"/>
                                        <p:tgtEl>
                                          <p:spTgt spid="61"/>
                                        </p:tgtEl>
                                      </p:cBhvr>
                                    </p:animEffect>
                                    <p:anim calcmode="lin" valueType="num">
                                      <p:cBhvr>
                                        <p:cTn id="134" dur="1000" fill="hold"/>
                                        <p:tgtEl>
                                          <p:spTgt spid="61"/>
                                        </p:tgtEl>
                                        <p:attrNameLst>
                                          <p:attrName>ppt_x</p:attrName>
                                        </p:attrNameLst>
                                      </p:cBhvr>
                                      <p:tavLst>
                                        <p:tav tm="0">
                                          <p:val>
                                            <p:strVal val="#ppt_x"/>
                                          </p:val>
                                        </p:tav>
                                        <p:tav tm="100000">
                                          <p:val>
                                            <p:strVal val="#ppt_x"/>
                                          </p:val>
                                        </p:tav>
                                      </p:tavLst>
                                    </p:anim>
                                    <p:anim calcmode="lin" valueType="num">
                                      <p:cBhvr>
                                        <p:cTn id="13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48"/>
                                        </p:tgtEl>
                                        <p:attrNameLst>
                                          <p:attrName>style.visibility</p:attrName>
                                        </p:attrNameLst>
                                      </p:cBhvr>
                                      <p:to>
                                        <p:strVal val="visible"/>
                                      </p:to>
                                    </p:set>
                                    <p:animEffect transition="in" filter="fade">
                                      <p:cBhvr>
                                        <p:cTn id="140" dur="1000"/>
                                        <p:tgtEl>
                                          <p:spTgt spid="48"/>
                                        </p:tgtEl>
                                      </p:cBhvr>
                                    </p:animEffect>
                                    <p:anim calcmode="lin" valueType="num">
                                      <p:cBhvr>
                                        <p:cTn id="141" dur="1000" fill="hold"/>
                                        <p:tgtEl>
                                          <p:spTgt spid="48"/>
                                        </p:tgtEl>
                                        <p:attrNameLst>
                                          <p:attrName>ppt_x</p:attrName>
                                        </p:attrNameLst>
                                      </p:cBhvr>
                                      <p:tavLst>
                                        <p:tav tm="0">
                                          <p:val>
                                            <p:strVal val="#ppt_x"/>
                                          </p:val>
                                        </p:tav>
                                        <p:tav tm="100000">
                                          <p:val>
                                            <p:strVal val="#ppt_x"/>
                                          </p:val>
                                        </p:tav>
                                      </p:tavLst>
                                    </p:anim>
                                    <p:anim calcmode="lin" valueType="num">
                                      <p:cBhvr>
                                        <p:cTn id="14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grpId="0" nodeType="clickEffect">
                                  <p:stCondLst>
                                    <p:cond delay="0"/>
                                  </p:stCondLst>
                                  <p:childTnLst>
                                    <p:set>
                                      <p:cBhvr>
                                        <p:cTn id="146" dur="1" fill="hold">
                                          <p:stCondLst>
                                            <p:cond delay="0"/>
                                          </p:stCondLst>
                                        </p:cTn>
                                        <p:tgtEl>
                                          <p:spTgt spid="49"/>
                                        </p:tgtEl>
                                        <p:attrNameLst>
                                          <p:attrName>style.visibility</p:attrName>
                                        </p:attrNameLst>
                                      </p:cBhvr>
                                      <p:to>
                                        <p:strVal val="visible"/>
                                      </p:to>
                                    </p:set>
                                    <p:animEffect transition="in" filter="fade">
                                      <p:cBhvr>
                                        <p:cTn id="147" dur="1000"/>
                                        <p:tgtEl>
                                          <p:spTgt spid="49"/>
                                        </p:tgtEl>
                                      </p:cBhvr>
                                    </p:animEffect>
                                    <p:anim calcmode="lin" valueType="num">
                                      <p:cBhvr>
                                        <p:cTn id="148" dur="1000" fill="hold"/>
                                        <p:tgtEl>
                                          <p:spTgt spid="49"/>
                                        </p:tgtEl>
                                        <p:attrNameLst>
                                          <p:attrName>ppt_x</p:attrName>
                                        </p:attrNameLst>
                                      </p:cBhvr>
                                      <p:tavLst>
                                        <p:tav tm="0">
                                          <p:val>
                                            <p:strVal val="#ppt_x"/>
                                          </p:val>
                                        </p:tav>
                                        <p:tav tm="100000">
                                          <p:val>
                                            <p:strVal val="#ppt_x"/>
                                          </p:val>
                                        </p:tav>
                                      </p:tavLst>
                                    </p:anim>
                                    <p:anim calcmode="lin" valueType="num">
                                      <p:cBhvr>
                                        <p:cTn id="14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grpId="0" nodeType="clickEffect">
                                  <p:stCondLst>
                                    <p:cond delay="0"/>
                                  </p:stCondLst>
                                  <p:childTnLst>
                                    <p:set>
                                      <p:cBhvr>
                                        <p:cTn id="153" dur="1" fill="hold">
                                          <p:stCondLst>
                                            <p:cond delay="0"/>
                                          </p:stCondLst>
                                        </p:cTn>
                                        <p:tgtEl>
                                          <p:spTgt spid="62"/>
                                        </p:tgtEl>
                                        <p:attrNameLst>
                                          <p:attrName>style.visibility</p:attrName>
                                        </p:attrNameLst>
                                      </p:cBhvr>
                                      <p:to>
                                        <p:strVal val="visible"/>
                                      </p:to>
                                    </p:set>
                                    <p:animEffect transition="in" filter="fade">
                                      <p:cBhvr>
                                        <p:cTn id="154" dur="1000"/>
                                        <p:tgtEl>
                                          <p:spTgt spid="62"/>
                                        </p:tgtEl>
                                      </p:cBhvr>
                                    </p:animEffect>
                                    <p:anim calcmode="lin" valueType="num">
                                      <p:cBhvr>
                                        <p:cTn id="155" dur="1000" fill="hold"/>
                                        <p:tgtEl>
                                          <p:spTgt spid="62"/>
                                        </p:tgtEl>
                                        <p:attrNameLst>
                                          <p:attrName>ppt_x</p:attrName>
                                        </p:attrNameLst>
                                      </p:cBhvr>
                                      <p:tavLst>
                                        <p:tav tm="0">
                                          <p:val>
                                            <p:strVal val="#ppt_x"/>
                                          </p:val>
                                        </p:tav>
                                        <p:tav tm="100000">
                                          <p:val>
                                            <p:strVal val="#ppt_x"/>
                                          </p:val>
                                        </p:tav>
                                      </p:tavLst>
                                    </p:anim>
                                    <p:anim calcmode="lin" valueType="num">
                                      <p:cBhvr>
                                        <p:cTn id="156"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50"/>
                                        </p:tgtEl>
                                        <p:attrNameLst>
                                          <p:attrName>style.visibility</p:attrName>
                                        </p:attrNameLst>
                                      </p:cBhvr>
                                      <p:to>
                                        <p:strVal val="visible"/>
                                      </p:to>
                                    </p:set>
                                    <p:animEffect transition="in" filter="fade">
                                      <p:cBhvr>
                                        <p:cTn id="161" dur="1000"/>
                                        <p:tgtEl>
                                          <p:spTgt spid="50"/>
                                        </p:tgtEl>
                                      </p:cBhvr>
                                    </p:animEffect>
                                    <p:anim calcmode="lin" valueType="num">
                                      <p:cBhvr>
                                        <p:cTn id="162" dur="1000" fill="hold"/>
                                        <p:tgtEl>
                                          <p:spTgt spid="50"/>
                                        </p:tgtEl>
                                        <p:attrNameLst>
                                          <p:attrName>ppt_x</p:attrName>
                                        </p:attrNameLst>
                                      </p:cBhvr>
                                      <p:tavLst>
                                        <p:tav tm="0">
                                          <p:val>
                                            <p:strVal val="#ppt_x"/>
                                          </p:val>
                                        </p:tav>
                                        <p:tav tm="100000">
                                          <p:val>
                                            <p:strVal val="#ppt_x"/>
                                          </p:val>
                                        </p:tav>
                                      </p:tavLst>
                                    </p:anim>
                                    <p:anim calcmode="lin" valueType="num">
                                      <p:cBhvr>
                                        <p:cTn id="16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grpId="0" nodeType="clickEffect">
                                  <p:stCondLst>
                                    <p:cond delay="0"/>
                                  </p:stCondLst>
                                  <p:childTnLst>
                                    <p:set>
                                      <p:cBhvr>
                                        <p:cTn id="167" dur="1" fill="hold">
                                          <p:stCondLst>
                                            <p:cond delay="0"/>
                                          </p:stCondLst>
                                        </p:cTn>
                                        <p:tgtEl>
                                          <p:spTgt spid="51"/>
                                        </p:tgtEl>
                                        <p:attrNameLst>
                                          <p:attrName>style.visibility</p:attrName>
                                        </p:attrNameLst>
                                      </p:cBhvr>
                                      <p:to>
                                        <p:strVal val="visible"/>
                                      </p:to>
                                    </p:set>
                                    <p:animEffect transition="in" filter="fade">
                                      <p:cBhvr>
                                        <p:cTn id="168" dur="1000"/>
                                        <p:tgtEl>
                                          <p:spTgt spid="51"/>
                                        </p:tgtEl>
                                      </p:cBhvr>
                                    </p:animEffect>
                                    <p:anim calcmode="lin" valueType="num">
                                      <p:cBhvr>
                                        <p:cTn id="169" dur="1000" fill="hold"/>
                                        <p:tgtEl>
                                          <p:spTgt spid="51"/>
                                        </p:tgtEl>
                                        <p:attrNameLst>
                                          <p:attrName>ppt_x</p:attrName>
                                        </p:attrNameLst>
                                      </p:cBhvr>
                                      <p:tavLst>
                                        <p:tav tm="0">
                                          <p:val>
                                            <p:strVal val="#ppt_x"/>
                                          </p:val>
                                        </p:tav>
                                        <p:tav tm="100000">
                                          <p:val>
                                            <p:strVal val="#ppt_x"/>
                                          </p:val>
                                        </p:tav>
                                      </p:tavLst>
                                    </p:anim>
                                    <p:anim calcmode="lin" valueType="num">
                                      <p:cBhvr>
                                        <p:cTn id="170"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42" presetClass="entr" presetSubtype="0" fill="hold" grpId="0" nodeType="clickEffect">
                                  <p:stCondLst>
                                    <p:cond delay="0"/>
                                  </p:stCondLst>
                                  <p:childTnLst>
                                    <p:set>
                                      <p:cBhvr>
                                        <p:cTn id="174" dur="1" fill="hold">
                                          <p:stCondLst>
                                            <p:cond delay="0"/>
                                          </p:stCondLst>
                                        </p:cTn>
                                        <p:tgtEl>
                                          <p:spTgt spid="63"/>
                                        </p:tgtEl>
                                        <p:attrNameLst>
                                          <p:attrName>style.visibility</p:attrName>
                                        </p:attrNameLst>
                                      </p:cBhvr>
                                      <p:to>
                                        <p:strVal val="visible"/>
                                      </p:to>
                                    </p:set>
                                    <p:animEffect transition="in" filter="fade">
                                      <p:cBhvr>
                                        <p:cTn id="175" dur="1000"/>
                                        <p:tgtEl>
                                          <p:spTgt spid="63"/>
                                        </p:tgtEl>
                                      </p:cBhvr>
                                    </p:animEffect>
                                    <p:anim calcmode="lin" valueType="num">
                                      <p:cBhvr>
                                        <p:cTn id="176" dur="1000" fill="hold"/>
                                        <p:tgtEl>
                                          <p:spTgt spid="63"/>
                                        </p:tgtEl>
                                        <p:attrNameLst>
                                          <p:attrName>ppt_x</p:attrName>
                                        </p:attrNameLst>
                                      </p:cBhvr>
                                      <p:tavLst>
                                        <p:tav tm="0">
                                          <p:val>
                                            <p:strVal val="#ppt_x"/>
                                          </p:val>
                                        </p:tav>
                                        <p:tav tm="100000">
                                          <p:val>
                                            <p:strVal val="#ppt_x"/>
                                          </p:val>
                                        </p:tav>
                                      </p:tavLst>
                                    </p:anim>
                                    <p:anim calcmode="lin" valueType="num">
                                      <p:cBhvr>
                                        <p:cTn id="177"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16" presetClass="entr" presetSubtype="21" fill="hold" grpId="0" nodeType="clickEffect">
                                  <p:stCondLst>
                                    <p:cond delay="0"/>
                                  </p:stCondLst>
                                  <p:childTnLst>
                                    <p:set>
                                      <p:cBhvr>
                                        <p:cTn id="181" dur="1" fill="hold">
                                          <p:stCondLst>
                                            <p:cond delay="0"/>
                                          </p:stCondLst>
                                        </p:cTn>
                                        <p:tgtEl>
                                          <p:spTgt spid="20"/>
                                        </p:tgtEl>
                                        <p:attrNameLst>
                                          <p:attrName>style.visibility</p:attrName>
                                        </p:attrNameLst>
                                      </p:cBhvr>
                                      <p:to>
                                        <p:strVal val="visible"/>
                                      </p:to>
                                    </p:set>
                                    <p:animEffect transition="in" filter="barn(inVertical)">
                                      <p:cBhvr>
                                        <p:cTn id="182" dur="500"/>
                                        <p:tgtEl>
                                          <p:spTgt spid="20"/>
                                        </p:tgtEl>
                                      </p:cBhvr>
                                    </p:animEffect>
                                  </p:childTnLst>
                                </p:cTn>
                              </p:par>
                            </p:childTnLst>
                          </p:cTn>
                        </p:par>
                      </p:childTnLst>
                    </p:cTn>
                  </p:par>
                  <p:par>
                    <p:cTn id="183" fill="hold">
                      <p:stCondLst>
                        <p:cond delay="indefinite"/>
                      </p:stCondLst>
                      <p:childTnLst>
                        <p:par>
                          <p:cTn id="184" fill="hold">
                            <p:stCondLst>
                              <p:cond delay="0"/>
                            </p:stCondLst>
                            <p:childTnLst>
                              <p:par>
                                <p:cTn id="185" presetID="4" presetClass="entr" presetSubtype="16" fill="hold" grpId="0" nodeType="clickEffect">
                                  <p:stCondLst>
                                    <p:cond delay="0"/>
                                  </p:stCondLst>
                                  <p:childTnLst>
                                    <p:set>
                                      <p:cBhvr>
                                        <p:cTn id="186" dur="1" fill="hold">
                                          <p:stCondLst>
                                            <p:cond delay="0"/>
                                          </p:stCondLst>
                                        </p:cTn>
                                        <p:tgtEl>
                                          <p:spTgt spid="52"/>
                                        </p:tgtEl>
                                        <p:attrNameLst>
                                          <p:attrName>style.visibility</p:attrName>
                                        </p:attrNameLst>
                                      </p:cBhvr>
                                      <p:to>
                                        <p:strVal val="visible"/>
                                      </p:to>
                                    </p:set>
                                    <p:animEffect transition="in" filter="box(in)">
                                      <p:cBhvr>
                                        <p:cTn id="187" dur="2000"/>
                                        <p:tgtEl>
                                          <p:spTgt spid="52"/>
                                        </p:tgtEl>
                                      </p:cBhvr>
                                    </p:animEffect>
                                  </p:childTnLst>
                                </p:cTn>
                              </p:par>
                            </p:childTnLst>
                          </p:cTn>
                        </p:par>
                      </p:childTnLst>
                    </p:cTn>
                  </p:par>
                  <p:par>
                    <p:cTn id="188" fill="hold">
                      <p:stCondLst>
                        <p:cond delay="indefinite"/>
                      </p:stCondLst>
                      <p:childTnLst>
                        <p:par>
                          <p:cTn id="189" fill="hold">
                            <p:stCondLst>
                              <p:cond delay="0"/>
                            </p:stCondLst>
                            <p:childTnLst>
                              <p:par>
                                <p:cTn id="190" presetID="16" presetClass="entr" presetSubtype="21" fill="hold" grpId="0" nodeType="clickEffect">
                                  <p:stCondLst>
                                    <p:cond delay="0"/>
                                  </p:stCondLst>
                                  <p:childTnLst>
                                    <p:set>
                                      <p:cBhvr>
                                        <p:cTn id="191" dur="1" fill="hold">
                                          <p:stCondLst>
                                            <p:cond delay="0"/>
                                          </p:stCondLst>
                                        </p:cTn>
                                        <p:tgtEl>
                                          <p:spTgt spid="64"/>
                                        </p:tgtEl>
                                        <p:attrNameLst>
                                          <p:attrName>style.visibility</p:attrName>
                                        </p:attrNameLst>
                                      </p:cBhvr>
                                      <p:to>
                                        <p:strVal val="visible"/>
                                      </p:to>
                                    </p:set>
                                    <p:animEffect transition="in" filter="barn(inVertical)">
                                      <p:cBhvr>
                                        <p:cTn id="192" dur="500"/>
                                        <p:tgtEl>
                                          <p:spTgt spid="64"/>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4" fill="hold" grpId="0" nodeType="clickEffect">
                                  <p:stCondLst>
                                    <p:cond delay="0"/>
                                  </p:stCondLst>
                                  <p:childTnLst>
                                    <p:set>
                                      <p:cBhvr>
                                        <p:cTn id="196" dur="1" fill="hold">
                                          <p:stCondLst>
                                            <p:cond delay="0"/>
                                          </p:stCondLst>
                                        </p:cTn>
                                        <p:tgtEl>
                                          <p:spTgt spid="53"/>
                                        </p:tgtEl>
                                        <p:attrNameLst>
                                          <p:attrName>style.visibility</p:attrName>
                                        </p:attrNameLst>
                                      </p:cBhvr>
                                      <p:to>
                                        <p:strVal val="visible"/>
                                      </p:to>
                                    </p:set>
                                    <p:animEffect transition="in" filter="wipe(down)">
                                      <p:cBhvr>
                                        <p:cTn id="197" dur="500"/>
                                        <p:tgtEl>
                                          <p:spTgt spid="53"/>
                                        </p:tgtEl>
                                      </p:cBhvr>
                                    </p:animEffect>
                                  </p:childTnLst>
                                </p:cTn>
                              </p:par>
                            </p:childTnLst>
                          </p:cTn>
                        </p:par>
                      </p:childTnLst>
                    </p:cTn>
                  </p:par>
                  <p:par>
                    <p:cTn id="198" fill="hold">
                      <p:stCondLst>
                        <p:cond delay="indefinite"/>
                      </p:stCondLst>
                      <p:childTnLst>
                        <p:par>
                          <p:cTn id="199" fill="hold">
                            <p:stCondLst>
                              <p:cond delay="0"/>
                            </p:stCondLst>
                            <p:childTnLst>
                              <p:par>
                                <p:cTn id="200" presetID="4" presetClass="entr" presetSubtype="16" fill="hold" grpId="0" nodeType="clickEffect">
                                  <p:stCondLst>
                                    <p:cond delay="0"/>
                                  </p:stCondLst>
                                  <p:childTnLst>
                                    <p:set>
                                      <p:cBhvr>
                                        <p:cTn id="201" dur="1" fill="hold">
                                          <p:stCondLst>
                                            <p:cond delay="0"/>
                                          </p:stCondLst>
                                        </p:cTn>
                                        <p:tgtEl>
                                          <p:spTgt spid="54"/>
                                        </p:tgtEl>
                                        <p:attrNameLst>
                                          <p:attrName>style.visibility</p:attrName>
                                        </p:attrNameLst>
                                      </p:cBhvr>
                                      <p:to>
                                        <p:strVal val="visible"/>
                                      </p:to>
                                    </p:set>
                                    <p:animEffect transition="in" filter="box(in)">
                                      <p:cBhvr>
                                        <p:cTn id="202" dur="2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400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CECD2A-8F61-E56D-1C02-126A1E18DECA}"/>
              </a:ext>
            </a:extLst>
          </p:cNvPr>
          <p:cNvSpPr txBox="1"/>
          <p:nvPr/>
        </p:nvSpPr>
        <p:spPr>
          <a:xfrm>
            <a:off x="452716" y="448235"/>
            <a:ext cx="10874189" cy="2062103"/>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Tiết 25 - Bài 9:</a:t>
            </a:r>
          </a:p>
          <a:p>
            <a:pPr algn="ctr"/>
            <a:endParaRPr lang="en-US" sz="3200" b="1">
              <a:latin typeface="Times New Roman" panose="02020603050405020304" pitchFamily="18" charset="0"/>
              <a:cs typeface="Times New Roman" panose="02020603050405020304" pitchFamily="18" charset="0"/>
            </a:endParaRPr>
          </a:p>
          <a:p>
            <a:pPr algn="ctr"/>
            <a:r>
              <a:rPr lang="en-US" sz="3200" b="1">
                <a:latin typeface="Times New Roman" panose="02020603050405020304" pitchFamily="18" charset="0"/>
                <a:cs typeface="Times New Roman" panose="02020603050405020304" pitchFamily="18" charset="0"/>
              </a:rPr>
              <a:t>VI PHẠM PHÁP LUẬT VÀ TRÁCH NHIỆM PHÁP LÍ </a:t>
            </a:r>
          </a:p>
          <a:p>
            <a:pPr algn="ctr"/>
            <a:r>
              <a:rPr lang="en-US" sz="3200" b="1">
                <a:latin typeface="Times New Roman" panose="02020603050405020304" pitchFamily="18" charset="0"/>
                <a:cs typeface="Times New Roman" panose="02020603050405020304" pitchFamily="18" charset="0"/>
              </a:rPr>
              <a:t>(tiết 1) </a:t>
            </a:r>
          </a:p>
        </p:txBody>
      </p:sp>
      <p:pic>
        <p:nvPicPr>
          <p:cNvPr id="3" name="Picture 2">
            <a:extLst>
              <a:ext uri="{FF2B5EF4-FFF2-40B4-BE49-F238E27FC236}">
                <a16:creationId xmlns:a16="http://schemas.microsoft.com/office/drawing/2014/main" id="{F5820D1B-64B7-0B82-9A15-CF6F98ECB6B1}"/>
              </a:ext>
            </a:extLst>
          </p:cNvPr>
          <p:cNvPicPr>
            <a:picLocks noChangeAspect="1"/>
          </p:cNvPicPr>
          <p:nvPr/>
        </p:nvPicPr>
        <p:blipFill>
          <a:blip r:embed="rId2"/>
          <a:stretch>
            <a:fillRect/>
          </a:stretch>
        </p:blipFill>
        <p:spPr>
          <a:xfrm>
            <a:off x="452716" y="3429000"/>
            <a:ext cx="5217458" cy="3213847"/>
          </a:xfrm>
          <a:prstGeom prst="rect">
            <a:avLst/>
          </a:prstGeom>
        </p:spPr>
      </p:pic>
      <p:pic>
        <p:nvPicPr>
          <p:cNvPr id="4" name="Picture 3">
            <a:extLst>
              <a:ext uri="{FF2B5EF4-FFF2-40B4-BE49-F238E27FC236}">
                <a16:creationId xmlns:a16="http://schemas.microsoft.com/office/drawing/2014/main" id="{89518B1B-FB2A-6977-22F3-21D42618F91C}"/>
              </a:ext>
            </a:extLst>
          </p:cNvPr>
          <p:cNvPicPr>
            <a:picLocks noChangeAspect="1"/>
          </p:cNvPicPr>
          <p:nvPr/>
        </p:nvPicPr>
        <p:blipFill>
          <a:blip r:embed="rId3"/>
          <a:stretch>
            <a:fillRect/>
          </a:stretch>
        </p:blipFill>
        <p:spPr>
          <a:xfrm>
            <a:off x="7123859" y="3175247"/>
            <a:ext cx="4386823" cy="3467600"/>
          </a:xfrm>
          <a:prstGeom prst="rect">
            <a:avLst/>
          </a:prstGeom>
        </p:spPr>
      </p:pic>
    </p:spTree>
    <p:extLst>
      <p:ext uri="{BB962C8B-B14F-4D97-AF65-F5344CB8AC3E}">
        <p14:creationId xmlns:p14="http://schemas.microsoft.com/office/powerpoint/2010/main" val="2360499251"/>
      </p:ext>
    </p:extLst>
  </p:cSld>
  <p:clrMapOvr>
    <a:masterClrMapping/>
  </p:clrMapOvr>
  <mc:AlternateContent xmlns:mc="http://schemas.openxmlformats.org/markup-compatibility/2006" xmlns:p14="http://schemas.microsoft.com/office/powerpoint/2010/main">
    <mc:Choice Requires="p14">
      <p:transition spd="slow" p14:dur="2000" advTm="12384"/>
    </mc:Choice>
    <mc:Fallback xmlns="">
      <p:transition spd="slow" advTm="1238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39"/>
          <p:cNvGrpSpPr/>
          <p:nvPr/>
        </p:nvGrpSpPr>
        <p:grpSpPr>
          <a:xfrm>
            <a:off x="503508" y="1448140"/>
            <a:ext cx="2519328" cy="4875857"/>
            <a:chOff x="1355467" y="454668"/>
            <a:chExt cx="1899022" cy="3638558"/>
          </a:xfrm>
        </p:grpSpPr>
        <p:grpSp>
          <p:nvGrpSpPr>
            <p:cNvPr id="72" name="组合 5"/>
            <p:cNvGrpSpPr/>
            <p:nvPr/>
          </p:nvGrpSpPr>
          <p:grpSpPr>
            <a:xfrm>
              <a:off x="1658325" y="454668"/>
              <a:ext cx="1296144" cy="715988"/>
              <a:chOff x="1259632" y="2067694"/>
              <a:chExt cx="1296144" cy="715988"/>
            </a:xfrm>
          </p:grpSpPr>
          <p:sp>
            <p:nvSpPr>
              <p:cNvPr id="90" name="梯形 3"/>
              <p:cNvSpPr/>
              <p:nvPr/>
            </p:nvSpPr>
            <p:spPr>
              <a:xfrm rot="10800000">
                <a:off x="1259632" y="2067694"/>
                <a:ext cx="1296144" cy="715760"/>
              </a:xfrm>
              <a:prstGeom prst="trapezoid">
                <a:avLst>
                  <a:gd name="adj" fmla="val 32984"/>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任意多边形 1"/>
              <p:cNvSpPr/>
              <p:nvPr/>
            </p:nvSpPr>
            <p:spPr>
              <a:xfrm>
                <a:off x="1619671" y="2180814"/>
                <a:ext cx="895552" cy="602868"/>
              </a:xfrm>
              <a:custGeom>
                <a:avLst/>
                <a:gdLst>
                  <a:gd name="connsiteX0" fmla="*/ 0 w 509588"/>
                  <a:gd name="connsiteY0" fmla="*/ 237910 h 237910"/>
                  <a:gd name="connsiteX1" fmla="*/ 176213 w 509588"/>
                  <a:gd name="connsiteY1" fmla="*/ 28360 h 237910"/>
                  <a:gd name="connsiteX2" fmla="*/ 509588 w 509588"/>
                  <a:gd name="connsiteY2" fmla="*/ 4547 h 237910"/>
                  <a:gd name="connsiteX0-1" fmla="*/ 0 w 520457"/>
                  <a:gd name="connsiteY0-2" fmla="*/ 336767 h 336767"/>
                  <a:gd name="connsiteX1-3" fmla="*/ 176213 w 520457"/>
                  <a:gd name="connsiteY1-4" fmla="*/ 127217 h 336767"/>
                  <a:gd name="connsiteX2-5" fmla="*/ 520457 w 520457"/>
                  <a:gd name="connsiteY2-6" fmla="*/ 151 h 336767"/>
                  <a:gd name="connsiteX0-7" fmla="*/ 0 w 520457"/>
                  <a:gd name="connsiteY0-8" fmla="*/ 336889 h 336889"/>
                  <a:gd name="connsiteX1-9" fmla="*/ 207461 w 520457"/>
                  <a:gd name="connsiteY1-10" fmla="*/ 92016 h 336889"/>
                  <a:gd name="connsiteX2-11" fmla="*/ 520457 w 520457"/>
                  <a:gd name="connsiteY2-12" fmla="*/ 273 h 336889"/>
                  <a:gd name="connsiteX0-13" fmla="*/ 0 w 510947"/>
                  <a:gd name="connsiteY0-14" fmla="*/ 339593 h 339593"/>
                  <a:gd name="connsiteX1-15" fmla="*/ 207461 w 510947"/>
                  <a:gd name="connsiteY1-16" fmla="*/ 94720 h 339593"/>
                  <a:gd name="connsiteX2-17" fmla="*/ 510947 w 510947"/>
                  <a:gd name="connsiteY2-18" fmla="*/ 260 h 339593"/>
                  <a:gd name="connsiteX0-19" fmla="*/ 0 w 533717"/>
                  <a:gd name="connsiteY0-20" fmla="*/ 345604 h 345604"/>
                  <a:gd name="connsiteX1-21" fmla="*/ 207461 w 533717"/>
                  <a:gd name="connsiteY1-22" fmla="*/ 100731 h 345604"/>
                  <a:gd name="connsiteX2-23" fmla="*/ 510947 w 533717"/>
                  <a:gd name="connsiteY2-24" fmla="*/ 6271 h 345604"/>
                  <a:gd name="connsiteX3" fmla="*/ 511949 w 533717"/>
                  <a:gd name="connsiteY3" fmla="*/ 8958 h 345604"/>
                  <a:gd name="connsiteX0-25" fmla="*/ 0 w 520754"/>
                  <a:gd name="connsiteY0-26" fmla="*/ 339809 h 344170"/>
                  <a:gd name="connsiteX1-27" fmla="*/ 207461 w 520754"/>
                  <a:gd name="connsiteY1-28" fmla="*/ 94936 h 344170"/>
                  <a:gd name="connsiteX2-29" fmla="*/ 510947 w 520754"/>
                  <a:gd name="connsiteY2-30" fmla="*/ 476 h 344170"/>
                  <a:gd name="connsiteX3-31" fmla="*/ 399186 w 520754"/>
                  <a:gd name="connsiteY3-32" fmla="*/ 344170 h 344170"/>
                  <a:gd name="connsiteX0-33" fmla="*/ 0 w 520754"/>
                  <a:gd name="connsiteY0-34" fmla="*/ 339809 h 344170"/>
                  <a:gd name="connsiteX1-35" fmla="*/ 207461 w 520754"/>
                  <a:gd name="connsiteY1-36" fmla="*/ 94936 h 344170"/>
                  <a:gd name="connsiteX2-37" fmla="*/ 510947 w 520754"/>
                  <a:gd name="connsiteY2-38" fmla="*/ 476 h 344170"/>
                  <a:gd name="connsiteX3-39" fmla="*/ 399186 w 520754"/>
                  <a:gd name="connsiteY3-40" fmla="*/ 344170 h 344170"/>
                  <a:gd name="connsiteX4" fmla="*/ 0 w 520754"/>
                  <a:gd name="connsiteY4" fmla="*/ 339809 h 344170"/>
                  <a:gd name="connsiteX0-41" fmla="*/ 0 w 520754"/>
                  <a:gd name="connsiteY0-42" fmla="*/ 343885 h 344170"/>
                  <a:gd name="connsiteX1-43" fmla="*/ 207461 w 520754"/>
                  <a:gd name="connsiteY1-44" fmla="*/ 94936 h 344170"/>
                  <a:gd name="connsiteX2-45" fmla="*/ 510947 w 520754"/>
                  <a:gd name="connsiteY2-46" fmla="*/ 476 h 344170"/>
                  <a:gd name="connsiteX3-47" fmla="*/ 399186 w 520754"/>
                  <a:gd name="connsiteY3-48" fmla="*/ 344170 h 344170"/>
                  <a:gd name="connsiteX4-49" fmla="*/ 0 w 520754"/>
                  <a:gd name="connsiteY4-50" fmla="*/ 343885 h 344170"/>
                  <a:gd name="connsiteX0-51" fmla="*/ 0 w 510947"/>
                  <a:gd name="connsiteY0-52" fmla="*/ 343674 h 343959"/>
                  <a:gd name="connsiteX1-53" fmla="*/ 207461 w 510947"/>
                  <a:gd name="connsiteY1-54" fmla="*/ 94725 h 343959"/>
                  <a:gd name="connsiteX2-55" fmla="*/ 510947 w 510947"/>
                  <a:gd name="connsiteY2-56" fmla="*/ 265 h 343959"/>
                  <a:gd name="connsiteX3-57" fmla="*/ 399186 w 510947"/>
                  <a:gd name="connsiteY3-58" fmla="*/ 343959 h 343959"/>
                  <a:gd name="connsiteX4-59" fmla="*/ 0 w 510947"/>
                  <a:gd name="connsiteY4-60" fmla="*/ 343674 h 343959"/>
                </a:gdLst>
                <a:ahLst/>
                <a:cxnLst>
                  <a:cxn ang="0">
                    <a:pos x="connsiteX0-1" y="connsiteY0-2"/>
                  </a:cxn>
                  <a:cxn ang="0">
                    <a:pos x="connsiteX1-3" y="connsiteY1-4"/>
                  </a:cxn>
                  <a:cxn ang="0">
                    <a:pos x="connsiteX2-5" y="connsiteY2-6"/>
                  </a:cxn>
                  <a:cxn ang="0">
                    <a:pos x="connsiteX3-31" y="connsiteY3-32"/>
                  </a:cxn>
                  <a:cxn ang="0">
                    <a:pos x="connsiteX4-49" y="connsiteY4-50"/>
                  </a:cxn>
                </a:cxnLst>
                <a:rect l="l" t="t" r="r" b="b"/>
                <a:pathLst>
                  <a:path w="510947" h="343959">
                    <a:moveTo>
                      <a:pt x="0" y="343674"/>
                    </a:moveTo>
                    <a:cubicBezTo>
                      <a:pt x="45641" y="258346"/>
                      <a:pt x="122303" y="151960"/>
                      <a:pt x="207461" y="94725"/>
                    </a:cubicBezTo>
                    <a:cubicBezTo>
                      <a:pt x="292619" y="37490"/>
                      <a:pt x="445066" y="-3704"/>
                      <a:pt x="510947" y="265"/>
                    </a:cubicBezTo>
                    <a:cubicBezTo>
                      <a:pt x="496483" y="47465"/>
                      <a:pt x="398977" y="343399"/>
                      <a:pt x="399186" y="343959"/>
                    </a:cubicBezTo>
                    <a:lnTo>
                      <a:pt x="0" y="343674"/>
                    </a:ln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l="100000" t="100000"/>
                </a:path>
                <a:tileRect r="-100000" b="-100000"/>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2" name="TextBox 4"/>
              <p:cNvSpPr txBox="1"/>
              <p:nvPr/>
            </p:nvSpPr>
            <p:spPr>
              <a:xfrm>
                <a:off x="1610319" y="2139702"/>
                <a:ext cx="627095" cy="523220"/>
              </a:xfrm>
              <a:prstGeom prst="rect">
                <a:avLst/>
              </a:prstGeom>
              <a:noFill/>
            </p:spPr>
            <p:txBody>
              <a:bodyPr wrap="none" rtlCol="0">
                <a:spAutoFit/>
              </a:bodyPr>
              <a:lstStyle/>
              <a:p>
                <a:r>
                  <a:rPr lang="en-US" altLang="zh-CN" sz="2800" b="1" dirty="0">
                    <a:solidFill>
                      <a:schemeClr val="bg1"/>
                    </a:solidFill>
                    <a:latin typeface="Arial Unicode MS" pitchFamily="34" charset="-122"/>
                    <a:ea typeface="Arial Unicode MS" pitchFamily="34" charset="-122"/>
                    <a:cs typeface="Arial Unicode MS" pitchFamily="34" charset="-122"/>
                  </a:rPr>
                  <a:t>01</a:t>
                </a:r>
                <a:endParaRPr lang="zh-CN" altLang="en-US" sz="2800" b="1" dirty="0">
                  <a:solidFill>
                    <a:schemeClr val="bg1"/>
                  </a:solidFill>
                  <a:latin typeface="Arial Unicode MS" pitchFamily="34" charset="-122"/>
                  <a:ea typeface="Arial Unicode MS" pitchFamily="34" charset="-122"/>
                  <a:cs typeface="Arial Unicode MS" pitchFamily="34" charset="-122"/>
                </a:endParaRPr>
              </a:p>
            </p:txBody>
          </p:sp>
        </p:grpSp>
        <p:grpSp>
          <p:nvGrpSpPr>
            <p:cNvPr id="73" name="组合 41"/>
            <p:cNvGrpSpPr/>
            <p:nvPr/>
          </p:nvGrpSpPr>
          <p:grpSpPr>
            <a:xfrm>
              <a:off x="1355467" y="1149704"/>
              <a:ext cx="1899022" cy="2943522"/>
              <a:chOff x="2023374" y="1788468"/>
              <a:chExt cx="1899022" cy="2943522"/>
            </a:xfrm>
          </p:grpSpPr>
          <p:grpSp>
            <p:nvGrpSpPr>
              <p:cNvPr id="74" name="组合 22"/>
              <p:cNvGrpSpPr/>
              <p:nvPr/>
            </p:nvGrpSpPr>
            <p:grpSpPr>
              <a:xfrm>
                <a:off x="2023374" y="1788468"/>
                <a:ext cx="1899022" cy="2236340"/>
                <a:chOff x="1997760" y="2356351"/>
                <a:chExt cx="1899022" cy="2236340"/>
              </a:xfrm>
            </p:grpSpPr>
            <p:grpSp>
              <p:nvGrpSpPr>
                <p:cNvPr id="76" name="组合 11"/>
                <p:cNvGrpSpPr/>
                <p:nvPr/>
              </p:nvGrpSpPr>
              <p:grpSpPr>
                <a:xfrm>
                  <a:off x="1997760" y="2356351"/>
                  <a:ext cx="1899022" cy="2236340"/>
                  <a:chOff x="3333038" y="1211888"/>
                  <a:chExt cx="1899022" cy="2236340"/>
                </a:xfrm>
              </p:grpSpPr>
              <p:sp>
                <p:nvSpPr>
                  <p:cNvPr id="87" name="矩形 55"/>
                  <p:cNvSpPr/>
                  <p:nvPr/>
                </p:nvSpPr>
                <p:spPr>
                  <a:xfrm>
                    <a:off x="3333038" y="1537970"/>
                    <a:ext cx="18000" cy="1584176"/>
                  </a:xfrm>
                  <a:prstGeom prst="rect">
                    <a:avLst/>
                  </a:prstGeom>
                  <a:gradFill>
                    <a:gsLst>
                      <a:gs pos="50000">
                        <a:schemeClr val="tx1">
                          <a:lumMod val="50000"/>
                          <a:lumOff val="50000"/>
                        </a:schemeClr>
                      </a:gs>
                      <a:gs pos="0">
                        <a:schemeClr val="bg1">
                          <a:alpha val="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6"/>
                  <p:cNvSpPr/>
                  <p:nvPr/>
                </p:nvSpPr>
                <p:spPr>
                  <a:xfrm>
                    <a:off x="3347864" y="1211888"/>
                    <a:ext cx="1872208" cy="2236340"/>
                  </a:xfrm>
                  <a:prstGeom prst="rect">
                    <a:avLst/>
                  </a:prstGeom>
                  <a:solidFill>
                    <a:schemeClr val="bg1">
                      <a:lumMod val="95000"/>
                    </a:schemeClr>
                  </a:solidFill>
                  <a:ln w="127">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57"/>
                  <p:cNvSpPr/>
                  <p:nvPr/>
                </p:nvSpPr>
                <p:spPr>
                  <a:xfrm>
                    <a:off x="5214060" y="1537970"/>
                    <a:ext cx="18000" cy="1584176"/>
                  </a:xfrm>
                  <a:prstGeom prst="rect">
                    <a:avLst/>
                  </a:prstGeom>
                  <a:gradFill>
                    <a:gsLst>
                      <a:gs pos="50000">
                        <a:schemeClr val="tx1">
                          <a:lumMod val="50000"/>
                          <a:lumOff val="50000"/>
                        </a:schemeClr>
                      </a:gs>
                      <a:gs pos="0">
                        <a:schemeClr val="bg1">
                          <a:alpha val="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7" name="椭圆 45"/>
                <p:cNvSpPr/>
                <p:nvPr/>
              </p:nvSpPr>
              <p:spPr>
                <a:xfrm rot="1800000">
                  <a:off x="2097289" y="2417963"/>
                  <a:ext cx="127551" cy="127551"/>
                </a:xfrm>
                <a:prstGeom prst="ellipse">
                  <a:avLst/>
                </a:prstGeom>
                <a:gradFill>
                  <a:gsLst>
                    <a:gs pos="0">
                      <a:schemeClr val="bg1">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8" name="椭圆 46"/>
                <p:cNvSpPr/>
                <p:nvPr/>
              </p:nvSpPr>
              <p:spPr>
                <a:xfrm rot="1800000">
                  <a:off x="2271527" y="2417963"/>
                  <a:ext cx="127551" cy="127551"/>
                </a:xfrm>
                <a:prstGeom prst="ellipse">
                  <a:avLst/>
                </a:prstGeom>
                <a:gradFill>
                  <a:gsLst>
                    <a:gs pos="0">
                      <a:schemeClr val="bg1">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9" name="椭圆 47"/>
                <p:cNvSpPr/>
                <p:nvPr/>
              </p:nvSpPr>
              <p:spPr>
                <a:xfrm rot="1800000">
                  <a:off x="2442646" y="2417963"/>
                  <a:ext cx="127551" cy="127551"/>
                </a:xfrm>
                <a:prstGeom prst="ellipse">
                  <a:avLst/>
                </a:prstGeom>
                <a:gradFill>
                  <a:gsLst>
                    <a:gs pos="0">
                      <a:schemeClr val="bg1">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0" name="椭圆 48"/>
                <p:cNvSpPr/>
                <p:nvPr/>
              </p:nvSpPr>
              <p:spPr>
                <a:xfrm rot="1800000">
                  <a:off x="2616884" y="2417963"/>
                  <a:ext cx="127551" cy="127551"/>
                </a:xfrm>
                <a:prstGeom prst="ellipse">
                  <a:avLst/>
                </a:prstGeom>
                <a:gradFill>
                  <a:gsLst>
                    <a:gs pos="0">
                      <a:schemeClr val="bg1">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1" name="椭圆 49"/>
                <p:cNvSpPr/>
                <p:nvPr/>
              </p:nvSpPr>
              <p:spPr>
                <a:xfrm rot="1800000">
                  <a:off x="2791122" y="2417963"/>
                  <a:ext cx="127551" cy="127551"/>
                </a:xfrm>
                <a:prstGeom prst="ellipse">
                  <a:avLst/>
                </a:prstGeom>
                <a:gradFill>
                  <a:gsLst>
                    <a:gs pos="0">
                      <a:schemeClr val="bg1">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2" name="椭圆 50"/>
                <p:cNvSpPr/>
                <p:nvPr/>
              </p:nvSpPr>
              <p:spPr>
                <a:xfrm rot="1800000">
                  <a:off x="2965360" y="2417963"/>
                  <a:ext cx="127551" cy="127551"/>
                </a:xfrm>
                <a:prstGeom prst="ellipse">
                  <a:avLst/>
                </a:prstGeom>
                <a:gradFill>
                  <a:gsLst>
                    <a:gs pos="0">
                      <a:schemeClr val="bg1">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 name="椭圆 51"/>
                <p:cNvSpPr/>
                <p:nvPr/>
              </p:nvSpPr>
              <p:spPr>
                <a:xfrm rot="1800000">
                  <a:off x="3136479" y="2417963"/>
                  <a:ext cx="127551" cy="127551"/>
                </a:xfrm>
                <a:prstGeom prst="ellipse">
                  <a:avLst/>
                </a:prstGeom>
                <a:gradFill>
                  <a:gsLst>
                    <a:gs pos="0">
                      <a:schemeClr val="bg1">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4" name="椭圆 52"/>
                <p:cNvSpPr/>
                <p:nvPr/>
              </p:nvSpPr>
              <p:spPr>
                <a:xfrm rot="1800000">
                  <a:off x="3310717" y="2417963"/>
                  <a:ext cx="127551" cy="127551"/>
                </a:xfrm>
                <a:prstGeom prst="ellipse">
                  <a:avLst/>
                </a:prstGeom>
                <a:gradFill>
                  <a:gsLst>
                    <a:gs pos="0">
                      <a:schemeClr val="bg1">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5" name="椭圆 53"/>
                <p:cNvSpPr/>
                <p:nvPr/>
              </p:nvSpPr>
              <p:spPr>
                <a:xfrm rot="1800000">
                  <a:off x="3483618" y="2417963"/>
                  <a:ext cx="127551" cy="127551"/>
                </a:xfrm>
                <a:prstGeom prst="ellipse">
                  <a:avLst/>
                </a:prstGeom>
                <a:gradFill>
                  <a:gsLst>
                    <a:gs pos="0">
                      <a:schemeClr val="bg1">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6" name="椭圆 54"/>
                <p:cNvSpPr/>
                <p:nvPr/>
              </p:nvSpPr>
              <p:spPr>
                <a:xfrm rot="1800000">
                  <a:off x="3657856" y="2417963"/>
                  <a:ext cx="127551" cy="127551"/>
                </a:xfrm>
                <a:prstGeom prst="ellipse">
                  <a:avLst/>
                </a:prstGeom>
                <a:gradFill>
                  <a:gsLst>
                    <a:gs pos="0">
                      <a:schemeClr val="bg1">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75" name="矩形 24"/>
              <p:cNvSpPr/>
              <p:nvPr/>
            </p:nvSpPr>
            <p:spPr>
              <a:xfrm>
                <a:off x="2037876" y="4037508"/>
                <a:ext cx="1872208" cy="694482"/>
              </a:xfrm>
              <a:prstGeom prst="rect">
                <a:avLst/>
              </a:prstGeom>
              <a:gradFill flip="none" rotWithShape="1">
                <a:gsLst>
                  <a:gs pos="0">
                    <a:schemeClr val="bg1">
                      <a:lumMod val="95000"/>
                      <a:shade val="67500"/>
                      <a:satMod val="115000"/>
                    </a:schemeClr>
                  </a:gs>
                  <a:gs pos="100000">
                    <a:schemeClr val="bg1"/>
                  </a:gs>
                </a:gsLst>
                <a:lin ang="5400000" scaled="1"/>
                <a:tileRect/>
              </a:gradFill>
              <a:ln w="127">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93" name="Group 61"/>
          <p:cNvGrpSpPr/>
          <p:nvPr/>
        </p:nvGrpSpPr>
        <p:grpSpPr>
          <a:xfrm>
            <a:off x="7124331" y="1580493"/>
            <a:ext cx="2648565" cy="4952616"/>
            <a:chOff x="1355467" y="454668"/>
            <a:chExt cx="1899022" cy="3312621"/>
          </a:xfrm>
        </p:grpSpPr>
        <p:grpSp>
          <p:nvGrpSpPr>
            <p:cNvPr id="94" name="组合 72"/>
            <p:cNvGrpSpPr/>
            <p:nvPr/>
          </p:nvGrpSpPr>
          <p:grpSpPr>
            <a:xfrm>
              <a:off x="1658325" y="454668"/>
              <a:ext cx="1296144" cy="715988"/>
              <a:chOff x="1259632" y="2067694"/>
              <a:chExt cx="1296144" cy="715988"/>
            </a:xfrm>
          </p:grpSpPr>
          <p:sp>
            <p:nvSpPr>
              <p:cNvPr id="112" name="梯形 80"/>
              <p:cNvSpPr/>
              <p:nvPr/>
            </p:nvSpPr>
            <p:spPr>
              <a:xfrm rot="10800000">
                <a:off x="1259632" y="2067694"/>
                <a:ext cx="1296144" cy="715760"/>
              </a:xfrm>
              <a:prstGeom prst="trapezoid">
                <a:avLst>
                  <a:gd name="adj" fmla="val 32984"/>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任意多边形 81"/>
              <p:cNvSpPr/>
              <p:nvPr/>
            </p:nvSpPr>
            <p:spPr>
              <a:xfrm>
                <a:off x="1619671" y="2180814"/>
                <a:ext cx="895552" cy="602868"/>
              </a:xfrm>
              <a:custGeom>
                <a:avLst/>
                <a:gdLst>
                  <a:gd name="connsiteX0" fmla="*/ 0 w 509588"/>
                  <a:gd name="connsiteY0" fmla="*/ 237910 h 237910"/>
                  <a:gd name="connsiteX1" fmla="*/ 176213 w 509588"/>
                  <a:gd name="connsiteY1" fmla="*/ 28360 h 237910"/>
                  <a:gd name="connsiteX2" fmla="*/ 509588 w 509588"/>
                  <a:gd name="connsiteY2" fmla="*/ 4547 h 237910"/>
                  <a:gd name="connsiteX0-1" fmla="*/ 0 w 520457"/>
                  <a:gd name="connsiteY0-2" fmla="*/ 336767 h 336767"/>
                  <a:gd name="connsiteX1-3" fmla="*/ 176213 w 520457"/>
                  <a:gd name="connsiteY1-4" fmla="*/ 127217 h 336767"/>
                  <a:gd name="connsiteX2-5" fmla="*/ 520457 w 520457"/>
                  <a:gd name="connsiteY2-6" fmla="*/ 151 h 336767"/>
                  <a:gd name="connsiteX0-7" fmla="*/ 0 w 520457"/>
                  <a:gd name="connsiteY0-8" fmla="*/ 336889 h 336889"/>
                  <a:gd name="connsiteX1-9" fmla="*/ 207461 w 520457"/>
                  <a:gd name="connsiteY1-10" fmla="*/ 92016 h 336889"/>
                  <a:gd name="connsiteX2-11" fmla="*/ 520457 w 520457"/>
                  <a:gd name="connsiteY2-12" fmla="*/ 273 h 336889"/>
                  <a:gd name="connsiteX0-13" fmla="*/ 0 w 510947"/>
                  <a:gd name="connsiteY0-14" fmla="*/ 339593 h 339593"/>
                  <a:gd name="connsiteX1-15" fmla="*/ 207461 w 510947"/>
                  <a:gd name="connsiteY1-16" fmla="*/ 94720 h 339593"/>
                  <a:gd name="connsiteX2-17" fmla="*/ 510947 w 510947"/>
                  <a:gd name="connsiteY2-18" fmla="*/ 260 h 339593"/>
                  <a:gd name="connsiteX0-19" fmla="*/ 0 w 533717"/>
                  <a:gd name="connsiteY0-20" fmla="*/ 345604 h 345604"/>
                  <a:gd name="connsiteX1-21" fmla="*/ 207461 w 533717"/>
                  <a:gd name="connsiteY1-22" fmla="*/ 100731 h 345604"/>
                  <a:gd name="connsiteX2-23" fmla="*/ 510947 w 533717"/>
                  <a:gd name="connsiteY2-24" fmla="*/ 6271 h 345604"/>
                  <a:gd name="connsiteX3" fmla="*/ 511949 w 533717"/>
                  <a:gd name="connsiteY3" fmla="*/ 8958 h 345604"/>
                  <a:gd name="connsiteX0-25" fmla="*/ 0 w 520754"/>
                  <a:gd name="connsiteY0-26" fmla="*/ 339809 h 344170"/>
                  <a:gd name="connsiteX1-27" fmla="*/ 207461 w 520754"/>
                  <a:gd name="connsiteY1-28" fmla="*/ 94936 h 344170"/>
                  <a:gd name="connsiteX2-29" fmla="*/ 510947 w 520754"/>
                  <a:gd name="connsiteY2-30" fmla="*/ 476 h 344170"/>
                  <a:gd name="connsiteX3-31" fmla="*/ 399186 w 520754"/>
                  <a:gd name="connsiteY3-32" fmla="*/ 344170 h 344170"/>
                  <a:gd name="connsiteX0-33" fmla="*/ 0 w 520754"/>
                  <a:gd name="connsiteY0-34" fmla="*/ 339809 h 344170"/>
                  <a:gd name="connsiteX1-35" fmla="*/ 207461 w 520754"/>
                  <a:gd name="connsiteY1-36" fmla="*/ 94936 h 344170"/>
                  <a:gd name="connsiteX2-37" fmla="*/ 510947 w 520754"/>
                  <a:gd name="connsiteY2-38" fmla="*/ 476 h 344170"/>
                  <a:gd name="connsiteX3-39" fmla="*/ 399186 w 520754"/>
                  <a:gd name="connsiteY3-40" fmla="*/ 344170 h 344170"/>
                  <a:gd name="connsiteX4" fmla="*/ 0 w 520754"/>
                  <a:gd name="connsiteY4" fmla="*/ 339809 h 344170"/>
                  <a:gd name="connsiteX0-41" fmla="*/ 0 w 520754"/>
                  <a:gd name="connsiteY0-42" fmla="*/ 343885 h 344170"/>
                  <a:gd name="connsiteX1-43" fmla="*/ 207461 w 520754"/>
                  <a:gd name="connsiteY1-44" fmla="*/ 94936 h 344170"/>
                  <a:gd name="connsiteX2-45" fmla="*/ 510947 w 520754"/>
                  <a:gd name="connsiteY2-46" fmla="*/ 476 h 344170"/>
                  <a:gd name="connsiteX3-47" fmla="*/ 399186 w 520754"/>
                  <a:gd name="connsiteY3-48" fmla="*/ 344170 h 344170"/>
                  <a:gd name="connsiteX4-49" fmla="*/ 0 w 520754"/>
                  <a:gd name="connsiteY4-50" fmla="*/ 343885 h 344170"/>
                  <a:gd name="connsiteX0-51" fmla="*/ 0 w 510947"/>
                  <a:gd name="connsiteY0-52" fmla="*/ 343674 h 343959"/>
                  <a:gd name="connsiteX1-53" fmla="*/ 207461 w 510947"/>
                  <a:gd name="connsiteY1-54" fmla="*/ 94725 h 343959"/>
                  <a:gd name="connsiteX2-55" fmla="*/ 510947 w 510947"/>
                  <a:gd name="connsiteY2-56" fmla="*/ 265 h 343959"/>
                  <a:gd name="connsiteX3-57" fmla="*/ 399186 w 510947"/>
                  <a:gd name="connsiteY3-58" fmla="*/ 343959 h 343959"/>
                  <a:gd name="connsiteX4-59" fmla="*/ 0 w 510947"/>
                  <a:gd name="connsiteY4-60" fmla="*/ 343674 h 343959"/>
                </a:gdLst>
                <a:ahLst/>
                <a:cxnLst>
                  <a:cxn ang="0">
                    <a:pos x="connsiteX0-1" y="connsiteY0-2"/>
                  </a:cxn>
                  <a:cxn ang="0">
                    <a:pos x="connsiteX1-3" y="connsiteY1-4"/>
                  </a:cxn>
                  <a:cxn ang="0">
                    <a:pos x="connsiteX2-5" y="connsiteY2-6"/>
                  </a:cxn>
                  <a:cxn ang="0">
                    <a:pos x="connsiteX3-31" y="connsiteY3-32"/>
                  </a:cxn>
                  <a:cxn ang="0">
                    <a:pos x="connsiteX4-49" y="connsiteY4-50"/>
                  </a:cxn>
                </a:cxnLst>
                <a:rect l="l" t="t" r="r" b="b"/>
                <a:pathLst>
                  <a:path w="510947" h="343959">
                    <a:moveTo>
                      <a:pt x="0" y="343674"/>
                    </a:moveTo>
                    <a:cubicBezTo>
                      <a:pt x="45641" y="258346"/>
                      <a:pt x="122303" y="151960"/>
                      <a:pt x="207461" y="94725"/>
                    </a:cubicBezTo>
                    <a:cubicBezTo>
                      <a:pt x="292619" y="37490"/>
                      <a:pt x="445066" y="-3704"/>
                      <a:pt x="510947" y="265"/>
                    </a:cubicBezTo>
                    <a:cubicBezTo>
                      <a:pt x="496483" y="47465"/>
                      <a:pt x="398977" y="343399"/>
                      <a:pt x="399186" y="343959"/>
                    </a:cubicBezTo>
                    <a:lnTo>
                      <a:pt x="0" y="343674"/>
                    </a:lnTo>
                    <a:close/>
                  </a:path>
                </a:pathLst>
              </a:cu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l="100000" t="100000"/>
                </a:path>
                <a:tileRect r="-100000" b="-100000"/>
              </a:gra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14" name="TextBox 113"/>
              <p:cNvSpPr txBox="1"/>
              <p:nvPr/>
            </p:nvSpPr>
            <p:spPr>
              <a:xfrm>
                <a:off x="1610319" y="2139702"/>
                <a:ext cx="627095" cy="523220"/>
              </a:xfrm>
              <a:prstGeom prst="rect">
                <a:avLst/>
              </a:prstGeom>
              <a:noFill/>
            </p:spPr>
            <p:txBody>
              <a:bodyPr wrap="none" rtlCol="0">
                <a:spAutoFit/>
              </a:bodyPr>
              <a:lstStyle/>
              <a:p>
                <a:r>
                  <a:rPr lang="en-US" altLang="zh-CN" sz="2800" b="1" dirty="0">
                    <a:solidFill>
                      <a:schemeClr val="bg1"/>
                    </a:solidFill>
                    <a:latin typeface="Arial Unicode MS" pitchFamily="34" charset="-122"/>
                    <a:ea typeface="Arial Unicode MS" pitchFamily="34" charset="-122"/>
                    <a:cs typeface="Arial Unicode MS" pitchFamily="34" charset="-122"/>
                  </a:rPr>
                  <a:t>02</a:t>
                </a:r>
                <a:endParaRPr lang="zh-CN" altLang="en-US" sz="2800" b="1" dirty="0">
                  <a:solidFill>
                    <a:schemeClr val="bg1"/>
                  </a:solidFill>
                  <a:latin typeface="Arial Unicode MS" pitchFamily="34" charset="-122"/>
                  <a:ea typeface="Arial Unicode MS" pitchFamily="34" charset="-122"/>
                  <a:cs typeface="Arial Unicode MS" pitchFamily="34" charset="-122"/>
                </a:endParaRPr>
              </a:p>
            </p:txBody>
          </p:sp>
        </p:grpSp>
        <p:grpSp>
          <p:nvGrpSpPr>
            <p:cNvPr id="95" name="组合 73"/>
            <p:cNvGrpSpPr/>
            <p:nvPr/>
          </p:nvGrpSpPr>
          <p:grpSpPr>
            <a:xfrm>
              <a:off x="1355467" y="1149704"/>
              <a:ext cx="1899022" cy="2617585"/>
              <a:chOff x="2023374" y="1788468"/>
              <a:chExt cx="1899022" cy="2617585"/>
            </a:xfrm>
          </p:grpSpPr>
          <p:grpSp>
            <p:nvGrpSpPr>
              <p:cNvPr id="96" name="组合 74"/>
              <p:cNvGrpSpPr/>
              <p:nvPr/>
            </p:nvGrpSpPr>
            <p:grpSpPr>
              <a:xfrm>
                <a:off x="2023374" y="1788468"/>
                <a:ext cx="1899022" cy="2236340"/>
                <a:chOff x="1997760" y="2356351"/>
                <a:chExt cx="1899022" cy="2236340"/>
              </a:xfrm>
            </p:grpSpPr>
            <p:grpSp>
              <p:nvGrpSpPr>
                <p:cNvPr id="98" name="组合 76"/>
                <p:cNvGrpSpPr/>
                <p:nvPr/>
              </p:nvGrpSpPr>
              <p:grpSpPr>
                <a:xfrm>
                  <a:off x="1997760" y="2356351"/>
                  <a:ext cx="1899022" cy="2236340"/>
                  <a:chOff x="3333038" y="1211888"/>
                  <a:chExt cx="1899022" cy="2236340"/>
                </a:xfrm>
              </p:grpSpPr>
              <p:sp>
                <p:nvSpPr>
                  <p:cNvPr id="109" name="矩形 77"/>
                  <p:cNvSpPr/>
                  <p:nvPr/>
                </p:nvSpPr>
                <p:spPr>
                  <a:xfrm>
                    <a:off x="3333038" y="1537970"/>
                    <a:ext cx="18000" cy="1584176"/>
                  </a:xfrm>
                  <a:prstGeom prst="rect">
                    <a:avLst/>
                  </a:prstGeom>
                  <a:gradFill>
                    <a:gsLst>
                      <a:gs pos="50000">
                        <a:schemeClr val="tx1">
                          <a:lumMod val="50000"/>
                          <a:lumOff val="50000"/>
                        </a:schemeClr>
                      </a:gs>
                      <a:gs pos="0">
                        <a:schemeClr val="bg1">
                          <a:alpha val="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78"/>
                  <p:cNvSpPr/>
                  <p:nvPr/>
                </p:nvSpPr>
                <p:spPr>
                  <a:xfrm>
                    <a:off x="3347864" y="1211888"/>
                    <a:ext cx="1872208" cy="2236340"/>
                  </a:xfrm>
                  <a:prstGeom prst="rect">
                    <a:avLst/>
                  </a:prstGeom>
                  <a:solidFill>
                    <a:schemeClr val="bg1">
                      <a:lumMod val="95000"/>
                    </a:schemeClr>
                  </a:solidFill>
                  <a:ln w="127">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79"/>
                  <p:cNvSpPr/>
                  <p:nvPr/>
                </p:nvSpPr>
                <p:spPr>
                  <a:xfrm>
                    <a:off x="5214060" y="1537970"/>
                    <a:ext cx="18000" cy="1584176"/>
                  </a:xfrm>
                  <a:prstGeom prst="rect">
                    <a:avLst/>
                  </a:prstGeom>
                  <a:gradFill>
                    <a:gsLst>
                      <a:gs pos="50000">
                        <a:schemeClr val="tx1">
                          <a:lumMod val="50000"/>
                          <a:lumOff val="50000"/>
                        </a:schemeClr>
                      </a:gs>
                      <a:gs pos="0">
                        <a:schemeClr val="bg1">
                          <a:alpha val="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9" name="椭圆 67"/>
                <p:cNvSpPr/>
                <p:nvPr/>
              </p:nvSpPr>
              <p:spPr>
                <a:xfrm rot="1800000">
                  <a:off x="2097289" y="2417963"/>
                  <a:ext cx="127551" cy="127551"/>
                </a:xfrm>
                <a:prstGeom prst="ellipse">
                  <a:avLst/>
                </a:prstGeom>
                <a:gradFill>
                  <a:gsLst>
                    <a:gs pos="0">
                      <a:schemeClr val="bg1">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0" name="椭圆 68"/>
                <p:cNvSpPr/>
                <p:nvPr/>
              </p:nvSpPr>
              <p:spPr>
                <a:xfrm rot="1800000">
                  <a:off x="2271527" y="2417963"/>
                  <a:ext cx="127551" cy="127551"/>
                </a:xfrm>
                <a:prstGeom prst="ellipse">
                  <a:avLst/>
                </a:prstGeom>
                <a:gradFill>
                  <a:gsLst>
                    <a:gs pos="0">
                      <a:schemeClr val="bg1">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1" name="椭圆 69"/>
                <p:cNvSpPr/>
                <p:nvPr/>
              </p:nvSpPr>
              <p:spPr>
                <a:xfrm rot="1800000">
                  <a:off x="2442646" y="2417963"/>
                  <a:ext cx="127551" cy="127551"/>
                </a:xfrm>
                <a:prstGeom prst="ellipse">
                  <a:avLst/>
                </a:prstGeom>
                <a:gradFill>
                  <a:gsLst>
                    <a:gs pos="0">
                      <a:schemeClr val="bg1">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2" name="椭圆 70"/>
                <p:cNvSpPr/>
                <p:nvPr/>
              </p:nvSpPr>
              <p:spPr>
                <a:xfrm rot="1800000">
                  <a:off x="2616884" y="2417963"/>
                  <a:ext cx="127551" cy="127551"/>
                </a:xfrm>
                <a:prstGeom prst="ellipse">
                  <a:avLst/>
                </a:prstGeom>
                <a:gradFill>
                  <a:gsLst>
                    <a:gs pos="0">
                      <a:schemeClr val="bg1">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3" name="椭圆 71"/>
                <p:cNvSpPr/>
                <p:nvPr/>
              </p:nvSpPr>
              <p:spPr>
                <a:xfrm rot="1800000">
                  <a:off x="2791122" y="2417963"/>
                  <a:ext cx="127551" cy="127551"/>
                </a:xfrm>
                <a:prstGeom prst="ellipse">
                  <a:avLst/>
                </a:prstGeom>
                <a:gradFill>
                  <a:gsLst>
                    <a:gs pos="0">
                      <a:schemeClr val="bg1">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4" name="椭圆 72"/>
                <p:cNvSpPr/>
                <p:nvPr/>
              </p:nvSpPr>
              <p:spPr>
                <a:xfrm rot="1800000">
                  <a:off x="2965360" y="2417963"/>
                  <a:ext cx="127551" cy="127551"/>
                </a:xfrm>
                <a:prstGeom prst="ellipse">
                  <a:avLst/>
                </a:prstGeom>
                <a:gradFill>
                  <a:gsLst>
                    <a:gs pos="0">
                      <a:schemeClr val="bg1">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5" name="椭圆 73"/>
                <p:cNvSpPr/>
                <p:nvPr/>
              </p:nvSpPr>
              <p:spPr>
                <a:xfrm rot="1800000">
                  <a:off x="3136479" y="2417963"/>
                  <a:ext cx="127551" cy="127551"/>
                </a:xfrm>
                <a:prstGeom prst="ellipse">
                  <a:avLst/>
                </a:prstGeom>
                <a:gradFill>
                  <a:gsLst>
                    <a:gs pos="0">
                      <a:schemeClr val="bg1">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6" name="椭圆 74"/>
                <p:cNvSpPr/>
                <p:nvPr/>
              </p:nvSpPr>
              <p:spPr>
                <a:xfrm rot="1800000">
                  <a:off x="3310717" y="2417963"/>
                  <a:ext cx="127551" cy="127551"/>
                </a:xfrm>
                <a:prstGeom prst="ellipse">
                  <a:avLst/>
                </a:prstGeom>
                <a:gradFill>
                  <a:gsLst>
                    <a:gs pos="0">
                      <a:schemeClr val="bg1">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7" name="椭圆 75"/>
                <p:cNvSpPr/>
                <p:nvPr/>
              </p:nvSpPr>
              <p:spPr>
                <a:xfrm rot="1800000">
                  <a:off x="3483618" y="2417963"/>
                  <a:ext cx="127551" cy="127551"/>
                </a:xfrm>
                <a:prstGeom prst="ellipse">
                  <a:avLst/>
                </a:prstGeom>
                <a:gradFill>
                  <a:gsLst>
                    <a:gs pos="0">
                      <a:schemeClr val="bg1">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8" name="椭圆 76"/>
                <p:cNvSpPr/>
                <p:nvPr/>
              </p:nvSpPr>
              <p:spPr>
                <a:xfrm rot="1800000">
                  <a:off x="3657856" y="2417963"/>
                  <a:ext cx="127551" cy="127551"/>
                </a:xfrm>
                <a:prstGeom prst="ellipse">
                  <a:avLst/>
                </a:prstGeom>
                <a:gradFill>
                  <a:gsLst>
                    <a:gs pos="0">
                      <a:schemeClr val="bg1">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97" name="矩形 65"/>
              <p:cNvSpPr/>
              <p:nvPr/>
            </p:nvSpPr>
            <p:spPr>
              <a:xfrm>
                <a:off x="2037876" y="4037508"/>
                <a:ext cx="1872208" cy="368545"/>
              </a:xfrm>
              <a:prstGeom prst="rect">
                <a:avLst/>
              </a:prstGeom>
              <a:gradFill flip="none" rotWithShape="1">
                <a:gsLst>
                  <a:gs pos="0">
                    <a:schemeClr val="bg1">
                      <a:lumMod val="95000"/>
                      <a:shade val="67500"/>
                      <a:satMod val="115000"/>
                    </a:schemeClr>
                  </a:gs>
                  <a:gs pos="100000">
                    <a:schemeClr val="bg1"/>
                  </a:gs>
                </a:gsLst>
                <a:lin ang="5400000" scaled="1"/>
                <a:tileRect/>
              </a:gradFill>
              <a:ln w="127">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sp>
        <p:nvSpPr>
          <p:cNvPr id="115" name="TextBox 114"/>
          <p:cNvSpPr txBox="1"/>
          <p:nvPr/>
        </p:nvSpPr>
        <p:spPr>
          <a:xfrm>
            <a:off x="819010" y="3187092"/>
            <a:ext cx="2203826" cy="1200329"/>
          </a:xfrm>
          <a:prstGeom prst="rect">
            <a:avLst/>
          </a:prstGeom>
          <a:noFill/>
        </p:spPr>
        <p:txBody>
          <a:bodyPr wrap="square" rtlCol="0">
            <a:spAutoFit/>
          </a:bodyPr>
          <a:lstStyle/>
          <a:p>
            <a:r>
              <a:rPr lang="en-US" altLang="zh-CN" sz="3600" b="1">
                <a:latin typeface="Times New Roman" panose="02020603050405020304" pitchFamily="18" charset="0"/>
                <a:cs typeface="Times New Roman" panose="02020603050405020304" pitchFamily="18" charset="0"/>
              </a:rPr>
              <a:t>Vi phạm pháp luật</a:t>
            </a:r>
            <a:endParaRPr lang="zh-CN" altLang="en-US" sz="3600" b="1" dirty="0">
              <a:latin typeface="Times New Roman" panose="02020603050405020304" pitchFamily="18" charset="0"/>
              <a:cs typeface="Times New Roman" panose="02020603050405020304" pitchFamily="18" charset="0"/>
            </a:endParaRPr>
          </a:p>
        </p:txBody>
      </p:sp>
      <p:sp>
        <p:nvSpPr>
          <p:cNvPr id="116" name="TextBox 115"/>
          <p:cNvSpPr txBox="1"/>
          <p:nvPr/>
        </p:nvSpPr>
        <p:spPr>
          <a:xfrm>
            <a:off x="7444539" y="3730770"/>
            <a:ext cx="2457694" cy="1754326"/>
          </a:xfrm>
          <a:prstGeom prst="rect">
            <a:avLst/>
          </a:prstGeom>
          <a:noFill/>
        </p:spPr>
        <p:txBody>
          <a:bodyPr wrap="square" rtlCol="0">
            <a:spAutoFit/>
          </a:bodyPr>
          <a:lstStyle/>
          <a:p>
            <a:r>
              <a:rPr lang="en-US" altLang="zh-CN" sz="3600" b="1">
                <a:latin typeface="Times New Roman" panose="02020603050405020304" pitchFamily="18" charset="0"/>
                <a:cs typeface="Times New Roman" panose="02020603050405020304" pitchFamily="18" charset="0"/>
              </a:rPr>
              <a:t>Các loại </a:t>
            </a:r>
          </a:p>
          <a:p>
            <a:r>
              <a:rPr lang="en-US" altLang="zh-CN" sz="3600" b="1">
                <a:latin typeface="Times New Roman" panose="02020603050405020304" pitchFamily="18" charset="0"/>
                <a:cs typeface="Times New Roman" panose="02020603050405020304" pitchFamily="18" charset="0"/>
              </a:rPr>
              <a:t>vi phạm pháp luật</a:t>
            </a:r>
            <a:endParaRPr lang="zh-CN" altLang="en-US" sz="3600" b="1" dirty="0">
              <a:latin typeface="Times New Roman" panose="02020603050405020304" pitchFamily="18" charset="0"/>
              <a:cs typeface="Times New Roman" panose="02020603050405020304" pitchFamily="18" charset="0"/>
            </a:endParaRPr>
          </a:p>
        </p:txBody>
      </p:sp>
      <p:sp>
        <p:nvSpPr>
          <p:cNvPr id="118" name="Rectangle: Rounded Corners 117"/>
          <p:cNvSpPr/>
          <p:nvPr/>
        </p:nvSpPr>
        <p:spPr>
          <a:xfrm>
            <a:off x="2016919" y="42858"/>
            <a:ext cx="8158162" cy="738983"/>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FF00"/>
                </a:solidFill>
                <a:latin typeface="Times New Roman" panose="02020603050405020304" pitchFamily="18" charset="0"/>
              </a:rPr>
              <a:t>Mục tiêu bài học</a:t>
            </a:r>
            <a:endParaRPr lang="en-US" sz="4000" dirty="0">
              <a:solidFill>
                <a:srgbClr val="FFFF00"/>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2188"/>
    </mc:Choice>
    <mc:Fallback xmlns="">
      <p:transition spd="slow" advTm="1218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F39E2C-DA62-0A71-01AC-A9E96CE50D67}"/>
              </a:ext>
            </a:extLst>
          </p:cNvPr>
          <p:cNvPicPr>
            <a:picLocks noChangeAspect="1"/>
          </p:cNvPicPr>
          <p:nvPr/>
        </p:nvPicPr>
        <p:blipFill>
          <a:blip r:embed="rId2"/>
          <a:stretch>
            <a:fillRect/>
          </a:stretch>
        </p:blipFill>
        <p:spPr>
          <a:xfrm>
            <a:off x="291353" y="107577"/>
            <a:ext cx="11609294" cy="6642846"/>
          </a:xfrm>
          <a:prstGeom prst="rect">
            <a:avLst/>
          </a:prstGeom>
        </p:spPr>
      </p:pic>
    </p:spTree>
    <p:extLst>
      <p:ext uri="{BB962C8B-B14F-4D97-AF65-F5344CB8AC3E}">
        <p14:creationId xmlns:p14="http://schemas.microsoft.com/office/powerpoint/2010/main" val="138534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0" name="Group 106">
            <a:extLst>
              <a:ext uri="{FF2B5EF4-FFF2-40B4-BE49-F238E27FC236}">
                <a16:creationId xmlns:a16="http://schemas.microsoft.com/office/drawing/2014/main" id="{F8BE4B99-1F73-314C-E444-B88B4FBBF506}"/>
              </a:ext>
            </a:extLst>
          </p:cNvPr>
          <p:cNvGrpSpPr>
            <a:grpSpLocks/>
          </p:cNvGrpSpPr>
          <p:nvPr/>
        </p:nvGrpSpPr>
        <p:grpSpPr bwMode="auto">
          <a:xfrm>
            <a:off x="9175750" y="2711450"/>
            <a:ext cx="3022600" cy="3016250"/>
            <a:chOff x="9175071" y="2929471"/>
            <a:chExt cx="3022857" cy="3015034"/>
          </a:xfrm>
        </p:grpSpPr>
        <p:grpSp>
          <p:nvGrpSpPr>
            <p:cNvPr id="153611" name="Group 102">
              <a:extLst>
                <a:ext uri="{FF2B5EF4-FFF2-40B4-BE49-F238E27FC236}">
                  <a16:creationId xmlns:a16="http://schemas.microsoft.com/office/drawing/2014/main" id="{78751C35-CCD7-AE2A-82A0-388343760A1E}"/>
                </a:ext>
              </a:extLst>
            </p:cNvPr>
            <p:cNvGrpSpPr>
              <a:grpSpLocks/>
            </p:cNvGrpSpPr>
            <p:nvPr/>
          </p:nvGrpSpPr>
          <p:grpSpPr bwMode="auto">
            <a:xfrm>
              <a:off x="9175071" y="2929471"/>
              <a:ext cx="2926472" cy="3015034"/>
              <a:chOff x="12058492" y="1275762"/>
              <a:chExt cx="1692657" cy="1743881"/>
            </a:xfrm>
          </p:grpSpPr>
          <p:sp>
            <p:nvSpPr>
              <p:cNvPr id="102" name="Freeform: Shape 101">
                <a:extLst>
                  <a:ext uri="{FF2B5EF4-FFF2-40B4-BE49-F238E27FC236}">
                    <a16:creationId xmlns:a16="http://schemas.microsoft.com/office/drawing/2014/main" id="{601EC101-D195-1D77-4C4C-FB690ED9D2A1}"/>
                  </a:ext>
                </a:extLst>
              </p:cNvPr>
              <p:cNvSpPr>
                <a:spLocks noChangeAspect="1"/>
              </p:cNvSpPr>
              <p:nvPr/>
            </p:nvSpPr>
            <p:spPr>
              <a:xfrm rot="1410982">
                <a:off x="12058492" y="1275762"/>
                <a:ext cx="1692391" cy="1743881"/>
              </a:xfrm>
              <a:custGeom>
                <a:avLst/>
                <a:gdLst>
                  <a:gd name="connsiteX0" fmla="*/ 1142756 w 1692657"/>
                  <a:gd name="connsiteY0" fmla="*/ 1166533 h 1743881"/>
                  <a:gd name="connsiteX1" fmla="*/ 1164760 w 1692657"/>
                  <a:gd name="connsiteY1" fmla="*/ 1162805 h 1743881"/>
                  <a:gd name="connsiteX2" fmla="*/ 1194585 w 1692657"/>
                  <a:gd name="connsiteY2" fmla="*/ 1187923 h 1743881"/>
                  <a:gd name="connsiteX3" fmla="*/ 1186399 w 1692657"/>
                  <a:gd name="connsiteY3" fmla="*/ 1249363 h 1743881"/>
                  <a:gd name="connsiteX4" fmla="*/ 1181319 w 1692657"/>
                  <a:gd name="connsiteY4" fmla="*/ 1255155 h 1743881"/>
                  <a:gd name="connsiteX5" fmla="*/ 1018863 w 1692657"/>
                  <a:gd name="connsiteY5" fmla="*/ 1023411 h 1743881"/>
                  <a:gd name="connsiteX6" fmla="*/ 1053526 w 1692657"/>
                  <a:gd name="connsiteY6" fmla="*/ 1103066 h 1743881"/>
                  <a:gd name="connsiteX7" fmla="*/ 1052850 w 1692657"/>
                  <a:gd name="connsiteY7" fmla="*/ 1102949 h 1743881"/>
                  <a:gd name="connsiteX8" fmla="*/ 1013163 w 1692657"/>
                  <a:gd name="connsiteY8" fmla="*/ 1069675 h 1743881"/>
                  <a:gd name="connsiteX9" fmla="*/ 1012667 w 1692657"/>
                  <a:gd name="connsiteY9" fmla="*/ 1069916 h 1743881"/>
                  <a:gd name="connsiteX10" fmla="*/ 1018863 w 1692657"/>
                  <a:gd name="connsiteY10" fmla="*/ 1023411 h 1743881"/>
                  <a:gd name="connsiteX11" fmla="*/ 975504 w 1692657"/>
                  <a:gd name="connsiteY11" fmla="*/ 923768 h 1743881"/>
                  <a:gd name="connsiteX12" fmla="*/ 985491 w 1692657"/>
                  <a:gd name="connsiteY12" fmla="*/ 946717 h 1743881"/>
                  <a:gd name="connsiteX13" fmla="*/ 956812 w 1692657"/>
                  <a:gd name="connsiteY13" fmla="*/ 971133 h 1743881"/>
                  <a:gd name="connsiteX14" fmla="*/ 941666 w 1692657"/>
                  <a:gd name="connsiteY14" fmla="*/ 1104358 h 1743881"/>
                  <a:gd name="connsiteX15" fmla="*/ 1029445 w 1692657"/>
                  <a:gd name="connsiteY15" fmla="*/ 1178898 h 1743881"/>
                  <a:gd name="connsiteX16" fmla="*/ 1087945 w 1692657"/>
                  <a:gd name="connsiteY16" fmla="*/ 1182159 h 1743881"/>
                  <a:gd name="connsiteX17" fmla="*/ 1127578 w 1692657"/>
                  <a:gd name="connsiteY17" fmla="*/ 1273241 h 1743881"/>
                  <a:gd name="connsiteX18" fmla="*/ 1078251 w 1692657"/>
                  <a:gd name="connsiteY18" fmla="*/ 1233602 h 1743881"/>
                  <a:gd name="connsiteX19" fmla="*/ 997805 w 1692657"/>
                  <a:gd name="connsiteY19" fmla="*/ 1264169 h 1743881"/>
                  <a:gd name="connsiteX20" fmla="*/ 1115283 w 1692657"/>
                  <a:gd name="connsiteY20" fmla="*/ 1358431 h 1743881"/>
                  <a:gd name="connsiteX21" fmla="*/ 1164078 w 1692657"/>
                  <a:gd name="connsiteY21" fmla="*/ 1357116 h 1743881"/>
                  <a:gd name="connsiteX22" fmla="*/ 1174130 w 1692657"/>
                  <a:gd name="connsiteY22" fmla="*/ 1380219 h 1743881"/>
                  <a:gd name="connsiteX23" fmla="*/ 1225933 w 1692657"/>
                  <a:gd name="connsiteY23" fmla="*/ 1357677 h 1743881"/>
                  <a:gd name="connsiteX24" fmla="*/ 1216632 w 1692657"/>
                  <a:gd name="connsiteY24" fmla="*/ 1336300 h 1743881"/>
                  <a:gd name="connsiteX25" fmla="*/ 1254776 w 1692657"/>
                  <a:gd name="connsiteY25" fmla="*/ 1301615 h 1743881"/>
                  <a:gd name="connsiteX26" fmla="*/ 1273917 w 1692657"/>
                  <a:gd name="connsiteY26" fmla="*/ 1154768 h 1743881"/>
                  <a:gd name="connsiteX27" fmla="*/ 1274239 w 1692657"/>
                  <a:gd name="connsiteY27" fmla="*/ 1154614 h 1743881"/>
                  <a:gd name="connsiteX28" fmla="*/ 1273235 w 1692657"/>
                  <a:gd name="connsiteY28" fmla="*/ 1152856 h 1743881"/>
                  <a:gd name="connsiteX29" fmla="*/ 1272964 w 1692657"/>
                  <a:gd name="connsiteY29" fmla="*/ 1152098 h 1743881"/>
                  <a:gd name="connsiteX30" fmla="*/ 1272834 w 1692657"/>
                  <a:gd name="connsiteY30" fmla="*/ 1152155 h 1743881"/>
                  <a:gd name="connsiteX31" fmla="*/ 1185934 w 1692657"/>
                  <a:gd name="connsiteY31" fmla="*/ 1083377 h 1743881"/>
                  <a:gd name="connsiteX32" fmla="*/ 1110321 w 1692657"/>
                  <a:gd name="connsiteY32" fmla="*/ 1091997 h 1743881"/>
                  <a:gd name="connsiteX33" fmla="*/ 1069305 w 1692657"/>
                  <a:gd name="connsiteY33" fmla="*/ 997740 h 1743881"/>
                  <a:gd name="connsiteX34" fmla="*/ 1074123 w 1692657"/>
                  <a:gd name="connsiteY34" fmla="*/ 997791 h 1743881"/>
                  <a:gd name="connsiteX35" fmla="*/ 1118631 w 1692657"/>
                  <a:gd name="connsiteY35" fmla="*/ 1033503 h 1743881"/>
                  <a:gd name="connsiteX36" fmla="*/ 1191051 w 1692657"/>
                  <a:gd name="connsiteY36" fmla="*/ 1005987 h 1743881"/>
                  <a:gd name="connsiteX37" fmla="*/ 1085294 w 1692657"/>
                  <a:gd name="connsiteY37" fmla="*/ 921131 h 1743881"/>
                  <a:gd name="connsiteX38" fmla="*/ 1036858 w 1692657"/>
                  <a:gd name="connsiteY38" fmla="*/ 923178 h 1743881"/>
                  <a:gd name="connsiteX39" fmla="*/ 1027306 w 1692657"/>
                  <a:gd name="connsiteY39" fmla="*/ 901227 h 1743881"/>
                  <a:gd name="connsiteX40" fmla="*/ 1158664 w 1692657"/>
                  <a:gd name="connsiteY40" fmla="*/ 648024 h 1743881"/>
                  <a:gd name="connsiteX41" fmla="*/ 1685378 w 1692657"/>
                  <a:gd name="connsiteY41" fmla="*/ 1105363 h 1743881"/>
                  <a:gd name="connsiteX42" fmla="*/ 1357880 w 1692657"/>
                  <a:gd name="connsiteY42" fmla="*/ 1668667 h 1743881"/>
                  <a:gd name="connsiteX43" fmla="*/ 688040 w 1692657"/>
                  <a:gd name="connsiteY43" fmla="*/ 1508085 h 1743881"/>
                  <a:gd name="connsiteX44" fmla="*/ 692700 w 1692657"/>
                  <a:gd name="connsiteY44" fmla="*/ 935166 h 1743881"/>
                  <a:gd name="connsiteX45" fmla="*/ 1158664 w 1692657"/>
                  <a:gd name="connsiteY45" fmla="*/ 648024 h 1743881"/>
                  <a:gd name="connsiteX46" fmla="*/ 224184 w 1692657"/>
                  <a:gd name="connsiteY46" fmla="*/ 33712 h 1743881"/>
                  <a:gd name="connsiteX47" fmla="*/ 375392 w 1692657"/>
                  <a:gd name="connsiteY47" fmla="*/ 54318 h 1743881"/>
                  <a:gd name="connsiteX48" fmla="*/ 620966 w 1692657"/>
                  <a:gd name="connsiteY48" fmla="*/ 152489 h 1743881"/>
                  <a:gd name="connsiteX49" fmla="*/ 652410 w 1692657"/>
                  <a:gd name="connsiteY49" fmla="*/ 253206 h 1743881"/>
                  <a:gd name="connsiteX50" fmla="*/ 322028 w 1692657"/>
                  <a:gd name="connsiteY50" fmla="*/ 422235 h 1743881"/>
                  <a:gd name="connsiteX51" fmla="*/ 38044 w 1692657"/>
                  <a:gd name="connsiteY51" fmla="*/ 493325 h 1743881"/>
                  <a:gd name="connsiteX52" fmla="*/ 97913 w 1692657"/>
                  <a:gd name="connsiteY52" fmla="*/ 314179 h 1743881"/>
                  <a:gd name="connsiteX53" fmla="*/ 134051 w 1692657"/>
                  <a:gd name="connsiteY53" fmla="*/ 91714 h 1743881"/>
                  <a:gd name="connsiteX54" fmla="*/ 224184 w 1692657"/>
                  <a:gd name="connsiteY54" fmla="*/ 33712 h 174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692657" h="1743881">
                    <a:moveTo>
                      <a:pt x="1142756" y="1166533"/>
                    </a:moveTo>
                    <a:cubicBezTo>
                      <a:pt x="1149339" y="1164188"/>
                      <a:pt x="1156339" y="1162596"/>
                      <a:pt x="1164760" y="1162805"/>
                    </a:cubicBezTo>
                    <a:cubicBezTo>
                      <a:pt x="1182599" y="1167083"/>
                      <a:pt x="1188238" y="1172908"/>
                      <a:pt x="1194585" y="1187923"/>
                    </a:cubicBezTo>
                    <a:cubicBezTo>
                      <a:pt x="1202966" y="1208362"/>
                      <a:pt x="1199860" y="1231749"/>
                      <a:pt x="1186399" y="1249363"/>
                    </a:cubicBezTo>
                    <a:cubicBezTo>
                      <a:pt x="1184825" y="1251420"/>
                      <a:pt x="1183139" y="1253365"/>
                      <a:pt x="1181319" y="1255155"/>
                    </a:cubicBezTo>
                    <a:close/>
                    <a:moveTo>
                      <a:pt x="1018863" y="1023411"/>
                    </a:moveTo>
                    <a:lnTo>
                      <a:pt x="1053526" y="1103066"/>
                    </a:lnTo>
                    <a:lnTo>
                      <a:pt x="1052850" y="1102949"/>
                    </a:lnTo>
                    <a:cubicBezTo>
                      <a:pt x="1032716" y="1099529"/>
                      <a:pt x="1019822" y="1086775"/>
                      <a:pt x="1013163" y="1069675"/>
                    </a:cubicBezTo>
                    <a:lnTo>
                      <a:pt x="1012667" y="1069916"/>
                    </a:lnTo>
                    <a:cubicBezTo>
                      <a:pt x="1007385" y="1054289"/>
                      <a:pt x="1009651" y="1037149"/>
                      <a:pt x="1018863" y="1023411"/>
                    </a:cubicBezTo>
                    <a:close/>
                    <a:moveTo>
                      <a:pt x="975504" y="923768"/>
                    </a:moveTo>
                    <a:lnTo>
                      <a:pt x="985491" y="946717"/>
                    </a:lnTo>
                    <a:cubicBezTo>
                      <a:pt x="975890" y="953911"/>
                      <a:pt x="964298" y="961337"/>
                      <a:pt x="956812" y="971133"/>
                    </a:cubicBezTo>
                    <a:cubicBezTo>
                      <a:pt x="926518" y="1010305"/>
                      <a:pt x="918157" y="1050053"/>
                      <a:pt x="941666" y="1104358"/>
                    </a:cubicBezTo>
                    <a:cubicBezTo>
                      <a:pt x="959033" y="1140448"/>
                      <a:pt x="990870" y="1167482"/>
                      <a:pt x="1029445" y="1178898"/>
                    </a:cubicBezTo>
                    <a:cubicBezTo>
                      <a:pt x="1048735" y="1184606"/>
                      <a:pt x="1068529" y="1185443"/>
                      <a:pt x="1087945" y="1182159"/>
                    </a:cubicBezTo>
                    <a:lnTo>
                      <a:pt x="1127578" y="1273241"/>
                    </a:lnTo>
                    <a:cubicBezTo>
                      <a:pt x="1105169" y="1269948"/>
                      <a:pt x="1086298" y="1254781"/>
                      <a:pt x="1078251" y="1233602"/>
                    </a:cubicBezTo>
                    <a:lnTo>
                      <a:pt x="997805" y="1264169"/>
                    </a:lnTo>
                    <a:cubicBezTo>
                      <a:pt x="1016959" y="1314578"/>
                      <a:pt x="1061921" y="1350654"/>
                      <a:pt x="1115283" y="1358431"/>
                    </a:cubicBezTo>
                    <a:cubicBezTo>
                      <a:pt x="1131769" y="1360833"/>
                      <a:pt x="1148256" y="1360417"/>
                      <a:pt x="1164078" y="1357116"/>
                    </a:cubicBezTo>
                    <a:lnTo>
                      <a:pt x="1174130" y="1380219"/>
                    </a:lnTo>
                    <a:lnTo>
                      <a:pt x="1225933" y="1357677"/>
                    </a:lnTo>
                    <a:lnTo>
                      <a:pt x="1216632" y="1336300"/>
                    </a:lnTo>
                    <a:cubicBezTo>
                      <a:pt x="1231179" y="1327360"/>
                      <a:pt x="1244079" y="1315614"/>
                      <a:pt x="1254776" y="1301615"/>
                    </a:cubicBezTo>
                    <a:cubicBezTo>
                      <a:pt x="1286946" y="1259521"/>
                      <a:pt x="1294229" y="1203547"/>
                      <a:pt x="1273917" y="1154768"/>
                    </a:cubicBezTo>
                    <a:lnTo>
                      <a:pt x="1274239" y="1154614"/>
                    </a:lnTo>
                    <a:cubicBezTo>
                      <a:pt x="1273946" y="1154007"/>
                      <a:pt x="1273647" y="1153402"/>
                      <a:pt x="1273235" y="1152856"/>
                    </a:cubicBezTo>
                    <a:lnTo>
                      <a:pt x="1272964" y="1152098"/>
                    </a:lnTo>
                    <a:lnTo>
                      <a:pt x="1272834" y="1152155"/>
                    </a:lnTo>
                    <a:cubicBezTo>
                      <a:pt x="1255210" y="1117674"/>
                      <a:pt x="1223529" y="1089095"/>
                      <a:pt x="1185934" y="1083377"/>
                    </a:cubicBezTo>
                    <a:cubicBezTo>
                      <a:pt x="1161346" y="1079638"/>
                      <a:pt x="1137832" y="1082118"/>
                      <a:pt x="1110321" y="1091997"/>
                    </a:cubicBezTo>
                    <a:lnTo>
                      <a:pt x="1069305" y="997740"/>
                    </a:lnTo>
                    <a:lnTo>
                      <a:pt x="1074123" y="997791"/>
                    </a:lnTo>
                    <a:cubicBezTo>
                      <a:pt x="1094340" y="1000737"/>
                      <a:pt x="1111373" y="1014405"/>
                      <a:pt x="1118631" y="1033503"/>
                    </a:cubicBezTo>
                    <a:lnTo>
                      <a:pt x="1191051" y="1005987"/>
                    </a:lnTo>
                    <a:cubicBezTo>
                      <a:pt x="1173807" y="960606"/>
                      <a:pt x="1133332" y="928131"/>
                      <a:pt x="1085294" y="921131"/>
                    </a:cubicBezTo>
                    <a:cubicBezTo>
                      <a:pt x="1068888" y="918740"/>
                      <a:pt x="1052479" y="919449"/>
                      <a:pt x="1036858" y="923178"/>
                    </a:cubicBezTo>
                    <a:lnTo>
                      <a:pt x="1027306" y="901227"/>
                    </a:lnTo>
                    <a:close/>
                    <a:moveTo>
                      <a:pt x="1158664" y="648024"/>
                    </a:moveTo>
                    <a:cubicBezTo>
                      <a:pt x="1392672" y="740554"/>
                      <a:pt x="1652175" y="935257"/>
                      <a:pt x="1685378" y="1105363"/>
                    </a:cubicBezTo>
                    <a:cubicBezTo>
                      <a:pt x="1718579" y="1275471"/>
                      <a:pt x="1643084" y="1541933"/>
                      <a:pt x="1357880" y="1668667"/>
                    </a:cubicBezTo>
                    <a:cubicBezTo>
                      <a:pt x="1053434" y="1820144"/>
                      <a:pt x="799292" y="1730807"/>
                      <a:pt x="688040" y="1508085"/>
                    </a:cubicBezTo>
                    <a:cubicBezTo>
                      <a:pt x="603839" y="1313060"/>
                      <a:pt x="667991" y="1087327"/>
                      <a:pt x="692700" y="935166"/>
                    </a:cubicBezTo>
                    <a:cubicBezTo>
                      <a:pt x="861733" y="862317"/>
                      <a:pt x="993904" y="756618"/>
                      <a:pt x="1158664" y="648024"/>
                    </a:cubicBezTo>
                    <a:close/>
                    <a:moveTo>
                      <a:pt x="224184" y="33712"/>
                    </a:moveTo>
                    <a:cubicBezTo>
                      <a:pt x="294321" y="3909"/>
                      <a:pt x="314528" y="46721"/>
                      <a:pt x="375392" y="54318"/>
                    </a:cubicBezTo>
                    <a:cubicBezTo>
                      <a:pt x="456544" y="64448"/>
                      <a:pt x="681839" y="-126291"/>
                      <a:pt x="620966" y="152489"/>
                    </a:cubicBezTo>
                    <a:cubicBezTo>
                      <a:pt x="649493" y="242692"/>
                      <a:pt x="621541" y="195854"/>
                      <a:pt x="652410" y="253206"/>
                    </a:cubicBezTo>
                    <a:cubicBezTo>
                      <a:pt x="590453" y="270278"/>
                      <a:pt x="423264" y="348654"/>
                      <a:pt x="322028" y="422235"/>
                    </a:cubicBezTo>
                    <a:cubicBezTo>
                      <a:pt x="262268" y="489622"/>
                      <a:pt x="90696" y="529502"/>
                      <a:pt x="38044" y="493325"/>
                    </a:cubicBezTo>
                    <a:cubicBezTo>
                      <a:pt x="-45013" y="422943"/>
                      <a:pt x="23068" y="378428"/>
                      <a:pt x="97913" y="314179"/>
                    </a:cubicBezTo>
                    <a:cubicBezTo>
                      <a:pt x="239014" y="194771"/>
                      <a:pt x="15230" y="226331"/>
                      <a:pt x="134051" y="91714"/>
                    </a:cubicBezTo>
                    <a:cubicBezTo>
                      <a:pt x="171879" y="61649"/>
                      <a:pt x="200806" y="43646"/>
                      <a:pt x="224184" y="3371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3600" dirty="0">
                  <a:solidFill>
                    <a:schemeClr val="tx1"/>
                  </a:solidFill>
                  <a:latin typeface="Times New Roman" panose="02020603050405020304" pitchFamily="18" charset="0"/>
                  <a:cs typeface="Times New Roman" panose="02020603050405020304" pitchFamily="18" charset="0"/>
                </a:endParaRPr>
              </a:p>
            </p:txBody>
          </p:sp>
          <p:grpSp>
            <p:nvGrpSpPr>
              <p:cNvPr id="153613" name="Group 100">
                <a:extLst>
                  <a:ext uri="{FF2B5EF4-FFF2-40B4-BE49-F238E27FC236}">
                    <a16:creationId xmlns:a16="http://schemas.microsoft.com/office/drawing/2014/main" id="{9B3DE028-C541-29E9-DB08-4092215A3967}"/>
                  </a:ext>
                </a:extLst>
              </p:cNvPr>
              <p:cNvGrpSpPr>
                <a:grpSpLocks/>
              </p:cNvGrpSpPr>
              <p:nvPr/>
            </p:nvGrpSpPr>
            <p:grpSpPr bwMode="auto">
              <a:xfrm>
                <a:off x="12590306" y="1395121"/>
                <a:ext cx="1008616" cy="753164"/>
                <a:chOff x="12590306" y="1395121"/>
                <a:chExt cx="1008616" cy="753164"/>
              </a:xfrm>
            </p:grpSpPr>
            <p:sp>
              <p:nvSpPr>
                <p:cNvPr id="153614" name="Freeform 20">
                  <a:extLst>
                    <a:ext uri="{FF2B5EF4-FFF2-40B4-BE49-F238E27FC236}">
                      <a16:creationId xmlns:a16="http://schemas.microsoft.com/office/drawing/2014/main" id="{5ABCD956-3896-4E38-CC12-EBEA89CE8E2D}"/>
                    </a:ext>
                  </a:extLst>
                </p:cNvPr>
                <p:cNvSpPr>
                  <a:spLocks/>
                </p:cNvSpPr>
                <p:nvPr/>
              </p:nvSpPr>
              <p:spPr bwMode="auto">
                <a:xfrm flipH="1">
                  <a:off x="12590306" y="1395121"/>
                  <a:ext cx="766785" cy="753164"/>
                </a:xfrm>
                <a:custGeom>
                  <a:avLst/>
                  <a:gdLst>
                    <a:gd name="T0" fmla="*/ 681606 w 1109996"/>
                    <a:gd name="T1" fmla="*/ 622773 h 942755"/>
                    <a:gd name="T2" fmla="*/ 709757 w 1109996"/>
                    <a:gd name="T3" fmla="*/ 473526 h 942755"/>
                    <a:gd name="T4" fmla="*/ 729465 w 1109996"/>
                    <a:gd name="T5" fmla="*/ 288852 h 942755"/>
                    <a:gd name="T6" fmla="*/ 727416 w 1109996"/>
                    <a:gd name="T7" fmla="*/ 108952 h 942755"/>
                    <a:gd name="T8" fmla="*/ 673381 w 1109996"/>
                    <a:gd name="T9" fmla="*/ 101128 h 942755"/>
                    <a:gd name="T10" fmla="*/ 393920 w 1109996"/>
                    <a:gd name="T11" fmla="*/ 98156 h 942755"/>
                    <a:gd name="T12" fmla="*/ 373435 w 1109996"/>
                    <a:gd name="T13" fmla="*/ 0 h 942755"/>
                    <a:gd name="T14" fmla="*/ 0 w 1109996"/>
                    <a:gd name="T15" fmla="*/ 176936 h 942755"/>
                    <a:gd name="T16" fmla="*/ 0 w 1109996"/>
                    <a:gd name="T17" fmla="*/ 645565 h 942755"/>
                    <a:gd name="T18" fmla="*/ 250283 w 1109996"/>
                    <a:gd name="T19" fmla="*/ 735156 h 942755"/>
                    <a:gd name="T20" fmla="*/ 611307 w 1109996"/>
                    <a:gd name="T21" fmla="*/ 750126 h 942755"/>
                    <a:gd name="T22" fmla="*/ 681606 w 1109996"/>
                    <a:gd name="T23" fmla="*/ 622773 h 942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09996" h="942755">
                      <a:moveTo>
                        <a:pt x="986692" y="779541"/>
                      </a:moveTo>
                      <a:cubicBezTo>
                        <a:pt x="1020437" y="749688"/>
                        <a:pt x="1117840" y="705004"/>
                        <a:pt x="1027442" y="592725"/>
                      </a:cubicBezTo>
                      <a:cubicBezTo>
                        <a:pt x="1094896" y="559327"/>
                        <a:pt x="1129012" y="425918"/>
                        <a:pt x="1055972" y="361564"/>
                      </a:cubicBezTo>
                      <a:cubicBezTo>
                        <a:pt x="1119277" y="300790"/>
                        <a:pt x="1137338" y="211439"/>
                        <a:pt x="1053006" y="136378"/>
                      </a:cubicBezTo>
                      <a:cubicBezTo>
                        <a:pt x="1003120" y="125969"/>
                        <a:pt x="1000859" y="129849"/>
                        <a:pt x="974785" y="126584"/>
                      </a:cubicBezTo>
                      <a:cubicBezTo>
                        <a:pt x="855720" y="122614"/>
                        <a:pt x="705087" y="124105"/>
                        <a:pt x="570238" y="122865"/>
                      </a:cubicBezTo>
                      <a:cubicBezTo>
                        <a:pt x="566862" y="73399"/>
                        <a:pt x="578688" y="74034"/>
                        <a:pt x="540584" y="0"/>
                      </a:cubicBezTo>
                      <a:cubicBezTo>
                        <a:pt x="221406" y="48883"/>
                        <a:pt x="181155" y="129460"/>
                        <a:pt x="0" y="221475"/>
                      </a:cubicBezTo>
                      <a:lnTo>
                        <a:pt x="0" y="808071"/>
                      </a:lnTo>
                      <a:cubicBezTo>
                        <a:pt x="69011" y="810946"/>
                        <a:pt x="189780" y="900086"/>
                        <a:pt x="362309" y="920214"/>
                      </a:cubicBezTo>
                      <a:cubicBezTo>
                        <a:pt x="516544" y="944012"/>
                        <a:pt x="753082" y="946522"/>
                        <a:pt x="884927" y="938952"/>
                      </a:cubicBezTo>
                      <a:cubicBezTo>
                        <a:pt x="1065985" y="934556"/>
                        <a:pt x="1049459" y="820975"/>
                        <a:pt x="986692" y="779541"/>
                      </a:cubicBezTo>
                      <a:close/>
                    </a:path>
                  </a:pathLst>
                </a:custGeom>
                <a:solidFill>
                  <a:srgbClr val="FDCE97"/>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vi-VN" sz="3600">
                    <a:latin typeface="Times New Roman" panose="02020603050405020304" pitchFamily="18" charset="0"/>
                    <a:cs typeface="Times New Roman" panose="02020603050405020304" pitchFamily="18" charset="0"/>
                  </a:endParaRPr>
                </a:p>
              </p:txBody>
            </p:sp>
            <p:sp>
              <p:nvSpPr>
                <p:cNvPr id="99" name="Rectangle 98">
                  <a:extLst>
                    <a:ext uri="{FF2B5EF4-FFF2-40B4-BE49-F238E27FC236}">
                      <a16:creationId xmlns:a16="http://schemas.microsoft.com/office/drawing/2014/main" id="{04B50B7D-1985-15B2-D780-DD9A23050E30}"/>
                    </a:ext>
                  </a:extLst>
                </p:cNvPr>
                <p:cNvSpPr/>
                <p:nvPr/>
              </p:nvSpPr>
              <p:spPr>
                <a:xfrm flipH="1">
                  <a:off x="13356940" y="1557537"/>
                  <a:ext cx="241508" cy="4947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3600">
                    <a:latin typeface="Times New Roman" panose="02020603050405020304" pitchFamily="18" charset="0"/>
                    <a:cs typeface="Times New Roman" panose="02020603050405020304" pitchFamily="18" charset="0"/>
                  </a:endParaRPr>
                </a:p>
              </p:txBody>
            </p:sp>
            <p:sp>
              <p:nvSpPr>
                <p:cNvPr id="100" name="Oval 99">
                  <a:extLst>
                    <a:ext uri="{FF2B5EF4-FFF2-40B4-BE49-F238E27FC236}">
                      <a16:creationId xmlns:a16="http://schemas.microsoft.com/office/drawing/2014/main" id="{D860DEB2-3811-97A2-30E9-8D356958A7BC}"/>
                    </a:ext>
                  </a:extLst>
                </p:cNvPr>
                <p:cNvSpPr/>
                <p:nvPr/>
              </p:nvSpPr>
              <p:spPr>
                <a:xfrm flipH="1">
                  <a:off x="13434076" y="1916409"/>
                  <a:ext cx="105603" cy="1055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3600">
                    <a:latin typeface="Times New Roman" panose="02020603050405020304" pitchFamily="18" charset="0"/>
                    <a:cs typeface="Times New Roman" panose="02020603050405020304" pitchFamily="18" charset="0"/>
                  </a:endParaRPr>
                </a:p>
              </p:txBody>
            </p:sp>
          </p:grpSp>
        </p:grpSp>
        <p:sp>
          <p:nvSpPr>
            <p:cNvPr id="106" name="Rectangle 105">
              <a:extLst>
                <a:ext uri="{FF2B5EF4-FFF2-40B4-BE49-F238E27FC236}">
                  <a16:creationId xmlns:a16="http://schemas.microsoft.com/office/drawing/2014/main" id="{965BE990-4132-BFBB-98CD-07E8F10C37BB}"/>
                </a:ext>
              </a:extLst>
            </p:cNvPr>
            <p:cNvSpPr/>
            <p:nvPr/>
          </p:nvSpPr>
          <p:spPr>
            <a:xfrm>
              <a:off x="11839122" y="3361097"/>
              <a:ext cx="358806" cy="10758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3600">
                <a:latin typeface="Times New Roman" panose="02020603050405020304" pitchFamily="18" charset="0"/>
                <a:cs typeface="Times New Roman" panose="02020603050405020304" pitchFamily="18" charset="0"/>
              </a:endParaRPr>
            </a:p>
          </p:txBody>
        </p:sp>
      </p:grpSp>
      <p:sp>
        <p:nvSpPr>
          <p:cNvPr id="153618" name="Rectangle 18">
            <a:extLst>
              <a:ext uri="{FF2B5EF4-FFF2-40B4-BE49-F238E27FC236}">
                <a16:creationId xmlns:a16="http://schemas.microsoft.com/office/drawing/2014/main" id="{41A837AB-1209-181D-D841-C877E2D81B55}"/>
              </a:ext>
            </a:extLst>
          </p:cNvPr>
          <p:cNvSpPr>
            <a:spLocks noChangeArrowheads="1"/>
          </p:cNvSpPr>
          <p:nvPr/>
        </p:nvSpPr>
        <p:spPr bwMode="auto">
          <a:xfrm>
            <a:off x="757238" y="392113"/>
            <a:ext cx="109759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vi-VN" sz="2800" b="1">
                <a:latin typeface="Times New Roman" panose="02020603050405020304" pitchFamily="18" charset="0"/>
                <a:cs typeface="Times New Roman" panose="02020603050405020304" pitchFamily="18" charset="0"/>
              </a:rPr>
              <a:t>KHÁI NIỆM VI PHẠM PHÁP LUẬT</a:t>
            </a:r>
          </a:p>
        </p:txBody>
      </p:sp>
      <p:sp>
        <p:nvSpPr>
          <p:cNvPr id="153619" name="Rectangle 19">
            <a:extLst>
              <a:ext uri="{FF2B5EF4-FFF2-40B4-BE49-F238E27FC236}">
                <a16:creationId xmlns:a16="http://schemas.microsoft.com/office/drawing/2014/main" id="{996870DF-7548-8D41-3731-8D62512AC186}"/>
              </a:ext>
            </a:extLst>
          </p:cNvPr>
          <p:cNvSpPr>
            <a:spLocks noChangeArrowheads="1"/>
          </p:cNvSpPr>
          <p:nvPr/>
        </p:nvSpPr>
        <p:spPr bwMode="auto">
          <a:xfrm>
            <a:off x="580472" y="2415077"/>
            <a:ext cx="8139952" cy="2308324"/>
          </a:xfrm>
          <a:prstGeom prst="rect">
            <a:avLst/>
          </a:prstGeom>
          <a:noFill/>
          <a:ln w="9525">
            <a:solidFill>
              <a:srgbClr val="FF0000"/>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vi-VN" altLang="ko-KR" sz="3600">
                <a:latin typeface="Times New Roman" panose="02020603050405020304" pitchFamily="18" charset="0"/>
                <a:cs typeface="Times New Roman" panose="02020603050405020304" pitchFamily="18" charset="0"/>
              </a:rPr>
              <a:t>Vi phạm pháp luật là </a:t>
            </a:r>
            <a:r>
              <a:rPr lang="vi-VN" altLang="ko-KR" sz="3600" b="1">
                <a:latin typeface="Times New Roman" panose="02020603050405020304" pitchFamily="18" charset="0"/>
                <a:cs typeface="Times New Roman" panose="02020603050405020304" pitchFamily="18" charset="0"/>
              </a:rPr>
              <a:t>hành vi trái pháp luật</a:t>
            </a:r>
            <a:r>
              <a:rPr lang="vi-VN" altLang="ko-KR" sz="3600">
                <a:latin typeface="Times New Roman" panose="02020603050405020304" pitchFamily="18" charset="0"/>
                <a:cs typeface="Times New Roman" panose="02020603050405020304" pitchFamily="18" charset="0"/>
              </a:rPr>
              <a:t>, </a:t>
            </a:r>
            <a:r>
              <a:rPr lang="vi-VN" altLang="ko-KR" sz="3600" b="1">
                <a:latin typeface="Times New Roman" panose="02020603050405020304" pitchFamily="18" charset="0"/>
                <a:cs typeface="Times New Roman" panose="02020603050405020304" pitchFamily="18" charset="0"/>
              </a:rPr>
              <a:t>có lỗi</a:t>
            </a:r>
            <a:r>
              <a:rPr lang="vi-VN" altLang="ko-KR" sz="3600">
                <a:latin typeface="Times New Roman" panose="02020603050405020304" pitchFamily="18" charset="0"/>
                <a:cs typeface="Times New Roman" panose="02020603050405020304" pitchFamily="18" charset="0"/>
              </a:rPr>
              <a:t>, </a:t>
            </a:r>
            <a:r>
              <a:rPr lang="vi-VN" altLang="ko-KR" sz="3600" b="1">
                <a:latin typeface="Times New Roman" panose="02020603050405020304" pitchFamily="18" charset="0"/>
                <a:cs typeface="Times New Roman" panose="02020603050405020304" pitchFamily="18" charset="0"/>
              </a:rPr>
              <a:t>do người có năng lực trách nhiệm pháp lí thực hiện</a:t>
            </a:r>
            <a:r>
              <a:rPr lang="vi-VN" altLang="ko-KR" sz="3600">
                <a:latin typeface="Times New Roman" panose="02020603050405020304" pitchFamily="18" charset="0"/>
                <a:cs typeface="Times New Roman" panose="02020603050405020304" pitchFamily="18" charset="0"/>
              </a:rPr>
              <a:t>, xâm phạm các quan hệ xã hội được </a:t>
            </a:r>
            <a:r>
              <a:rPr lang="vi-VN" altLang="ko-KR" sz="3600" b="1">
                <a:latin typeface="Times New Roman" panose="02020603050405020304" pitchFamily="18" charset="0"/>
                <a:cs typeface="Times New Roman" panose="02020603050405020304" pitchFamily="18" charset="0"/>
              </a:rPr>
              <a:t>pháp luật </a:t>
            </a:r>
            <a:r>
              <a:rPr lang="vi-VN" altLang="ko-KR" sz="3600">
                <a:latin typeface="Times New Roman" panose="02020603050405020304" pitchFamily="18" charset="0"/>
                <a:cs typeface="Times New Roman" panose="02020603050405020304" pitchFamily="18" charset="0"/>
              </a:rPr>
              <a:t>bảo vệ.</a:t>
            </a:r>
            <a:endParaRPr lang="en-US" altLang="vi-VN" sz="36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18"/>
                                        </p:tgtEl>
                                        <p:attrNameLst>
                                          <p:attrName>style.visibility</p:attrName>
                                        </p:attrNameLst>
                                      </p:cBhvr>
                                      <p:to>
                                        <p:strVal val="visible"/>
                                      </p:to>
                                    </p:set>
                                    <p:animEffect transition="in" filter="blinds(horizontal)">
                                      <p:cBhvr>
                                        <p:cTn id="7" dur="500"/>
                                        <p:tgtEl>
                                          <p:spTgt spid="1536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3619"/>
                                        </p:tgtEl>
                                        <p:attrNameLst>
                                          <p:attrName>style.visibility</p:attrName>
                                        </p:attrNameLst>
                                      </p:cBhvr>
                                      <p:to>
                                        <p:strVal val="visible"/>
                                      </p:to>
                                    </p:set>
                                    <p:animEffect transition="in" filter="blinds(horizontal)">
                                      <p:cBhvr>
                                        <p:cTn id="12" dur="500"/>
                                        <p:tgtEl>
                                          <p:spTgt spid="153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8" grpId="0"/>
      <p:bldP spid="1536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ounded Rectangle 4">
            <a:extLst>
              <a:ext uri="{FF2B5EF4-FFF2-40B4-BE49-F238E27FC236}">
                <a16:creationId xmlns:a16="http://schemas.microsoft.com/office/drawing/2014/main" id="{01E2B9A4-3459-EB55-FEE1-AB03986975C3}"/>
              </a:ext>
            </a:extLst>
          </p:cNvPr>
          <p:cNvSpPr>
            <a:spLocks noChangeArrowheads="1"/>
          </p:cNvSpPr>
          <p:nvPr/>
        </p:nvSpPr>
        <p:spPr bwMode="auto">
          <a:xfrm>
            <a:off x="992188" y="1770063"/>
            <a:ext cx="2152650" cy="4284662"/>
          </a:xfrm>
          <a:prstGeom prst="roundRect">
            <a:avLst>
              <a:gd name="adj" fmla="val 7736"/>
            </a:avLst>
          </a:prstGeom>
          <a:solidFill>
            <a:schemeClr val="bg1"/>
          </a:solidFill>
          <a:ln w="25400">
            <a:solidFill>
              <a:schemeClr val="accent1"/>
            </a:solidFill>
            <a:round/>
            <a:headEnd/>
            <a:tailEnd/>
          </a:ln>
        </p:spPr>
        <p:txBody>
          <a:bodyPr/>
          <a:lstStyle>
            <a:lvl1pPr defTabSz="912813">
              <a:defRPr>
                <a:solidFill>
                  <a:schemeClr val="tx1"/>
                </a:solidFill>
                <a:latin typeface="Calibri" panose="020F0502020204030204" pitchFamily="34" charset="0"/>
                <a:cs typeface="Arial" panose="020B0604020202020204" pitchFamily="34" charset="0"/>
              </a:defRPr>
            </a:lvl1pPr>
            <a:lvl2pPr marL="742950" indent="-285750" defTabSz="912813">
              <a:defRPr>
                <a:solidFill>
                  <a:schemeClr val="tx1"/>
                </a:solidFill>
                <a:latin typeface="Calibri" panose="020F0502020204030204" pitchFamily="34" charset="0"/>
                <a:cs typeface="Arial" panose="020B0604020202020204" pitchFamily="34" charset="0"/>
              </a:defRPr>
            </a:lvl2pPr>
            <a:lvl3pPr marL="1143000" indent="-228600" defTabSz="912813">
              <a:defRPr>
                <a:solidFill>
                  <a:schemeClr val="tx1"/>
                </a:solidFill>
                <a:latin typeface="Calibri" panose="020F0502020204030204" pitchFamily="34" charset="0"/>
                <a:cs typeface="Arial" panose="020B0604020202020204" pitchFamily="34" charset="0"/>
              </a:defRPr>
            </a:lvl3pPr>
            <a:lvl4pPr marL="1600200" indent="-228600" defTabSz="912813">
              <a:defRPr>
                <a:solidFill>
                  <a:schemeClr val="tx1"/>
                </a:solidFill>
                <a:latin typeface="Calibri" panose="020F0502020204030204" pitchFamily="34" charset="0"/>
                <a:cs typeface="Arial" panose="020B0604020202020204" pitchFamily="34" charset="0"/>
              </a:defRPr>
            </a:lvl4pPr>
            <a:lvl5pPr marL="2057400" indent="-228600" defTabSz="912813">
              <a:defRPr>
                <a:solidFill>
                  <a:schemeClr val="tx1"/>
                </a:solidFill>
                <a:latin typeface="Calibri" panose="020F050202020403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ko-KR" altLang="en-US" sz="2700">
              <a:latin typeface="Arial" panose="020B0604020202020204" pitchFamily="34" charset="0"/>
              <a:ea typeface="Arial Unicode MS" pitchFamily="34" charset="-128"/>
            </a:endParaRPr>
          </a:p>
        </p:txBody>
      </p:sp>
      <p:sp>
        <p:nvSpPr>
          <p:cNvPr id="7" name="Right Arrow 6">
            <a:extLst>
              <a:ext uri="{FF2B5EF4-FFF2-40B4-BE49-F238E27FC236}">
                <a16:creationId xmlns:a16="http://schemas.microsoft.com/office/drawing/2014/main" id="{03D4B948-05D2-79A7-D3B9-2361D76AC1EA}"/>
              </a:ext>
            </a:extLst>
          </p:cNvPr>
          <p:cNvSpPr/>
          <p:nvPr/>
        </p:nvSpPr>
        <p:spPr>
          <a:xfrm>
            <a:off x="992188" y="1951038"/>
            <a:ext cx="1477962" cy="863600"/>
          </a:xfrm>
          <a:prstGeom prst="rightArrow">
            <a:avLst>
              <a:gd name="adj1" fmla="val 65118"/>
              <a:gd name="adj2" fmla="val 836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86" fontAlgn="auto">
              <a:spcBef>
                <a:spcPts val="0"/>
              </a:spcBef>
              <a:spcAft>
                <a:spcPts val="0"/>
              </a:spcAft>
              <a:defRPr/>
            </a:pPr>
            <a:endParaRPr lang="ko-KR" altLang="en-US" sz="2700"/>
          </a:p>
        </p:txBody>
      </p:sp>
      <p:sp>
        <p:nvSpPr>
          <p:cNvPr id="136200" name="TextBox 7">
            <a:extLst>
              <a:ext uri="{FF2B5EF4-FFF2-40B4-BE49-F238E27FC236}">
                <a16:creationId xmlns:a16="http://schemas.microsoft.com/office/drawing/2014/main" id="{46F559EB-3824-B547-3261-E45F2311A285}"/>
              </a:ext>
            </a:extLst>
          </p:cNvPr>
          <p:cNvSpPr txBox="1">
            <a:spLocks noChangeArrowheads="1"/>
          </p:cNvSpPr>
          <p:nvPr/>
        </p:nvSpPr>
        <p:spPr bwMode="auto">
          <a:xfrm>
            <a:off x="1325563" y="2127250"/>
            <a:ext cx="64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cs typeface="Arial" panose="020B0604020202020204" pitchFamily="34" charset="0"/>
              </a:defRPr>
            </a:lvl1pPr>
            <a:lvl2pPr marL="742950" indent="-285750" defTabSz="912813">
              <a:defRPr>
                <a:solidFill>
                  <a:schemeClr val="tx1"/>
                </a:solidFill>
                <a:latin typeface="Calibri" panose="020F0502020204030204" pitchFamily="34" charset="0"/>
                <a:cs typeface="Arial" panose="020B0604020202020204" pitchFamily="34" charset="0"/>
              </a:defRPr>
            </a:lvl2pPr>
            <a:lvl3pPr marL="1143000" indent="-228600" defTabSz="912813">
              <a:defRPr>
                <a:solidFill>
                  <a:schemeClr val="tx1"/>
                </a:solidFill>
                <a:latin typeface="Calibri" panose="020F0502020204030204" pitchFamily="34" charset="0"/>
                <a:cs typeface="Arial" panose="020B0604020202020204" pitchFamily="34" charset="0"/>
              </a:defRPr>
            </a:lvl3pPr>
            <a:lvl4pPr marL="1600200" indent="-228600" defTabSz="912813">
              <a:defRPr>
                <a:solidFill>
                  <a:schemeClr val="tx1"/>
                </a:solidFill>
                <a:latin typeface="Calibri" panose="020F0502020204030204" pitchFamily="34" charset="0"/>
                <a:cs typeface="Arial" panose="020B0604020202020204" pitchFamily="34" charset="0"/>
              </a:defRPr>
            </a:lvl4pPr>
            <a:lvl5pPr marL="2057400" indent="-228600" defTabSz="912813">
              <a:defRPr>
                <a:solidFill>
                  <a:schemeClr val="tx1"/>
                </a:solidFill>
                <a:latin typeface="Calibri" panose="020F050202020403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ko-KR" sz="2800" b="1">
                <a:solidFill>
                  <a:schemeClr val="bg1"/>
                </a:solidFill>
                <a:latin typeface="Arial" panose="020B0604020202020204" pitchFamily="34" charset="0"/>
                <a:ea typeface="Arial Unicode MS" pitchFamily="34" charset="-128"/>
              </a:rPr>
              <a:t>01</a:t>
            </a:r>
            <a:endParaRPr lang="ko-KR" altLang="en-US" sz="2800" b="1">
              <a:solidFill>
                <a:schemeClr val="bg1"/>
              </a:solidFill>
              <a:latin typeface="Arial" panose="020B0604020202020204" pitchFamily="34" charset="0"/>
              <a:ea typeface="Arial Unicode MS" pitchFamily="34" charset="-128"/>
            </a:endParaRPr>
          </a:p>
        </p:txBody>
      </p:sp>
      <p:sp>
        <p:nvSpPr>
          <p:cNvPr id="136201" name="Rounded Rectangle 64">
            <a:extLst>
              <a:ext uri="{FF2B5EF4-FFF2-40B4-BE49-F238E27FC236}">
                <a16:creationId xmlns:a16="http://schemas.microsoft.com/office/drawing/2014/main" id="{336EB9BE-8275-4894-6E86-2C77AA0C6603}"/>
              </a:ext>
            </a:extLst>
          </p:cNvPr>
          <p:cNvSpPr>
            <a:spLocks noChangeArrowheads="1"/>
          </p:cNvSpPr>
          <p:nvPr/>
        </p:nvSpPr>
        <p:spPr bwMode="auto">
          <a:xfrm>
            <a:off x="5049838" y="1727200"/>
            <a:ext cx="2152650" cy="4284663"/>
          </a:xfrm>
          <a:prstGeom prst="roundRect">
            <a:avLst>
              <a:gd name="adj" fmla="val 7736"/>
            </a:avLst>
          </a:prstGeom>
          <a:solidFill>
            <a:schemeClr val="bg1"/>
          </a:solidFill>
          <a:ln w="25400">
            <a:solidFill>
              <a:schemeClr val="accent2"/>
            </a:solidFill>
            <a:round/>
            <a:headEnd/>
            <a:tailEnd/>
          </a:ln>
        </p:spPr>
        <p:txBody>
          <a:bodyPr/>
          <a:lstStyle>
            <a:lvl1pPr defTabSz="912813">
              <a:defRPr>
                <a:solidFill>
                  <a:schemeClr val="tx1"/>
                </a:solidFill>
                <a:latin typeface="Calibri" panose="020F0502020204030204" pitchFamily="34" charset="0"/>
                <a:cs typeface="Arial" panose="020B0604020202020204" pitchFamily="34" charset="0"/>
              </a:defRPr>
            </a:lvl1pPr>
            <a:lvl2pPr marL="742950" indent="-285750" defTabSz="912813">
              <a:defRPr>
                <a:solidFill>
                  <a:schemeClr val="tx1"/>
                </a:solidFill>
                <a:latin typeface="Calibri" panose="020F0502020204030204" pitchFamily="34" charset="0"/>
                <a:cs typeface="Arial" panose="020B0604020202020204" pitchFamily="34" charset="0"/>
              </a:defRPr>
            </a:lvl2pPr>
            <a:lvl3pPr marL="1143000" indent="-228600" defTabSz="912813">
              <a:defRPr>
                <a:solidFill>
                  <a:schemeClr val="tx1"/>
                </a:solidFill>
                <a:latin typeface="Calibri" panose="020F0502020204030204" pitchFamily="34" charset="0"/>
                <a:cs typeface="Arial" panose="020B0604020202020204" pitchFamily="34" charset="0"/>
              </a:defRPr>
            </a:lvl3pPr>
            <a:lvl4pPr marL="1600200" indent="-228600" defTabSz="912813">
              <a:defRPr>
                <a:solidFill>
                  <a:schemeClr val="tx1"/>
                </a:solidFill>
                <a:latin typeface="Calibri" panose="020F0502020204030204" pitchFamily="34" charset="0"/>
                <a:cs typeface="Arial" panose="020B0604020202020204" pitchFamily="34" charset="0"/>
              </a:defRPr>
            </a:lvl4pPr>
            <a:lvl5pPr marL="2057400" indent="-228600" defTabSz="912813">
              <a:defRPr>
                <a:solidFill>
                  <a:schemeClr val="tx1"/>
                </a:solidFill>
                <a:latin typeface="Calibri" panose="020F050202020403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ko-KR" altLang="en-US" sz="2700">
              <a:latin typeface="Arial" panose="020B0604020202020204" pitchFamily="34" charset="0"/>
              <a:ea typeface="Arial Unicode MS" pitchFamily="34" charset="-128"/>
            </a:endParaRPr>
          </a:p>
        </p:txBody>
      </p:sp>
      <p:sp>
        <p:nvSpPr>
          <p:cNvPr id="13" name="Right Arrow 66">
            <a:extLst>
              <a:ext uri="{FF2B5EF4-FFF2-40B4-BE49-F238E27FC236}">
                <a16:creationId xmlns:a16="http://schemas.microsoft.com/office/drawing/2014/main" id="{EC175190-628E-3EF5-99AB-E08DEE5AD1CF}"/>
              </a:ext>
            </a:extLst>
          </p:cNvPr>
          <p:cNvSpPr/>
          <p:nvPr/>
        </p:nvSpPr>
        <p:spPr>
          <a:xfrm>
            <a:off x="5049838" y="1908175"/>
            <a:ext cx="1477962" cy="863600"/>
          </a:xfrm>
          <a:prstGeom prst="rightArrow">
            <a:avLst>
              <a:gd name="adj1" fmla="val 65118"/>
              <a:gd name="adj2" fmla="val 846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86" fontAlgn="auto">
              <a:spcBef>
                <a:spcPts val="0"/>
              </a:spcBef>
              <a:spcAft>
                <a:spcPts val="0"/>
              </a:spcAft>
              <a:defRPr/>
            </a:pPr>
            <a:endParaRPr lang="ko-KR" altLang="en-US" sz="2700"/>
          </a:p>
        </p:txBody>
      </p:sp>
      <p:sp>
        <p:nvSpPr>
          <p:cNvPr id="136206" name="TextBox 13">
            <a:extLst>
              <a:ext uri="{FF2B5EF4-FFF2-40B4-BE49-F238E27FC236}">
                <a16:creationId xmlns:a16="http://schemas.microsoft.com/office/drawing/2014/main" id="{DE8CE490-CF14-F783-C2F6-3F1FE4399CDF}"/>
              </a:ext>
            </a:extLst>
          </p:cNvPr>
          <p:cNvSpPr txBox="1">
            <a:spLocks noChangeArrowheads="1"/>
          </p:cNvSpPr>
          <p:nvPr/>
        </p:nvSpPr>
        <p:spPr bwMode="auto">
          <a:xfrm>
            <a:off x="5362575" y="2084388"/>
            <a:ext cx="6492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cs typeface="Arial" panose="020B0604020202020204" pitchFamily="34" charset="0"/>
              </a:defRPr>
            </a:lvl1pPr>
            <a:lvl2pPr marL="742950" indent="-285750" defTabSz="912813">
              <a:defRPr>
                <a:solidFill>
                  <a:schemeClr val="tx1"/>
                </a:solidFill>
                <a:latin typeface="Calibri" panose="020F0502020204030204" pitchFamily="34" charset="0"/>
                <a:cs typeface="Arial" panose="020B0604020202020204" pitchFamily="34" charset="0"/>
              </a:defRPr>
            </a:lvl2pPr>
            <a:lvl3pPr marL="1143000" indent="-228600" defTabSz="912813">
              <a:defRPr>
                <a:solidFill>
                  <a:schemeClr val="tx1"/>
                </a:solidFill>
                <a:latin typeface="Calibri" panose="020F0502020204030204" pitchFamily="34" charset="0"/>
                <a:cs typeface="Arial" panose="020B0604020202020204" pitchFamily="34" charset="0"/>
              </a:defRPr>
            </a:lvl3pPr>
            <a:lvl4pPr marL="1600200" indent="-228600" defTabSz="912813">
              <a:defRPr>
                <a:solidFill>
                  <a:schemeClr val="tx1"/>
                </a:solidFill>
                <a:latin typeface="Calibri" panose="020F0502020204030204" pitchFamily="34" charset="0"/>
                <a:cs typeface="Arial" panose="020B0604020202020204" pitchFamily="34" charset="0"/>
              </a:defRPr>
            </a:lvl4pPr>
            <a:lvl5pPr marL="2057400" indent="-228600" defTabSz="912813">
              <a:defRPr>
                <a:solidFill>
                  <a:schemeClr val="tx1"/>
                </a:solidFill>
                <a:latin typeface="Calibri" panose="020F050202020403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ko-KR" sz="2800" b="1">
                <a:solidFill>
                  <a:schemeClr val="bg1"/>
                </a:solidFill>
                <a:latin typeface="Arial" panose="020B0604020202020204" pitchFamily="34" charset="0"/>
                <a:ea typeface="Arial Unicode MS" pitchFamily="34" charset="-128"/>
              </a:rPr>
              <a:t>02</a:t>
            </a:r>
            <a:endParaRPr lang="ko-KR" altLang="en-US" sz="2800" b="1">
              <a:solidFill>
                <a:schemeClr val="bg1"/>
              </a:solidFill>
              <a:latin typeface="Arial" panose="020B0604020202020204" pitchFamily="34" charset="0"/>
              <a:ea typeface="Arial Unicode MS" pitchFamily="34" charset="-128"/>
            </a:endParaRPr>
          </a:p>
        </p:txBody>
      </p:sp>
      <p:sp>
        <p:nvSpPr>
          <p:cNvPr id="15" name="Rounded Rectangle 71">
            <a:extLst>
              <a:ext uri="{FF2B5EF4-FFF2-40B4-BE49-F238E27FC236}">
                <a16:creationId xmlns:a16="http://schemas.microsoft.com/office/drawing/2014/main" id="{659D8A0E-25C8-A462-7599-65F89C3FAA93}"/>
              </a:ext>
            </a:extLst>
          </p:cNvPr>
          <p:cNvSpPr/>
          <p:nvPr/>
        </p:nvSpPr>
        <p:spPr>
          <a:xfrm>
            <a:off x="8658225" y="1770063"/>
            <a:ext cx="2152650" cy="4284662"/>
          </a:xfrm>
          <a:prstGeom prst="roundRect">
            <a:avLst>
              <a:gd name="adj" fmla="val 7734"/>
            </a:avLst>
          </a:prstGeom>
          <a:solidFill>
            <a:schemeClr val="bg1"/>
          </a:solidFill>
          <a:ln w="25400">
            <a:solidFill>
              <a:schemeClr val="accent3"/>
            </a:solidFill>
          </a:ln>
          <a:effectLst/>
        </p:spPr>
        <p:txBody>
          <a:bodyPr/>
          <a:lstStyle/>
          <a:p>
            <a:pPr defTabSz="914286" fontAlgn="auto">
              <a:spcBef>
                <a:spcPts val="0"/>
              </a:spcBef>
              <a:spcAft>
                <a:spcPts val="0"/>
              </a:spcAft>
              <a:defRPr/>
            </a:pPr>
            <a:endParaRPr lang="ko-KR" altLang="en-US" sz="2700">
              <a:latin typeface="+mn-lt"/>
              <a:cs typeface="+mn-cs"/>
            </a:endParaRPr>
          </a:p>
        </p:txBody>
      </p:sp>
      <p:sp>
        <p:nvSpPr>
          <p:cNvPr id="19" name="Right Arrow 73">
            <a:extLst>
              <a:ext uri="{FF2B5EF4-FFF2-40B4-BE49-F238E27FC236}">
                <a16:creationId xmlns:a16="http://schemas.microsoft.com/office/drawing/2014/main" id="{192D3EE8-D0D2-0AA2-05C1-534CEB7543C6}"/>
              </a:ext>
            </a:extLst>
          </p:cNvPr>
          <p:cNvSpPr/>
          <p:nvPr/>
        </p:nvSpPr>
        <p:spPr>
          <a:xfrm>
            <a:off x="8658225" y="1951038"/>
            <a:ext cx="1477963" cy="863600"/>
          </a:xfrm>
          <a:prstGeom prst="rightArrow">
            <a:avLst>
              <a:gd name="adj1" fmla="val 65118"/>
              <a:gd name="adj2" fmla="val 8461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86" fontAlgn="auto">
              <a:spcBef>
                <a:spcPts val="0"/>
              </a:spcBef>
              <a:spcAft>
                <a:spcPts val="0"/>
              </a:spcAft>
              <a:defRPr/>
            </a:pPr>
            <a:endParaRPr lang="ko-KR" altLang="en-US" sz="2700" dirty="0"/>
          </a:p>
        </p:txBody>
      </p:sp>
      <p:sp>
        <p:nvSpPr>
          <p:cNvPr id="136212" name="TextBox 19">
            <a:extLst>
              <a:ext uri="{FF2B5EF4-FFF2-40B4-BE49-F238E27FC236}">
                <a16:creationId xmlns:a16="http://schemas.microsoft.com/office/drawing/2014/main" id="{6E3099B0-863B-FA29-898A-270BBBC9C925}"/>
              </a:ext>
            </a:extLst>
          </p:cNvPr>
          <p:cNvSpPr txBox="1">
            <a:spLocks noChangeArrowheads="1"/>
          </p:cNvSpPr>
          <p:nvPr/>
        </p:nvSpPr>
        <p:spPr bwMode="auto">
          <a:xfrm>
            <a:off x="8950325" y="2127250"/>
            <a:ext cx="6492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a:defRPr>
                <a:solidFill>
                  <a:schemeClr val="tx1"/>
                </a:solidFill>
                <a:latin typeface="Calibri" panose="020F0502020204030204" pitchFamily="34" charset="0"/>
                <a:cs typeface="Arial" panose="020B0604020202020204" pitchFamily="34" charset="0"/>
              </a:defRPr>
            </a:lvl1pPr>
            <a:lvl2pPr marL="742950" indent="-285750" defTabSz="912813">
              <a:defRPr>
                <a:solidFill>
                  <a:schemeClr val="tx1"/>
                </a:solidFill>
                <a:latin typeface="Calibri" panose="020F0502020204030204" pitchFamily="34" charset="0"/>
                <a:cs typeface="Arial" panose="020B0604020202020204" pitchFamily="34" charset="0"/>
              </a:defRPr>
            </a:lvl2pPr>
            <a:lvl3pPr marL="1143000" indent="-228600" defTabSz="912813">
              <a:defRPr>
                <a:solidFill>
                  <a:schemeClr val="tx1"/>
                </a:solidFill>
                <a:latin typeface="Calibri" panose="020F0502020204030204" pitchFamily="34" charset="0"/>
                <a:cs typeface="Arial" panose="020B0604020202020204" pitchFamily="34" charset="0"/>
              </a:defRPr>
            </a:lvl3pPr>
            <a:lvl4pPr marL="1600200" indent="-228600" defTabSz="912813">
              <a:defRPr>
                <a:solidFill>
                  <a:schemeClr val="tx1"/>
                </a:solidFill>
                <a:latin typeface="Calibri" panose="020F0502020204030204" pitchFamily="34" charset="0"/>
                <a:cs typeface="Arial" panose="020B0604020202020204" pitchFamily="34" charset="0"/>
              </a:defRPr>
            </a:lvl4pPr>
            <a:lvl5pPr marL="2057400" indent="-228600" defTabSz="912813">
              <a:defRPr>
                <a:solidFill>
                  <a:schemeClr val="tx1"/>
                </a:solidFill>
                <a:latin typeface="Calibri" panose="020F0502020204030204" pitchFamily="34" charset="0"/>
                <a:cs typeface="Arial" panose="020B0604020202020204" pitchFamily="34" charset="0"/>
              </a:defRPr>
            </a:lvl5pPr>
            <a:lvl6pPr marL="2514600" indent="-228600" defTabSz="912813"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ko-KR" sz="2800" b="1">
                <a:solidFill>
                  <a:schemeClr val="bg1"/>
                </a:solidFill>
                <a:latin typeface="Arial" panose="020B0604020202020204" pitchFamily="34" charset="0"/>
                <a:ea typeface="Arial Unicode MS" pitchFamily="34" charset="-128"/>
              </a:rPr>
              <a:t>03</a:t>
            </a:r>
            <a:endParaRPr lang="ko-KR" altLang="en-US" sz="2800" b="1">
              <a:solidFill>
                <a:schemeClr val="bg1"/>
              </a:solidFill>
              <a:latin typeface="Arial" panose="020B0604020202020204" pitchFamily="34" charset="0"/>
              <a:ea typeface="Arial Unicode MS" pitchFamily="34" charset="-128"/>
            </a:endParaRPr>
          </a:p>
        </p:txBody>
      </p:sp>
      <p:sp>
        <p:nvSpPr>
          <p:cNvPr id="136223" name="Rectangle 31">
            <a:extLst>
              <a:ext uri="{FF2B5EF4-FFF2-40B4-BE49-F238E27FC236}">
                <a16:creationId xmlns:a16="http://schemas.microsoft.com/office/drawing/2014/main" id="{AEFD6D1B-92AD-A1FD-698D-63D45AC3E105}"/>
              </a:ext>
            </a:extLst>
          </p:cNvPr>
          <p:cNvSpPr>
            <a:spLocks noChangeArrowheads="1"/>
          </p:cNvSpPr>
          <p:nvPr/>
        </p:nvSpPr>
        <p:spPr bwMode="auto">
          <a:xfrm>
            <a:off x="2824163" y="668338"/>
            <a:ext cx="60118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0000"/>
              </a:lnSpc>
              <a:spcBef>
                <a:spcPts val="1000"/>
              </a:spcBef>
              <a:buFont typeface="Arial" panose="020B0604020202020204" pitchFamily="34" charset="0"/>
              <a:buNone/>
            </a:pPr>
            <a:r>
              <a:rPr lang="en-US" altLang="vi-VN" sz="3500" b="1">
                <a:solidFill>
                  <a:srgbClr val="262626"/>
                </a:solidFill>
                <a:latin typeface="Times New Roman" panose="02020603050405020304" pitchFamily="18" charset="0"/>
              </a:rPr>
              <a:t>HÀNH VI TRÁI PHÁP LUẬT</a:t>
            </a:r>
          </a:p>
        </p:txBody>
      </p:sp>
      <p:sp>
        <p:nvSpPr>
          <p:cNvPr id="136224" name="Rectangle 32">
            <a:extLst>
              <a:ext uri="{FF2B5EF4-FFF2-40B4-BE49-F238E27FC236}">
                <a16:creationId xmlns:a16="http://schemas.microsoft.com/office/drawing/2014/main" id="{AD689FD6-C379-110B-F65F-6E206858FEAE}"/>
              </a:ext>
            </a:extLst>
          </p:cNvPr>
          <p:cNvSpPr>
            <a:spLocks noChangeArrowheads="1"/>
          </p:cNvSpPr>
          <p:nvPr/>
        </p:nvSpPr>
        <p:spPr bwMode="auto">
          <a:xfrm>
            <a:off x="1147893" y="3551053"/>
            <a:ext cx="207057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altLang="vi-VN" sz="3200">
                <a:latin typeface="Times New Roman" panose="02020603050405020304" pitchFamily="18" charset="0"/>
                <a:cs typeface="Times New Roman" panose="02020603050405020304" pitchFamily="18" charset="0"/>
              </a:rPr>
              <a:t>Làm việc mà pháp luật cấm </a:t>
            </a:r>
          </a:p>
        </p:txBody>
      </p:sp>
      <p:sp>
        <p:nvSpPr>
          <p:cNvPr id="136225" name="Rectangle 33">
            <a:extLst>
              <a:ext uri="{FF2B5EF4-FFF2-40B4-BE49-F238E27FC236}">
                <a16:creationId xmlns:a16="http://schemas.microsoft.com/office/drawing/2014/main" id="{FF55F523-D14C-D227-B54D-1B9A74E245A9}"/>
              </a:ext>
            </a:extLst>
          </p:cNvPr>
          <p:cNvSpPr>
            <a:spLocks noChangeArrowheads="1"/>
          </p:cNvSpPr>
          <p:nvPr/>
        </p:nvSpPr>
        <p:spPr bwMode="auto">
          <a:xfrm>
            <a:off x="4972333" y="3240752"/>
            <a:ext cx="224733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US" altLang="vi-VN" sz="3200">
                <a:latin typeface="Times New Roman" panose="02020603050405020304" pitchFamily="18" charset="0"/>
                <a:cs typeface="Times New Roman" panose="02020603050405020304" pitchFamily="18" charset="0"/>
              </a:rPr>
              <a:t>Không thực hiện các nghĩa vụ mà Nhà nước quy định </a:t>
            </a:r>
          </a:p>
        </p:txBody>
      </p:sp>
      <p:sp>
        <p:nvSpPr>
          <p:cNvPr id="136226" name="Rectangle 34">
            <a:extLst>
              <a:ext uri="{FF2B5EF4-FFF2-40B4-BE49-F238E27FC236}">
                <a16:creationId xmlns:a16="http://schemas.microsoft.com/office/drawing/2014/main" id="{16BC0A5C-DFCA-4A30-4B7A-4AC80BBC55D0}"/>
              </a:ext>
            </a:extLst>
          </p:cNvPr>
          <p:cNvSpPr>
            <a:spLocks noChangeArrowheads="1"/>
          </p:cNvSpPr>
          <p:nvPr/>
        </p:nvSpPr>
        <p:spPr bwMode="auto">
          <a:xfrm>
            <a:off x="8658225" y="2911187"/>
            <a:ext cx="2053096"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lang="en-US" altLang="vi-VN" sz="3200">
                <a:latin typeface="Times New Roman" panose="02020603050405020304" pitchFamily="18" charset="0"/>
                <a:cs typeface="Times New Roman" panose="02020603050405020304" pitchFamily="18" charset="0"/>
              </a:rPr>
              <a:t>Thực hiện không đúng các quy định của pháp luật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6223"/>
                                        </p:tgtEl>
                                        <p:attrNameLst>
                                          <p:attrName>style.visibility</p:attrName>
                                        </p:attrNameLst>
                                      </p:cBhvr>
                                      <p:to>
                                        <p:strVal val="visible"/>
                                      </p:to>
                                    </p:set>
                                    <p:animEffect transition="in" filter="blinds(horizontal)">
                                      <p:cBhvr>
                                        <p:cTn id="7" dur="500"/>
                                        <p:tgtEl>
                                          <p:spTgt spid="1362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6195"/>
                                        </p:tgtEl>
                                        <p:attrNameLst>
                                          <p:attrName>style.visibility</p:attrName>
                                        </p:attrNameLst>
                                      </p:cBhvr>
                                      <p:to>
                                        <p:strVal val="visible"/>
                                      </p:to>
                                    </p:set>
                                    <p:animEffect transition="in" filter="blinds(horizontal)">
                                      <p:cBhvr>
                                        <p:cTn id="12" dur="500"/>
                                        <p:tgtEl>
                                          <p:spTgt spid="13619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36200"/>
                                        </p:tgtEl>
                                        <p:attrNameLst>
                                          <p:attrName>style.visibility</p:attrName>
                                        </p:attrNameLst>
                                      </p:cBhvr>
                                      <p:to>
                                        <p:strVal val="visible"/>
                                      </p:to>
                                    </p:set>
                                    <p:animEffect transition="in" filter="blinds(horizontal)">
                                      <p:cBhvr>
                                        <p:cTn id="18" dur="500"/>
                                        <p:tgtEl>
                                          <p:spTgt spid="136200"/>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36224"/>
                                        </p:tgtEl>
                                        <p:attrNameLst>
                                          <p:attrName>style.visibility</p:attrName>
                                        </p:attrNameLst>
                                      </p:cBhvr>
                                      <p:to>
                                        <p:strVal val="visible"/>
                                      </p:to>
                                    </p:set>
                                    <p:animEffect transition="in" filter="blinds(horizontal)">
                                      <p:cBhvr>
                                        <p:cTn id="21" dur="500"/>
                                        <p:tgtEl>
                                          <p:spTgt spid="13622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6201"/>
                                        </p:tgtEl>
                                        <p:attrNameLst>
                                          <p:attrName>style.visibility</p:attrName>
                                        </p:attrNameLst>
                                      </p:cBhvr>
                                      <p:to>
                                        <p:strVal val="visible"/>
                                      </p:to>
                                    </p:set>
                                    <p:animEffect transition="in" filter="blinds(horizontal)">
                                      <p:cBhvr>
                                        <p:cTn id="26" dur="500"/>
                                        <p:tgtEl>
                                          <p:spTgt spid="136201"/>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36206"/>
                                        </p:tgtEl>
                                        <p:attrNameLst>
                                          <p:attrName>style.visibility</p:attrName>
                                        </p:attrNameLst>
                                      </p:cBhvr>
                                      <p:to>
                                        <p:strVal val="visible"/>
                                      </p:to>
                                    </p:set>
                                    <p:animEffect transition="in" filter="blinds(horizontal)">
                                      <p:cBhvr>
                                        <p:cTn id="32" dur="500"/>
                                        <p:tgtEl>
                                          <p:spTgt spid="136206"/>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36225"/>
                                        </p:tgtEl>
                                        <p:attrNameLst>
                                          <p:attrName>style.visibility</p:attrName>
                                        </p:attrNameLst>
                                      </p:cBhvr>
                                      <p:to>
                                        <p:strVal val="visible"/>
                                      </p:to>
                                    </p:set>
                                    <p:animEffect transition="in" filter="blinds(horizontal)">
                                      <p:cBhvr>
                                        <p:cTn id="35" dur="500"/>
                                        <p:tgtEl>
                                          <p:spTgt spid="13622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linds(horizontal)">
                                      <p:cBhvr>
                                        <p:cTn id="40" dur="500"/>
                                        <p:tgtEl>
                                          <p:spTgt spid="15"/>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linds(horizontal)">
                                      <p:cBhvr>
                                        <p:cTn id="43" dur="500"/>
                                        <p:tgtEl>
                                          <p:spTgt spid="19"/>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36212"/>
                                        </p:tgtEl>
                                        <p:attrNameLst>
                                          <p:attrName>style.visibility</p:attrName>
                                        </p:attrNameLst>
                                      </p:cBhvr>
                                      <p:to>
                                        <p:strVal val="visible"/>
                                      </p:to>
                                    </p:set>
                                    <p:animEffect transition="in" filter="blinds(horizontal)">
                                      <p:cBhvr>
                                        <p:cTn id="46" dur="500"/>
                                        <p:tgtEl>
                                          <p:spTgt spid="136212"/>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36226"/>
                                        </p:tgtEl>
                                        <p:attrNameLst>
                                          <p:attrName>style.visibility</p:attrName>
                                        </p:attrNameLst>
                                      </p:cBhvr>
                                      <p:to>
                                        <p:strVal val="visible"/>
                                      </p:to>
                                    </p:set>
                                    <p:animEffect transition="in" filter="blinds(horizontal)">
                                      <p:cBhvr>
                                        <p:cTn id="49" dur="500"/>
                                        <p:tgtEl>
                                          <p:spTgt spid="1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animBg="1"/>
      <p:bldP spid="7" grpId="0" animBg="1"/>
      <p:bldP spid="136200" grpId="0"/>
      <p:bldP spid="136201" grpId="0" animBg="1"/>
      <p:bldP spid="13" grpId="0" animBg="1"/>
      <p:bldP spid="136206" grpId="0"/>
      <p:bldP spid="15" grpId="0" animBg="1"/>
      <p:bldP spid="19" grpId="0" animBg="1"/>
      <p:bldP spid="136212" grpId="0"/>
      <p:bldP spid="136223" grpId="0"/>
      <p:bldP spid="136224" grpId="0"/>
      <p:bldP spid="136225" grpId="0"/>
      <p:bldP spid="1362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6" descr="khong cuu nguoi trong tinh trang nguy hiem tinh mang">
            <a:extLst>
              <a:ext uri="{FF2B5EF4-FFF2-40B4-BE49-F238E27FC236}">
                <a16:creationId xmlns:a16="http://schemas.microsoft.com/office/drawing/2014/main" id="{6E580509-2618-5896-5FEE-53D5D0F3BB73}"/>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000">
              <a:latin typeface="Times New Roman" panose="02020603050405020304" pitchFamily="18" charset="0"/>
              <a:cs typeface="Times New Roman" panose="02020603050405020304" pitchFamily="18" charset="0"/>
            </a:endParaRPr>
          </a:p>
        </p:txBody>
      </p:sp>
      <p:sp>
        <p:nvSpPr>
          <p:cNvPr id="9219" name="AutoShape 8" descr="khong cuu nguoi trong tinh trang nguy hiem tinh mang">
            <a:extLst>
              <a:ext uri="{FF2B5EF4-FFF2-40B4-BE49-F238E27FC236}">
                <a16:creationId xmlns:a16="http://schemas.microsoft.com/office/drawing/2014/main" id="{4F08FC69-A353-B670-9A0C-8F5CF4074B45}"/>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000">
              <a:latin typeface="Times New Roman" panose="02020603050405020304" pitchFamily="18" charset="0"/>
              <a:cs typeface="Times New Roman" panose="02020603050405020304" pitchFamily="18" charset="0"/>
            </a:endParaRPr>
          </a:p>
        </p:txBody>
      </p:sp>
      <p:pic>
        <p:nvPicPr>
          <p:cNvPr id="56334" name="Picture 14" descr="2131612934-30-trom-cuop2">
            <a:extLst>
              <a:ext uri="{FF2B5EF4-FFF2-40B4-BE49-F238E27FC236}">
                <a16:creationId xmlns:a16="http://schemas.microsoft.com/office/drawing/2014/main" id="{1DA94473-D633-568F-0F48-7F92CEE74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76201"/>
            <a:ext cx="4732806"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6" name="Text Box 16">
            <a:extLst>
              <a:ext uri="{FF2B5EF4-FFF2-40B4-BE49-F238E27FC236}">
                <a16:creationId xmlns:a16="http://schemas.microsoft.com/office/drawing/2014/main" id="{8A3EC629-BC2D-3E4E-1B89-9FA2EB034985}"/>
              </a:ext>
            </a:extLst>
          </p:cNvPr>
          <p:cNvSpPr txBox="1">
            <a:spLocks noChangeArrowheads="1"/>
          </p:cNvSpPr>
          <p:nvPr/>
        </p:nvSpPr>
        <p:spPr bwMode="auto">
          <a:xfrm>
            <a:off x="1752600" y="5394326"/>
            <a:ext cx="4114800" cy="701675"/>
          </a:xfrm>
          <a:prstGeom prst="rect">
            <a:avLst/>
          </a:prstGeom>
          <a:noFill/>
          <a:ln>
            <a:noFill/>
          </a:ln>
          <a:effectLst>
            <a:prstShdw prst="shdw18" dist="17961" dir="13500000">
              <a:schemeClr val="accent1">
                <a:gamma/>
                <a:shade val="60000"/>
                <a:invGamma/>
                <a:alpha val="50000"/>
              </a:schemeClr>
            </a:prstShdw>
          </a:effectLst>
        </p:spPr>
        <p:txBody>
          <a:bodyPr>
            <a:spAutoFit/>
          </a:bodyPr>
          <a:lstStyle/>
          <a:p>
            <a:pPr algn="ctr" eaLnBrk="1" hangingPunct="1">
              <a:spcBef>
                <a:spcPct val="50000"/>
              </a:spcBef>
              <a:defRPr/>
            </a:pPr>
            <a:r>
              <a:rPr lang="en-US" altLang="en-US" sz="2000" b="1">
                <a:solidFill>
                  <a:schemeClr val="hlink"/>
                </a:solidFill>
                <a:latin typeface="Times New Roman" panose="02020603050405020304" pitchFamily="18" charset="0"/>
                <a:cs typeface="Times New Roman" panose="02020603050405020304" pitchFamily="18" charset="0"/>
              </a:rPr>
              <a:t>Không cứu người trong tình trạng nguy hiểm đến tính mạng</a:t>
            </a:r>
          </a:p>
        </p:txBody>
      </p:sp>
      <p:sp>
        <p:nvSpPr>
          <p:cNvPr id="56337" name="Text Box 17">
            <a:extLst>
              <a:ext uri="{FF2B5EF4-FFF2-40B4-BE49-F238E27FC236}">
                <a16:creationId xmlns:a16="http://schemas.microsoft.com/office/drawing/2014/main" id="{1EE2FB06-61FD-320B-802C-89BAA5CFBC65}"/>
              </a:ext>
            </a:extLst>
          </p:cNvPr>
          <p:cNvSpPr txBox="1">
            <a:spLocks noChangeArrowheads="1"/>
          </p:cNvSpPr>
          <p:nvPr/>
        </p:nvSpPr>
        <p:spPr bwMode="auto">
          <a:xfrm>
            <a:off x="6324600" y="5791201"/>
            <a:ext cx="4114800" cy="396875"/>
          </a:xfrm>
          <a:prstGeom prst="rect">
            <a:avLst/>
          </a:prstGeom>
          <a:noFill/>
          <a:ln>
            <a:noFill/>
          </a:ln>
          <a:effectLst>
            <a:prstShdw prst="shdw18" dist="17961" dir="13500000">
              <a:schemeClr val="accent1">
                <a:gamma/>
                <a:shade val="60000"/>
                <a:invGamma/>
                <a:alpha val="50000"/>
              </a:schemeClr>
            </a:prstShdw>
          </a:effectLst>
        </p:spPr>
        <p:txBody>
          <a:bodyPr>
            <a:spAutoFit/>
          </a:bodyPr>
          <a:lstStyle/>
          <a:p>
            <a:pPr algn="ctr" eaLnBrk="1" hangingPunct="1">
              <a:spcBef>
                <a:spcPct val="50000"/>
              </a:spcBef>
              <a:defRPr/>
            </a:pPr>
            <a:r>
              <a:rPr lang="en-US" altLang="en-US" sz="2000" b="1">
                <a:solidFill>
                  <a:schemeClr val="hlink"/>
                </a:solidFill>
                <a:latin typeface="Times New Roman" panose="02020603050405020304" pitchFamily="18" charset="0"/>
                <a:cs typeface="Times New Roman" panose="02020603050405020304" pitchFamily="18" charset="0"/>
              </a:rPr>
              <a:t>Bắt cóc con tin</a:t>
            </a:r>
          </a:p>
        </p:txBody>
      </p:sp>
      <p:sp>
        <p:nvSpPr>
          <p:cNvPr id="56338" name="Text Box 18">
            <a:extLst>
              <a:ext uri="{FF2B5EF4-FFF2-40B4-BE49-F238E27FC236}">
                <a16:creationId xmlns:a16="http://schemas.microsoft.com/office/drawing/2014/main" id="{6E5CE5EF-5BEF-495F-0241-6F4F0EAF4281}"/>
              </a:ext>
            </a:extLst>
          </p:cNvPr>
          <p:cNvSpPr txBox="1">
            <a:spLocks noChangeArrowheads="1"/>
          </p:cNvSpPr>
          <p:nvPr/>
        </p:nvSpPr>
        <p:spPr bwMode="auto">
          <a:xfrm>
            <a:off x="7552765" y="2757488"/>
            <a:ext cx="2362200" cy="396875"/>
          </a:xfrm>
          <a:prstGeom prst="rect">
            <a:avLst/>
          </a:prstGeom>
          <a:noFill/>
          <a:ln>
            <a:noFill/>
          </a:ln>
          <a:effectLst>
            <a:prstShdw prst="shdw18" dist="17961" dir="13500000">
              <a:schemeClr val="accent1">
                <a:gamma/>
                <a:shade val="60000"/>
                <a:invGamma/>
                <a:alpha val="50000"/>
              </a:schemeClr>
            </a:prstShdw>
          </a:effectLst>
        </p:spPr>
        <p:txBody>
          <a:bodyPr>
            <a:spAutoFit/>
          </a:bodyPr>
          <a:lstStyle/>
          <a:p>
            <a:pPr algn="ctr" eaLnBrk="1" hangingPunct="1">
              <a:spcBef>
                <a:spcPct val="50000"/>
              </a:spcBef>
              <a:defRPr/>
            </a:pPr>
            <a:r>
              <a:rPr lang="en-US" altLang="en-US" sz="2000" b="1">
                <a:solidFill>
                  <a:schemeClr val="hlink"/>
                </a:solidFill>
                <a:latin typeface="Times New Roman" panose="02020603050405020304" pitchFamily="18" charset="0"/>
                <a:cs typeface="Times New Roman" panose="02020603050405020304" pitchFamily="18" charset="0"/>
              </a:rPr>
              <a:t>Trộm cắp tài sản</a:t>
            </a:r>
            <a:endParaRPr lang="en-US" altLang="en-US" sz="2000">
              <a:latin typeface="Times New Roman" panose="02020603050405020304" pitchFamily="18" charset="0"/>
              <a:cs typeface="Times New Roman" panose="02020603050405020304" pitchFamily="18" charset="0"/>
            </a:endParaRPr>
          </a:p>
        </p:txBody>
      </p:sp>
      <p:sp>
        <p:nvSpPr>
          <p:cNvPr id="56339" name="Line 19">
            <a:extLst>
              <a:ext uri="{FF2B5EF4-FFF2-40B4-BE49-F238E27FC236}">
                <a16:creationId xmlns:a16="http://schemas.microsoft.com/office/drawing/2014/main" id="{01D55A0D-86D1-024C-2655-F5E093FD82D5}"/>
              </a:ext>
            </a:extLst>
          </p:cNvPr>
          <p:cNvSpPr>
            <a:spLocks noChangeShapeType="1"/>
          </p:cNvSpPr>
          <p:nvPr/>
        </p:nvSpPr>
        <p:spPr bwMode="auto">
          <a:xfrm flipH="1">
            <a:off x="5943601" y="0"/>
            <a:ext cx="9525" cy="6858000"/>
          </a:xfrm>
          <a:prstGeom prst="line">
            <a:avLst/>
          </a:prstGeom>
          <a:noFill/>
          <a:ln w="9525">
            <a:solidFill>
              <a:schemeClr val="tx1"/>
            </a:solidFill>
            <a:round/>
            <a:headEnd/>
            <a:tailEnd/>
          </a:ln>
          <a:effectLst>
            <a:prstShdw prst="shdw18" dist="17961" dir="13500000">
              <a:schemeClr val="tx1">
                <a:gamma/>
                <a:shade val="60000"/>
                <a:invGamma/>
                <a:alpha val="50000"/>
              </a:schemeClr>
            </a:prstShdw>
          </a:effectLst>
        </p:spPr>
        <p:txBody>
          <a:bodyPr/>
          <a:lstStyle/>
          <a:p>
            <a:pPr eaLnBrk="1" hangingPunct="1">
              <a:defRPr/>
            </a:pPr>
            <a:endParaRPr lang="en-US" sz="2000">
              <a:latin typeface="Times New Roman" panose="02020603050405020304" pitchFamily="18" charset="0"/>
              <a:cs typeface="Times New Roman" panose="02020603050405020304" pitchFamily="18" charset="0"/>
            </a:endParaRPr>
          </a:p>
        </p:txBody>
      </p:sp>
      <p:sp>
        <p:nvSpPr>
          <p:cNvPr id="56340" name="Line 20">
            <a:extLst>
              <a:ext uri="{FF2B5EF4-FFF2-40B4-BE49-F238E27FC236}">
                <a16:creationId xmlns:a16="http://schemas.microsoft.com/office/drawing/2014/main" id="{581928BE-E5EF-6D72-2C3A-E7C565EE33F0}"/>
              </a:ext>
            </a:extLst>
          </p:cNvPr>
          <p:cNvSpPr>
            <a:spLocks noChangeShapeType="1"/>
          </p:cNvSpPr>
          <p:nvPr/>
        </p:nvSpPr>
        <p:spPr bwMode="auto">
          <a:xfrm>
            <a:off x="1524000" y="6172200"/>
            <a:ext cx="9144000" cy="0"/>
          </a:xfrm>
          <a:prstGeom prst="line">
            <a:avLst/>
          </a:prstGeom>
          <a:noFill/>
          <a:ln w="9525">
            <a:solidFill>
              <a:schemeClr val="tx1"/>
            </a:solidFill>
            <a:round/>
            <a:headEnd/>
            <a:tailEnd/>
          </a:ln>
          <a:effectLst>
            <a:prstShdw prst="shdw18" dist="17961" dir="13500000">
              <a:schemeClr val="tx1">
                <a:gamma/>
                <a:shade val="60000"/>
                <a:invGamma/>
                <a:alpha val="50000"/>
              </a:schemeClr>
            </a:prstShdw>
          </a:effectLst>
        </p:spPr>
        <p:txBody>
          <a:bodyPr/>
          <a:lstStyle/>
          <a:p>
            <a:pPr eaLnBrk="1" hangingPunct="1">
              <a:defRPr/>
            </a:pPr>
            <a:endParaRPr lang="en-US" sz="2000">
              <a:latin typeface="Times New Roman" panose="02020603050405020304" pitchFamily="18" charset="0"/>
              <a:cs typeface="Times New Roman" panose="02020603050405020304" pitchFamily="18" charset="0"/>
            </a:endParaRPr>
          </a:p>
        </p:txBody>
      </p:sp>
      <p:pic>
        <p:nvPicPr>
          <p:cNvPr id="56344" name="Picture 24" descr="best_9007383968-1-long-an-ODHK">
            <a:extLst>
              <a:ext uri="{FF2B5EF4-FFF2-40B4-BE49-F238E27FC236}">
                <a16:creationId xmlns:a16="http://schemas.microsoft.com/office/drawing/2014/main" id="{B611B32E-F6C4-1995-8C8B-F0550A53E0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712" y="3030075"/>
            <a:ext cx="4737287" cy="225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Khi nào thì hành vi trốn thuế bị xử lý hình sự? Trường hợp trốn thuế bị  phạt hành chính như thế nào?">
            <a:extLst>
              <a:ext uri="{FF2B5EF4-FFF2-40B4-BE49-F238E27FC236}">
                <a16:creationId xmlns:a16="http://schemas.microsoft.com/office/drawing/2014/main" id="{59CB3BEB-60D5-7A95-9CA7-3077A2030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188" y="147933"/>
            <a:ext cx="4737286" cy="260955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ướng dẫn xử lý tình huống khủng bố, bắt cóc con tin tại tòa">
            <a:extLst>
              <a:ext uri="{FF2B5EF4-FFF2-40B4-BE49-F238E27FC236}">
                <a16:creationId xmlns:a16="http://schemas.microsoft.com/office/drawing/2014/main" id="{48A2456A-D274-CABF-874E-346BD56838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399" y="3107907"/>
            <a:ext cx="4814048" cy="266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56344"/>
                                        </p:tgtEl>
                                        <p:attrNameLst>
                                          <p:attrName>style.visibility</p:attrName>
                                        </p:attrNameLst>
                                      </p:cBhvr>
                                      <p:to>
                                        <p:strVal val="visible"/>
                                      </p:to>
                                    </p:set>
                                    <p:animEffect transition="in" filter="fade">
                                      <p:cBhvr>
                                        <p:cTn id="10" dur="500"/>
                                        <p:tgtEl>
                                          <p:spTgt spid="56344"/>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56336"/>
                                        </p:tgtEl>
                                        <p:attrNameLst>
                                          <p:attrName>style.visibility</p:attrName>
                                        </p:attrNameLst>
                                      </p:cBhvr>
                                      <p:to>
                                        <p:strVal val="visible"/>
                                      </p:to>
                                    </p:set>
                                    <p:animEffect transition="in" filter="fade">
                                      <p:cBhvr>
                                        <p:cTn id="13" dur="500"/>
                                        <p:tgtEl>
                                          <p:spTgt spid="5633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6334"/>
                                        </p:tgtEl>
                                        <p:attrNameLst>
                                          <p:attrName>style.visibility</p:attrName>
                                        </p:attrNameLst>
                                      </p:cBhvr>
                                      <p:to>
                                        <p:strVal val="visible"/>
                                      </p:to>
                                    </p:set>
                                    <p:animEffect transition="in" filter="fade">
                                      <p:cBhvr>
                                        <p:cTn id="18" dur="500"/>
                                        <p:tgtEl>
                                          <p:spTgt spid="56334"/>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56338"/>
                                        </p:tgtEl>
                                        <p:attrNameLst>
                                          <p:attrName>style.visibility</p:attrName>
                                        </p:attrNameLst>
                                      </p:cBhvr>
                                      <p:to>
                                        <p:strVal val="visible"/>
                                      </p:to>
                                    </p:set>
                                    <p:animEffect transition="in" filter="fade">
                                      <p:cBhvr>
                                        <p:cTn id="21" dur="500"/>
                                        <p:tgtEl>
                                          <p:spTgt spid="56338"/>
                                        </p:tgtEl>
                                      </p:cBhvr>
                                    </p:animEffect>
                                  </p:childTnLst>
                                </p:cTn>
                              </p:par>
                              <p:par>
                                <p:cTn id="22" presetID="10"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500"/>
                                        <p:tgtEl>
                                          <p:spTgt spid="2052"/>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56337"/>
                                        </p:tgtEl>
                                        <p:attrNameLst>
                                          <p:attrName>style.visibility</p:attrName>
                                        </p:attrNameLst>
                                      </p:cBhvr>
                                      <p:to>
                                        <p:strVal val="visible"/>
                                      </p:to>
                                    </p:set>
                                    <p:animEffect transition="in" filter="fade">
                                      <p:cBhvr>
                                        <p:cTn id="27" dur="500"/>
                                        <p:tgtEl>
                                          <p:spTgt spid="56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6" grpId="0"/>
      <p:bldP spid="56336" grpId="1"/>
      <p:bldP spid="56337" grpId="0"/>
      <p:bldP spid="56337" grpId="1"/>
      <p:bldP spid="56338" grpId="0"/>
      <p:bldP spid="5633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3" name="Group 71">
            <a:extLst>
              <a:ext uri="{FF2B5EF4-FFF2-40B4-BE49-F238E27FC236}">
                <a16:creationId xmlns:a16="http://schemas.microsoft.com/office/drawing/2014/main" id="{031C7665-66C1-FBB7-F32D-C89BEC6AAB5F}"/>
              </a:ext>
            </a:extLst>
          </p:cNvPr>
          <p:cNvGrpSpPr>
            <a:grpSpLocks/>
          </p:cNvGrpSpPr>
          <p:nvPr/>
        </p:nvGrpSpPr>
        <p:grpSpPr bwMode="auto">
          <a:xfrm>
            <a:off x="698500" y="1771650"/>
            <a:ext cx="4567238" cy="4568825"/>
            <a:chOff x="6985437" y="1529647"/>
            <a:chExt cx="4988394" cy="4988580"/>
          </a:xfrm>
        </p:grpSpPr>
        <p:sp>
          <p:nvSpPr>
            <p:cNvPr id="138244" name="Freeform: Shape 40">
              <a:extLst>
                <a:ext uri="{FF2B5EF4-FFF2-40B4-BE49-F238E27FC236}">
                  <a16:creationId xmlns:a16="http://schemas.microsoft.com/office/drawing/2014/main" id="{50087626-A311-8E61-4AF6-062ACBDBFC67}"/>
                </a:ext>
              </a:extLst>
            </p:cNvPr>
            <p:cNvSpPr>
              <a:spLocks/>
            </p:cNvSpPr>
            <p:nvPr/>
          </p:nvSpPr>
          <p:spPr bwMode="auto">
            <a:xfrm>
              <a:off x="6985437" y="1529647"/>
              <a:ext cx="4988394" cy="4988580"/>
            </a:xfrm>
            <a:custGeom>
              <a:avLst/>
              <a:gdLst>
                <a:gd name="T0" fmla="*/ 4988397 w 3888361"/>
                <a:gd name="T1" fmla="*/ 4865 h 3888506"/>
                <a:gd name="T2" fmla="*/ 36337 w 3888361"/>
                <a:gd name="T3" fmla="*/ 4865 h 3888506"/>
                <a:gd name="T4" fmla="*/ 16864 w 3888361"/>
                <a:gd name="T5" fmla="*/ 4815 h 3888506"/>
                <a:gd name="T6" fmla="*/ 4266 w 3888361"/>
                <a:gd name="T7" fmla="*/ 17413 h 3888506"/>
                <a:gd name="T8" fmla="*/ 4316 w 3888361"/>
                <a:gd name="T9" fmla="*/ 36886 h 3888506"/>
                <a:gd name="T10" fmla="*/ 4316 w 3888361"/>
                <a:gd name="T11" fmla="*/ 4988390 h 3888506"/>
                <a:gd name="T12" fmla="*/ 402 w 3888361"/>
                <a:gd name="T13" fmla="*/ 4986435 h 3888506"/>
                <a:gd name="T14" fmla="*/ 452 w 3888361"/>
                <a:gd name="T15" fmla="*/ 4970876 h 3888506"/>
                <a:gd name="T16" fmla="*/ 0 w 3888361"/>
                <a:gd name="T17" fmla="*/ 19471 h 3888506"/>
                <a:gd name="T18" fmla="*/ 18922 w 3888361"/>
                <a:gd name="T19" fmla="*/ 549 h 3888506"/>
                <a:gd name="T20" fmla="*/ 4970880 w 3888361"/>
                <a:gd name="T21" fmla="*/ 1251 h 3888506"/>
                <a:gd name="T22" fmla="*/ 4988397 w 3888361"/>
                <a:gd name="T23" fmla="*/ 4865 h 38885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88361" h="3888506">
                  <a:moveTo>
                    <a:pt x="3888362" y="3792"/>
                  </a:moveTo>
                  <a:cubicBezTo>
                    <a:pt x="2601683" y="3792"/>
                    <a:pt x="1315004" y="3792"/>
                    <a:pt x="28324" y="3792"/>
                  </a:cubicBezTo>
                  <a:cubicBezTo>
                    <a:pt x="23278" y="3792"/>
                    <a:pt x="18192" y="4027"/>
                    <a:pt x="13145" y="3753"/>
                  </a:cubicBezTo>
                  <a:cubicBezTo>
                    <a:pt x="6025" y="3362"/>
                    <a:pt x="2934" y="6492"/>
                    <a:pt x="3325" y="13573"/>
                  </a:cubicBezTo>
                  <a:cubicBezTo>
                    <a:pt x="3599" y="18619"/>
                    <a:pt x="3364" y="23666"/>
                    <a:pt x="3364" y="28752"/>
                  </a:cubicBezTo>
                  <a:cubicBezTo>
                    <a:pt x="3364" y="1315275"/>
                    <a:pt x="3364" y="2601797"/>
                    <a:pt x="3364" y="3888359"/>
                  </a:cubicBezTo>
                  <a:cubicBezTo>
                    <a:pt x="2426" y="3887694"/>
                    <a:pt x="196" y="3889885"/>
                    <a:pt x="313" y="3886834"/>
                  </a:cubicBezTo>
                  <a:cubicBezTo>
                    <a:pt x="430" y="3882804"/>
                    <a:pt x="352" y="3878735"/>
                    <a:pt x="352" y="3874706"/>
                  </a:cubicBezTo>
                  <a:cubicBezTo>
                    <a:pt x="352" y="2588222"/>
                    <a:pt x="352" y="1301699"/>
                    <a:pt x="0" y="15177"/>
                  </a:cubicBezTo>
                  <a:cubicBezTo>
                    <a:pt x="0" y="2853"/>
                    <a:pt x="2465" y="428"/>
                    <a:pt x="14749" y="428"/>
                  </a:cubicBezTo>
                  <a:cubicBezTo>
                    <a:pt x="1301389" y="780"/>
                    <a:pt x="2588068" y="780"/>
                    <a:pt x="3874708" y="975"/>
                  </a:cubicBezTo>
                  <a:cubicBezTo>
                    <a:pt x="3879168" y="975"/>
                    <a:pt x="3884997" y="-2546"/>
                    <a:pt x="3888362" y="3792"/>
                  </a:cubicBezTo>
                  <a:close/>
                </a:path>
              </a:pathLst>
            </a:custGeom>
            <a:solidFill>
              <a:srgbClr val="FFFFFF"/>
            </a:solidFill>
            <a:ln>
              <a:noFill/>
            </a:ln>
            <a:extLst>
              <a:ext uri="{91240B29-F687-4F45-9708-019B960494DF}">
                <a14:hiddenLine xmlns:a14="http://schemas.microsoft.com/office/drawing/2010/main" w="3910" cap="flat">
                  <a:solidFill>
                    <a:srgbClr val="000000"/>
                  </a:solidFill>
                  <a:prstDash val="solid"/>
                  <a:miter lim="800000"/>
                  <a:headEnd/>
                  <a:tailEnd/>
                </a14:hiddenLine>
              </a:ext>
            </a:extLst>
          </p:spPr>
          <p:txBody>
            <a:bodyPr anchor="ctr"/>
            <a:lstStyle/>
            <a:p>
              <a:endParaRPr lang="vi-VN" sz="4000">
                <a:latin typeface="Times New Roman" panose="02020603050405020304" pitchFamily="18" charset="0"/>
                <a:cs typeface="Times New Roman" panose="02020603050405020304" pitchFamily="18" charset="0"/>
              </a:endParaRPr>
            </a:p>
          </p:txBody>
        </p:sp>
        <p:sp>
          <p:nvSpPr>
            <p:cNvPr id="42" name="Freeform: Shape 41">
              <a:extLst>
                <a:ext uri="{FF2B5EF4-FFF2-40B4-BE49-F238E27FC236}">
                  <a16:creationId xmlns:a16="http://schemas.microsoft.com/office/drawing/2014/main" id="{28E92E65-B315-A602-A592-F30728B4DA9B}"/>
                </a:ext>
              </a:extLst>
            </p:cNvPr>
            <p:cNvSpPr/>
            <p:nvPr/>
          </p:nvSpPr>
          <p:spPr>
            <a:xfrm>
              <a:off x="7325279" y="1749783"/>
              <a:ext cx="4275766" cy="3556833"/>
            </a:xfrm>
            <a:custGeom>
              <a:avLst/>
              <a:gdLst>
                <a:gd name="connsiteX0" fmla="*/ 363678 w 3333042"/>
                <a:gd name="connsiteY0" fmla="*/ 2703239 h 2772915"/>
                <a:gd name="connsiteX1" fmla="*/ 295488 w 3333042"/>
                <a:gd name="connsiteY1" fmla="*/ 2614941 h 2772915"/>
                <a:gd name="connsiteX2" fmla="*/ 171511 w 3333042"/>
                <a:gd name="connsiteY2" fmla="*/ 2405326 h 2772915"/>
                <a:gd name="connsiteX3" fmla="*/ 56806 w 3333042"/>
                <a:gd name="connsiteY3" fmla="*/ 2099784 h 2772915"/>
                <a:gd name="connsiteX4" fmla="*/ 15963 w 3333042"/>
                <a:gd name="connsiteY4" fmla="*/ 1900341 h 2772915"/>
                <a:gd name="connsiteX5" fmla="*/ 2153 w 3333042"/>
                <a:gd name="connsiteY5" fmla="*/ 1747101 h 2772915"/>
                <a:gd name="connsiteX6" fmla="*/ 353 w 3333042"/>
                <a:gd name="connsiteY6" fmla="*/ 1629070 h 2772915"/>
                <a:gd name="connsiteX7" fmla="*/ 14359 w 3333042"/>
                <a:gd name="connsiteY7" fmla="*/ 1448679 h 2772915"/>
                <a:gd name="connsiteX8" fmla="*/ 45382 w 3333042"/>
                <a:gd name="connsiteY8" fmla="*/ 1276543 h 2772915"/>
                <a:gd name="connsiteX9" fmla="*/ 66234 w 3333042"/>
                <a:gd name="connsiteY9" fmla="*/ 1261324 h 2772915"/>
                <a:gd name="connsiteX10" fmla="*/ 862912 w 3333042"/>
                <a:gd name="connsiteY10" fmla="*/ 1261559 h 2772915"/>
                <a:gd name="connsiteX11" fmla="*/ 941117 w 3333042"/>
                <a:gd name="connsiteY11" fmla="*/ 1202094 h 2772915"/>
                <a:gd name="connsiteX12" fmla="*/ 875509 w 3333042"/>
                <a:gd name="connsiteY12" fmla="*/ 1118960 h 2772915"/>
                <a:gd name="connsiteX13" fmla="*/ 667616 w 3333042"/>
                <a:gd name="connsiteY13" fmla="*/ 1118960 h 2772915"/>
                <a:gd name="connsiteX14" fmla="*/ 112202 w 3333042"/>
                <a:gd name="connsiteY14" fmla="*/ 1118960 h 2772915"/>
                <a:gd name="connsiteX15" fmla="*/ 99058 w 3333042"/>
                <a:gd name="connsiteY15" fmla="*/ 1099829 h 2772915"/>
                <a:gd name="connsiteX16" fmla="*/ 229177 w 3333042"/>
                <a:gd name="connsiteY16" fmla="*/ 823472 h 2772915"/>
                <a:gd name="connsiteX17" fmla="*/ 378466 w 3333042"/>
                <a:gd name="connsiteY17" fmla="*/ 609045 h 2772915"/>
                <a:gd name="connsiteX18" fmla="*/ 505025 w 3333042"/>
                <a:gd name="connsiteY18" fmla="*/ 472549 h 2772915"/>
                <a:gd name="connsiteX19" fmla="*/ 527442 w 3333042"/>
                <a:gd name="connsiteY19" fmla="*/ 466446 h 2772915"/>
                <a:gd name="connsiteX20" fmla="*/ 1107111 w 3333042"/>
                <a:gd name="connsiteY20" fmla="*/ 466407 h 2772915"/>
                <a:gd name="connsiteX21" fmla="*/ 1179995 w 3333042"/>
                <a:gd name="connsiteY21" fmla="*/ 415588 h 2772915"/>
                <a:gd name="connsiteX22" fmla="*/ 1113840 w 3333042"/>
                <a:gd name="connsiteY22" fmla="*/ 323847 h 2772915"/>
                <a:gd name="connsiteX23" fmla="*/ 702591 w 3333042"/>
                <a:gd name="connsiteY23" fmla="*/ 323808 h 2772915"/>
                <a:gd name="connsiteX24" fmla="*/ 686042 w 3333042"/>
                <a:gd name="connsiteY24" fmla="*/ 323808 h 2772915"/>
                <a:gd name="connsiteX25" fmla="*/ 684790 w 3333042"/>
                <a:gd name="connsiteY25" fmla="*/ 319739 h 2772915"/>
                <a:gd name="connsiteX26" fmla="*/ 1479551 w 3333042"/>
                <a:gd name="connsiteY26" fmla="*/ 10950 h 2772915"/>
                <a:gd name="connsiteX27" fmla="*/ 2323332 w 3333042"/>
                <a:gd name="connsiteY27" fmla="*/ 134145 h 2772915"/>
                <a:gd name="connsiteX28" fmla="*/ 2997362 w 3333042"/>
                <a:gd name="connsiteY28" fmla="*/ 661469 h 2772915"/>
                <a:gd name="connsiteX29" fmla="*/ 2979914 w 3333042"/>
                <a:gd name="connsiteY29" fmla="*/ 663699 h 2772915"/>
                <a:gd name="connsiteX30" fmla="*/ 2353182 w 3333042"/>
                <a:gd name="connsiteY30" fmla="*/ 663581 h 2772915"/>
                <a:gd name="connsiteX31" fmla="*/ 2278185 w 3333042"/>
                <a:gd name="connsiteY31" fmla="*/ 721912 h 2772915"/>
                <a:gd name="connsiteX32" fmla="*/ 2344653 w 3333042"/>
                <a:gd name="connsiteY32" fmla="*/ 806337 h 2772915"/>
                <a:gd name="connsiteX33" fmla="*/ 2532829 w 3333042"/>
                <a:gd name="connsiteY33" fmla="*/ 806415 h 2772915"/>
                <a:gd name="connsiteX34" fmla="*/ 3077601 w 3333042"/>
                <a:gd name="connsiteY34" fmla="*/ 806063 h 2772915"/>
                <a:gd name="connsiteX35" fmla="*/ 3105182 w 3333042"/>
                <a:gd name="connsiteY35" fmla="*/ 821829 h 2772915"/>
                <a:gd name="connsiteX36" fmla="*/ 3244026 w 3333042"/>
                <a:gd name="connsiteY36" fmla="*/ 1124007 h 2772915"/>
                <a:gd name="connsiteX37" fmla="*/ 3316792 w 3333042"/>
                <a:gd name="connsiteY37" fmla="*/ 1421333 h 2772915"/>
                <a:gd name="connsiteX38" fmla="*/ 3329937 w 3333042"/>
                <a:gd name="connsiteY38" fmla="*/ 1550318 h 2772915"/>
                <a:gd name="connsiteX39" fmla="*/ 3332715 w 3333042"/>
                <a:gd name="connsiteY39" fmla="*/ 1584862 h 2772915"/>
                <a:gd name="connsiteX40" fmla="*/ 3321878 w 3333042"/>
                <a:gd name="connsiteY40" fmla="*/ 1595503 h 2772915"/>
                <a:gd name="connsiteX41" fmla="*/ 3309750 w 3333042"/>
                <a:gd name="connsiteY41" fmla="*/ 1595464 h 2772915"/>
                <a:gd name="connsiteX42" fmla="*/ 2723979 w 3333042"/>
                <a:gd name="connsiteY42" fmla="*/ 1595464 h 2772915"/>
                <a:gd name="connsiteX43" fmla="*/ 2652972 w 3333042"/>
                <a:gd name="connsiteY43" fmla="*/ 1642136 h 2772915"/>
                <a:gd name="connsiteX44" fmla="*/ 2720223 w 3333042"/>
                <a:gd name="connsiteY44" fmla="*/ 1738220 h 2772915"/>
                <a:gd name="connsiteX45" fmla="*/ 3313584 w 3333042"/>
                <a:gd name="connsiteY45" fmla="*/ 1737711 h 2772915"/>
                <a:gd name="connsiteX46" fmla="*/ 3332793 w 3333042"/>
                <a:gd name="connsiteY46" fmla="*/ 1757077 h 2772915"/>
                <a:gd name="connsiteX47" fmla="*/ 3318631 w 3333042"/>
                <a:gd name="connsiteY47" fmla="*/ 1898033 h 2772915"/>
                <a:gd name="connsiteX48" fmla="*/ 3286825 w 3333042"/>
                <a:gd name="connsiteY48" fmla="*/ 2065435 h 2772915"/>
                <a:gd name="connsiteX49" fmla="*/ 3230411 w 3333042"/>
                <a:gd name="connsiteY49" fmla="*/ 2248917 h 2772915"/>
                <a:gd name="connsiteX50" fmla="*/ 3163865 w 3333042"/>
                <a:gd name="connsiteY50" fmla="*/ 2403135 h 2772915"/>
                <a:gd name="connsiteX51" fmla="*/ 2975689 w 3333042"/>
                <a:gd name="connsiteY51" fmla="*/ 2700501 h 2772915"/>
                <a:gd name="connsiteX52" fmla="*/ 2914267 w 3333042"/>
                <a:gd name="connsiteY52" fmla="*/ 2772915 h 2772915"/>
                <a:gd name="connsiteX53" fmla="*/ 2908282 w 3333042"/>
                <a:gd name="connsiteY53" fmla="*/ 2756484 h 2772915"/>
                <a:gd name="connsiteX54" fmla="*/ 2908047 w 3333042"/>
                <a:gd name="connsiteY54" fmla="*/ 2735241 h 2772915"/>
                <a:gd name="connsiteX55" fmla="*/ 2908047 w 3333042"/>
                <a:gd name="connsiteY55" fmla="*/ 1961684 h 2772915"/>
                <a:gd name="connsiteX56" fmla="*/ 2877884 w 3333042"/>
                <a:gd name="connsiteY56" fmla="*/ 1935864 h 2772915"/>
                <a:gd name="connsiteX57" fmla="*/ 2739862 w 3333042"/>
                <a:gd name="connsiteY57" fmla="*/ 1955738 h 2772915"/>
                <a:gd name="connsiteX58" fmla="*/ 2600823 w 3333042"/>
                <a:gd name="connsiteY58" fmla="*/ 1933438 h 2772915"/>
                <a:gd name="connsiteX59" fmla="*/ 2531577 w 3333042"/>
                <a:gd name="connsiteY59" fmla="*/ 1925418 h 2772915"/>
                <a:gd name="connsiteX60" fmla="*/ 2516946 w 3333042"/>
                <a:gd name="connsiteY60" fmla="*/ 1922210 h 2772915"/>
                <a:gd name="connsiteX61" fmla="*/ 2508378 w 3333042"/>
                <a:gd name="connsiteY61" fmla="*/ 1875538 h 2772915"/>
                <a:gd name="connsiteX62" fmla="*/ 2502705 w 3333042"/>
                <a:gd name="connsiteY62" fmla="*/ 1745457 h 2772915"/>
                <a:gd name="connsiteX63" fmla="*/ 2466361 w 3333042"/>
                <a:gd name="connsiteY63" fmla="*/ 1798507 h 2772915"/>
                <a:gd name="connsiteX64" fmla="*/ 2433773 w 3333042"/>
                <a:gd name="connsiteY64" fmla="*/ 1799759 h 2772915"/>
                <a:gd name="connsiteX65" fmla="*/ 2391912 w 3333042"/>
                <a:gd name="connsiteY65" fmla="*/ 1753243 h 2772915"/>
                <a:gd name="connsiteX66" fmla="*/ 2393008 w 3333042"/>
                <a:gd name="connsiteY66" fmla="*/ 1785244 h 2772915"/>
                <a:gd name="connsiteX67" fmla="*/ 2396529 w 3333042"/>
                <a:gd name="connsiteY67" fmla="*/ 1895607 h 2772915"/>
                <a:gd name="connsiteX68" fmla="*/ 2390386 w 3333042"/>
                <a:gd name="connsiteY68" fmla="*/ 1916498 h 2772915"/>
                <a:gd name="connsiteX69" fmla="*/ 2279945 w 3333042"/>
                <a:gd name="connsiteY69" fmla="*/ 1920450 h 2772915"/>
                <a:gd name="connsiteX70" fmla="*/ 2274429 w 3333042"/>
                <a:gd name="connsiteY70" fmla="*/ 1907696 h 2772915"/>
                <a:gd name="connsiteX71" fmla="*/ 2171695 w 3333042"/>
                <a:gd name="connsiteY71" fmla="*/ 1768852 h 2772915"/>
                <a:gd name="connsiteX72" fmla="*/ 2167548 w 3333042"/>
                <a:gd name="connsiteY72" fmla="*/ 1766974 h 2772915"/>
                <a:gd name="connsiteX73" fmla="*/ 2167314 w 3333042"/>
                <a:gd name="connsiteY73" fmla="*/ 1735012 h 2772915"/>
                <a:gd name="connsiteX74" fmla="*/ 2194347 w 3333042"/>
                <a:gd name="connsiteY74" fmla="*/ 1734660 h 2772915"/>
                <a:gd name="connsiteX75" fmla="*/ 2229243 w 3333042"/>
                <a:gd name="connsiteY75" fmla="*/ 1714199 h 2772915"/>
                <a:gd name="connsiteX76" fmla="*/ 2274116 w 3333042"/>
                <a:gd name="connsiteY76" fmla="*/ 1535216 h 2772915"/>
                <a:gd name="connsiteX77" fmla="*/ 2241567 w 3333042"/>
                <a:gd name="connsiteY77" fmla="*/ 1243680 h 2772915"/>
                <a:gd name="connsiteX78" fmla="*/ 2067357 w 3333042"/>
                <a:gd name="connsiteY78" fmla="*/ 973466 h 2772915"/>
                <a:gd name="connsiteX79" fmla="*/ 1693548 w 3333042"/>
                <a:gd name="connsiteY79" fmla="*/ 796791 h 2772915"/>
                <a:gd name="connsiteX80" fmla="*/ 1648284 w 3333042"/>
                <a:gd name="connsiteY80" fmla="*/ 792879 h 2772915"/>
                <a:gd name="connsiteX81" fmla="*/ 1485732 w 3333042"/>
                <a:gd name="connsiteY81" fmla="*/ 818973 h 2772915"/>
                <a:gd name="connsiteX82" fmla="*/ 1203194 w 3333042"/>
                <a:gd name="connsiteY82" fmla="*/ 986806 h 2772915"/>
                <a:gd name="connsiteX83" fmla="*/ 1012827 w 3333042"/>
                <a:gd name="connsiteY83" fmla="*/ 1369653 h 2772915"/>
                <a:gd name="connsiteX84" fmla="*/ 1056370 w 3333042"/>
                <a:gd name="connsiteY84" fmla="*/ 1716077 h 2772915"/>
                <a:gd name="connsiteX85" fmla="*/ 1089545 w 3333042"/>
                <a:gd name="connsiteY85" fmla="*/ 1735521 h 2772915"/>
                <a:gd name="connsiteX86" fmla="*/ 1119630 w 3333042"/>
                <a:gd name="connsiteY86" fmla="*/ 1734855 h 2772915"/>
                <a:gd name="connsiteX87" fmla="*/ 1125655 w 3333042"/>
                <a:gd name="connsiteY87" fmla="*/ 1760676 h 2772915"/>
                <a:gd name="connsiteX88" fmla="*/ 1109732 w 3333042"/>
                <a:gd name="connsiteY88" fmla="*/ 1767757 h 2772915"/>
                <a:gd name="connsiteX89" fmla="*/ 1001325 w 3333042"/>
                <a:gd name="connsiteY89" fmla="*/ 1908478 h 2772915"/>
                <a:gd name="connsiteX90" fmla="*/ 996200 w 3333042"/>
                <a:gd name="connsiteY90" fmla="*/ 1923031 h 2772915"/>
                <a:gd name="connsiteX91" fmla="*/ 973783 w 3333042"/>
                <a:gd name="connsiteY91" fmla="*/ 1924909 h 2772915"/>
                <a:gd name="connsiteX92" fmla="*/ 863499 w 3333042"/>
                <a:gd name="connsiteY92" fmla="*/ 1919550 h 2772915"/>
                <a:gd name="connsiteX93" fmla="*/ 750202 w 3333042"/>
                <a:gd name="connsiteY93" fmla="*/ 1918924 h 2772915"/>
                <a:gd name="connsiteX94" fmla="*/ 489063 w 3333042"/>
                <a:gd name="connsiteY94" fmla="*/ 1935551 h 2772915"/>
                <a:gd name="connsiteX95" fmla="*/ 439535 w 3333042"/>
                <a:gd name="connsiteY95" fmla="*/ 1940558 h 2772915"/>
                <a:gd name="connsiteX96" fmla="*/ 388442 w 3333042"/>
                <a:gd name="connsiteY96" fmla="*/ 1934299 h 2772915"/>
                <a:gd name="connsiteX97" fmla="*/ 370133 w 3333042"/>
                <a:gd name="connsiteY97" fmla="*/ 1950808 h 2772915"/>
                <a:gd name="connsiteX98" fmla="*/ 370055 w 3333042"/>
                <a:gd name="connsiteY98" fmla="*/ 1969000 h 2772915"/>
                <a:gd name="connsiteX99" fmla="*/ 369898 w 3333042"/>
                <a:gd name="connsiteY99" fmla="*/ 2672998 h 2772915"/>
                <a:gd name="connsiteX100" fmla="*/ 363678 w 3333042"/>
                <a:gd name="connsiteY100" fmla="*/ 2703239 h 277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333042" h="2772915">
                  <a:moveTo>
                    <a:pt x="363678" y="2703239"/>
                  </a:moveTo>
                  <a:cubicBezTo>
                    <a:pt x="336997" y="2676832"/>
                    <a:pt x="316888" y="2645378"/>
                    <a:pt x="295488" y="2614941"/>
                  </a:cubicBezTo>
                  <a:cubicBezTo>
                    <a:pt x="248699" y="2548316"/>
                    <a:pt x="207347" y="2478367"/>
                    <a:pt x="171511" y="2405326"/>
                  </a:cubicBezTo>
                  <a:cubicBezTo>
                    <a:pt x="123391" y="2307248"/>
                    <a:pt x="84856" y="2205570"/>
                    <a:pt x="56806" y="2099784"/>
                  </a:cubicBezTo>
                  <a:cubicBezTo>
                    <a:pt x="39358" y="2033981"/>
                    <a:pt x="25235" y="1967591"/>
                    <a:pt x="15963" y="1900341"/>
                  </a:cubicBezTo>
                  <a:cubicBezTo>
                    <a:pt x="8960" y="1849600"/>
                    <a:pt x="4500" y="1798507"/>
                    <a:pt x="2153" y="1747101"/>
                  </a:cubicBezTo>
                  <a:cubicBezTo>
                    <a:pt x="353" y="1707705"/>
                    <a:pt x="-547" y="1668348"/>
                    <a:pt x="353" y="1629070"/>
                  </a:cubicBezTo>
                  <a:cubicBezTo>
                    <a:pt x="1761" y="1568744"/>
                    <a:pt x="6339" y="1508614"/>
                    <a:pt x="14359" y="1448679"/>
                  </a:cubicBezTo>
                  <a:cubicBezTo>
                    <a:pt x="22105" y="1390778"/>
                    <a:pt x="33528" y="1333661"/>
                    <a:pt x="45382" y="1276543"/>
                  </a:cubicBezTo>
                  <a:cubicBezTo>
                    <a:pt x="48043" y="1263672"/>
                    <a:pt x="54302" y="1261324"/>
                    <a:pt x="66234" y="1261324"/>
                  </a:cubicBezTo>
                  <a:cubicBezTo>
                    <a:pt x="331793" y="1261637"/>
                    <a:pt x="597353" y="1261598"/>
                    <a:pt x="862912" y="1261559"/>
                  </a:cubicBezTo>
                  <a:cubicBezTo>
                    <a:pt x="904616" y="1261559"/>
                    <a:pt x="932040" y="1240746"/>
                    <a:pt x="941117" y="1202094"/>
                  </a:cubicBezTo>
                  <a:cubicBezTo>
                    <a:pt x="950662" y="1161485"/>
                    <a:pt x="916705" y="1118960"/>
                    <a:pt x="875509" y="1118960"/>
                  </a:cubicBezTo>
                  <a:cubicBezTo>
                    <a:pt x="806225" y="1118960"/>
                    <a:pt x="736900" y="1118960"/>
                    <a:pt x="667616" y="1118960"/>
                  </a:cubicBezTo>
                  <a:cubicBezTo>
                    <a:pt x="482491" y="1118960"/>
                    <a:pt x="297327" y="1118960"/>
                    <a:pt x="112202" y="1118960"/>
                  </a:cubicBezTo>
                  <a:cubicBezTo>
                    <a:pt x="92524" y="1118960"/>
                    <a:pt x="92172" y="1118803"/>
                    <a:pt x="99058" y="1099829"/>
                  </a:cubicBezTo>
                  <a:cubicBezTo>
                    <a:pt x="133915" y="1003707"/>
                    <a:pt x="177614" y="911809"/>
                    <a:pt x="229177" y="823472"/>
                  </a:cubicBezTo>
                  <a:cubicBezTo>
                    <a:pt x="273267" y="747928"/>
                    <a:pt x="323734" y="677039"/>
                    <a:pt x="378466" y="609045"/>
                  </a:cubicBezTo>
                  <a:cubicBezTo>
                    <a:pt x="417431" y="560652"/>
                    <a:pt x="460583" y="515974"/>
                    <a:pt x="505025" y="472549"/>
                  </a:cubicBezTo>
                  <a:cubicBezTo>
                    <a:pt x="511911" y="465820"/>
                    <a:pt x="519461" y="466446"/>
                    <a:pt x="527442" y="466446"/>
                  </a:cubicBezTo>
                  <a:cubicBezTo>
                    <a:pt x="720665" y="466446"/>
                    <a:pt x="913888" y="466446"/>
                    <a:pt x="1107111" y="466407"/>
                  </a:cubicBezTo>
                  <a:cubicBezTo>
                    <a:pt x="1141812" y="466407"/>
                    <a:pt x="1169667" y="446846"/>
                    <a:pt x="1179995" y="415588"/>
                  </a:cubicBezTo>
                  <a:cubicBezTo>
                    <a:pt x="1194705" y="371145"/>
                    <a:pt x="1160786" y="323886"/>
                    <a:pt x="1113840" y="323847"/>
                  </a:cubicBezTo>
                  <a:cubicBezTo>
                    <a:pt x="976757" y="323729"/>
                    <a:pt x="839674" y="323808"/>
                    <a:pt x="702591" y="323808"/>
                  </a:cubicBezTo>
                  <a:cubicBezTo>
                    <a:pt x="697074" y="323808"/>
                    <a:pt x="691558" y="323808"/>
                    <a:pt x="686042" y="323808"/>
                  </a:cubicBezTo>
                  <a:cubicBezTo>
                    <a:pt x="685612" y="322438"/>
                    <a:pt x="685221" y="321069"/>
                    <a:pt x="684790" y="319739"/>
                  </a:cubicBezTo>
                  <a:cubicBezTo>
                    <a:pt x="922729" y="148190"/>
                    <a:pt x="1186841" y="43773"/>
                    <a:pt x="1479551" y="10950"/>
                  </a:cubicBezTo>
                  <a:cubicBezTo>
                    <a:pt x="1771791" y="-21834"/>
                    <a:pt x="2053391" y="18931"/>
                    <a:pt x="2323332" y="134145"/>
                  </a:cubicBezTo>
                  <a:cubicBezTo>
                    <a:pt x="2594251" y="249750"/>
                    <a:pt x="2817989" y="426972"/>
                    <a:pt x="2997362" y="661469"/>
                  </a:cubicBezTo>
                  <a:cubicBezTo>
                    <a:pt x="2990790" y="665303"/>
                    <a:pt x="2985195" y="663699"/>
                    <a:pt x="2979914" y="663699"/>
                  </a:cubicBezTo>
                  <a:cubicBezTo>
                    <a:pt x="2771003" y="663816"/>
                    <a:pt x="2562092" y="664011"/>
                    <a:pt x="2353182" y="663581"/>
                  </a:cubicBezTo>
                  <a:cubicBezTo>
                    <a:pt x="2317502" y="663503"/>
                    <a:pt x="2284053" y="691162"/>
                    <a:pt x="2278185" y="721912"/>
                  </a:cubicBezTo>
                  <a:cubicBezTo>
                    <a:pt x="2270204" y="763694"/>
                    <a:pt x="2301815" y="806141"/>
                    <a:pt x="2344653" y="806337"/>
                  </a:cubicBezTo>
                  <a:cubicBezTo>
                    <a:pt x="2407365" y="806611"/>
                    <a:pt x="2470117" y="806415"/>
                    <a:pt x="2532829" y="806415"/>
                  </a:cubicBezTo>
                  <a:cubicBezTo>
                    <a:pt x="2714433" y="806415"/>
                    <a:pt x="2896037" y="806572"/>
                    <a:pt x="3077601" y="806063"/>
                  </a:cubicBezTo>
                  <a:cubicBezTo>
                    <a:pt x="3091216" y="806024"/>
                    <a:pt x="3098688" y="810562"/>
                    <a:pt x="3105182" y="821829"/>
                  </a:cubicBezTo>
                  <a:cubicBezTo>
                    <a:pt x="3160853" y="918264"/>
                    <a:pt x="3207564" y="1018690"/>
                    <a:pt x="3244026" y="1124007"/>
                  </a:cubicBezTo>
                  <a:cubicBezTo>
                    <a:pt x="3277553" y="1220911"/>
                    <a:pt x="3301339" y="1320124"/>
                    <a:pt x="3316792" y="1421333"/>
                  </a:cubicBezTo>
                  <a:cubicBezTo>
                    <a:pt x="3323326" y="1464015"/>
                    <a:pt x="3328920" y="1506931"/>
                    <a:pt x="3329937" y="1550318"/>
                  </a:cubicBezTo>
                  <a:cubicBezTo>
                    <a:pt x="3330211" y="1561741"/>
                    <a:pt x="3332832" y="1573204"/>
                    <a:pt x="3332715" y="1584862"/>
                  </a:cubicBezTo>
                  <a:cubicBezTo>
                    <a:pt x="3332637" y="1592687"/>
                    <a:pt x="3329663" y="1596051"/>
                    <a:pt x="3321878" y="1595503"/>
                  </a:cubicBezTo>
                  <a:cubicBezTo>
                    <a:pt x="3317849" y="1595229"/>
                    <a:pt x="3313780" y="1595464"/>
                    <a:pt x="3309750" y="1595464"/>
                  </a:cubicBezTo>
                  <a:cubicBezTo>
                    <a:pt x="3114493" y="1595464"/>
                    <a:pt x="2919236" y="1595464"/>
                    <a:pt x="2723979" y="1595464"/>
                  </a:cubicBezTo>
                  <a:cubicBezTo>
                    <a:pt x="2690725" y="1595464"/>
                    <a:pt x="2662010" y="1613617"/>
                    <a:pt x="2652972" y="1642136"/>
                  </a:cubicBezTo>
                  <a:cubicBezTo>
                    <a:pt x="2635954" y="1695577"/>
                    <a:pt x="2674529" y="1738298"/>
                    <a:pt x="2720223" y="1738220"/>
                  </a:cubicBezTo>
                  <a:cubicBezTo>
                    <a:pt x="2918023" y="1737868"/>
                    <a:pt x="3115784" y="1738259"/>
                    <a:pt x="3313584" y="1737711"/>
                  </a:cubicBezTo>
                  <a:cubicBezTo>
                    <a:pt x="3328959" y="1737672"/>
                    <a:pt x="3334319" y="1741506"/>
                    <a:pt x="3332793" y="1757077"/>
                  </a:cubicBezTo>
                  <a:cubicBezTo>
                    <a:pt x="3328216" y="1804062"/>
                    <a:pt x="3325086" y="1851165"/>
                    <a:pt x="3318631" y="1898033"/>
                  </a:cubicBezTo>
                  <a:cubicBezTo>
                    <a:pt x="3310846" y="1954407"/>
                    <a:pt x="3299931" y="2010156"/>
                    <a:pt x="3286825" y="2065435"/>
                  </a:cubicBezTo>
                  <a:cubicBezTo>
                    <a:pt x="3272037" y="2127796"/>
                    <a:pt x="3252750" y="2188826"/>
                    <a:pt x="3230411" y="2248917"/>
                  </a:cubicBezTo>
                  <a:cubicBezTo>
                    <a:pt x="3210850" y="2301458"/>
                    <a:pt x="3188707" y="2352903"/>
                    <a:pt x="3163865" y="2403135"/>
                  </a:cubicBezTo>
                  <a:cubicBezTo>
                    <a:pt x="3111598" y="2508843"/>
                    <a:pt x="3049160" y="2608173"/>
                    <a:pt x="2975689" y="2700501"/>
                  </a:cubicBezTo>
                  <a:cubicBezTo>
                    <a:pt x="2955971" y="2725304"/>
                    <a:pt x="2936450" y="2750264"/>
                    <a:pt x="2914267" y="2772915"/>
                  </a:cubicBezTo>
                  <a:cubicBezTo>
                    <a:pt x="2908595" y="2768768"/>
                    <a:pt x="2908673" y="2762509"/>
                    <a:pt x="2908282" y="2756484"/>
                  </a:cubicBezTo>
                  <a:cubicBezTo>
                    <a:pt x="2907812" y="2749403"/>
                    <a:pt x="2908047" y="2742322"/>
                    <a:pt x="2908047" y="2735241"/>
                  </a:cubicBezTo>
                  <a:cubicBezTo>
                    <a:pt x="2908047" y="2477389"/>
                    <a:pt x="2908047" y="2219536"/>
                    <a:pt x="2908047" y="1961684"/>
                  </a:cubicBezTo>
                  <a:cubicBezTo>
                    <a:pt x="2908047" y="1931130"/>
                    <a:pt x="2908008" y="1931169"/>
                    <a:pt x="2877884" y="1935864"/>
                  </a:cubicBezTo>
                  <a:cubicBezTo>
                    <a:pt x="2831955" y="1942984"/>
                    <a:pt x="2786183" y="1951121"/>
                    <a:pt x="2739862" y="1955738"/>
                  </a:cubicBezTo>
                  <a:cubicBezTo>
                    <a:pt x="2693072" y="1951238"/>
                    <a:pt x="2647495" y="1938876"/>
                    <a:pt x="2600823" y="1933438"/>
                  </a:cubicBezTo>
                  <a:cubicBezTo>
                    <a:pt x="2577741" y="1930739"/>
                    <a:pt x="2554698" y="1927765"/>
                    <a:pt x="2531577" y="1925418"/>
                  </a:cubicBezTo>
                  <a:cubicBezTo>
                    <a:pt x="2526570" y="1924909"/>
                    <a:pt x="2521445" y="1924909"/>
                    <a:pt x="2516946" y="1922210"/>
                  </a:cubicBezTo>
                  <a:cubicBezTo>
                    <a:pt x="2507400" y="1907931"/>
                    <a:pt x="2509004" y="1891382"/>
                    <a:pt x="2508378" y="1875538"/>
                  </a:cubicBezTo>
                  <a:cubicBezTo>
                    <a:pt x="2506774" y="1832816"/>
                    <a:pt x="2504896" y="1790135"/>
                    <a:pt x="2502705" y="1745457"/>
                  </a:cubicBezTo>
                  <a:cubicBezTo>
                    <a:pt x="2490382" y="1764940"/>
                    <a:pt x="2477941" y="1781410"/>
                    <a:pt x="2466361" y="1798507"/>
                  </a:cubicBezTo>
                  <a:cubicBezTo>
                    <a:pt x="2454625" y="1815799"/>
                    <a:pt x="2447504" y="1816111"/>
                    <a:pt x="2433773" y="1799759"/>
                  </a:cubicBezTo>
                  <a:cubicBezTo>
                    <a:pt x="2420862" y="1784345"/>
                    <a:pt x="2406113" y="1770730"/>
                    <a:pt x="2391912" y="1753243"/>
                  </a:cubicBezTo>
                  <a:cubicBezTo>
                    <a:pt x="2389291" y="1765723"/>
                    <a:pt x="2393164" y="1775503"/>
                    <a:pt x="2393008" y="1785244"/>
                  </a:cubicBezTo>
                  <a:cubicBezTo>
                    <a:pt x="2392342" y="1822097"/>
                    <a:pt x="2396529" y="1858793"/>
                    <a:pt x="2396529" y="1895607"/>
                  </a:cubicBezTo>
                  <a:cubicBezTo>
                    <a:pt x="2396529" y="1903001"/>
                    <a:pt x="2397507" y="1911021"/>
                    <a:pt x="2390386" y="1916498"/>
                  </a:cubicBezTo>
                  <a:cubicBezTo>
                    <a:pt x="2353651" y="1919902"/>
                    <a:pt x="2316955" y="1925144"/>
                    <a:pt x="2279945" y="1920450"/>
                  </a:cubicBezTo>
                  <a:cubicBezTo>
                    <a:pt x="2273960" y="1918024"/>
                    <a:pt x="2274547" y="1912743"/>
                    <a:pt x="2274429" y="1907696"/>
                  </a:cubicBezTo>
                  <a:cubicBezTo>
                    <a:pt x="2272551" y="1829452"/>
                    <a:pt x="2245205" y="1792521"/>
                    <a:pt x="2171695" y="1768852"/>
                  </a:cubicBezTo>
                  <a:cubicBezTo>
                    <a:pt x="2170248" y="1768383"/>
                    <a:pt x="2168918" y="1767679"/>
                    <a:pt x="2167548" y="1766974"/>
                  </a:cubicBezTo>
                  <a:cubicBezTo>
                    <a:pt x="2156516" y="1754416"/>
                    <a:pt x="2156477" y="1746357"/>
                    <a:pt x="2167314" y="1735012"/>
                  </a:cubicBezTo>
                  <a:cubicBezTo>
                    <a:pt x="2176272" y="1732156"/>
                    <a:pt x="2185310" y="1733447"/>
                    <a:pt x="2194347" y="1734660"/>
                  </a:cubicBezTo>
                  <a:cubicBezTo>
                    <a:pt x="2218368" y="1737907"/>
                    <a:pt x="2220089" y="1737125"/>
                    <a:pt x="2229243" y="1714199"/>
                  </a:cubicBezTo>
                  <a:cubicBezTo>
                    <a:pt x="2252247" y="1656572"/>
                    <a:pt x="2267387" y="1596873"/>
                    <a:pt x="2274116" y="1535216"/>
                  </a:cubicBezTo>
                  <a:cubicBezTo>
                    <a:pt x="2284953" y="1435690"/>
                    <a:pt x="2274116" y="1338394"/>
                    <a:pt x="2241567" y="1243680"/>
                  </a:cubicBezTo>
                  <a:cubicBezTo>
                    <a:pt x="2205692" y="1139381"/>
                    <a:pt x="2147753" y="1048658"/>
                    <a:pt x="2067357" y="973466"/>
                  </a:cubicBezTo>
                  <a:cubicBezTo>
                    <a:pt x="1961963" y="874878"/>
                    <a:pt x="1836734" y="816196"/>
                    <a:pt x="1693548" y="796791"/>
                  </a:cubicBezTo>
                  <a:cubicBezTo>
                    <a:pt x="1678603" y="794757"/>
                    <a:pt x="1663502" y="792331"/>
                    <a:pt x="1648284" y="792879"/>
                  </a:cubicBezTo>
                  <a:cubicBezTo>
                    <a:pt x="1592496" y="791627"/>
                    <a:pt x="1538625" y="803324"/>
                    <a:pt x="1485732" y="818973"/>
                  </a:cubicBezTo>
                  <a:cubicBezTo>
                    <a:pt x="1377560" y="851053"/>
                    <a:pt x="1282416" y="906293"/>
                    <a:pt x="1203194" y="986806"/>
                  </a:cubicBezTo>
                  <a:cubicBezTo>
                    <a:pt x="1098230" y="1093452"/>
                    <a:pt x="1033522" y="1220716"/>
                    <a:pt x="1012827" y="1369653"/>
                  </a:cubicBezTo>
                  <a:cubicBezTo>
                    <a:pt x="996239" y="1489131"/>
                    <a:pt x="1012162" y="1604345"/>
                    <a:pt x="1056370" y="1716077"/>
                  </a:cubicBezTo>
                  <a:cubicBezTo>
                    <a:pt x="1064272" y="1736107"/>
                    <a:pt x="1067754" y="1738024"/>
                    <a:pt x="1089545" y="1735521"/>
                  </a:cubicBezTo>
                  <a:cubicBezTo>
                    <a:pt x="1099560" y="1734386"/>
                    <a:pt x="1109497" y="1731765"/>
                    <a:pt x="1119630" y="1734855"/>
                  </a:cubicBezTo>
                  <a:cubicBezTo>
                    <a:pt x="1130349" y="1741467"/>
                    <a:pt x="1128667" y="1750935"/>
                    <a:pt x="1125655" y="1760676"/>
                  </a:cubicBezTo>
                  <a:cubicBezTo>
                    <a:pt x="1121977" y="1766661"/>
                    <a:pt x="1115561" y="1766818"/>
                    <a:pt x="1109732" y="1767757"/>
                  </a:cubicBezTo>
                  <a:cubicBezTo>
                    <a:pt x="1040799" y="1778750"/>
                    <a:pt x="994166" y="1839663"/>
                    <a:pt x="1001325" y="1908478"/>
                  </a:cubicBezTo>
                  <a:cubicBezTo>
                    <a:pt x="1001912" y="1914034"/>
                    <a:pt x="1002342" y="1919745"/>
                    <a:pt x="996200" y="1923031"/>
                  </a:cubicBezTo>
                  <a:cubicBezTo>
                    <a:pt x="988924" y="1926083"/>
                    <a:pt x="981334" y="1925457"/>
                    <a:pt x="973783" y="1924909"/>
                  </a:cubicBezTo>
                  <a:cubicBezTo>
                    <a:pt x="937087" y="1922210"/>
                    <a:pt x="900391" y="1919315"/>
                    <a:pt x="863499" y="1919550"/>
                  </a:cubicBezTo>
                  <a:cubicBezTo>
                    <a:pt x="825746" y="1919824"/>
                    <a:pt x="787994" y="1918533"/>
                    <a:pt x="750202" y="1918924"/>
                  </a:cubicBezTo>
                  <a:cubicBezTo>
                    <a:pt x="662804" y="1919902"/>
                    <a:pt x="575875" y="1926200"/>
                    <a:pt x="489063" y="1935551"/>
                  </a:cubicBezTo>
                  <a:cubicBezTo>
                    <a:pt x="472593" y="1937311"/>
                    <a:pt x="456084" y="1939385"/>
                    <a:pt x="439535" y="1940558"/>
                  </a:cubicBezTo>
                  <a:cubicBezTo>
                    <a:pt x="422165" y="1941223"/>
                    <a:pt x="405538" y="1935981"/>
                    <a:pt x="388442" y="1934299"/>
                  </a:cubicBezTo>
                  <a:cubicBezTo>
                    <a:pt x="371541" y="1932656"/>
                    <a:pt x="370563" y="1933399"/>
                    <a:pt x="370133" y="1950808"/>
                  </a:cubicBezTo>
                  <a:cubicBezTo>
                    <a:pt x="369976" y="1956872"/>
                    <a:pt x="370055" y="1962936"/>
                    <a:pt x="370055" y="1969000"/>
                  </a:cubicBezTo>
                  <a:cubicBezTo>
                    <a:pt x="370055" y="2203653"/>
                    <a:pt x="370094" y="2438345"/>
                    <a:pt x="369898" y="2672998"/>
                  </a:cubicBezTo>
                  <a:cubicBezTo>
                    <a:pt x="369781" y="2683404"/>
                    <a:pt x="372754" y="2694672"/>
                    <a:pt x="363678" y="2703239"/>
                  </a:cubicBezTo>
                  <a:close/>
                </a:path>
              </a:pathLst>
            </a:custGeom>
            <a:solidFill>
              <a:schemeClr val="accent2">
                <a:lumMod val="20000"/>
                <a:lumOff val="80000"/>
              </a:schemeClr>
            </a:solidFill>
            <a:ln w="3910" cap="flat">
              <a:noFill/>
              <a:prstDash val="solid"/>
              <a:miter/>
            </a:ln>
          </p:spPr>
          <p:txBody>
            <a:bodyPr anchor="ctr"/>
            <a:lstStyle/>
            <a:p>
              <a:pPr fontAlgn="auto">
                <a:spcBef>
                  <a:spcPts val="0"/>
                </a:spcBef>
                <a:spcAft>
                  <a:spcPts val="0"/>
                </a:spcAft>
                <a:defRPr/>
              </a:pPr>
              <a:endParaRPr lang="en-US" sz="4000">
                <a:latin typeface="Times New Roman" panose="02020603050405020304" pitchFamily="18" charset="0"/>
                <a:cs typeface="Times New Roman" panose="02020603050405020304" pitchFamily="18" charset="0"/>
              </a:endParaRPr>
            </a:p>
          </p:txBody>
        </p:sp>
        <p:sp>
          <p:nvSpPr>
            <p:cNvPr id="138246" name="Freeform: Shape 48">
              <a:extLst>
                <a:ext uri="{FF2B5EF4-FFF2-40B4-BE49-F238E27FC236}">
                  <a16:creationId xmlns:a16="http://schemas.microsoft.com/office/drawing/2014/main" id="{740D026F-27A5-64B3-49DE-33481821E045}"/>
                </a:ext>
              </a:extLst>
            </p:cNvPr>
            <p:cNvSpPr>
              <a:spLocks/>
            </p:cNvSpPr>
            <p:nvPr/>
          </p:nvSpPr>
          <p:spPr bwMode="auto">
            <a:xfrm>
              <a:off x="9158122" y="1875641"/>
              <a:ext cx="537434" cy="472868"/>
            </a:xfrm>
            <a:custGeom>
              <a:avLst/>
              <a:gdLst>
                <a:gd name="T0" fmla="*/ 266880 w 418920"/>
                <a:gd name="T1" fmla="*/ 472395 h 368592"/>
                <a:gd name="T2" fmla="*/ 181306 w 418920"/>
                <a:gd name="T3" fmla="*/ 472796 h 368592"/>
                <a:gd name="T4" fmla="*/ 164091 w 418920"/>
                <a:gd name="T5" fmla="*/ 453975 h 368592"/>
                <a:gd name="T6" fmla="*/ 214331 w 418920"/>
                <a:gd name="T7" fmla="*/ 334875 h 368592"/>
                <a:gd name="T8" fmla="*/ 264371 w 418920"/>
                <a:gd name="T9" fmla="*/ 280520 h 368592"/>
                <a:gd name="T10" fmla="*/ 271749 w 418920"/>
                <a:gd name="T11" fmla="*/ 212011 h 368592"/>
                <a:gd name="T12" fmla="*/ 203992 w 418920"/>
                <a:gd name="T13" fmla="*/ 214871 h 368592"/>
                <a:gd name="T14" fmla="*/ 188734 w 418920"/>
                <a:gd name="T15" fmla="*/ 239264 h 368592"/>
                <a:gd name="T16" fmla="*/ 166500 w 418920"/>
                <a:gd name="T17" fmla="*/ 250255 h 368592"/>
                <a:gd name="T18" fmla="*/ 12569 w 418920"/>
                <a:gd name="T19" fmla="*/ 193190 h 368592"/>
                <a:gd name="T20" fmla="*/ 2833 w 418920"/>
                <a:gd name="T21" fmla="*/ 170103 h 368592"/>
                <a:gd name="T22" fmla="*/ 206903 w 418920"/>
                <a:gd name="T23" fmla="*/ 6184 h 368592"/>
                <a:gd name="T24" fmla="*/ 411878 w 418920"/>
                <a:gd name="T25" fmla="*/ 29271 h 368592"/>
                <a:gd name="T26" fmla="*/ 537402 w 418920"/>
                <a:gd name="T27" fmla="*/ 209401 h 368592"/>
                <a:gd name="T28" fmla="*/ 487614 w 418920"/>
                <a:gd name="T29" fmla="*/ 317460 h 368592"/>
                <a:gd name="T30" fmla="*/ 413384 w 418920"/>
                <a:gd name="T31" fmla="*/ 388879 h 368592"/>
                <a:gd name="T32" fmla="*/ 370622 w 418920"/>
                <a:gd name="T33" fmla="*/ 464967 h 368592"/>
                <a:gd name="T34" fmla="*/ 358275 w 418920"/>
                <a:gd name="T35" fmla="*/ 472345 h 368592"/>
                <a:gd name="T36" fmla="*/ 266880 w 418920"/>
                <a:gd name="T37" fmla="*/ 472395 h 3685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18920" h="368592">
                  <a:moveTo>
                    <a:pt x="208028" y="368223"/>
                  </a:moveTo>
                  <a:cubicBezTo>
                    <a:pt x="185768" y="368223"/>
                    <a:pt x="163507" y="367401"/>
                    <a:pt x="141325" y="368536"/>
                  </a:cubicBezTo>
                  <a:cubicBezTo>
                    <a:pt x="129002" y="369162"/>
                    <a:pt x="127202" y="364584"/>
                    <a:pt x="127906" y="353865"/>
                  </a:cubicBezTo>
                  <a:cubicBezTo>
                    <a:pt x="130215" y="318225"/>
                    <a:pt x="144103" y="287671"/>
                    <a:pt x="167067" y="261029"/>
                  </a:cubicBezTo>
                  <a:cubicBezTo>
                    <a:pt x="179586" y="246515"/>
                    <a:pt x="193240" y="232939"/>
                    <a:pt x="206072" y="218660"/>
                  </a:cubicBezTo>
                  <a:cubicBezTo>
                    <a:pt x="221682" y="201290"/>
                    <a:pt x="223951" y="178873"/>
                    <a:pt x="211823" y="165259"/>
                  </a:cubicBezTo>
                  <a:cubicBezTo>
                    <a:pt x="197230" y="148788"/>
                    <a:pt x="175792" y="149688"/>
                    <a:pt x="159008" y="167488"/>
                  </a:cubicBezTo>
                  <a:cubicBezTo>
                    <a:pt x="153766" y="173044"/>
                    <a:pt x="148328" y="179264"/>
                    <a:pt x="147115" y="186502"/>
                  </a:cubicBezTo>
                  <a:cubicBezTo>
                    <a:pt x="145042" y="198825"/>
                    <a:pt x="139682" y="198864"/>
                    <a:pt x="129784" y="195069"/>
                  </a:cubicBezTo>
                  <a:cubicBezTo>
                    <a:pt x="89958" y="179812"/>
                    <a:pt x="50093" y="164633"/>
                    <a:pt x="9797" y="150588"/>
                  </a:cubicBezTo>
                  <a:cubicBezTo>
                    <a:pt x="-1548" y="146637"/>
                    <a:pt x="-1470" y="142137"/>
                    <a:pt x="2208" y="132592"/>
                  </a:cubicBezTo>
                  <a:cubicBezTo>
                    <a:pt x="30415" y="58925"/>
                    <a:pt x="85264" y="17652"/>
                    <a:pt x="161277" y="4820"/>
                  </a:cubicBezTo>
                  <a:cubicBezTo>
                    <a:pt x="215696" y="-4374"/>
                    <a:pt x="270036" y="-1479"/>
                    <a:pt x="321051" y="22816"/>
                  </a:cubicBezTo>
                  <a:cubicBezTo>
                    <a:pt x="380047" y="50944"/>
                    <a:pt x="417330" y="95152"/>
                    <a:pt x="418895" y="163224"/>
                  </a:cubicBezTo>
                  <a:cubicBezTo>
                    <a:pt x="419677" y="197143"/>
                    <a:pt x="402542" y="224059"/>
                    <a:pt x="380086" y="247454"/>
                  </a:cubicBezTo>
                  <a:cubicBezTo>
                    <a:pt x="361542" y="266741"/>
                    <a:pt x="341160" y="284228"/>
                    <a:pt x="322225" y="303124"/>
                  </a:cubicBezTo>
                  <a:cubicBezTo>
                    <a:pt x="305637" y="319633"/>
                    <a:pt x="290966" y="337747"/>
                    <a:pt x="288893" y="362433"/>
                  </a:cubicBezTo>
                  <a:cubicBezTo>
                    <a:pt x="288267" y="370140"/>
                    <a:pt x="283338" y="368145"/>
                    <a:pt x="279269" y="368184"/>
                  </a:cubicBezTo>
                  <a:cubicBezTo>
                    <a:pt x="255561" y="368301"/>
                    <a:pt x="231814" y="368223"/>
                    <a:pt x="208028" y="368223"/>
                  </a:cubicBezTo>
                  <a:close/>
                </a:path>
              </a:pathLst>
            </a:custGeom>
            <a:solidFill>
              <a:schemeClr val="accent2"/>
            </a:solidFill>
            <a:ln>
              <a:noFill/>
            </a:ln>
            <a:extLst>
              <a:ext uri="{91240B29-F687-4F45-9708-019B960494DF}">
                <a14:hiddenLine xmlns:a14="http://schemas.microsoft.com/office/drawing/2010/main" w="3910" cap="flat">
                  <a:solidFill>
                    <a:srgbClr val="000000"/>
                  </a:solidFill>
                  <a:prstDash val="solid"/>
                  <a:miter lim="800000"/>
                  <a:headEnd/>
                  <a:tailEnd/>
                </a14:hiddenLine>
              </a:ext>
            </a:extLst>
          </p:spPr>
          <p:txBody>
            <a:bodyPr anchor="ctr"/>
            <a:lstStyle/>
            <a:p>
              <a:endParaRPr lang="vi-VN" sz="4000">
                <a:latin typeface="Times New Roman" panose="02020603050405020304" pitchFamily="18" charset="0"/>
                <a:cs typeface="Times New Roman" panose="02020603050405020304" pitchFamily="18" charset="0"/>
              </a:endParaRPr>
            </a:p>
          </p:txBody>
        </p:sp>
        <p:sp>
          <p:nvSpPr>
            <p:cNvPr id="138247" name="Freeform: Shape 49">
              <a:extLst>
                <a:ext uri="{FF2B5EF4-FFF2-40B4-BE49-F238E27FC236}">
                  <a16:creationId xmlns:a16="http://schemas.microsoft.com/office/drawing/2014/main" id="{AF4A3551-A77C-8B90-8D42-FE6AAED99E34}"/>
                </a:ext>
              </a:extLst>
            </p:cNvPr>
            <p:cNvSpPr>
              <a:spLocks/>
            </p:cNvSpPr>
            <p:nvPr/>
          </p:nvSpPr>
          <p:spPr bwMode="auto">
            <a:xfrm>
              <a:off x="9309567" y="2391146"/>
              <a:ext cx="252105" cy="253008"/>
            </a:xfrm>
            <a:custGeom>
              <a:avLst/>
              <a:gdLst>
                <a:gd name="T0" fmla="*/ 0 w 196511"/>
                <a:gd name="T1" fmla="*/ 126279 h 197215"/>
                <a:gd name="T2" fmla="*/ 125273 w 196511"/>
                <a:gd name="T3" fmla="*/ 1 h 197215"/>
                <a:gd name="T4" fmla="*/ 252102 w 196511"/>
                <a:gd name="T5" fmla="*/ 127232 h 197215"/>
                <a:gd name="T6" fmla="*/ 124320 w 196511"/>
                <a:gd name="T7" fmla="*/ 253008 h 197215"/>
                <a:gd name="T8" fmla="*/ 0 w 196511"/>
                <a:gd name="T9" fmla="*/ 126279 h 1972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6511" h="197215">
                  <a:moveTo>
                    <a:pt x="0" y="98432"/>
                  </a:moveTo>
                  <a:cubicBezTo>
                    <a:pt x="118" y="44092"/>
                    <a:pt x="43621" y="275"/>
                    <a:pt x="97648" y="1"/>
                  </a:cubicBezTo>
                  <a:cubicBezTo>
                    <a:pt x="151832" y="-273"/>
                    <a:pt x="196901" y="44952"/>
                    <a:pt x="196509" y="99175"/>
                  </a:cubicBezTo>
                  <a:cubicBezTo>
                    <a:pt x="196118" y="153985"/>
                    <a:pt x="152028" y="197371"/>
                    <a:pt x="96905" y="197215"/>
                  </a:cubicBezTo>
                  <a:cubicBezTo>
                    <a:pt x="42995" y="197058"/>
                    <a:pt x="-117" y="153124"/>
                    <a:pt x="0" y="98432"/>
                  </a:cubicBezTo>
                  <a:close/>
                </a:path>
              </a:pathLst>
            </a:custGeom>
            <a:solidFill>
              <a:schemeClr val="accent2"/>
            </a:solidFill>
            <a:ln>
              <a:noFill/>
            </a:ln>
            <a:extLst>
              <a:ext uri="{91240B29-F687-4F45-9708-019B960494DF}">
                <a14:hiddenLine xmlns:a14="http://schemas.microsoft.com/office/drawing/2010/main" w="3910" cap="flat">
                  <a:solidFill>
                    <a:srgbClr val="000000"/>
                  </a:solidFill>
                  <a:prstDash val="solid"/>
                  <a:miter lim="800000"/>
                  <a:headEnd/>
                  <a:tailEnd/>
                </a14:hiddenLine>
              </a:ext>
            </a:extLst>
          </p:spPr>
          <p:txBody>
            <a:bodyPr anchor="ctr"/>
            <a:lstStyle/>
            <a:p>
              <a:endParaRPr lang="vi-VN" sz="4000">
                <a:latin typeface="Times New Roman" panose="02020603050405020304" pitchFamily="18" charset="0"/>
                <a:cs typeface="Times New Roman" panose="02020603050405020304" pitchFamily="18" charset="0"/>
              </a:endParaRPr>
            </a:p>
          </p:txBody>
        </p:sp>
        <p:grpSp>
          <p:nvGrpSpPr>
            <p:cNvPr id="138248" name="Group 69">
              <a:extLst>
                <a:ext uri="{FF2B5EF4-FFF2-40B4-BE49-F238E27FC236}">
                  <a16:creationId xmlns:a16="http://schemas.microsoft.com/office/drawing/2014/main" id="{16D755F8-914B-AD82-FE11-9556A3D6E134}"/>
                </a:ext>
              </a:extLst>
            </p:cNvPr>
            <p:cNvGrpSpPr>
              <a:grpSpLocks/>
            </p:cNvGrpSpPr>
            <p:nvPr/>
          </p:nvGrpSpPr>
          <p:grpSpPr bwMode="auto">
            <a:xfrm>
              <a:off x="7791230" y="3971619"/>
              <a:ext cx="3272111" cy="2378437"/>
              <a:chOff x="7791230" y="3971619"/>
              <a:chExt cx="3272111" cy="2378437"/>
            </a:xfrm>
          </p:grpSpPr>
          <p:sp>
            <p:nvSpPr>
              <p:cNvPr id="40" name="Freeform: Shape 39">
                <a:extLst>
                  <a:ext uri="{FF2B5EF4-FFF2-40B4-BE49-F238E27FC236}">
                    <a16:creationId xmlns:a16="http://schemas.microsoft.com/office/drawing/2014/main" id="{D4CC87D7-F8FE-F92E-E3B0-6B8D4C14EFC3}"/>
                  </a:ext>
                </a:extLst>
              </p:cNvPr>
              <p:cNvSpPr/>
              <p:nvPr/>
            </p:nvSpPr>
            <p:spPr>
              <a:xfrm>
                <a:off x="9184006" y="4445141"/>
                <a:ext cx="480287" cy="1904951"/>
              </a:xfrm>
              <a:custGeom>
                <a:avLst/>
                <a:gdLst>
                  <a:gd name="connsiteX0" fmla="*/ 373144 w 373473"/>
                  <a:gd name="connsiteY0" fmla="*/ 15844 h 1484637"/>
                  <a:gd name="connsiteX1" fmla="*/ 370328 w 373473"/>
                  <a:gd name="connsiteY1" fmla="*/ 0 h 1484637"/>
                  <a:gd name="connsiteX2" fmla="*/ 312075 w 373473"/>
                  <a:gd name="connsiteY2" fmla="*/ 32941 h 1484637"/>
                  <a:gd name="connsiteX3" fmla="*/ 99291 w 373473"/>
                  <a:gd name="connsiteY3" fmla="*/ 40452 h 1484637"/>
                  <a:gd name="connsiteX4" fmla="*/ 8568 w 373473"/>
                  <a:gd name="connsiteY4" fmla="*/ 117 h 1484637"/>
                  <a:gd name="connsiteX5" fmla="*/ 5986 w 373473"/>
                  <a:gd name="connsiteY5" fmla="*/ 10054 h 1484637"/>
                  <a:gd name="connsiteX6" fmla="*/ 0 w 373473"/>
                  <a:gd name="connsiteY6" fmla="*/ 1399037 h 1484637"/>
                  <a:gd name="connsiteX7" fmla="*/ 5673 w 373473"/>
                  <a:gd name="connsiteY7" fmla="*/ 1417268 h 1484637"/>
                  <a:gd name="connsiteX8" fmla="*/ 27424 w 373473"/>
                  <a:gd name="connsiteY8" fmla="*/ 1454786 h 1484637"/>
                  <a:gd name="connsiteX9" fmla="*/ 52149 w 373473"/>
                  <a:gd name="connsiteY9" fmla="*/ 1465662 h 1484637"/>
                  <a:gd name="connsiteX10" fmla="*/ 134579 w 373473"/>
                  <a:gd name="connsiteY10" fmla="*/ 1481976 h 1484637"/>
                  <a:gd name="connsiteX11" fmla="*/ 325650 w 373473"/>
                  <a:gd name="connsiteY11" fmla="*/ 1466053 h 1484637"/>
                  <a:gd name="connsiteX12" fmla="*/ 373340 w 373473"/>
                  <a:gd name="connsiteY12" fmla="*/ 1402363 h 1484637"/>
                  <a:gd name="connsiteX13" fmla="*/ 373144 w 373473"/>
                  <a:gd name="connsiteY13" fmla="*/ 15844 h 1484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3473" h="1484637">
                    <a:moveTo>
                      <a:pt x="373144" y="15844"/>
                    </a:moveTo>
                    <a:cubicBezTo>
                      <a:pt x="373105" y="10485"/>
                      <a:pt x="374944" y="4616"/>
                      <a:pt x="370328" y="0"/>
                    </a:cubicBezTo>
                    <a:cubicBezTo>
                      <a:pt x="355383" y="18857"/>
                      <a:pt x="333983" y="26877"/>
                      <a:pt x="312075" y="32941"/>
                    </a:cubicBezTo>
                    <a:cubicBezTo>
                      <a:pt x="241851" y="52384"/>
                      <a:pt x="170689" y="53519"/>
                      <a:pt x="99291" y="40452"/>
                    </a:cubicBezTo>
                    <a:cubicBezTo>
                      <a:pt x="65999" y="34349"/>
                      <a:pt x="33019" y="26564"/>
                      <a:pt x="8568" y="117"/>
                    </a:cubicBezTo>
                    <a:cubicBezTo>
                      <a:pt x="5751" y="2934"/>
                      <a:pt x="5986" y="6533"/>
                      <a:pt x="5986" y="10054"/>
                    </a:cubicBezTo>
                    <a:cubicBezTo>
                      <a:pt x="6142" y="43386"/>
                      <a:pt x="6885" y="1394186"/>
                      <a:pt x="0" y="1399037"/>
                    </a:cubicBezTo>
                    <a:cubicBezTo>
                      <a:pt x="9467" y="1402676"/>
                      <a:pt x="6377" y="1411087"/>
                      <a:pt x="5673" y="1417268"/>
                    </a:cubicBezTo>
                    <a:cubicBezTo>
                      <a:pt x="3521" y="1435616"/>
                      <a:pt x="12206" y="1447040"/>
                      <a:pt x="27424" y="1454786"/>
                    </a:cubicBezTo>
                    <a:cubicBezTo>
                      <a:pt x="35444" y="1458854"/>
                      <a:pt x="43660" y="1462728"/>
                      <a:pt x="52149" y="1465662"/>
                    </a:cubicBezTo>
                    <a:cubicBezTo>
                      <a:pt x="78870" y="1474816"/>
                      <a:pt x="106451" y="1479707"/>
                      <a:pt x="134579" y="1481976"/>
                    </a:cubicBezTo>
                    <a:cubicBezTo>
                      <a:pt x="199169" y="1487140"/>
                      <a:pt x="263251" y="1486240"/>
                      <a:pt x="325650" y="1466053"/>
                    </a:cubicBezTo>
                    <a:cubicBezTo>
                      <a:pt x="367746" y="1452439"/>
                      <a:pt x="372988" y="1445201"/>
                      <a:pt x="373340" y="1402363"/>
                    </a:cubicBezTo>
                    <a:cubicBezTo>
                      <a:pt x="373301" y="1338516"/>
                      <a:pt x="373379" y="45186"/>
                      <a:pt x="373144" y="15844"/>
                    </a:cubicBezTo>
                    <a:close/>
                  </a:path>
                </a:pathLst>
              </a:custGeom>
              <a:solidFill>
                <a:schemeClr val="accent3">
                  <a:lumMod val="75000"/>
                </a:schemeClr>
              </a:solidFill>
              <a:ln w="3910" cap="flat">
                <a:noFill/>
                <a:prstDash val="solid"/>
                <a:miter/>
              </a:ln>
            </p:spPr>
            <p:txBody>
              <a:bodyPr anchor="ctr"/>
              <a:lstStyle/>
              <a:p>
                <a:pPr fontAlgn="auto">
                  <a:spcBef>
                    <a:spcPts val="0"/>
                  </a:spcBef>
                  <a:spcAft>
                    <a:spcPts val="0"/>
                  </a:spcAft>
                  <a:defRPr/>
                </a:pPr>
                <a:endParaRPr lang="en-US" sz="4000">
                  <a:latin typeface="Times New Roman" panose="02020603050405020304" pitchFamily="18" charset="0"/>
                  <a:cs typeface="Times New Roman" panose="02020603050405020304" pitchFamily="18" charset="0"/>
                </a:endParaRPr>
              </a:p>
            </p:txBody>
          </p:sp>
          <p:sp>
            <p:nvSpPr>
              <p:cNvPr id="43" name="Freeform: Shape 42">
                <a:extLst>
                  <a:ext uri="{FF2B5EF4-FFF2-40B4-BE49-F238E27FC236}">
                    <a16:creationId xmlns:a16="http://schemas.microsoft.com/office/drawing/2014/main" id="{2A171A0A-2A03-3A38-9F2F-1FA8C0EC31D4}"/>
                  </a:ext>
                </a:extLst>
              </p:cNvPr>
              <p:cNvSpPr/>
              <p:nvPr/>
            </p:nvSpPr>
            <p:spPr>
              <a:xfrm>
                <a:off x="9653890" y="4221539"/>
                <a:ext cx="1409650" cy="2015885"/>
              </a:xfrm>
              <a:custGeom>
                <a:avLst/>
                <a:gdLst>
                  <a:gd name="connsiteX0" fmla="*/ 922083 w 1099070"/>
                  <a:gd name="connsiteY0" fmla="*/ 24858 h 1572284"/>
                  <a:gd name="connsiteX1" fmla="*/ 1080722 w 1099070"/>
                  <a:gd name="connsiteY1" fmla="*/ 1424 h 1572284"/>
                  <a:gd name="connsiteX2" fmla="*/ 1098562 w 1099070"/>
                  <a:gd name="connsiteY2" fmla="*/ 16721 h 1572284"/>
                  <a:gd name="connsiteX3" fmla="*/ 1098601 w 1099070"/>
                  <a:gd name="connsiteY3" fmla="*/ 828500 h 1572284"/>
                  <a:gd name="connsiteX4" fmla="*/ 1099071 w 1099070"/>
                  <a:gd name="connsiteY4" fmla="*/ 846691 h 1572284"/>
                  <a:gd name="connsiteX5" fmla="*/ 1098601 w 1099070"/>
                  <a:gd name="connsiteY5" fmla="*/ 864844 h 1572284"/>
                  <a:gd name="connsiteX6" fmla="*/ 1098758 w 1099070"/>
                  <a:gd name="connsiteY6" fmla="*/ 1391033 h 1572284"/>
                  <a:gd name="connsiteX7" fmla="*/ 1084439 w 1099070"/>
                  <a:gd name="connsiteY7" fmla="*/ 1409029 h 1572284"/>
                  <a:gd name="connsiteX8" fmla="*/ 752842 w 1099070"/>
                  <a:gd name="connsiteY8" fmla="*/ 1459222 h 1572284"/>
                  <a:gd name="connsiteX9" fmla="*/ 379267 w 1099070"/>
                  <a:gd name="connsiteY9" fmla="*/ 1514893 h 1572284"/>
                  <a:gd name="connsiteX10" fmla="*/ 17781 w 1099070"/>
                  <a:gd name="connsiteY10" fmla="*/ 1569468 h 1572284"/>
                  <a:gd name="connsiteX11" fmla="*/ 6005 w 1099070"/>
                  <a:gd name="connsiteY11" fmla="*/ 1572285 h 1572284"/>
                  <a:gd name="connsiteX12" fmla="*/ 215 w 1099070"/>
                  <a:gd name="connsiteY12" fmla="*/ 1546581 h 1572284"/>
                  <a:gd name="connsiteX13" fmla="*/ 763 w 1099070"/>
                  <a:gd name="connsiteY13" fmla="*/ 1381761 h 1572284"/>
                  <a:gd name="connsiteX14" fmla="*/ 802 w 1099070"/>
                  <a:gd name="connsiteY14" fmla="*/ 1317718 h 1572284"/>
                  <a:gd name="connsiteX15" fmla="*/ 1389 w 1099070"/>
                  <a:gd name="connsiteY15" fmla="*/ 1272024 h 1572284"/>
                  <a:gd name="connsiteX16" fmla="*/ 1467 w 1099070"/>
                  <a:gd name="connsiteY16" fmla="*/ 1202818 h 1572284"/>
                  <a:gd name="connsiteX17" fmla="*/ 98 w 1099070"/>
                  <a:gd name="connsiteY17" fmla="*/ 1174063 h 1572284"/>
                  <a:gd name="connsiteX18" fmla="*/ 20 w 1099070"/>
                  <a:gd name="connsiteY18" fmla="*/ 481293 h 1572284"/>
                  <a:gd name="connsiteX19" fmla="*/ 1389 w 1099070"/>
                  <a:gd name="connsiteY19" fmla="*/ 454103 h 1572284"/>
                  <a:gd name="connsiteX20" fmla="*/ 1858 w 1099070"/>
                  <a:gd name="connsiteY20" fmla="*/ 385131 h 1572284"/>
                  <a:gd name="connsiteX21" fmla="*/ 1350 w 1099070"/>
                  <a:gd name="connsiteY21" fmla="*/ 343114 h 1572284"/>
                  <a:gd name="connsiteX22" fmla="*/ 1702 w 1099070"/>
                  <a:gd name="connsiteY22" fmla="*/ 272304 h 1572284"/>
                  <a:gd name="connsiteX23" fmla="*/ 763 w 1099070"/>
                  <a:gd name="connsiteY23" fmla="*/ 170626 h 1572284"/>
                  <a:gd name="connsiteX24" fmla="*/ 24197 w 1099070"/>
                  <a:gd name="connsiteY24" fmla="*/ 155447 h 1572284"/>
                  <a:gd name="connsiteX25" fmla="*/ 262488 w 1099070"/>
                  <a:gd name="connsiteY25" fmla="*/ 119494 h 1572284"/>
                  <a:gd name="connsiteX26" fmla="*/ 827487 w 1099070"/>
                  <a:gd name="connsiteY26" fmla="*/ 34169 h 1572284"/>
                  <a:gd name="connsiteX27" fmla="*/ 922083 w 1099070"/>
                  <a:gd name="connsiteY27" fmla="*/ 24858 h 157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99070" h="1572284">
                    <a:moveTo>
                      <a:pt x="922083" y="24858"/>
                    </a:moveTo>
                    <a:cubicBezTo>
                      <a:pt x="974976" y="17073"/>
                      <a:pt x="1027869" y="9522"/>
                      <a:pt x="1080722" y="1424"/>
                    </a:cubicBezTo>
                    <a:cubicBezTo>
                      <a:pt x="1098640" y="-1314"/>
                      <a:pt x="1098562" y="-1901"/>
                      <a:pt x="1098562" y="16721"/>
                    </a:cubicBezTo>
                    <a:cubicBezTo>
                      <a:pt x="1098562" y="287327"/>
                      <a:pt x="1098562" y="557894"/>
                      <a:pt x="1098601" y="828500"/>
                    </a:cubicBezTo>
                    <a:cubicBezTo>
                      <a:pt x="1098601" y="834563"/>
                      <a:pt x="1098914" y="840627"/>
                      <a:pt x="1099071" y="846691"/>
                    </a:cubicBezTo>
                    <a:cubicBezTo>
                      <a:pt x="1098914" y="852755"/>
                      <a:pt x="1098601" y="858819"/>
                      <a:pt x="1098601" y="864844"/>
                    </a:cubicBezTo>
                    <a:cubicBezTo>
                      <a:pt x="1098562" y="1040266"/>
                      <a:pt x="1098523" y="1215649"/>
                      <a:pt x="1098758" y="1391033"/>
                    </a:cubicBezTo>
                    <a:cubicBezTo>
                      <a:pt x="1098758" y="1401791"/>
                      <a:pt x="1098210" y="1407034"/>
                      <a:pt x="1084439" y="1409029"/>
                    </a:cubicBezTo>
                    <a:cubicBezTo>
                      <a:pt x="973802" y="1424991"/>
                      <a:pt x="863400" y="1442556"/>
                      <a:pt x="752842" y="1459222"/>
                    </a:cubicBezTo>
                    <a:cubicBezTo>
                      <a:pt x="628356" y="1478001"/>
                      <a:pt x="503792" y="1496232"/>
                      <a:pt x="379267" y="1514893"/>
                    </a:cubicBezTo>
                    <a:cubicBezTo>
                      <a:pt x="258733" y="1532928"/>
                      <a:pt x="138276" y="1551237"/>
                      <a:pt x="17781" y="1569468"/>
                    </a:cubicBezTo>
                    <a:cubicBezTo>
                      <a:pt x="13791" y="1570055"/>
                      <a:pt x="9917" y="1571346"/>
                      <a:pt x="6005" y="1572285"/>
                    </a:cubicBezTo>
                    <a:cubicBezTo>
                      <a:pt x="-1545" y="1565008"/>
                      <a:pt x="215" y="1555462"/>
                      <a:pt x="215" y="1546581"/>
                    </a:cubicBezTo>
                    <a:cubicBezTo>
                      <a:pt x="255" y="1491654"/>
                      <a:pt x="-567" y="1436688"/>
                      <a:pt x="763" y="1381761"/>
                    </a:cubicBezTo>
                    <a:cubicBezTo>
                      <a:pt x="-1232" y="1360400"/>
                      <a:pt x="1937" y="1339079"/>
                      <a:pt x="802" y="1317718"/>
                    </a:cubicBezTo>
                    <a:cubicBezTo>
                      <a:pt x="-332" y="1302461"/>
                      <a:pt x="568" y="1287243"/>
                      <a:pt x="1389" y="1272024"/>
                    </a:cubicBezTo>
                    <a:cubicBezTo>
                      <a:pt x="3071" y="1248942"/>
                      <a:pt x="6514" y="1225900"/>
                      <a:pt x="1467" y="1202818"/>
                    </a:cubicBezTo>
                    <a:cubicBezTo>
                      <a:pt x="-254" y="1193311"/>
                      <a:pt x="98" y="1183687"/>
                      <a:pt x="98" y="1174063"/>
                    </a:cubicBezTo>
                    <a:cubicBezTo>
                      <a:pt x="59" y="943127"/>
                      <a:pt x="98" y="712190"/>
                      <a:pt x="20" y="481293"/>
                    </a:cubicBezTo>
                    <a:cubicBezTo>
                      <a:pt x="20" y="472177"/>
                      <a:pt x="959" y="463140"/>
                      <a:pt x="1389" y="454103"/>
                    </a:cubicBezTo>
                    <a:cubicBezTo>
                      <a:pt x="2915" y="431139"/>
                      <a:pt x="6201" y="408174"/>
                      <a:pt x="1858" y="385131"/>
                    </a:cubicBezTo>
                    <a:cubicBezTo>
                      <a:pt x="-684" y="371165"/>
                      <a:pt x="841" y="357120"/>
                      <a:pt x="1350" y="343114"/>
                    </a:cubicBezTo>
                    <a:cubicBezTo>
                      <a:pt x="3580" y="319524"/>
                      <a:pt x="5849" y="295933"/>
                      <a:pt x="1702" y="272304"/>
                    </a:cubicBezTo>
                    <a:cubicBezTo>
                      <a:pt x="-997" y="238424"/>
                      <a:pt x="646" y="204506"/>
                      <a:pt x="763" y="170626"/>
                    </a:cubicBezTo>
                    <a:cubicBezTo>
                      <a:pt x="3580" y="157872"/>
                      <a:pt x="14221" y="156933"/>
                      <a:pt x="24197" y="155447"/>
                    </a:cubicBezTo>
                    <a:cubicBezTo>
                      <a:pt x="103654" y="143593"/>
                      <a:pt x="183071" y="131426"/>
                      <a:pt x="262488" y="119494"/>
                    </a:cubicBezTo>
                    <a:cubicBezTo>
                      <a:pt x="450821" y="91131"/>
                      <a:pt x="639154" y="62689"/>
                      <a:pt x="827487" y="34169"/>
                    </a:cubicBezTo>
                    <a:cubicBezTo>
                      <a:pt x="858901" y="29396"/>
                      <a:pt x="890199" y="24310"/>
                      <a:pt x="922083" y="24858"/>
                    </a:cubicBezTo>
                    <a:close/>
                  </a:path>
                </a:pathLst>
              </a:custGeom>
              <a:solidFill>
                <a:schemeClr val="accent3"/>
              </a:solidFill>
              <a:ln w="3910" cap="flat">
                <a:noFill/>
                <a:prstDash val="solid"/>
                <a:miter/>
              </a:ln>
            </p:spPr>
            <p:txBody>
              <a:bodyPr anchor="ctr"/>
              <a:lstStyle/>
              <a:p>
                <a:pPr fontAlgn="auto">
                  <a:spcBef>
                    <a:spcPts val="0"/>
                  </a:spcBef>
                  <a:spcAft>
                    <a:spcPts val="0"/>
                  </a:spcAft>
                  <a:defRPr/>
                </a:pPr>
                <a:endParaRPr lang="en-US" sz="4000">
                  <a:latin typeface="Times New Roman" panose="02020603050405020304" pitchFamily="18" charset="0"/>
                  <a:cs typeface="Times New Roman" panose="02020603050405020304" pitchFamily="18" charset="0"/>
                </a:endParaRPr>
              </a:p>
            </p:txBody>
          </p:sp>
          <p:sp>
            <p:nvSpPr>
              <p:cNvPr id="44" name="Freeform: Shape 43">
                <a:extLst>
                  <a:ext uri="{FF2B5EF4-FFF2-40B4-BE49-F238E27FC236}">
                    <a16:creationId xmlns:a16="http://schemas.microsoft.com/office/drawing/2014/main" id="{DAE6BA0A-08C3-C8AA-3B40-255DFCFE6A21}"/>
                  </a:ext>
                </a:extLst>
              </p:cNvPr>
              <p:cNvSpPr/>
              <p:nvPr/>
            </p:nvSpPr>
            <p:spPr>
              <a:xfrm>
                <a:off x="7791695" y="4221539"/>
                <a:ext cx="1406182" cy="2012418"/>
              </a:xfrm>
              <a:custGeom>
                <a:avLst/>
                <a:gdLst>
                  <a:gd name="connsiteX0" fmla="*/ 0 w 1096117"/>
                  <a:gd name="connsiteY0" fmla="*/ 776800 h 1568783"/>
                  <a:gd name="connsiteX1" fmla="*/ 469 w 1096117"/>
                  <a:gd name="connsiteY1" fmla="*/ 758608 h 1568783"/>
                  <a:gd name="connsiteX2" fmla="*/ 509 w 1096117"/>
                  <a:gd name="connsiteY2" fmla="*/ 18148 h 1568783"/>
                  <a:gd name="connsiteX3" fmla="*/ 19757 w 1096117"/>
                  <a:gd name="connsiteY3" fmla="*/ 1600 h 1568783"/>
                  <a:gd name="connsiteX4" fmla="*/ 76718 w 1096117"/>
                  <a:gd name="connsiteY4" fmla="*/ 9464 h 1568783"/>
                  <a:gd name="connsiteX5" fmla="*/ 397948 w 1096117"/>
                  <a:gd name="connsiteY5" fmla="*/ 53476 h 1568783"/>
                  <a:gd name="connsiteX6" fmla="*/ 1071431 w 1096117"/>
                  <a:gd name="connsiteY6" fmla="*/ 155114 h 1568783"/>
                  <a:gd name="connsiteX7" fmla="*/ 1095804 w 1096117"/>
                  <a:gd name="connsiteY7" fmla="*/ 170450 h 1568783"/>
                  <a:gd name="connsiteX8" fmla="*/ 1095491 w 1096117"/>
                  <a:gd name="connsiteY8" fmla="*/ 278857 h 1568783"/>
                  <a:gd name="connsiteX9" fmla="*/ 1095491 w 1096117"/>
                  <a:gd name="connsiteY9" fmla="*/ 333588 h 1568783"/>
                  <a:gd name="connsiteX10" fmla="*/ 1095491 w 1096117"/>
                  <a:gd name="connsiteY10" fmla="*/ 394305 h 1568783"/>
                  <a:gd name="connsiteX11" fmla="*/ 1095373 w 1096117"/>
                  <a:gd name="connsiteY11" fmla="*/ 449819 h 1568783"/>
                  <a:gd name="connsiteX12" fmla="*/ 1096117 w 1096117"/>
                  <a:gd name="connsiteY12" fmla="*/ 477009 h 1568783"/>
                  <a:gd name="connsiteX13" fmla="*/ 1095999 w 1096117"/>
                  <a:gd name="connsiteY13" fmla="*/ 1201937 h 1568783"/>
                  <a:gd name="connsiteX14" fmla="*/ 1095686 w 1096117"/>
                  <a:gd name="connsiteY14" fmla="*/ 1212539 h 1568783"/>
                  <a:gd name="connsiteX15" fmla="*/ 1095530 w 1096117"/>
                  <a:gd name="connsiteY15" fmla="*/ 1267623 h 1568783"/>
                  <a:gd name="connsiteX16" fmla="*/ 1092869 w 1096117"/>
                  <a:gd name="connsiteY16" fmla="*/ 1323998 h 1568783"/>
                  <a:gd name="connsiteX17" fmla="*/ 1094787 w 1096117"/>
                  <a:gd name="connsiteY17" fmla="*/ 1384871 h 1568783"/>
                  <a:gd name="connsiteX18" fmla="*/ 1095686 w 1096117"/>
                  <a:gd name="connsiteY18" fmla="*/ 1546953 h 1568783"/>
                  <a:gd name="connsiteX19" fmla="*/ 1084224 w 1096117"/>
                  <a:gd name="connsiteY19" fmla="*/ 1568783 h 1568783"/>
                  <a:gd name="connsiteX20" fmla="*/ 966154 w 1096117"/>
                  <a:gd name="connsiteY20" fmla="*/ 1552117 h 1568783"/>
                  <a:gd name="connsiteX21" fmla="*/ 752509 w 1096117"/>
                  <a:gd name="connsiteY21" fmla="*/ 1520154 h 1568783"/>
                  <a:gd name="connsiteX22" fmla="*/ 564333 w 1096117"/>
                  <a:gd name="connsiteY22" fmla="*/ 1491596 h 1568783"/>
                  <a:gd name="connsiteX23" fmla="*/ 373184 w 1096117"/>
                  <a:gd name="connsiteY23" fmla="*/ 1462606 h 1568783"/>
                  <a:gd name="connsiteX24" fmla="*/ 159617 w 1096117"/>
                  <a:gd name="connsiteY24" fmla="*/ 1430174 h 1568783"/>
                  <a:gd name="connsiteX25" fmla="*/ 13145 w 1096117"/>
                  <a:gd name="connsiteY25" fmla="*/ 1408540 h 1568783"/>
                  <a:gd name="connsiteX26" fmla="*/ 352 w 1096117"/>
                  <a:gd name="connsiteY26" fmla="*/ 1393869 h 1568783"/>
                  <a:gd name="connsiteX27" fmla="*/ 509 w 1096117"/>
                  <a:gd name="connsiteY27" fmla="*/ 1122442 h 1568783"/>
                  <a:gd name="connsiteX28" fmla="*/ 0 w 1096117"/>
                  <a:gd name="connsiteY28" fmla="*/ 776800 h 156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96117" h="1568783">
                    <a:moveTo>
                      <a:pt x="0" y="776800"/>
                    </a:moveTo>
                    <a:cubicBezTo>
                      <a:pt x="156" y="770736"/>
                      <a:pt x="469" y="764672"/>
                      <a:pt x="469" y="758608"/>
                    </a:cubicBezTo>
                    <a:cubicBezTo>
                      <a:pt x="509" y="511788"/>
                      <a:pt x="509" y="264968"/>
                      <a:pt x="509" y="18148"/>
                    </a:cubicBezTo>
                    <a:cubicBezTo>
                      <a:pt x="509" y="-1921"/>
                      <a:pt x="469" y="-1530"/>
                      <a:pt x="19757" y="1600"/>
                    </a:cubicBezTo>
                    <a:cubicBezTo>
                      <a:pt x="38692" y="4651"/>
                      <a:pt x="57744" y="6881"/>
                      <a:pt x="76718" y="9464"/>
                    </a:cubicBezTo>
                    <a:cubicBezTo>
                      <a:pt x="185007" y="15253"/>
                      <a:pt x="291028" y="37827"/>
                      <a:pt x="397948" y="53476"/>
                    </a:cubicBezTo>
                    <a:cubicBezTo>
                      <a:pt x="622585" y="86416"/>
                      <a:pt x="847067" y="120413"/>
                      <a:pt x="1071431" y="155114"/>
                    </a:cubicBezTo>
                    <a:cubicBezTo>
                      <a:pt x="1081407" y="156679"/>
                      <a:pt x="1093769" y="155662"/>
                      <a:pt x="1095804" y="170450"/>
                    </a:cubicBezTo>
                    <a:cubicBezTo>
                      <a:pt x="1095295" y="206599"/>
                      <a:pt x="1096312" y="242708"/>
                      <a:pt x="1095491" y="278857"/>
                    </a:cubicBezTo>
                    <a:cubicBezTo>
                      <a:pt x="1094434" y="297087"/>
                      <a:pt x="1096938" y="315318"/>
                      <a:pt x="1095491" y="333588"/>
                    </a:cubicBezTo>
                    <a:cubicBezTo>
                      <a:pt x="1094669" y="353814"/>
                      <a:pt x="1096899" y="374079"/>
                      <a:pt x="1095491" y="394305"/>
                    </a:cubicBezTo>
                    <a:cubicBezTo>
                      <a:pt x="1094904" y="412810"/>
                      <a:pt x="1096938" y="431315"/>
                      <a:pt x="1095373" y="449819"/>
                    </a:cubicBezTo>
                    <a:cubicBezTo>
                      <a:pt x="1093535" y="458935"/>
                      <a:pt x="1096156" y="467933"/>
                      <a:pt x="1096117" y="477009"/>
                    </a:cubicBezTo>
                    <a:cubicBezTo>
                      <a:pt x="1095999" y="718665"/>
                      <a:pt x="1095999" y="960281"/>
                      <a:pt x="1095999" y="1201937"/>
                    </a:cubicBezTo>
                    <a:cubicBezTo>
                      <a:pt x="1095999" y="1205458"/>
                      <a:pt x="1096117" y="1209018"/>
                      <a:pt x="1095686" y="1212539"/>
                    </a:cubicBezTo>
                    <a:cubicBezTo>
                      <a:pt x="1094630" y="1230887"/>
                      <a:pt x="1096743" y="1249275"/>
                      <a:pt x="1095530" y="1267623"/>
                    </a:cubicBezTo>
                    <a:cubicBezTo>
                      <a:pt x="1093574" y="1286362"/>
                      <a:pt x="1098503" y="1305415"/>
                      <a:pt x="1092869" y="1323998"/>
                    </a:cubicBezTo>
                    <a:cubicBezTo>
                      <a:pt x="1090835" y="1344380"/>
                      <a:pt x="1093378" y="1364606"/>
                      <a:pt x="1094787" y="1384871"/>
                    </a:cubicBezTo>
                    <a:cubicBezTo>
                      <a:pt x="1097095" y="1438899"/>
                      <a:pt x="1095530" y="1492926"/>
                      <a:pt x="1095686" y="1546953"/>
                    </a:cubicBezTo>
                    <a:cubicBezTo>
                      <a:pt x="1095725" y="1555834"/>
                      <a:pt x="1096312" y="1565888"/>
                      <a:pt x="1084224" y="1568783"/>
                    </a:cubicBezTo>
                    <a:cubicBezTo>
                      <a:pt x="1044515" y="1565692"/>
                      <a:pt x="1005471" y="1557829"/>
                      <a:pt x="966154" y="1552117"/>
                    </a:cubicBezTo>
                    <a:cubicBezTo>
                      <a:pt x="894913" y="1541789"/>
                      <a:pt x="823711" y="1530913"/>
                      <a:pt x="752509" y="1520154"/>
                    </a:cubicBezTo>
                    <a:cubicBezTo>
                      <a:pt x="689797" y="1510687"/>
                      <a:pt x="627045" y="1501141"/>
                      <a:pt x="564333" y="1491596"/>
                    </a:cubicBezTo>
                    <a:cubicBezTo>
                      <a:pt x="500604" y="1481933"/>
                      <a:pt x="436874" y="1472269"/>
                      <a:pt x="373184" y="1462606"/>
                    </a:cubicBezTo>
                    <a:cubicBezTo>
                      <a:pt x="301982" y="1451809"/>
                      <a:pt x="230819" y="1440972"/>
                      <a:pt x="159617" y="1430174"/>
                    </a:cubicBezTo>
                    <a:cubicBezTo>
                      <a:pt x="110832" y="1422780"/>
                      <a:pt x="62086" y="1414878"/>
                      <a:pt x="13145" y="1408540"/>
                    </a:cubicBezTo>
                    <a:cubicBezTo>
                      <a:pt x="2191" y="1407132"/>
                      <a:pt x="313" y="1403650"/>
                      <a:pt x="352" y="1393869"/>
                    </a:cubicBezTo>
                    <a:cubicBezTo>
                      <a:pt x="665" y="1303380"/>
                      <a:pt x="587" y="1212931"/>
                      <a:pt x="509" y="1122442"/>
                    </a:cubicBezTo>
                    <a:cubicBezTo>
                      <a:pt x="391" y="1007228"/>
                      <a:pt x="156" y="892014"/>
                      <a:pt x="0" y="776800"/>
                    </a:cubicBezTo>
                    <a:close/>
                  </a:path>
                </a:pathLst>
              </a:custGeom>
              <a:solidFill>
                <a:schemeClr val="accent3"/>
              </a:solidFill>
              <a:ln w="3910" cap="flat">
                <a:noFill/>
                <a:prstDash val="solid"/>
                <a:miter/>
              </a:ln>
            </p:spPr>
            <p:txBody>
              <a:bodyPr anchor="ctr"/>
              <a:lstStyle/>
              <a:p>
                <a:pPr fontAlgn="auto">
                  <a:spcBef>
                    <a:spcPts val="0"/>
                  </a:spcBef>
                  <a:spcAft>
                    <a:spcPts val="0"/>
                  </a:spcAft>
                  <a:defRPr/>
                </a:pPr>
                <a:endParaRPr lang="en-US" sz="4000">
                  <a:latin typeface="Times New Roman" panose="02020603050405020304" pitchFamily="18" charset="0"/>
                  <a:cs typeface="Times New Roman" panose="02020603050405020304" pitchFamily="18" charset="0"/>
                </a:endParaRPr>
              </a:p>
            </p:txBody>
          </p:sp>
          <p:sp>
            <p:nvSpPr>
              <p:cNvPr id="138252" name="Freeform: Shape 47">
                <a:extLst>
                  <a:ext uri="{FF2B5EF4-FFF2-40B4-BE49-F238E27FC236}">
                    <a16:creationId xmlns:a16="http://schemas.microsoft.com/office/drawing/2014/main" id="{71E05262-48D4-63FF-49F3-BC57A4B74F85}"/>
                  </a:ext>
                </a:extLst>
              </p:cNvPr>
              <p:cNvSpPr>
                <a:spLocks/>
              </p:cNvSpPr>
              <p:nvPr/>
            </p:nvSpPr>
            <p:spPr bwMode="auto">
              <a:xfrm>
                <a:off x="7889552" y="4202734"/>
                <a:ext cx="2946732" cy="305490"/>
              </a:xfrm>
              <a:custGeom>
                <a:avLst/>
                <a:gdLst>
                  <a:gd name="T0" fmla="*/ 860552 w 2296923"/>
                  <a:gd name="T1" fmla="*/ 23498 h 238124"/>
                  <a:gd name="T2" fmla="*/ 1325659 w 2296923"/>
                  <a:gd name="T3" fmla="*/ 137579 h 238124"/>
                  <a:gd name="T4" fmla="*/ 1457607 w 2296923"/>
                  <a:gd name="T5" fmla="*/ 184506 h 238124"/>
                  <a:gd name="T6" fmla="*/ 1575352 w 2296923"/>
                  <a:gd name="T7" fmla="*/ 201570 h 238124"/>
                  <a:gd name="T8" fmla="*/ 1842311 w 2296923"/>
                  <a:gd name="T9" fmla="*/ 105909 h 238124"/>
                  <a:gd name="T10" fmla="*/ 2061238 w 2296923"/>
                  <a:gd name="T11" fmla="*/ 49144 h 238124"/>
                  <a:gd name="T12" fmla="*/ 2269976 w 2296923"/>
                  <a:gd name="T13" fmla="*/ 10046 h 238124"/>
                  <a:gd name="T14" fmla="*/ 2477711 w 2296923"/>
                  <a:gd name="T15" fmla="*/ 9 h 238124"/>
                  <a:gd name="T16" fmla="*/ 2674556 w 2296923"/>
                  <a:gd name="T17" fmla="*/ 10498 h 238124"/>
                  <a:gd name="T18" fmla="*/ 2904776 w 2296923"/>
                  <a:gd name="T19" fmla="*/ 43524 h 238124"/>
                  <a:gd name="T20" fmla="*/ 2946732 w 2296923"/>
                  <a:gd name="T21" fmla="*/ 50149 h 238124"/>
                  <a:gd name="T22" fmla="*/ 2778348 w 2296923"/>
                  <a:gd name="T23" fmla="*/ 76297 h 238124"/>
                  <a:gd name="T24" fmla="*/ 2427121 w 2296923"/>
                  <a:gd name="T25" fmla="*/ 129197 h 238124"/>
                  <a:gd name="T26" fmla="*/ 2050949 w 2296923"/>
                  <a:gd name="T27" fmla="*/ 185811 h 238124"/>
                  <a:gd name="T28" fmla="*/ 1784141 w 2296923"/>
                  <a:gd name="T29" fmla="*/ 225962 h 238124"/>
                  <a:gd name="T30" fmla="*/ 1767578 w 2296923"/>
                  <a:gd name="T31" fmla="*/ 236250 h 238124"/>
                  <a:gd name="T32" fmla="*/ 1745596 w 2296923"/>
                  <a:gd name="T33" fmla="*/ 263103 h 238124"/>
                  <a:gd name="T34" fmla="*/ 1627599 w 2296923"/>
                  <a:gd name="T35" fmla="*/ 299038 h 238124"/>
                  <a:gd name="T36" fmla="*/ 1403854 w 2296923"/>
                  <a:gd name="T37" fmla="*/ 291810 h 238124"/>
                  <a:gd name="T38" fmla="*/ 1320941 w 2296923"/>
                  <a:gd name="T39" fmla="*/ 260141 h 238124"/>
                  <a:gd name="T40" fmla="*/ 1303425 w 2296923"/>
                  <a:gd name="T41" fmla="*/ 236402 h 238124"/>
                  <a:gd name="T42" fmla="*/ 1285959 w 2296923"/>
                  <a:gd name="T43" fmla="*/ 225260 h 238124"/>
                  <a:gd name="T44" fmla="*/ 629277 w 2296923"/>
                  <a:gd name="T45" fmla="*/ 126637 h 238124"/>
                  <a:gd name="T46" fmla="*/ 49587 w 2296923"/>
                  <a:gd name="T47" fmla="*/ 38404 h 238124"/>
                  <a:gd name="T48" fmla="*/ 0 w 2296923"/>
                  <a:gd name="T49" fmla="*/ 30674 h 238124"/>
                  <a:gd name="T50" fmla="*/ 182841 w 2296923"/>
                  <a:gd name="T51" fmla="*/ 11051 h 238124"/>
                  <a:gd name="T52" fmla="*/ 405783 w 2296923"/>
                  <a:gd name="T53" fmla="*/ 1464 h 238124"/>
                  <a:gd name="T54" fmla="*/ 663658 w 2296923"/>
                  <a:gd name="T55" fmla="*/ 7136 h 238124"/>
                  <a:gd name="T56" fmla="*/ 860552 w 2296923"/>
                  <a:gd name="T57" fmla="*/ 23498 h 2381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296923" h="238124">
                    <a:moveTo>
                      <a:pt x="670784" y="18316"/>
                    </a:moveTo>
                    <a:cubicBezTo>
                      <a:pt x="794409" y="34278"/>
                      <a:pt x="916039" y="64010"/>
                      <a:pt x="1033326" y="107240"/>
                    </a:cubicBezTo>
                    <a:cubicBezTo>
                      <a:pt x="1067479" y="119837"/>
                      <a:pt x="1102376" y="130322"/>
                      <a:pt x="1136177" y="143819"/>
                    </a:cubicBezTo>
                    <a:cubicBezTo>
                      <a:pt x="1166262" y="155829"/>
                      <a:pt x="1195995" y="176016"/>
                      <a:pt x="1227957" y="157120"/>
                    </a:cubicBezTo>
                    <a:cubicBezTo>
                      <a:pt x="1289613" y="120659"/>
                      <a:pt x="1368014" y="103876"/>
                      <a:pt x="1436047" y="82554"/>
                    </a:cubicBezTo>
                    <a:cubicBezTo>
                      <a:pt x="1492147" y="64988"/>
                      <a:pt x="1549109" y="50083"/>
                      <a:pt x="1606696" y="38307"/>
                    </a:cubicBezTo>
                    <a:cubicBezTo>
                      <a:pt x="1660724" y="27275"/>
                      <a:pt x="1714555" y="14169"/>
                      <a:pt x="1769404" y="7831"/>
                    </a:cubicBezTo>
                    <a:cubicBezTo>
                      <a:pt x="1822805" y="1650"/>
                      <a:pt x="1877576" y="2237"/>
                      <a:pt x="1931329" y="7"/>
                    </a:cubicBezTo>
                    <a:cubicBezTo>
                      <a:pt x="1937432" y="-267"/>
                      <a:pt x="2080971" y="7870"/>
                      <a:pt x="2084766" y="8183"/>
                    </a:cubicBezTo>
                    <a:cubicBezTo>
                      <a:pt x="2144583" y="13426"/>
                      <a:pt x="2205808" y="19333"/>
                      <a:pt x="2264218" y="33926"/>
                    </a:cubicBezTo>
                    <a:cubicBezTo>
                      <a:pt x="2275054" y="36077"/>
                      <a:pt x="2286008" y="37407"/>
                      <a:pt x="2296923" y="39090"/>
                    </a:cubicBezTo>
                    <a:cubicBezTo>
                      <a:pt x="2253185" y="45897"/>
                      <a:pt x="2209447" y="52860"/>
                      <a:pt x="2165670" y="59472"/>
                    </a:cubicBezTo>
                    <a:cubicBezTo>
                      <a:pt x="2074437" y="73282"/>
                      <a:pt x="1983166" y="86936"/>
                      <a:pt x="1891895" y="100707"/>
                    </a:cubicBezTo>
                    <a:cubicBezTo>
                      <a:pt x="1794168" y="115416"/>
                      <a:pt x="1696403" y="130165"/>
                      <a:pt x="1598676" y="144836"/>
                    </a:cubicBezTo>
                    <a:cubicBezTo>
                      <a:pt x="1529352" y="155243"/>
                      <a:pt x="1460028" y="165531"/>
                      <a:pt x="1390704" y="176133"/>
                    </a:cubicBezTo>
                    <a:cubicBezTo>
                      <a:pt x="1385697" y="176916"/>
                      <a:pt x="1378929" y="176486"/>
                      <a:pt x="1377794" y="184153"/>
                    </a:cubicBezTo>
                    <a:cubicBezTo>
                      <a:pt x="1378185" y="196086"/>
                      <a:pt x="1368679" y="200350"/>
                      <a:pt x="1360659" y="205084"/>
                    </a:cubicBezTo>
                    <a:cubicBezTo>
                      <a:pt x="1332295" y="221789"/>
                      <a:pt x="1300763" y="228792"/>
                      <a:pt x="1268683" y="233095"/>
                    </a:cubicBezTo>
                    <a:cubicBezTo>
                      <a:pt x="1210313" y="240958"/>
                      <a:pt x="1152022" y="239980"/>
                      <a:pt x="1094278" y="227461"/>
                    </a:cubicBezTo>
                    <a:cubicBezTo>
                      <a:pt x="1071548" y="222532"/>
                      <a:pt x="1049366" y="215725"/>
                      <a:pt x="1029649" y="202775"/>
                    </a:cubicBezTo>
                    <a:cubicBezTo>
                      <a:pt x="1022920" y="198355"/>
                      <a:pt x="1015917" y="193817"/>
                      <a:pt x="1015995" y="184271"/>
                    </a:cubicBezTo>
                    <a:cubicBezTo>
                      <a:pt x="1015369" y="175312"/>
                      <a:pt x="1007779" y="176368"/>
                      <a:pt x="1002381" y="175586"/>
                    </a:cubicBezTo>
                    <a:cubicBezTo>
                      <a:pt x="831770" y="149844"/>
                      <a:pt x="661121" y="124453"/>
                      <a:pt x="490510" y="98711"/>
                    </a:cubicBezTo>
                    <a:cubicBezTo>
                      <a:pt x="339852" y="75982"/>
                      <a:pt x="189272" y="52860"/>
                      <a:pt x="38652" y="29935"/>
                    </a:cubicBezTo>
                    <a:cubicBezTo>
                      <a:pt x="25742" y="27979"/>
                      <a:pt x="12871" y="25905"/>
                      <a:pt x="0" y="23910"/>
                    </a:cubicBezTo>
                    <a:cubicBezTo>
                      <a:pt x="47494" y="18707"/>
                      <a:pt x="94910" y="12291"/>
                      <a:pt x="142521" y="8614"/>
                    </a:cubicBezTo>
                    <a:cubicBezTo>
                      <a:pt x="200304" y="4154"/>
                      <a:pt x="258283" y="2354"/>
                      <a:pt x="316300" y="1141"/>
                    </a:cubicBezTo>
                    <a:cubicBezTo>
                      <a:pt x="383433" y="-228"/>
                      <a:pt x="450332" y="3098"/>
                      <a:pt x="517309" y="5562"/>
                    </a:cubicBezTo>
                    <a:cubicBezTo>
                      <a:pt x="568715" y="7479"/>
                      <a:pt x="619925" y="11704"/>
                      <a:pt x="670784" y="18316"/>
                    </a:cubicBezTo>
                    <a:close/>
                  </a:path>
                </a:pathLst>
              </a:custGeom>
              <a:solidFill>
                <a:srgbClr val="FFEF96"/>
              </a:solidFill>
              <a:ln>
                <a:noFill/>
              </a:ln>
              <a:extLst>
                <a:ext uri="{91240B29-F687-4F45-9708-019B960494DF}">
                  <a14:hiddenLine xmlns:a14="http://schemas.microsoft.com/office/drawing/2010/main" w="3910" cap="flat">
                    <a:solidFill>
                      <a:srgbClr val="000000"/>
                    </a:solidFill>
                    <a:prstDash val="solid"/>
                    <a:miter lim="800000"/>
                    <a:headEnd/>
                    <a:tailEnd/>
                  </a14:hiddenLine>
                </a:ext>
              </a:extLst>
            </p:spPr>
            <p:txBody>
              <a:bodyPr anchor="ctr"/>
              <a:lstStyle/>
              <a:p>
                <a:endParaRPr lang="vi-VN" sz="4000">
                  <a:latin typeface="Times New Roman" panose="02020603050405020304" pitchFamily="18" charset="0"/>
                  <a:cs typeface="Times New Roman" panose="02020603050405020304" pitchFamily="18" charset="0"/>
                </a:endParaRPr>
              </a:p>
            </p:txBody>
          </p:sp>
          <p:sp>
            <p:nvSpPr>
              <p:cNvPr id="138253" name="Freeform: Shape 50">
                <a:extLst>
                  <a:ext uri="{FF2B5EF4-FFF2-40B4-BE49-F238E27FC236}">
                    <a16:creationId xmlns:a16="http://schemas.microsoft.com/office/drawing/2014/main" id="{0AC0650E-0F37-06F9-0385-B6E6FB6A20FE}"/>
                  </a:ext>
                </a:extLst>
              </p:cNvPr>
              <p:cNvSpPr>
                <a:spLocks/>
              </p:cNvSpPr>
              <p:nvPr/>
            </p:nvSpPr>
            <p:spPr bwMode="auto">
              <a:xfrm>
                <a:off x="10389348" y="3971619"/>
                <a:ext cx="165283" cy="303525"/>
              </a:xfrm>
              <a:custGeom>
                <a:avLst/>
                <a:gdLst>
                  <a:gd name="T0" fmla="*/ 163767 w 128835"/>
                  <a:gd name="T1" fmla="*/ 241412 h 236592"/>
                  <a:gd name="T2" fmla="*/ 160704 w 128835"/>
                  <a:gd name="T3" fmla="*/ 282417 h 236592"/>
                  <a:gd name="T4" fmla="*/ 119700 w 128835"/>
                  <a:gd name="T5" fmla="*/ 290046 h 236592"/>
                  <a:gd name="T6" fmla="*/ 17714 w 128835"/>
                  <a:gd name="T7" fmla="*/ 303295 h 236592"/>
                  <a:gd name="T8" fmla="*/ 7024 w 128835"/>
                  <a:gd name="T9" fmla="*/ 292205 h 236592"/>
                  <a:gd name="T10" fmla="*/ 3310 w 128835"/>
                  <a:gd name="T11" fmla="*/ 234034 h 236592"/>
                  <a:gd name="T12" fmla="*/ 149 w 128835"/>
                  <a:gd name="T13" fmla="*/ 123315 h 236592"/>
                  <a:gd name="T14" fmla="*/ 98 w 128835"/>
                  <a:gd name="T15" fmla="*/ 14756 h 236592"/>
                  <a:gd name="T16" fmla="*/ 80151 w 128835"/>
                  <a:gd name="T17" fmla="*/ 102186 h 236592"/>
                  <a:gd name="T18" fmla="*/ 150968 w 128835"/>
                  <a:gd name="T19" fmla="*/ 0 h 236592"/>
                  <a:gd name="T20" fmla="*/ 163767 w 128835"/>
                  <a:gd name="T21" fmla="*/ 241412 h 2365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8835" h="236592">
                    <a:moveTo>
                      <a:pt x="127653" y="188176"/>
                    </a:moveTo>
                    <a:cubicBezTo>
                      <a:pt x="125736" y="199091"/>
                      <a:pt x="132817" y="213527"/>
                      <a:pt x="125266" y="220139"/>
                    </a:cubicBezTo>
                    <a:cubicBezTo>
                      <a:pt x="118224" y="226281"/>
                      <a:pt x="104258" y="224599"/>
                      <a:pt x="93304" y="226085"/>
                    </a:cubicBezTo>
                    <a:cubicBezTo>
                      <a:pt x="66818" y="229606"/>
                      <a:pt x="40294" y="232736"/>
                      <a:pt x="13808" y="236413"/>
                    </a:cubicBezTo>
                    <a:cubicBezTo>
                      <a:pt x="6062" y="237509"/>
                      <a:pt x="5788" y="233440"/>
                      <a:pt x="5475" y="227768"/>
                    </a:cubicBezTo>
                    <a:cubicBezTo>
                      <a:pt x="4732" y="212628"/>
                      <a:pt x="3558" y="197526"/>
                      <a:pt x="2580" y="182425"/>
                    </a:cubicBezTo>
                    <a:cubicBezTo>
                      <a:pt x="4262" y="153593"/>
                      <a:pt x="350" y="124916"/>
                      <a:pt x="116" y="96122"/>
                    </a:cubicBezTo>
                    <a:cubicBezTo>
                      <a:pt x="-119" y="67955"/>
                      <a:pt x="76" y="39826"/>
                      <a:pt x="76" y="11502"/>
                    </a:cubicBezTo>
                    <a:cubicBezTo>
                      <a:pt x="19872" y="33097"/>
                      <a:pt x="40763" y="55905"/>
                      <a:pt x="62476" y="79652"/>
                    </a:cubicBezTo>
                    <a:cubicBezTo>
                      <a:pt x="80511" y="53636"/>
                      <a:pt x="98155" y="28168"/>
                      <a:pt x="117677" y="0"/>
                    </a:cubicBezTo>
                    <a:cubicBezTo>
                      <a:pt x="121080" y="64747"/>
                      <a:pt x="124367" y="126442"/>
                      <a:pt x="127653" y="188176"/>
                    </a:cubicBezTo>
                    <a:close/>
                  </a:path>
                </a:pathLst>
              </a:custGeom>
              <a:solidFill>
                <a:schemeClr val="accent1"/>
              </a:solidFill>
              <a:ln>
                <a:noFill/>
              </a:ln>
              <a:extLst>
                <a:ext uri="{91240B29-F687-4F45-9708-019B960494DF}">
                  <a14:hiddenLine xmlns:a14="http://schemas.microsoft.com/office/drawing/2010/main" w="3910" cap="flat">
                    <a:solidFill>
                      <a:srgbClr val="000000"/>
                    </a:solidFill>
                    <a:prstDash val="solid"/>
                    <a:miter lim="800000"/>
                    <a:headEnd/>
                    <a:tailEnd/>
                  </a14:hiddenLine>
                </a:ext>
              </a:extLst>
            </p:spPr>
            <p:txBody>
              <a:bodyPr anchor="ctr"/>
              <a:lstStyle/>
              <a:p>
                <a:endParaRPr lang="vi-VN" sz="4000">
                  <a:latin typeface="Times New Roman" panose="02020603050405020304" pitchFamily="18" charset="0"/>
                  <a:cs typeface="Times New Roman" panose="02020603050405020304" pitchFamily="18" charset="0"/>
                </a:endParaRPr>
              </a:p>
            </p:txBody>
          </p:sp>
          <p:sp>
            <p:nvSpPr>
              <p:cNvPr id="68" name="Freeform: Shape 67">
                <a:extLst>
                  <a:ext uri="{FF2B5EF4-FFF2-40B4-BE49-F238E27FC236}">
                    <a16:creationId xmlns:a16="http://schemas.microsoft.com/office/drawing/2014/main" id="{41AB5736-C82C-5CD5-6B8D-C753B3FA7B70}"/>
                  </a:ext>
                </a:extLst>
              </p:cNvPr>
              <p:cNvSpPr/>
              <p:nvPr/>
            </p:nvSpPr>
            <p:spPr>
              <a:xfrm>
                <a:off x="9933045" y="4602876"/>
                <a:ext cx="790653" cy="468004"/>
              </a:xfrm>
              <a:custGeom>
                <a:avLst/>
                <a:gdLst>
                  <a:gd name="connsiteX0" fmla="*/ 776381 w 790945"/>
                  <a:gd name="connsiteY0" fmla="*/ 266923 h 467540"/>
                  <a:gd name="connsiteX1" fmla="*/ 790836 w 790945"/>
                  <a:gd name="connsiteY1" fmla="*/ 278918 h 467540"/>
                  <a:gd name="connsiteX2" fmla="*/ 790686 w 790945"/>
                  <a:gd name="connsiteY2" fmla="*/ 308129 h 467540"/>
                  <a:gd name="connsiteX3" fmla="*/ 747473 w 790945"/>
                  <a:gd name="connsiteY3" fmla="*/ 357365 h 467540"/>
                  <a:gd name="connsiteX4" fmla="*/ 471881 w 790945"/>
                  <a:gd name="connsiteY4" fmla="*/ 399173 h 467540"/>
                  <a:gd name="connsiteX5" fmla="*/ 199903 w 790945"/>
                  <a:gd name="connsiteY5" fmla="*/ 439325 h 467540"/>
                  <a:gd name="connsiteX6" fmla="*/ 18117 w 790945"/>
                  <a:gd name="connsiteY6" fmla="*/ 467030 h 467540"/>
                  <a:gd name="connsiteX7" fmla="*/ 4716 w 790945"/>
                  <a:gd name="connsiteY7" fmla="*/ 455838 h 467540"/>
                  <a:gd name="connsiteX8" fmla="*/ 4816 w 790945"/>
                  <a:gd name="connsiteY8" fmla="*/ 395509 h 467540"/>
                  <a:gd name="connsiteX9" fmla="*/ 18267 w 790945"/>
                  <a:gd name="connsiteY9" fmla="*/ 380453 h 467540"/>
                  <a:gd name="connsiteX10" fmla="*/ 251849 w 790945"/>
                  <a:gd name="connsiteY10" fmla="*/ 345520 h 467540"/>
                  <a:gd name="connsiteX11" fmla="*/ 441265 w 790945"/>
                  <a:gd name="connsiteY11" fmla="*/ 316460 h 467540"/>
                  <a:gd name="connsiteX12" fmla="*/ 663354 w 790945"/>
                  <a:gd name="connsiteY12" fmla="*/ 283335 h 467540"/>
                  <a:gd name="connsiteX13" fmla="*/ 776381 w 790945"/>
                  <a:gd name="connsiteY13" fmla="*/ 266923 h 467540"/>
                  <a:gd name="connsiteX14" fmla="*/ 769655 w 790945"/>
                  <a:gd name="connsiteY14" fmla="*/ 128251 h 467540"/>
                  <a:gd name="connsiteX15" fmla="*/ 783858 w 790945"/>
                  <a:gd name="connsiteY15" fmla="*/ 140598 h 467540"/>
                  <a:gd name="connsiteX16" fmla="*/ 783708 w 790945"/>
                  <a:gd name="connsiteY16" fmla="*/ 171765 h 467540"/>
                  <a:gd name="connsiteX17" fmla="*/ 741198 w 790945"/>
                  <a:gd name="connsiteY17" fmla="*/ 220198 h 467540"/>
                  <a:gd name="connsiteX18" fmla="*/ 379682 w 790945"/>
                  <a:gd name="connsiteY18" fmla="*/ 275207 h 467540"/>
                  <a:gd name="connsiteX19" fmla="*/ 19922 w 790945"/>
                  <a:gd name="connsiteY19" fmla="*/ 329461 h 467540"/>
                  <a:gd name="connsiteX20" fmla="*/ 549 w 790945"/>
                  <a:gd name="connsiteY20" fmla="*/ 312547 h 467540"/>
                  <a:gd name="connsiteX21" fmla="*/ 449 w 790945"/>
                  <a:gd name="connsiteY21" fmla="*/ 269835 h 467540"/>
                  <a:gd name="connsiteX22" fmla="*/ 23436 w 790945"/>
                  <a:gd name="connsiteY22" fmla="*/ 241178 h 467540"/>
                  <a:gd name="connsiteX23" fmla="*/ 268562 w 790945"/>
                  <a:gd name="connsiteY23" fmla="*/ 205242 h 467540"/>
                  <a:gd name="connsiteX24" fmla="*/ 509472 w 790945"/>
                  <a:gd name="connsiteY24" fmla="*/ 167850 h 467540"/>
                  <a:gd name="connsiteX25" fmla="*/ 769655 w 790945"/>
                  <a:gd name="connsiteY25" fmla="*/ 128251 h 467540"/>
                  <a:gd name="connsiteX26" fmla="*/ 763031 w 790945"/>
                  <a:gd name="connsiteY26" fmla="*/ 970 h 467540"/>
                  <a:gd name="connsiteX27" fmla="*/ 783809 w 790945"/>
                  <a:gd name="connsiteY27" fmla="*/ 17081 h 467540"/>
                  <a:gd name="connsiteX28" fmla="*/ 783709 w 790945"/>
                  <a:gd name="connsiteY28" fmla="*/ 42326 h 467540"/>
                  <a:gd name="connsiteX29" fmla="*/ 743407 w 790945"/>
                  <a:gd name="connsiteY29" fmla="*/ 89655 h 467540"/>
                  <a:gd name="connsiteX30" fmla="*/ 471830 w 790945"/>
                  <a:gd name="connsiteY30" fmla="*/ 131513 h 467540"/>
                  <a:gd name="connsiteX31" fmla="*/ 200205 w 790945"/>
                  <a:gd name="connsiteY31" fmla="*/ 173171 h 467540"/>
                  <a:gd name="connsiteX32" fmla="*/ 14553 w 790945"/>
                  <a:gd name="connsiteY32" fmla="*/ 201126 h 467540"/>
                  <a:gd name="connsiteX33" fmla="*/ 650 w 790945"/>
                  <a:gd name="connsiteY33" fmla="*/ 188478 h 467540"/>
                  <a:gd name="connsiteX34" fmla="*/ 450 w 790945"/>
                  <a:gd name="connsiteY34" fmla="*/ 132115 h 467540"/>
                  <a:gd name="connsiteX35" fmla="*/ 16661 w 790945"/>
                  <a:gd name="connsiteY35" fmla="*/ 112993 h 467540"/>
                  <a:gd name="connsiteX36" fmla="*/ 179375 w 790945"/>
                  <a:gd name="connsiteY36" fmla="*/ 88852 h 467540"/>
                  <a:gd name="connsiteX37" fmla="*/ 374563 w 790945"/>
                  <a:gd name="connsiteY37" fmla="*/ 59591 h 467540"/>
                  <a:gd name="connsiteX38" fmla="*/ 596601 w 790945"/>
                  <a:gd name="connsiteY38" fmla="*/ 26417 h 467540"/>
                  <a:gd name="connsiteX39" fmla="*/ 763031 w 790945"/>
                  <a:gd name="connsiteY39" fmla="*/ 970 h 46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90945" h="467540">
                    <a:moveTo>
                      <a:pt x="776381" y="266923"/>
                    </a:moveTo>
                    <a:cubicBezTo>
                      <a:pt x="788126" y="264965"/>
                      <a:pt x="791639" y="267525"/>
                      <a:pt x="790836" y="278918"/>
                    </a:cubicBezTo>
                    <a:cubicBezTo>
                      <a:pt x="790183" y="288656"/>
                      <a:pt x="790686" y="298443"/>
                      <a:pt x="790686" y="308129"/>
                    </a:cubicBezTo>
                    <a:cubicBezTo>
                      <a:pt x="790686" y="351995"/>
                      <a:pt x="790535" y="351091"/>
                      <a:pt x="747473" y="357365"/>
                    </a:cubicBezTo>
                    <a:cubicBezTo>
                      <a:pt x="655524" y="370765"/>
                      <a:pt x="563729" y="385421"/>
                      <a:pt x="471881" y="399173"/>
                    </a:cubicBezTo>
                    <a:cubicBezTo>
                      <a:pt x="381239" y="412774"/>
                      <a:pt x="290546" y="425874"/>
                      <a:pt x="199903" y="439325"/>
                    </a:cubicBezTo>
                    <a:cubicBezTo>
                      <a:pt x="139274" y="448309"/>
                      <a:pt x="78594" y="457192"/>
                      <a:pt x="18117" y="467030"/>
                    </a:cubicBezTo>
                    <a:cubicBezTo>
                      <a:pt x="6925" y="468836"/>
                      <a:pt x="4466" y="466026"/>
                      <a:pt x="4716" y="455838"/>
                    </a:cubicBezTo>
                    <a:cubicBezTo>
                      <a:pt x="5167" y="435761"/>
                      <a:pt x="5017" y="415635"/>
                      <a:pt x="4816" y="395509"/>
                    </a:cubicBezTo>
                    <a:cubicBezTo>
                      <a:pt x="4716" y="386123"/>
                      <a:pt x="8480" y="381907"/>
                      <a:pt x="18267" y="380453"/>
                    </a:cubicBezTo>
                    <a:cubicBezTo>
                      <a:pt x="96161" y="369109"/>
                      <a:pt x="174005" y="357315"/>
                      <a:pt x="251849" y="345520"/>
                    </a:cubicBezTo>
                    <a:cubicBezTo>
                      <a:pt x="314989" y="335935"/>
                      <a:pt x="378127" y="325997"/>
                      <a:pt x="441265" y="316460"/>
                    </a:cubicBezTo>
                    <a:cubicBezTo>
                      <a:pt x="515295" y="305268"/>
                      <a:pt x="589325" y="294276"/>
                      <a:pt x="663354" y="283335"/>
                    </a:cubicBezTo>
                    <a:cubicBezTo>
                      <a:pt x="700997" y="277764"/>
                      <a:pt x="738840" y="273197"/>
                      <a:pt x="776381" y="266923"/>
                    </a:cubicBezTo>
                    <a:close/>
                    <a:moveTo>
                      <a:pt x="769655" y="128251"/>
                    </a:moveTo>
                    <a:cubicBezTo>
                      <a:pt x="779443" y="126745"/>
                      <a:pt x="784361" y="130007"/>
                      <a:pt x="783858" y="140598"/>
                    </a:cubicBezTo>
                    <a:cubicBezTo>
                      <a:pt x="783307" y="150987"/>
                      <a:pt x="783708" y="161376"/>
                      <a:pt x="783708" y="171765"/>
                    </a:cubicBezTo>
                    <a:cubicBezTo>
                      <a:pt x="783357" y="224915"/>
                      <a:pt x="789882" y="212167"/>
                      <a:pt x="741198" y="220198"/>
                    </a:cubicBezTo>
                    <a:cubicBezTo>
                      <a:pt x="620944" y="239973"/>
                      <a:pt x="500186" y="257088"/>
                      <a:pt x="379682" y="275207"/>
                    </a:cubicBezTo>
                    <a:cubicBezTo>
                      <a:pt x="259779" y="293274"/>
                      <a:pt x="139825" y="311192"/>
                      <a:pt x="19922" y="329461"/>
                    </a:cubicBezTo>
                    <a:cubicBezTo>
                      <a:pt x="5769" y="331619"/>
                      <a:pt x="-656" y="328056"/>
                      <a:pt x="549" y="312547"/>
                    </a:cubicBezTo>
                    <a:cubicBezTo>
                      <a:pt x="1654" y="298394"/>
                      <a:pt x="2205" y="283838"/>
                      <a:pt x="449" y="269835"/>
                    </a:cubicBezTo>
                    <a:cubicBezTo>
                      <a:pt x="-1960" y="251115"/>
                      <a:pt x="5268" y="243687"/>
                      <a:pt x="23436" y="241178"/>
                    </a:cubicBezTo>
                    <a:cubicBezTo>
                      <a:pt x="105196" y="229734"/>
                      <a:pt x="186904" y="217589"/>
                      <a:pt x="268562" y="205242"/>
                    </a:cubicBezTo>
                    <a:cubicBezTo>
                      <a:pt x="348915" y="193095"/>
                      <a:pt x="429169" y="180197"/>
                      <a:pt x="509472" y="167850"/>
                    </a:cubicBezTo>
                    <a:cubicBezTo>
                      <a:pt x="596200" y="154551"/>
                      <a:pt x="682927" y="141501"/>
                      <a:pt x="769655" y="128251"/>
                    </a:cubicBezTo>
                    <a:close/>
                    <a:moveTo>
                      <a:pt x="763031" y="970"/>
                    </a:moveTo>
                    <a:cubicBezTo>
                      <a:pt x="778389" y="-1640"/>
                      <a:pt x="785365" y="167"/>
                      <a:pt x="783809" y="17081"/>
                    </a:cubicBezTo>
                    <a:cubicBezTo>
                      <a:pt x="783056" y="25412"/>
                      <a:pt x="783709" y="33895"/>
                      <a:pt x="783709" y="42326"/>
                    </a:cubicBezTo>
                    <a:cubicBezTo>
                      <a:pt x="783709" y="82227"/>
                      <a:pt x="783859" y="83181"/>
                      <a:pt x="743407" y="89655"/>
                    </a:cubicBezTo>
                    <a:cubicBezTo>
                      <a:pt x="652965" y="104159"/>
                      <a:pt x="562372" y="117661"/>
                      <a:pt x="471830" y="131513"/>
                    </a:cubicBezTo>
                    <a:cubicBezTo>
                      <a:pt x="381288" y="145416"/>
                      <a:pt x="290747" y="159368"/>
                      <a:pt x="200205" y="173171"/>
                    </a:cubicBezTo>
                    <a:cubicBezTo>
                      <a:pt x="138320" y="182606"/>
                      <a:pt x="76436" y="191741"/>
                      <a:pt x="14553" y="201126"/>
                    </a:cubicBezTo>
                    <a:cubicBezTo>
                      <a:pt x="4364" y="202683"/>
                      <a:pt x="400" y="198717"/>
                      <a:pt x="650" y="188478"/>
                    </a:cubicBezTo>
                    <a:cubicBezTo>
                      <a:pt x="1052" y="169708"/>
                      <a:pt x="1655" y="150837"/>
                      <a:pt x="450" y="132115"/>
                    </a:cubicBezTo>
                    <a:cubicBezTo>
                      <a:pt x="-403" y="119217"/>
                      <a:pt x="5920" y="114600"/>
                      <a:pt x="16661" y="112993"/>
                    </a:cubicBezTo>
                    <a:cubicBezTo>
                      <a:pt x="70866" y="104862"/>
                      <a:pt x="125120" y="96933"/>
                      <a:pt x="179375" y="88852"/>
                    </a:cubicBezTo>
                    <a:cubicBezTo>
                      <a:pt x="244421" y="79166"/>
                      <a:pt x="309467" y="69328"/>
                      <a:pt x="374563" y="59591"/>
                    </a:cubicBezTo>
                    <a:cubicBezTo>
                      <a:pt x="448543" y="48499"/>
                      <a:pt x="522573" y="37509"/>
                      <a:pt x="596601" y="26417"/>
                    </a:cubicBezTo>
                    <a:cubicBezTo>
                      <a:pt x="652111" y="18085"/>
                      <a:pt x="707722" y="10356"/>
                      <a:pt x="763031" y="970"/>
                    </a:cubicBezTo>
                    <a:close/>
                  </a:path>
                </a:pathLst>
              </a:custGeom>
              <a:solidFill>
                <a:schemeClr val="accent3">
                  <a:lumMod val="75000"/>
                </a:schemeClr>
              </a:solidFill>
              <a:ln w="3910" cap="flat">
                <a:noFill/>
                <a:prstDash val="solid"/>
                <a:miter/>
              </a:ln>
            </p:spPr>
            <p:txBody>
              <a:bodyPr anchor="ctr"/>
              <a:lstStyle/>
              <a:p>
                <a:pPr fontAlgn="auto">
                  <a:spcBef>
                    <a:spcPts val="0"/>
                  </a:spcBef>
                  <a:spcAft>
                    <a:spcPts val="0"/>
                  </a:spcAft>
                  <a:defRPr/>
                </a:pPr>
                <a:endParaRPr lang="en-US" sz="4000">
                  <a:latin typeface="Times New Roman" panose="02020603050405020304" pitchFamily="18" charset="0"/>
                  <a:cs typeface="Times New Roman" panose="02020603050405020304" pitchFamily="18" charset="0"/>
                </a:endParaRPr>
              </a:p>
            </p:txBody>
          </p:sp>
          <p:sp>
            <p:nvSpPr>
              <p:cNvPr id="57" name="Freeform: Shape 56">
                <a:extLst>
                  <a:ext uri="{FF2B5EF4-FFF2-40B4-BE49-F238E27FC236}">
                    <a16:creationId xmlns:a16="http://schemas.microsoft.com/office/drawing/2014/main" id="{AAB8F3E9-1C90-CD0C-9B17-F5A6F8DFD67D}"/>
                  </a:ext>
                </a:extLst>
              </p:cNvPr>
              <p:cNvSpPr/>
              <p:nvPr/>
            </p:nvSpPr>
            <p:spPr>
              <a:xfrm>
                <a:off x="9190942" y="4571676"/>
                <a:ext cx="475085" cy="150801"/>
              </a:xfrm>
              <a:custGeom>
                <a:avLst/>
                <a:gdLst>
                  <a:gd name="connsiteX0" fmla="*/ 235 w 370838"/>
                  <a:gd name="connsiteY0" fmla="*/ 6142 h 116849"/>
                  <a:gd name="connsiteX1" fmla="*/ 85364 w 370838"/>
                  <a:gd name="connsiteY1" fmla="*/ 46007 h 116849"/>
                  <a:gd name="connsiteX2" fmla="*/ 322716 w 370838"/>
                  <a:gd name="connsiteY2" fmla="*/ 35757 h 116849"/>
                  <a:gd name="connsiteX3" fmla="*/ 352488 w 370838"/>
                  <a:gd name="connsiteY3" fmla="*/ 21439 h 116849"/>
                  <a:gd name="connsiteX4" fmla="*/ 367276 w 370838"/>
                  <a:gd name="connsiteY4" fmla="*/ 0 h 116849"/>
                  <a:gd name="connsiteX5" fmla="*/ 366533 w 370838"/>
                  <a:gd name="connsiteY5" fmla="*/ 67877 h 116849"/>
                  <a:gd name="connsiteX6" fmla="*/ 346972 w 370838"/>
                  <a:gd name="connsiteY6" fmla="*/ 87516 h 116849"/>
                  <a:gd name="connsiteX7" fmla="*/ 256835 w 370838"/>
                  <a:gd name="connsiteY7" fmla="*/ 111850 h 116849"/>
                  <a:gd name="connsiteX8" fmla="*/ 60169 w 370838"/>
                  <a:gd name="connsiteY8" fmla="*/ 101600 h 116849"/>
                  <a:gd name="connsiteX9" fmla="*/ 23395 w 370838"/>
                  <a:gd name="connsiteY9" fmla="*/ 87868 h 116849"/>
                  <a:gd name="connsiteX10" fmla="*/ 0 w 370838"/>
                  <a:gd name="connsiteY10" fmla="*/ 59974 h 116849"/>
                  <a:gd name="connsiteX11" fmla="*/ 235 w 370838"/>
                  <a:gd name="connsiteY11" fmla="*/ 6142 h 116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0838" h="116849">
                    <a:moveTo>
                      <a:pt x="235" y="6142"/>
                    </a:moveTo>
                    <a:cubicBezTo>
                      <a:pt x="22065" y="33410"/>
                      <a:pt x="53793" y="40452"/>
                      <a:pt x="85364" y="46007"/>
                    </a:cubicBezTo>
                    <a:cubicBezTo>
                      <a:pt x="165094" y="60013"/>
                      <a:pt x="244512" y="60013"/>
                      <a:pt x="322716" y="35757"/>
                    </a:cubicBezTo>
                    <a:cubicBezTo>
                      <a:pt x="333318" y="32471"/>
                      <a:pt x="343412" y="27894"/>
                      <a:pt x="352488" y="21439"/>
                    </a:cubicBezTo>
                    <a:cubicBezTo>
                      <a:pt x="359882" y="16157"/>
                      <a:pt x="367159" y="10446"/>
                      <a:pt x="367276" y="0"/>
                    </a:cubicBezTo>
                    <a:cubicBezTo>
                      <a:pt x="372049" y="22691"/>
                      <a:pt x="372245" y="45303"/>
                      <a:pt x="366533" y="67877"/>
                    </a:cubicBezTo>
                    <a:cubicBezTo>
                      <a:pt x="364146" y="78518"/>
                      <a:pt x="355540" y="83134"/>
                      <a:pt x="346972" y="87516"/>
                    </a:cubicBezTo>
                    <a:cubicBezTo>
                      <a:pt x="318687" y="102030"/>
                      <a:pt x="287937" y="107663"/>
                      <a:pt x="256835" y="111850"/>
                    </a:cubicBezTo>
                    <a:cubicBezTo>
                      <a:pt x="190641" y="120769"/>
                      <a:pt x="125033" y="117992"/>
                      <a:pt x="60169" y="101600"/>
                    </a:cubicBezTo>
                    <a:cubicBezTo>
                      <a:pt x="47416" y="98392"/>
                      <a:pt x="35053" y="94088"/>
                      <a:pt x="23395" y="87868"/>
                    </a:cubicBezTo>
                    <a:cubicBezTo>
                      <a:pt x="11815" y="81726"/>
                      <a:pt x="2739" y="73510"/>
                      <a:pt x="0" y="59974"/>
                    </a:cubicBezTo>
                    <a:cubicBezTo>
                      <a:pt x="117" y="41978"/>
                      <a:pt x="196" y="24060"/>
                      <a:pt x="235" y="6142"/>
                    </a:cubicBezTo>
                    <a:close/>
                  </a:path>
                </a:pathLst>
              </a:custGeom>
              <a:solidFill>
                <a:schemeClr val="accent4">
                  <a:lumMod val="50000"/>
                </a:schemeClr>
              </a:solidFill>
              <a:ln w="3910" cap="flat">
                <a:noFill/>
                <a:prstDash val="solid"/>
                <a:miter/>
              </a:ln>
            </p:spPr>
            <p:txBody>
              <a:bodyPr anchor="ctr"/>
              <a:lstStyle/>
              <a:p>
                <a:pPr fontAlgn="auto">
                  <a:spcBef>
                    <a:spcPts val="0"/>
                  </a:spcBef>
                  <a:spcAft>
                    <a:spcPts val="0"/>
                  </a:spcAft>
                  <a:defRPr/>
                </a:pPr>
                <a:endParaRPr lang="en-US" sz="4000">
                  <a:latin typeface="Times New Roman" panose="02020603050405020304" pitchFamily="18" charset="0"/>
                  <a:cs typeface="Times New Roman" panose="02020603050405020304" pitchFamily="18" charset="0"/>
                </a:endParaRPr>
              </a:p>
            </p:txBody>
          </p:sp>
          <p:sp>
            <p:nvSpPr>
              <p:cNvPr id="58" name="Freeform: Shape 57">
                <a:extLst>
                  <a:ext uri="{FF2B5EF4-FFF2-40B4-BE49-F238E27FC236}">
                    <a16:creationId xmlns:a16="http://schemas.microsoft.com/office/drawing/2014/main" id="{258D56FD-9E03-FCBA-0CD6-FC903C9CCE40}"/>
                  </a:ext>
                </a:extLst>
              </p:cNvPr>
              <p:cNvSpPr/>
              <p:nvPr/>
            </p:nvSpPr>
            <p:spPr>
              <a:xfrm>
                <a:off x="9190942" y="5767687"/>
                <a:ext cx="473352" cy="149068"/>
              </a:xfrm>
              <a:custGeom>
                <a:avLst/>
                <a:gdLst>
                  <a:gd name="connsiteX0" fmla="*/ 0 w 370177"/>
                  <a:gd name="connsiteY0" fmla="*/ 7277 h 116925"/>
                  <a:gd name="connsiteX1" fmla="*/ 43386 w 370177"/>
                  <a:gd name="connsiteY1" fmla="*/ 35679 h 116925"/>
                  <a:gd name="connsiteX2" fmla="*/ 322090 w 370177"/>
                  <a:gd name="connsiteY2" fmla="*/ 35679 h 116925"/>
                  <a:gd name="connsiteX3" fmla="*/ 367433 w 370177"/>
                  <a:gd name="connsiteY3" fmla="*/ 0 h 116925"/>
                  <a:gd name="connsiteX4" fmla="*/ 367002 w 370177"/>
                  <a:gd name="connsiteY4" fmla="*/ 65842 h 116925"/>
                  <a:gd name="connsiteX5" fmla="*/ 338600 w 370177"/>
                  <a:gd name="connsiteY5" fmla="*/ 91389 h 116925"/>
                  <a:gd name="connsiteX6" fmla="*/ 248972 w 370177"/>
                  <a:gd name="connsiteY6" fmla="*/ 113062 h 116925"/>
                  <a:gd name="connsiteX7" fmla="*/ 99330 w 370177"/>
                  <a:gd name="connsiteY7" fmla="*/ 110558 h 116925"/>
                  <a:gd name="connsiteX8" fmla="*/ 29185 w 370177"/>
                  <a:gd name="connsiteY8" fmla="*/ 91584 h 116925"/>
                  <a:gd name="connsiteX9" fmla="*/ 78 w 370177"/>
                  <a:gd name="connsiteY9" fmla="*/ 63338 h 116925"/>
                  <a:gd name="connsiteX10" fmla="*/ 0 w 370177"/>
                  <a:gd name="connsiteY10" fmla="*/ 7277 h 11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177" h="116925">
                    <a:moveTo>
                      <a:pt x="0" y="7277"/>
                    </a:moveTo>
                    <a:cubicBezTo>
                      <a:pt x="10876" y="22221"/>
                      <a:pt x="26329" y="30671"/>
                      <a:pt x="43386" y="35679"/>
                    </a:cubicBezTo>
                    <a:cubicBezTo>
                      <a:pt x="136222" y="62869"/>
                      <a:pt x="229332" y="62986"/>
                      <a:pt x="322090" y="35679"/>
                    </a:cubicBezTo>
                    <a:cubicBezTo>
                      <a:pt x="341182" y="30046"/>
                      <a:pt x="360743" y="22573"/>
                      <a:pt x="367433" y="0"/>
                    </a:cubicBezTo>
                    <a:cubicBezTo>
                      <a:pt x="371423" y="21986"/>
                      <a:pt x="370875" y="43895"/>
                      <a:pt x="367002" y="65842"/>
                    </a:cubicBezTo>
                    <a:cubicBezTo>
                      <a:pt x="362269" y="79613"/>
                      <a:pt x="350806" y="85951"/>
                      <a:pt x="338600" y="91389"/>
                    </a:cubicBezTo>
                    <a:cubicBezTo>
                      <a:pt x="310080" y="104103"/>
                      <a:pt x="279682" y="109502"/>
                      <a:pt x="248972" y="113062"/>
                    </a:cubicBezTo>
                    <a:cubicBezTo>
                      <a:pt x="199013" y="118852"/>
                      <a:pt x="149094" y="118226"/>
                      <a:pt x="99330" y="110558"/>
                    </a:cubicBezTo>
                    <a:cubicBezTo>
                      <a:pt x="75231" y="106842"/>
                      <a:pt x="51758" y="100895"/>
                      <a:pt x="29185" y="91584"/>
                    </a:cubicBezTo>
                    <a:cubicBezTo>
                      <a:pt x="15805" y="86068"/>
                      <a:pt x="3677" y="79026"/>
                      <a:pt x="78" y="63338"/>
                    </a:cubicBezTo>
                    <a:cubicBezTo>
                      <a:pt x="39" y="44638"/>
                      <a:pt x="39" y="25977"/>
                      <a:pt x="0" y="7277"/>
                    </a:cubicBezTo>
                    <a:close/>
                  </a:path>
                </a:pathLst>
              </a:custGeom>
              <a:solidFill>
                <a:schemeClr val="accent4">
                  <a:lumMod val="50000"/>
                </a:schemeClr>
              </a:solidFill>
              <a:ln w="3910" cap="flat">
                <a:noFill/>
                <a:prstDash val="solid"/>
                <a:miter/>
              </a:ln>
            </p:spPr>
            <p:txBody>
              <a:bodyPr anchor="ctr"/>
              <a:lstStyle/>
              <a:p>
                <a:pPr fontAlgn="auto">
                  <a:spcBef>
                    <a:spcPts val="0"/>
                  </a:spcBef>
                  <a:spcAft>
                    <a:spcPts val="0"/>
                  </a:spcAft>
                  <a:defRPr/>
                </a:pPr>
                <a:endParaRPr lang="en-US" sz="4000">
                  <a:latin typeface="Times New Roman" panose="02020603050405020304" pitchFamily="18" charset="0"/>
                  <a:cs typeface="Times New Roman" panose="02020603050405020304" pitchFamily="18" charset="0"/>
                </a:endParaRPr>
              </a:p>
            </p:txBody>
          </p:sp>
          <p:sp>
            <p:nvSpPr>
              <p:cNvPr id="59" name="Freeform: Shape 58">
                <a:extLst>
                  <a:ext uri="{FF2B5EF4-FFF2-40B4-BE49-F238E27FC236}">
                    <a16:creationId xmlns:a16="http://schemas.microsoft.com/office/drawing/2014/main" id="{599AB513-E85C-60D9-FE70-B62BC3584655}"/>
                  </a:ext>
                </a:extLst>
              </p:cNvPr>
              <p:cNvSpPr/>
              <p:nvPr/>
            </p:nvSpPr>
            <p:spPr>
              <a:xfrm>
                <a:off x="9187474" y="5911554"/>
                <a:ext cx="473352" cy="143869"/>
              </a:xfrm>
              <a:custGeom>
                <a:avLst/>
                <a:gdLst>
                  <a:gd name="connsiteX0" fmla="*/ 369663 w 369662"/>
                  <a:gd name="connsiteY0" fmla="*/ 63612 h 112246"/>
                  <a:gd name="connsiteX1" fmla="*/ 304329 w 369662"/>
                  <a:gd name="connsiteY1" fmla="*/ 97961 h 112246"/>
                  <a:gd name="connsiteX2" fmla="*/ 51836 w 369662"/>
                  <a:gd name="connsiteY2" fmla="*/ 94049 h 112246"/>
                  <a:gd name="connsiteX3" fmla="*/ 2856 w 369662"/>
                  <a:gd name="connsiteY3" fmla="*/ 65881 h 112246"/>
                  <a:gd name="connsiteX4" fmla="*/ 0 w 369662"/>
                  <a:gd name="connsiteY4" fmla="*/ 7003 h 112246"/>
                  <a:gd name="connsiteX5" fmla="*/ 6964 w 369662"/>
                  <a:gd name="connsiteY5" fmla="*/ 7864 h 112246"/>
                  <a:gd name="connsiteX6" fmla="*/ 106020 w 369662"/>
                  <a:gd name="connsiteY6" fmla="*/ 44755 h 112246"/>
                  <a:gd name="connsiteX7" fmla="*/ 293962 w 369662"/>
                  <a:gd name="connsiteY7" fmla="*/ 39044 h 112246"/>
                  <a:gd name="connsiteX8" fmla="*/ 349006 w 369662"/>
                  <a:gd name="connsiteY8" fmla="*/ 18622 h 112246"/>
                  <a:gd name="connsiteX9" fmla="*/ 369467 w 369662"/>
                  <a:gd name="connsiteY9" fmla="*/ 0 h 112246"/>
                  <a:gd name="connsiteX10" fmla="*/ 369663 w 369662"/>
                  <a:gd name="connsiteY10" fmla="*/ 63612 h 11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662" h="112246">
                    <a:moveTo>
                      <a:pt x="369663" y="63612"/>
                    </a:moveTo>
                    <a:cubicBezTo>
                      <a:pt x="353153" y="85051"/>
                      <a:pt x="328859" y="92289"/>
                      <a:pt x="304329" y="97961"/>
                    </a:cubicBezTo>
                    <a:cubicBezTo>
                      <a:pt x="219904" y="117522"/>
                      <a:pt x="135636" y="117718"/>
                      <a:pt x="51836" y="94049"/>
                    </a:cubicBezTo>
                    <a:cubicBezTo>
                      <a:pt x="33215" y="88807"/>
                      <a:pt x="16040" y="80708"/>
                      <a:pt x="2856" y="65881"/>
                    </a:cubicBezTo>
                    <a:cubicBezTo>
                      <a:pt x="-1800" y="46438"/>
                      <a:pt x="2113" y="26603"/>
                      <a:pt x="0" y="7003"/>
                    </a:cubicBezTo>
                    <a:cubicBezTo>
                      <a:pt x="2543" y="5438"/>
                      <a:pt x="5125" y="6181"/>
                      <a:pt x="6964" y="7864"/>
                    </a:cubicBezTo>
                    <a:cubicBezTo>
                      <a:pt x="34858" y="33919"/>
                      <a:pt x="70732" y="40061"/>
                      <a:pt x="106020" y="44755"/>
                    </a:cubicBezTo>
                    <a:cubicBezTo>
                      <a:pt x="168772" y="53088"/>
                      <a:pt x="231719" y="53323"/>
                      <a:pt x="293962" y="39044"/>
                    </a:cubicBezTo>
                    <a:cubicBezTo>
                      <a:pt x="313132" y="34662"/>
                      <a:pt x="331871" y="29068"/>
                      <a:pt x="349006" y="18622"/>
                    </a:cubicBezTo>
                    <a:cubicBezTo>
                      <a:pt x="357222" y="13615"/>
                      <a:pt x="358865" y="1956"/>
                      <a:pt x="369467" y="0"/>
                    </a:cubicBezTo>
                    <a:cubicBezTo>
                      <a:pt x="369545" y="21243"/>
                      <a:pt x="369584" y="42447"/>
                      <a:pt x="369663" y="63612"/>
                    </a:cubicBezTo>
                    <a:close/>
                  </a:path>
                </a:pathLst>
              </a:custGeom>
              <a:solidFill>
                <a:schemeClr val="accent4">
                  <a:lumMod val="50000"/>
                </a:schemeClr>
              </a:solidFill>
              <a:ln w="3910" cap="flat">
                <a:noFill/>
                <a:prstDash val="solid"/>
                <a:miter/>
              </a:ln>
            </p:spPr>
            <p:txBody>
              <a:bodyPr anchor="ctr"/>
              <a:lstStyle/>
              <a:p>
                <a:pPr fontAlgn="auto">
                  <a:spcBef>
                    <a:spcPts val="0"/>
                  </a:spcBef>
                  <a:spcAft>
                    <a:spcPts val="0"/>
                  </a:spcAft>
                  <a:defRPr/>
                </a:pPr>
                <a:endParaRPr lang="en-US" sz="4000">
                  <a:latin typeface="Times New Roman" panose="02020603050405020304" pitchFamily="18" charset="0"/>
                  <a:cs typeface="Times New Roman" panose="02020603050405020304" pitchFamily="18" charset="0"/>
                </a:endParaRPr>
              </a:p>
            </p:txBody>
          </p:sp>
          <p:sp>
            <p:nvSpPr>
              <p:cNvPr id="60" name="Freeform: Shape 59">
                <a:extLst>
                  <a:ext uri="{FF2B5EF4-FFF2-40B4-BE49-F238E27FC236}">
                    <a16:creationId xmlns:a16="http://schemas.microsoft.com/office/drawing/2014/main" id="{6F9A81AB-9DA9-1ACD-4CFF-356868AE68BC}"/>
                  </a:ext>
                </a:extLst>
              </p:cNvPr>
              <p:cNvSpPr/>
              <p:nvPr/>
            </p:nvSpPr>
            <p:spPr>
              <a:xfrm>
                <a:off x="9189208" y="4715543"/>
                <a:ext cx="476818" cy="143869"/>
              </a:xfrm>
              <a:custGeom>
                <a:avLst/>
                <a:gdLst>
                  <a:gd name="connsiteX0" fmla="*/ 367237 w 370706"/>
                  <a:gd name="connsiteY0" fmla="*/ 66194 h 112027"/>
                  <a:gd name="connsiteX1" fmla="*/ 287272 w 370706"/>
                  <a:gd name="connsiteY1" fmla="*/ 101717 h 112027"/>
                  <a:gd name="connsiteX2" fmla="*/ 59504 w 370706"/>
                  <a:gd name="connsiteY2" fmla="*/ 96474 h 112027"/>
                  <a:gd name="connsiteX3" fmla="*/ 469 w 370706"/>
                  <a:gd name="connsiteY3" fmla="*/ 62947 h 112027"/>
                  <a:gd name="connsiteX4" fmla="*/ 0 w 370706"/>
                  <a:gd name="connsiteY4" fmla="*/ 7433 h 112027"/>
                  <a:gd name="connsiteX5" fmla="*/ 5829 w 370706"/>
                  <a:gd name="connsiteY5" fmla="*/ 8333 h 112027"/>
                  <a:gd name="connsiteX6" fmla="*/ 131215 w 370706"/>
                  <a:gd name="connsiteY6" fmla="*/ 47690 h 112027"/>
                  <a:gd name="connsiteX7" fmla="*/ 286724 w 370706"/>
                  <a:gd name="connsiteY7" fmla="*/ 40530 h 112027"/>
                  <a:gd name="connsiteX8" fmla="*/ 367550 w 370706"/>
                  <a:gd name="connsiteY8" fmla="*/ 0 h 112027"/>
                  <a:gd name="connsiteX9" fmla="*/ 367237 w 370706"/>
                  <a:gd name="connsiteY9" fmla="*/ 66194 h 11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706" h="112027">
                    <a:moveTo>
                      <a:pt x="367237" y="66194"/>
                    </a:moveTo>
                    <a:cubicBezTo>
                      <a:pt x="345407" y="88846"/>
                      <a:pt x="316340" y="96161"/>
                      <a:pt x="287272" y="101717"/>
                    </a:cubicBezTo>
                    <a:cubicBezTo>
                      <a:pt x="211102" y="116309"/>
                      <a:pt x="134931" y="116153"/>
                      <a:pt x="59504" y="96474"/>
                    </a:cubicBezTo>
                    <a:cubicBezTo>
                      <a:pt x="37127" y="90645"/>
                      <a:pt x="15023" y="83134"/>
                      <a:pt x="469" y="62947"/>
                    </a:cubicBezTo>
                    <a:cubicBezTo>
                      <a:pt x="313" y="44442"/>
                      <a:pt x="157" y="25938"/>
                      <a:pt x="0" y="7433"/>
                    </a:cubicBezTo>
                    <a:cubicBezTo>
                      <a:pt x="2034" y="7120"/>
                      <a:pt x="4264" y="7042"/>
                      <a:pt x="5829" y="8333"/>
                    </a:cubicBezTo>
                    <a:cubicBezTo>
                      <a:pt x="42408" y="38066"/>
                      <a:pt x="86929" y="44247"/>
                      <a:pt x="131215" y="47690"/>
                    </a:cubicBezTo>
                    <a:cubicBezTo>
                      <a:pt x="183090" y="51719"/>
                      <a:pt x="235240" y="51758"/>
                      <a:pt x="286724" y="40530"/>
                    </a:cubicBezTo>
                    <a:cubicBezTo>
                      <a:pt x="317278" y="33879"/>
                      <a:pt x="346228" y="24725"/>
                      <a:pt x="367550" y="0"/>
                    </a:cubicBezTo>
                    <a:cubicBezTo>
                      <a:pt x="372166" y="22104"/>
                      <a:pt x="371423" y="44169"/>
                      <a:pt x="367237" y="66194"/>
                    </a:cubicBezTo>
                    <a:close/>
                  </a:path>
                </a:pathLst>
              </a:custGeom>
              <a:solidFill>
                <a:schemeClr val="accent4">
                  <a:lumMod val="50000"/>
                </a:schemeClr>
              </a:solidFill>
              <a:ln w="3910" cap="flat">
                <a:noFill/>
                <a:prstDash val="solid"/>
                <a:miter/>
              </a:ln>
            </p:spPr>
            <p:txBody>
              <a:bodyPr anchor="ctr"/>
              <a:lstStyle/>
              <a:p>
                <a:pPr fontAlgn="auto">
                  <a:spcBef>
                    <a:spcPts val="0"/>
                  </a:spcBef>
                  <a:spcAft>
                    <a:spcPts val="0"/>
                  </a:spcAft>
                  <a:defRPr/>
                </a:pPr>
                <a:endParaRPr lang="en-US" sz="4000">
                  <a:latin typeface="Times New Roman" panose="02020603050405020304" pitchFamily="18" charset="0"/>
                  <a:cs typeface="Times New Roman" panose="02020603050405020304" pitchFamily="18" charset="0"/>
                </a:endParaRPr>
              </a:p>
            </p:txBody>
          </p:sp>
          <p:sp>
            <p:nvSpPr>
              <p:cNvPr id="69" name="Freeform: Shape 68">
                <a:extLst>
                  <a:ext uri="{FF2B5EF4-FFF2-40B4-BE49-F238E27FC236}">
                    <a16:creationId xmlns:a16="http://schemas.microsoft.com/office/drawing/2014/main" id="{045ED7E4-9C9A-9CDD-2FA2-F8381B98C1EE}"/>
                  </a:ext>
                </a:extLst>
              </p:cNvPr>
              <p:cNvSpPr/>
              <p:nvPr/>
            </p:nvSpPr>
            <p:spPr>
              <a:xfrm>
                <a:off x="8100327" y="4602876"/>
                <a:ext cx="790653" cy="1159610"/>
              </a:xfrm>
              <a:custGeom>
                <a:avLst/>
                <a:gdLst>
                  <a:gd name="connsiteX0" fmla="*/ 23229 w 791282"/>
                  <a:gd name="connsiteY0" fmla="*/ 961821 h 1160545"/>
                  <a:gd name="connsiteX1" fmla="*/ 135955 w 791282"/>
                  <a:gd name="connsiteY1" fmla="*/ 979941 h 1160545"/>
                  <a:gd name="connsiteX2" fmla="*/ 356187 w 791282"/>
                  <a:gd name="connsiteY2" fmla="*/ 1012312 h 1160545"/>
                  <a:gd name="connsiteX3" fmla="*/ 566682 w 791282"/>
                  <a:gd name="connsiteY3" fmla="*/ 1044484 h 1160545"/>
                  <a:gd name="connsiteX4" fmla="*/ 761919 w 791282"/>
                  <a:gd name="connsiteY4" fmla="*/ 1073694 h 1160545"/>
                  <a:gd name="connsiteX5" fmla="*/ 786613 w 791282"/>
                  <a:gd name="connsiteY5" fmla="*/ 1100747 h 1160545"/>
                  <a:gd name="connsiteX6" fmla="*/ 786463 w 791282"/>
                  <a:gd name="connsiteY6" fmla="*/ 1122078 h 1160545"/>
                  <a:gd name="connsiteX7" fmla="*/ 743651 w 791282"/>
                  <a:gd name="connsiteY7" fmla="*/ 1157210 h 1160545"/>
                  <a:gd name="connsiteX8" fmla="*/ 467858 w 791282"/>
                  <a:gd name="connsiteY8" fmla="*/ 1116807 h 1160545"/>
                  <a:gd name="connsiteX9" fmla="*/ 175253 w 791282"/>
                  <a:gd name="connsiteY9" fmla="*/ 1071386 h 1160545"/>
                  <a:gd name="connsiteX10" fmla="*/ 14396 w 791282"/>
                  <a:gd name="connsiteY10" fmla="*/ 1047646 h 1160545"/>
                  <a:gd name="connsiteX11" fmla="*/ 442 w 791282"/>
                  <a:gd name="connsiteY11" fmla="*/ 1031887 h 1160545"/>
                  <a:gd name="connsiteX12" fmla="*/ 241 w 791282"/>
                  <a:gd name="connsiteY12" fmla="*/ 981345 h 1160545"/>
                  <a:gd name="connsiteX13" fmla="*/ 23229 w 791282"/>
                  <a:gd name="connsiteY13" fmla="*/ 961821 h 1160545"/>
                  <a:gd name="connsiteX14" fmla="*/ 27144 w 791282"/>
                  <a:gd name="connsiteY14" fmla="*/ 592 h 1160545"/>
                  <a:gd name="connsiteX15" fmla="*/ 381181 w 791282"/>
                  <a:gd name="connsiteY15" fmla="*/ 54545 h 1160545"/>
                  <a:gd name="connsiteX16" fmla="*/ 704554 w 791282"/>
                  <a:gd name="connsiteY16" fmla="*/ 104082 h 1160545"/>
                  <a:gd name="connsiteX17" fmla="*/ 767892 w 791282"/>
                  <a:gd name="connsiteY17" fmla="*/ 112565 h 1160545"/>
                  <a:gd name="connsiteX18" fmla="*/ 791281 w 791282"/>
                  <a:gd name="connsiteY18" fmla="*/ 139266 h 1160545"/>
                  <a:gd name="connsiteX19" fmla="*/ 790829 w 791282"/>
                  <a:gd name="connsiteY19" fmla="*/ 549867 h 1160545"/>
                  <a:gd name="connsiteX20" fmla="*/ 790829 w 791282"/>
                  <a:gd name="connsiteY20" fmla="*/ 958510 h 1160545"/>
                  <a:gd name="connsiteX21" fmla="*/ 767190 w 791282"/>
                  <a:gd name="connsiteY21" fmla="*/ 979038 h 1160545"/>
                  <a:gd name="connsiteX22" fmla="*/ 522114 w 791282"/>
                  <a:gd name="connsiteY22" fmla="*/ 941998 h 1160545"/>
                  <a:gd name="connsiteX23" fmla="*/ 303890 w 791282"/>
                  <a:gd name="connsiteY23" fmla="*/ 908872 h 1160545"/>
                  <a:gd name="connsiteX24" fmla="*/ 81750 w 791282"/>
                  <a:gd name="connsiteY24" fmla="*/ 875748 h 1160545"/>
                  <a:gd name="connsiteX25" fmla="*/ 24233 w 791282"/>
                  <a:gd name="connsiteY25" fmla="*/ 867517 h 1160545"/>
                  <a:gd name="connsiteX26" fmla="*/ 7971 w 791282"/>
                  <a:gd name="connsiteY26" fmla="*/ 842522 h 1160545"/>
                  <a:gd name="connsiteX27" fmla="*/ 8123 w 791282"/>
                  <a:gd name="connsiteY27" fmla="*/ 157584 h 1160545"/>
                  <a:gd name="connsiteX28" fmla="*/ 7821 w 791282"/>
                  <a:gd name="connsiteY28" fmla="*/ 17505 h 1160545"/>
                  <a:gd name="connsiteX29" fmla="*/ 27144 w 791282"/>
                  <a:gd name="connsiteY29" fmla="*/ 592 h 1160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282" h="1160545">
                    <a:moveTo>
                      <a:pt x="23229" y="961821"/>
                    </a:moveTo>
                    <a:cubicBezTo>
                      <a:pt x="60821" y="967894"/>
                      <a:pt x="98313" y="974269"/>
                      <a:pt x="135955" y="979941"/>
                    </a:cubicBezTo>
                    <a:cubicBezTo>
                      <a:pt x="209332" y="990931"/>
                      <a:pt x="282810" y="1001320"/>
                      <a:pt x="356187" y="1012312"/>
                    </a:cubicBezTo>
                    <a:cubicBezTo>
                      <a:pt x="426401" y="1022803"/>
                      <a:pt x="496516" y="1033743"/>
                      <a:pt x="566682" y="1044484"/>
                    </a:cubicBezTo>
                    <a:cubicBezTo>
                      <a:pt x="631728" y="1054421"/>
                      <a:pt x="696622" y="1065413"/>
                      <a:pt x="761919" y="1073694"/>
                    </a:cubicBezTo>
                    <a:cubicBezTo>
                      <a:pt x="780941" y="1076103"/>
                      <a:pt x="789122" y="1081474"/>
                      <a:pt x="786613" y="1100747"/>
                    </a:cubicBezTo>
                    <a:cubicBezTo>
                      <a:pt x="785709" y="1107723"/>
                      <a:pt x="786463" y="1114950"/>
                      <a:pt x="786463" y="1122078"/>
                    </a:cubicBezTo>
                    <a:cubicBezTo>
                      <a:pt x="786463" y="1164638"/>
                      <a:pt x="786613" y="1163735"/>
                      <a:pt x="743651" y="1157210"/>
                    </a:cubicBezTo>
                    <a:cubicBezTo>
                      <a:pt x="651804" y="1143207"/>
                      <a:pt x="559755" y="1130659"/>
                      <a:pt x="467858" y="1116807"/>
                    </a:cubicBezTo>
                    <a:cubicBezTo>
                      <a:pt x="370240" y="1102101"/>
                      <a:pt x="272771" y="1086442"/>
                      <a:pt x="175253" y="1071386"/>
                    </a:cubicBezTo>
                    <a:cubicBezTo>
                      <a:pt x="121700" y="1063104"/>
                      <a:pt x="68098" y="1054874"/>
                      <a:pt x="14396" y="1047646"/>
                    </a:cubicBezTo>
                    <a:cubicBezTo>
                      <a:pt x="3303" y="1046140"/>
                      <a:pt x="141" y="1042226"/>
                      <a:pt x="442" y="1031887"/>
                    </a:cubicBezTo>
                    <a:cubicBezTo>
                      <a:pt x="994" y="1015023"/>
                      <a:pt x="1897" y="998059"/>
                      <a:pt x="241" y="981345"/>
                    </a:cubicBezTo>
                    <a:cubicBezTo>
                      <a:pt x="-1665" y="962022"/>
                      <a:pt x="7871" y="959312"/>
                      <a:pt x="23229" y="961821"/>
                    </a:cubicBezTo>
                    <a:close/>
                    <a:moveTo>
                      <a:pt x="27144" y="592"/>
                    </a:moveTo>
                    <a:cubicBezTo>
                      <a:pt x="145140" y="18810"/>
                      <a:pt x="263186" y="36527"/>
                      <a:pt x="381181" y="54545"/>
                    </a:cubicBezTo>
                    <a:cubicBezTo>
                      <a:pt x="488989" y="71008"/>
                      <a:pt x="596746" y="87670"/>
                      <a:pt x="704554" y="104082"/>
                    </a:cubicBezTo>
                    <a:cubicBezTo>
                      <a:pt x="725633" y="107295"/>
                      <a:pt x="746713" y="110657"/>
                      <a:pt x="767892" y="112565"/>
                    </a:cubicBezTo>
                    <a:cubicBezTo>
                      <a:pt x="785107" y="114121"/>
                      <a:pt x="791381" y="120796"/>
                      <a:pt x="791281" y="139266"/>
                    </a:cubicBezTo>
                    <a:cubicBezTo>
                      <a:pt x="790428" y="276133"/>
                      <a:pt x="790829" y="412999"/>
                      <a:pt x="790829" y="549867"/>
                    </a:cubicBezTo>
                    <a:cubicBezTo>
                      <a:pt x="790829" y="686081"/>
                      <a:pt x="790829" y="822296"/>
                      <a:pt x="790829" y="958510"/>
                    </a:cubicBezTo>
                    <a:cubicBezTo>
                      <a:pt x="790829" y="982952"/>
                      <a:pt x="790277" y="982601"/>
                      <a:pt x="767190" y="979038"/>
                    </a:cubicBezTo>
                    <a:cubicBezTo>
                      <a:pt x="685531" y="966340"/>
                      <a:pt x="603823" y="954345"/>
                      <a:pt x="522114" y="941998"/>
                    </a:cubicBezTo>
                    <a:cubicBezTo>
                      <a:pt x="449389" y="931006"/>
                      <a:pt x="376664" y="919814"/>
                      <a:pt x="303890" y="908872"/>
                    </a:cubicBezTo>
                    <a:cubicBezTo>
                      <a:pt x="229860" y="897730"/>
                      <a:pt x="155830" y="886790"/>
                      <a:pt x="81750" y="875748"/>
                    </a:cubicBezTo>
                    <a:cubicBezTo>
                      <a:pt x="62578" y="872887"/>
                      <a:pt x="43455" y="869624"/>
                      <a:pt x="24233" y="867517"/>
                    </a:cubicBezTo>
                    <a:cubicBezTo>
                      <a:pt x="7821" y="865710"/>
                      <a:pt x="7971" y="855070"/>
                      <a:pt x="7971" y="842522"/>
                    </a:cubicBezTo>
                    <a:cubicBezTo>
                      <a:pt x="8173" y="614210"/>
                      <a:pt x="8123" y="385897"/>
                      <a:pt x="8123" y="157584"/>
                    </a:cubicBezTo>
                    <a:cubicBezTo>
                      <a:pt x="8123" y="110909"/>
                      <a:pt x="8624" y="64181"/>
                      <a:pt x="7821" y="17505"/>
                    </a:cubicBezTo>
                    <a:cubicBezTo>
                      <a:pt x="7569" y="2248"/>
                      <a:pt x="12690" y="-1668"/>
                      <a:pt x="27144" y="592"/>
                    </a:cubicBezTo>
                    <a:close/>
                  </a:path>
                </a:pathLst>
              </a:custGeom>
              <a:solidFill>
                <a:schemeClr val="accent3">
                  <a:lumMod val="75000"/>
                </a:schemeClr>
              </a:solidFill>
              <a:ln w="3910" cap="flat">
                <a:noFill/>
                <a:prstDash val="solid"/>
                <a:miter/>
              </a:ln>
            </p:spPr>
            <p:txBody>
              <a:bodyPr anchor="ctr"/>
              <a:lstStyle/>
              <a:p>
                <a:pPr fontAlgn="auto">
                  <a:spcBef>
                    <a:spcPts val="0"/>
                  </a:spcBef>
                  <a:spcAft>
                    <a:spcPts val="0"/>
                  </a:spcAft>
                  <a:defRPr/>
                </a:pPr>
                <a:endParaRPr lang="en-US" sz="4000">
                  <a:latin typeface="Times New Roman" panose="02020603050405020304" pitchFamily="18" charset="0"/>
                  <a:cs typeface="Times New Roman" panose="02020603050405020304" pitchFamily="18" charset="0"/>
                </a:endParaRPr>
              </a:p>
            </p:txBody>
          </p:sp>
        </p:grpSp>
        <p:grpSp>
          <p:nvGrpSpPr>
            <p:cNvPr id="138260" name="Group 70">
              <a:extLst>
                <a:ext uri="{FF2B5EF4-FFF2-40B4-BE49-F238E27FC236}">
                  <a16:creationId xmlns:a16="http://schemas.microsoft.com/office/drawing/2014/main" id="{8F7F00E1-2D47-F95B-BF9B-CC8806C848B3}"/>
                </a:ext>
              </a:extLst>
            </p:cNvPr>
            <p:cNvGrpSpPr>
              <a:grpSpLocks/>
            </p:cNvGrpSpPr>
            <p:nvPr/>
          </p:nvGrpSpPr>
          <p:grpSpPr bwMode="auto">
            <a:xfrm>
              <a:off x="8602144" y="2760634"/>
              <a:ext cx="1652749" cy="1664019"/>
              <a:chOff x="8602144" y="2760634"/>
              <a:chExt cx="1652749" cy="1664019"/>
            </a:xfrm>
          </p:grpSpPr>
          <p:sp>
            <p:nvSpPr>
              <p:cNvPr id="138261" name="Freeform: Shape 44">
                <a:extLst>
                  <a:ext uri="{FF2B5EF4-FFF2-40B4-BE49-F238E27FC236}">
                    <a16:creationId xmlns:a16="http://schemas.microsoft.com/office/drawing/2014/main" id="{D7887F22-F270-ABAD-608C-EFE253332D81}"/>
                  </a:ext>
                </a:extLst>
              </p:cNvPr>
              <p:cNvSpPr>
                <a:spLocks/>
              </p:cNvSpPr>
              <p:nvPr/>
            </p:nvSpPr>
            <p:spPr bwMode="auto">
              <a:xfrm>
                <a:off x="9346539" y="2761296"/>
                <a:ext cx="908354" cy="1222797"/>
              </a:xfrm>
              <a:custGeom>
                <a:avLst/>
                <a:gdLst>
                  <a:gd name="T0" fmla="*/ 92317 w 708045"/>
                  <a:gd name="T1" fmla="*/ 0 h 953148"/>
                  <a:gd name="T2" fmla="*/ 352651 w 708045"/>
                  <a:gd name="T3" fmla="*/ 56112 h 953148"/>
                  <a:gd name="T4" fmla="*/ 892993 w 708045"/>
                  <a:gd name="T5" fmla="*/ 712391 h 953148"/>
                  <a:gd name="T6" fmla="*/ 836830 w 708045"/>
                  <a:gd name="T7" fmla="*/ 1206859 h 953148"/>
                  <a:gd name="T8" fmla="*/ 812889 w 708045"/>
                  <a:gd name="T9" fmla="*/ 1222367 h 953148"/>
                  <a:gd name="T10" fmla="*/ 760642 w 708045"/>
                  <a:gd name="T11" fmla="*/ 1217349 h 953148"/>
                  <a:gd name="T12" fmla="*/ 661818 w 708045"/>
                  <a:gd name="T13" fmla="*/ 1203547 h 953148"/>
                  <a:gd name="T14" fmla="*/ 305674 w 708045"/>
                  <a:gd name="T15" fmla="*/ 1019953 h 953148"/>
                  <a:gd name="T16" fmla="*/ 100849 w 708045"/>
                  <a:gd name="T17" fmla="*/ 761075 h 953148"/>
                  <a:gd name="T18" fmla="*/ 77460 w 708045"/>
                  <a:gd name="T19" fmla="*/ 718565 h 953148"/>
                  <a:gd name="T20" fmla="*/ 12716 w 708045"/>
                  <a:gd name="T21" fmla="*/ 505109 h 953148"/>
                  <a:gd name="T22" fmla="*/ 27572 w 708045"/>
                  <a:gd name="T23" fmla="*/ 140882 h 953148"/>
                  <a:gd name="T24" fmla="*/ 67573 w 708045"/>
                  <a:gd name="T25" fmla="*/ 21129 h 953148"/>
                  <a:gd name="T26" fmla="*/ 92317 w 708045"/>
                  <a:gd name="T27" fmla="*/ 0 h 9531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08045" h="953148">
                    <a:moveTo>
                      <a:pt x="71959" y="0"/>
                    </a:moveTo>
                    <a:cubicBezTo>
                      <a:pt x="142261" y="2230"/>
                      <a:pt x="210216" y="17135"/>
                      <a:pt x="274885" y="43738"/>
                    </a:cubicBezTo>
                    <a:cubicBezTo>
                      <a:pt x="506369" y="138844"/>
                      <a:pt x="647481" y="310471"/>
                      <a:pt x="696071" y="555296"/>
                    </a:cubicBezTo>
                    <a:cubicBezTo>
                      <a:pt x="722282" y="687293"/>
                      <a:pt x="704482" y="816434"/>
                      <a:pt x="652293" y="940725"/>
                    </a:cubicBezTo>
                    <a:cubicBezTo>
                      <a:pt x="648381" y="949996"/>
                      <a:pt x="644234" y="954456"/>
                      <a:pt x="633632" y="952813"/>
                    </a:cubicBezTo>
                    <a:cubicBezTo>
                      <a:pt x="620174" y="950740"/>
                      <a:pt x="606521" y="950153"/>
                      <a:pt x="592906" y="948901"/>
                    </a:cubicBezTo>
                    <a:cubicBezTo>
                      <a:pt x="566108" y="953478"/>
                      <a:pt x="540952" y="944441"/>
                      <a:pt x="515875" y="938143"/>
                    </a:cubicBezTo>
                    <a:cubicBezTo>
                      <a:pt x="412281" y="912166"/>
                      <a:pt x="319405" y="864633"/>
                      <a:pt x="238267" y="795035"/>
                    </a:cubicBezTo>
                    <a:cubicBezTo>
                      <a:pt x="172033" y="738191"/>
                      <a:pt x="118514" y="671018"/>
                      <a:pt x="78610" y="593244"/>
                    </a:cubicBezTo>
                    <a:cubicBezTo>
                      <a:pt x="72859" y="582016"/>
                      <a:pt x="67578" y="570553"/>
                      <a:pt x="60379" y="560108"/>
                    </a:cubicBezTo>
                    <a:cubicBezTo>
                      <a:pt x="37884" y="506354"/>
                      <a:pt x="19888" y="451310"/>
                      <a:pt x="9912" y="393723"/>
                    </a:cubicBezTo>
                    <a:cubicBezTo>
                      <a:pt x="-6637" y="298187"/>
                      <a:pt x="-2255" y="203629"/>
                      <a:pt x="21492" y="109815"/>
                    </a:cubicBezTo>
                    <a:cubicBezTo>
                      <a:pt x="29551" y="77931"/>
                      <a:pt x="39840" y="46790"/>
                      <a:pt x="52672" y="16470"/>
                    </a:cubicBezTo>
                    <a:cubicBezTo>
                      <a:pt x="56428" y="7433"/>
                      <a:pt x="61240" y="430"/>
                      <a:pt x="71959" y="0"/>
                    </a:cubicBezTo>
                    <a:close/>
                  </a:path>
                </a:pathLst>
              </a:custGeom>
              <a:solidFill>
                <a:srgbClr val="824435"/>
              </a:solidFill>
              <a:ln>
                <a:noFill/>
              </a:ln>
              <a:extLst>
                <a:ext uri="{91240B29-F687-4F45-9708-019B960494DF}">
                  <a14:hiddenLine xmlns:a14="http://schemas.microsoft.com/office/drawing/2010/main" w="3910" cap="flat">
                    <a:solidFill>
                      <a:srgbClr val="000000"/>
                    </a:solidFill>
                    <a:prstDash val="solid"/>
                    <a:miter lim="800000"/>
                    <a:headEnd/>
                    <a:tailEnd/>
                  </a14:hiddenLine>
                </a:ext>
              </a:extLst>
            </p:spPr>
            <p:txBody>
              <a:bodyPr anchor="ctr"/>
              <a:lstStyle/>
              <a:p>
                <a:endParaRPr lang="vi-VN" sz="4000">
                  <a:latin typeface="Times New Roman" panose="02020603050405020304" pitchFamily="18" charset="0"/>
                  <a:cs typeface="Times New Roman" panose="02020603050405020304" pitchFamily="18" charset="0"/>
                </a:endParaRPr>
              </a:p>
            </p:txBody>
          </p:sp>
          <p:sp>
            <p:nvSpPr>
              <p:cNvPr id="138262" name="Freeform: Shape 45">
                <a:extLst>
                  <a:ext uri="{FF2B5EF4-FFF2-40B4-BE49-F238E27FC236}">
                    <a16:creationId xmlns:a16="http://schemas.microsoft.com/office/drawing/2014/main" id="{325DC5F0-F5E0-D6C7-7AB0-0BFA89A36975}"/>
                  </a:ext>
                </a:extLst>
              </p:cNvPr>
              <p:cNvSpPr>
                <a:spLocks/>
              </p:cNvSpPr>
              <p:nvPr/>
            </p:nvSpPr>
            <p:spPr bwMode="auto">
              <a:xfrm>
                <a:off x="8609518" y="2760634"/>
                <a:ext cx="829337" cy="1223567"/>
              </a:xfrm>
              <a:custGeom>
                <a:avLst/>
                <a:gdLst>
                  <a:gd name="T0" fmla="*/ 829337 w 646453"/>
                  <a:gd name="T1" fmla="*/ 662 h 953748"/>
                  <a:gd name="T2" fmla="*/ 811068 w 646453"/>
                  <a:gd name="T3" fmla="*/ 21743 h 953748"/>
                  <a:gd name="T4" fmla="*/ 748432 w 646453"/>
                  <a:gd name="T5" fmla="*/ 264309 h 953748"/>
                  <a:gd name="T6" fmla="*/ 750540 w 646453"/>
                  <a:gd name="T7" fmla="*/ 464917 h 953748"/>
                  <a:gd name="T8" fmla="*/ 815134 w 646453"/>
                  <a:gd name="T9" fmla="*/ 702966 h 953748"/>
                  <a:gd name="T10" fmla="*/ 818245 w 646453"/>
                  <a:gd name="T11" fmla="*/ 721335 h 953748"/>
                  <a:gd name="T12" fmla="*/ 815636 w 646453"/>
                  <a:gd name="T13" fmla="*/ 741361 h 953748"/>
                  <a:gd name="T14" fmla="*/ 682031 w 646453"/>
                  <a:gd name="T15" fmla="*/ 940714 h 953748"/>
                  <a:gd name="T16" fmla="*/ 333765 w 646453"/>
                  <a:gd name="T17" fmla="*/ 1177308 h 953748"/>
                  <a:gd name="T18" fmla="*/ 178327 w 646453"/>
                  <a:gd name="T19" fmla="*/ 1219367 h 953748"/>
                  <a:gd name="T20" fmla="*/ 149770 w 646453"/>
                  <a:gd name="T21" fmla="*/ 1218011 h 953748"/>
                  <a:gd name="T22" fmla="*/ 93658 w 646453"/>
                  <a:gd name="T23" fmla="*/ 1223231 h 953748"/>
                  <a:gd name="T24" fmla="*/ 70621 w 646453"/>
                  <a:gd name="T25" fmla="*/ 1208876 h 953748"/>
                  <a:gd name="T26" fmla="*/ 3116 w 646453"/>
                  <a:gd name="T27" fmla="*/ 935293 h 953748"/>
                  <a:gd name="T28" fmla="*/ 105553 w 646453"/>
                  <a:gd name="T29" fmla="*/ 450812 h 953748"/>
                  <a:gd name="T30" fmla="*/ 692772 w 646453"/>
                  <a:gd name="T31" fmla="*/ 15619 h 953748"/>
                  <a:gd name="T32" fmla="*/ 829337 w 646453"/>
                  <a:gd name="T33" fmla="*/ 662 h 9537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6453" h="953748">
                    <a:moveTo>
                      <a:pt x="646453" y="516"/>
                    </a:moveTo>
                    <a:cubicBezTo>
                      <a:pt x="639216" y="3842"/>
                      <a:pt x="635264" y="9710"/>
                      <a:pt x="632213" y="16948"/>
                    </a:cubicBezTo>
                    <a:cubicBezTo>
                      <a:pt x="606705" y="77586"/>
                      <a:pt x="590705" y="140886"/>
                      <a:pt x="583389" y="206024"/>
                    </a:cubicBezTo>
                    <a:cubicBezTo>
                      <a:pt x="577520" y="258017"/>
                      <a:pt x="578342" y="310166"/>
                      <a:pt x="585032" y="362394"/>
                    </a:cubicBezTo>
                    <a:cubicBezTo>
                      <a:pt x="593287" y="426749"/>
                      <a:pt x="610422" y="488327"/>
                      <a:pt x="635382" y="547949"/>
                    </a:cubicBezTo>
                    <a:cubicBezTo>
                      <a:pt x="637338" y="552604"/>
                      <a:pt x="640037" y="556986"/>
                      <a:pt x="637807" y="562267"/>
                    </a:cubicBezTo>
                    <a:cubicBezTo>
                      <a:pt x="641563" y="568018"/>
                      <a:pt x="638081" y="573026"/>
                      <a:pt x="635773" y="577877"/>
                    </a:cubicBezTo>
                    <a:cubicBezTo>
                      <a:pt x="608740" y="634799"/>
                      <a:pt x="573569" y="686245"/>
                      <a:pt x="531631" y="733269"/>
                    </a:cubicBezTo>
                    <a:cubicBezTo>
                      <a:pt x="456517" y="817498"/>
                      <a:pt x="365480" y="878059"/>
                      <a:pt x="260164" y="917690"/>
                    </a:cubicBezTo>
                    <a:cubicBezTo>
                      <a:pt x="220807" y="932517"/>
                      <a:pt x="180160" y="942336"/>
                      <a:pt x="139003" y="950474"/>
                    </a:cubicBezTo>
                    <a:cubicBezTo>
                      <a:pt x="131257" y="951999"/>
                      <a:pt x="124176" y="948948"/>
                      <a:pt x="116743" y="949417"/>
                    </a:cubicBezTo>
                    <a:cubicBezTo>
                      <a:pt x="102151" y="950708"/>
                      <a:pt x="87519" y="951530"/>
                      <a:pt x="73005" y="953486"/>
                    </a:cubicBezTo>
                    <a:cubicBezTo>
                      <a:pt x="63264" y="954816"/>
                      <a:pt x="58686" y="951100"/>
                      <a:pt x="55048" y="942297"/>
                    </a:cubicBezTo>
                    <a:cubicBezTo>
                      <a:pt x="26724" y="873834"/>
                      <a:pt x="8454" y="803102"/>
                      <a:pt x="2429" y="729044"/>
                    </a:cubicBezTo>
                    <a:cubicBezTo>
                      <a:pt x="-8486" y="595091"/>
                      <a:pt x="17256" y="468610"/>
                      <a:pt x="82277" y="351400"/>
                    </a:cubicBezTo>
                    <a:cubicBezTo>
                      <a:pt x="183211" y="169562"/>
                      <a:pt x="336491" y="56382"/>
                      <a:pt x="540003" y="12175"/>
                    </a:cubicBezTo>
                    <a:cubicBezTo>
                      <a:pt x="574978" y="4585"/>
                      <a:pt x="610265" y="-1909"/>
                      <a:pt x="646453" y="516"/>
                    </a:cubicBezTo>
                    <a:close/>
                  </a:path>
                </a:pathLst>
              </a:custGeom>
              <a:solidFill>
                <a:srgbClr val="6A352A"/>
              </a:solidFill>
              <a:ln>
                <a:noFill/>
              </a:ln>
              <a:extLst>
                <a:ext uri="{91240B29-F687-4F45-9708-019B960494DF}">
                  <a14:hiddenLine xmlns:a14="http://schemas.microsoft.com/office/drawing/2010/main" w="3910" cap="flat">
                    <a:solidFill>
                      <a:srgbClr val="000000"/>
                    </a:solidFill>
                    <a:prstDash val="solid"/>
                    <a:miter lim="800000"/>
                    <a:headEnd/>
                    <a:tailEnd/>
                  </a14:hiddenLine>
                </a:ext>
              </a:extLst>
            </p:spPr>
            <p:txBody>
              <a:bodyPr anchor="ctr"/>
              <a:lstStyle/>
              <a:p>
                <a:endParaRPr lang="vi-VN" sz="4000">
                  <a:latin typeface="Times New Roman" panose="02020603050405020304" pitchFamily="18" charset="0"/>
                  <a:cs typeface="Times New Roman" panose="02020603050405020304" pitchFamily="18" charset="0"/>
                </a:endParaRPr>
              </a:p>
            </p:txBody>
          </p:sp>
          <p:sp>
            <p:nvSpPr>
              <p:cNvPr id="138263" name="Freeform: Shape 46">
                <a:extLst>
                  <a:ext uri="{FF2B5EF4-FFF2-40B4-BE49-F238E27FC236}">
                    <a16:creationId xmlns:a16="http://schemas.microsoft.com/office/drawing/2014/main" id="{316E8250-2E55-18C6-A161-6B90541A6262}"/>
                  </a:ext>
                </a:extLst>
              </p:cNvPr>
              <p:cNvSpPr>
                <a:spLocks/>
              </p:cNvSpPr>
              <p:nvPr/>
            </p:nvSpPr>
            <p:spPr bwMode="auto">
              <a:xfrm>
                <a:off x="8750208" y="3481684"/>
                <a:ext cx="1358929" cy="894379"/>
              </a:xfrm>
              <a:custGeom>
                <a:avLst/>
                <a:gdLst>
                  <a:gd name="T0" fmla="*/ 9030 w 1059260"/>
                  <a:gd name="T1" fmla="*/ 496961 h 697152"/>
                  <a:gd name="T2" fmla="*/ 253454 w 1059260"/>
                  <a:gd name="T3" fmla="*/ 425039 h 697152"/>
                  <a:gd name="T4" fmla="*/ 673040 w 1059260"/>
                  <a:gd name="T5" fmla="*/ 12983 h 697152"/>
                  <a:gd name="T6" fmla="*/ 677506 w 1059260"/>
                  <a:gd name="T7" fmla="*/ 285 h 697152"/>
                  <a:gd name="T8" fmla="*/ 687996 w 1059260"/>
                  <a:gd name="T9" fmla="*/ 11225 h 697152"/>
                  <a:gd name="T10" fmla="*/ 1094631 w 1059260"/>
                  <a:gd name="T11" fmla="*/ 418012 h 697152"/>
                  <a:gd name="T12" fmla="*/ 1351702 w 1059260"/>
                  <a:gd name="T13" fmla="*/ 494853 h 697152"/>
                  <a:gd name="T14" fmla="*/ 1356973 w 1059260"/>
                  <a:gd name="T15" fmla="*/ 496911 h 697152"/>
                  <a:gd name="T16" fmla="*/ 1358930 w 1059260"/>
                  <a:gd name="T17" fmla="*/ 532345 h 697152"/>
                  <a:gd name="T18" fmla="*/ 1357876 w 1059260"/>
                  <a:gd name="T19" fmla="*/ 709262 h 697152"/>
                  <a:gd name="T20" fmla="*/ 1354865 w 1059260"/>
                  <a:gd name="T21" fmla="*/ 740029 h 697152"/>
                  <a:gd name="T22" fmla="*/ 1324701 w 1059260"/>
                  <a:gd name="T23" fmla="*/ 754433 h 697152"/>
                  <a:gd name="T24" fmla="*/ 1054680 w 1059260"/>
                  <a:gd name="T25" fmla="*/ 812051 h 697152"/>
                  <a:gd name="T26" fmla="*/ 831086 w 1059260"/>
                  <a:gd name="T27" fmla="*/ 885378 h 697152"/>
                  <a:gd name="T28" fmla="*/ 808550 w 1059260"/>
                  <a:gd name="T29" fmla="*/ 890347 h 697152"/>
                  <a:gd name="T30" fmla="*/ 787271 w 1059260"/>
                  <a:gd name="T31" fmla="*/ 866507 h 697152"/>
                  <a:gd name="T32" fmla="*/ 714495 w 1059260"/>
                  <a:gd name="T33" fmla="*/ 740682 h 697152"/>
                  <a:gd name="T34" fmla="*/ 649450 w 1059260"/>
                  <a:gd name="T35" fmla="*/ 740682 h 697152"/>
                  <a:gd name="T36" fmla="*/ 570602 w 1059260"/>
                  <a:gd name="T37" fmla="*/ 876444 h 697152"/>
                  <a:gd name="T38" fmla="*/ 553739 w 1059260"/>
                  <a:gd name="T39" fmla="*/ 894161 h 697152"/>
                  <a:gd name="T40" fmla="*/ 529347 w 1059260"/>
                  <a:gd name="T41" fmla="*/ 888591 h 697152"/>
                  <a:gd name="T42" fmla="*/ 17814 w 1059260"/>
                  <a:gd name="T43" fmla="*/ 757094 h 697152"/>
                  <a:gd name="T44" fmla="*/ 348 w 1059260"/>
                  <a:gd name="T45" fmla="*/ 743743 h 697152"/>
                  <a:gd name="T46" fmla="*/ 8027 w 1059260"/>
                  <a:gd name="T47" fmla="*/ 712776 h 697152"/>
                  <a:gd name="T48" fmla="*/ 8177 w 1059260"/>
                  <a:gd name="T49" fmla="*/ 558091 h 697152"/>
                  <a:gd name="T50" fmla="*/ 15104 w 1059260"/>
                  <a:gd name="T51" fmla="*/ 528731 h 697152"/>
                  <a:gd name="T52" fmla="*/ 9030 w 1059260"/>
                  <a:gd name="T53" fmla="*/ 496961 h 69715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59260" h="697152">
                    <a:moveTo>
                      <a:pt x="7039" y="387372"/>
                    </a:moveTo>
                    <a:cubicBezTo>
                      <a:pt x="72959" y="376926"/>
                      <a:pt x="136846" y="359595"/>
                      <a:pt x="197563" y="331310"/>
                    </a:cubicBezTo>
                    <a:cubicBezTo>
                      <a:pt x="344504" y="262847"/>
                      <a:pt x="453029" y="155262"/>
                      <a:pt x="524622" y="10120"/>
                    </a:cubicBezTo>
                    <a:cubicBezTo>
                      <a:pt x="526147" y="7029"/>
                      <a:pt x="526930" y="3547"/>
                      <a:pt x="528103" y="222"/>
                    </a:cubicBezTo>
                    <a:cubicBezTo>
                      <a:pt x="535263" y="-1304"/>
                      <a:pt x="534676" y="5425"/>
                      <a:pt x="536280" y="8750"/>
                    </a:cubicBezTo>
                    <a:cubicBezTo>
                      <a:pt x="605799" y="150606"/>
                      <a:pt x="710998" y="256900"/>
                      <a:pt x="853245" y="325833"/>
                    </a:cubicBezTo>
                    <a:cubicBezTo>
                      <a:pt x="916662" y="356583"/>
                      <a:pt x="983325" y="377435"/>
                      <a:pt x="1053627" y="385729"/>
                    </a:cubicBezTo>
                    <a:cubicBezTo>
                      <a:pt x="1055036" y="385885"/>
                      <a:pt x="1056366" y="386785"/>
                      <a:pt x="1057735" y="387333"/>
                    </a:cubicBezTo>
                    <a:cubicBezTo>
                      <a:pt x="1049833" y="396996"/>
                      <a:pt x="1049207" y="406268"/>
                      <a:pt x="1059261" y="414953"/>
                    </a:cubicBezTo>
                    <a:cubicBezTo>
                      <a:pt x="1057618" y="460921"/>
                      <a:pt x="1058831" y="506889"/>
                      <a:pt x="1058439" y="552857"/>
                    </a:cubicBezTo>
                    <a:cubicBezTo>
                      <a:pt x="1058361" y="560916"/>
                      <a:pt x="1059026" y="569054"/>
                      <a:pt x="1056092" y="576839"/>
                    </a:cubicBezTo>
                    <a:cubicBezTo>
                      <a:pt x="1051084" y="586424"/>
                      <a:pt x="1041382" y="586659"/>
                      <a:pt x="1032580" y="588067"/>
                    </a:cubicBezTo>
                    <a:cubicBezTo>
                      <a:pt x="961613" y="599334"/>
                      <a:pt x="891389" y="613848"/>
                      <a:pt x="822104" y="632979"/>
                    </a:cubicBezTo>
                    <a:cubicBezTo>
                      <a:pt x="763069" y="649254"/>
                      <a:pt x="705130" y="668736"/>
                      <a:pt x="647816" y="690136"/>
                    </a:cubicBezTo>
                    <a:cubicBezTo>
                      <a:pt x="642144" y="692249"/>
                      <a:pt x="636549" y="694792"/>
                      <a:pt x="630250" y="694009"/>
                    </a:cubicBezTo>
                    <a:cubicBezTo>
                      <a:pt x="621018" y="691153"/>
                      <a:pt x="617810" y="682742"/>
                      <a:pt x="613663" y="675426"/>
                    </a:cubicBezTo>
                    <a:cubicBezTo>
                      <a:pt x="595041" y="642564"/>
                      <a:pt x="576145" y="609858"/>
                      <a:pt x="556936" y="577348"/>
                    </a:cubicBezTo>
                    <a:cubicBezTo>
                      <a:pt x="539840" y="548515"/>
                      <a:pt x="523017" y="548828"/>
                      <a:pt x="506234" y="577348"/>
                    </a:cubicBezTo>
                    <a:cubicBezTo>
                      <a:pt x="485500" y="612479"/>
                      <a:pt x="466056" y="648354"/>
                      <a:pt x="444774" y="683172"/>
                    </a:cubicBezTo>
                    <a:cubicBezTo>
                      <a:pt x="441409" y="688649"/>
                      <a:pt x="438827" y="695065"/>
                      <a:pt x="431629" y="696982"/>
                    </a:cubicBezTo>
                    <a:cubicBezTo>
                      <a:pt x="424743" y="697882"/>
                      <a:pt x="418719" y="695026"/>
                      <a:pt x="412616" y="692640"/>
                    </a:cubicBezTo>
                    <a:cubicBezTo>
                      <a:pt x="283905" y="642094"/>
                      <a:pt x="150734" y="609036"/>
                      <a:pt x="13886" y="590141"/>
                    </a:cubicBezTo>
                    <a:cubicBezTo>
                      <a:pt x="8135" y="589358"/>
                      <a:pt x="-1763" y="591745"/>
                      <a:pt x="271" y="579734"/>
                    </a:cubicBezTo>
                    <a:cubicBezTo>
                      <a:pt x="6961" y="572849"/>
                      <a:pt x="6218" y="564046"/>
                      <a:pt x="6257" y="555596"/>
                    </a:cubicBezTo>
                    <a:cubicBezTo>
                      <a:pt x="6374" y="515418"/>
                      <a:pt x="6218" y="475200"/>
                      <a:pt x="6374" y="435022"/>
                    </a:cubicBezTo>
                    <a:cubicBezTo>
                      <a:pt x="6413" y="427041"/>
                      <a:pt x="5826" y="418787"/>
                      <a:pt x="11773" y="412136"/>
                    </a:cubicBezTo>
                    <a:cubicBezTo>
                      <a:pt x="10012" y="403881"/>
                      <a:pt x="16037" y="394257"/>
                      <a:pt x="7039" y="387372"/>
                    </a:cubicBezTo>
                    <a:close/>
                  </a:path>
                </a:pathLst>
              </a:custGeom>
              <a:solidFill>
                <a:srgbClr val="FED097"/>
              </a:solidFill>
              <a:ln>
                <a:noFill/>
              </a:ln>
              <a:extLst>
                <a:ext uri="{91240B29-F687-4F45-9708-019B960494DF}">
                  <a14:hiddenLine xmlns:a14="http://schemas.microsoft.com/office/drawing/2010/main" w="3910" cap="flat">
                    <a:solidFill>
                      <a:srgbClr val="000000"/>
                    </a:solidFill>
                    <a:prstDash val="solid"/>
                    <a:miter lim="800000"/>
                    <a:headEnd/>
                    <a:tailEnd/>
                  </a14:hiddenLine>
                </a:ext>
              </a:extLst>
            </p:spPr>
            <p:txBody>
              <a:bodyPr anchor="ctr"/>
              <a:lstStyle/>
              <a:p>
                <a:endParaRPr lang="vi-VN" sz="4000">
                  <a:latin typeface="Times New Roman" panose="02020603050405020304" pitchFamily="18" charset="0"/>
                  <a:cs typeface="Times New Roman" panose="02020603050405020304" pitchFamily="18" charset="0"/>
                </a:endParaRPr>
              </a:p>
            </p:txBody>
          </p:sp>
          <p:sp>
            <p:nvSpPr>
              <p:cNvPr id="138264" name="Freeform: Shape 51">
                <a:extLst>
                  <a:ext uri="{FF2B5EF4-FFF2-40B4-BE49-F238E27FC236}">
                    <a16:creationId xmlns:a16="http://schemas.microsoft.com/office/drawing/2014/main" id="{CB7693E3-627F-F3AB-2A77-798DB37F936B}"/>
                  </a:ext>
                </a:extLst>
              </p:cNvPr>
              <p:cNvSpPr>
                <a:spLocks/>
              </p:cNvSpPr>
              <p:nvPr/>
            </p:nvSpPr>
            <p:spPr bwMode="auto">
              <a:xfrm>
                <a:off x="8602144" y="4010415"/>
                <a:ext cx="163370" cy="218816"/>
              </a:xfrm>
              <a:custGeom>
                <a:avLst/>
                <a:gdLst>
                  <a:gd name="T0" fmla="*/ 147457 w 127344"/>
                  <a:gd name="T1" fmla="*/ 218576 h 170563"/>
                  <a:gd name="T2" fmla="*/ 3364 w 127344"/>
                  <a:gd name="T3" fmla="*/ 202666 h 170563"/>
                  <a:gd name="T4" fmla="*/ 141937 w 127344"/>
                  <a:gd name="T5" fmla="*/ 2008 h 170563"/>
                  <a:gd name="T6" fmla="*/ 163016 w 127344"/>
                  <a:gd name="T7" fmla="*/ 0 h 170563"/>
                  <a:gd name="T8" fmla="*/ 163367 w 127344"/>
                  <a:gd name="T9" fmla="*/ 201361 h 170563"/>
                  <a:gd name="T10" fmla="*/ 147457 w 127344"/>
                  <a:gd name="T11" fmla="*/ 218576 h 1705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7344" h="170563">
                    <a:moveTo>
                      <a:pt x="114940" y="170376"/>
                    </a:moveTo>
                    <a:cubicBezTo>
                      <a:pt x="77501" y="166229"/>
                      <a:pt x="40061" y="162121"/>
                      <a:pt x="2622" y="157974"/>
                    </a:cubicBezTo>
                    <a:cubicBezTo>
                      <a:pt x="-12284" y="82977"/>
                      <a:pt x="38066" y="13771"/>
                      <a:pt x="110637" y="1565"/>
                    </a:cubicBezTo>
                    <a:cubicBezTo>
                      <a:pt x="116036" y="665"/>
                      <a:pt x="121591" y="509"/>
                      <a:pt x="127068" y="0"/>
                    </a:cubicBezTo>
                    <a:cubicBezTo>
                      <a:pt x="127107" y="52306"/>
                      <a:pt x="126990" y="104612"/>
                      <a:pt x="127342" y="156957"/>
                    </a:cubicBezTo>
                    <a:cubicBezTo>
                      <a:pt x="127420" y="166190"/>
                      <a:pt x="125347" y="171667"/>
                      <a:pt x="114940" y="170376"/>
                    </a:cubicBezTo>
                    <a:close/>
                  </a:path>
                </a:pathLst>
              </a:custGeom>
              <a:solidFill>
                <a:srgbClr val="FAB08B"/>
              </a:solidFill>
              <a:ln>
                <a:noFill/>
              </a:ln>
              <a:extLst>
                <a:ext uri="{91240B29-F687-4F45-9708-019B960494DF}">
                  <a14:hiddenLine xmlns:a14="http://schemas.microsoft.com/office/drawing/2010/main" w="3910" cap="flat">
                    <a:solidFill>
                      <a:srgbClr val="000000"/>
                    </a:solidFill>
                    <a:prstDash val="solid"/>
                    <a:miter lim="800000"/>
                    <a:headEnd/>
                    <a:tailEnd/>
                  </a14:hiddenLine>
                </a:ext>
              </a:extLst>
            </p:spPr>
            <p:txBody>
              <a:bodyPr anchor="ctr"/>
              <a:lstStyle/>
              <a:p>
                <a:endParaRPr lang="vi-VN" sz="4000">
                  <a:latin typeface="Times New Roman" panose="02020603050405020304" pitchFamily="18" charset="0"/>
                  <a:cs typeface="Times New Roman" panose="02020603050405020304" pitchFamily="18" charset="0"/>
                </a:endParaRPr>
              </a:p>
            </p:txBody>
          </p:sp>
          <p:sp>
            <p:nvSpPr>
              <p:cNvPr id="138265" name="Freeform: Shape 52">
                <a:extLst>
                  <a:ext uri="{FF2B5EF4-FFF2-40B4-BE49-F238E27FC236}">
                    <a16:creationId xmlns:a16="http://schemas.microsoft.com/office/drawing/2014/main" id="{4A7C6379-C939-3A5B-7143-3ADFA5EE2631}"/>
                  </a:ext>
                </a:extLst>
              </p:cNvPr>
              <p:cNvSpPr>
                <a:spLocks/>
              </p:cNvSpPr>
              <p:nvPr/>
            </p:nvSpPr>
            <p:spPr bwMode="auto">
              <a:xfrm>
                <a:off x="10100674" y="4014079"/>
                <a:ext cx="148678" cy="210695"/>
              </a:xfrm>
              <a:custGeom>
                <a:avLst/>
                <a:gdLst>
                  <a:gd name="T0" fmla="*/ 144778 w 115892"/>
                  <a:gd name="T1" fmla="*/ 195187 h 164233"/>
                  <a:gd name="T2" fmla="*/ 97601 w 115892"/>
                  <a:gd name="T3" fmla="*/ 200507 h 164233"/>
                  <a:gd name="T4" fmla="*/ 332 w 115892"/>
                  <a:gd name="T5" fmla="*/ 210696 h 164233"/>
                  <a:gd name="T6" fmla="*/ 382 w 115892"/>
                  <a:gd name="T7" fmla="*/ 18922 h 164233"/>
                  <a:gd name="T8" fmla="*/ 8513 w 115892"/>
                  <a:gd name="T9" fmla="*/ 0 h 164233"/>
                  <a:gd name="T10" fmla="*/ 144778 w 115892"/>
                  <a:gd name="T11" fmla="*/ 195187 h 1642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892" h="164233">
                    <a:moveTo>
                      <a:pt x="112852" y="152145"/>
                    </a:moveTo>
                    <a:cubicBezTo>
                      <a:pt x="101233" y="158717"/>
                      <a:pt x="88323" y="154414"/>
                      <a:pt x="76078" y="156292"/>
                    </a:cubicBezTo>
                    <a:cubicBezTo>
                      <a:pt x="50961" y="160087"/>
                      <a:pt x="25532" y="161730"/>
                      <a:pt x="259" y="164234"/>
                    </a:cubicBezTo>
                    <a:cubicBezTo>
                      <a:pt x="259" y="114392"/>
                      <a:pt x="181" y="64590"/>
                      <a:pt x="298" y="14749"/>
                    </a:cubicBezTo>
                    <a:cubicBezTo>
                      <a:pt x="298" y="9155"/>
                      <a:pt x="-2088" y="2034"/>
                      <a:pt x="6636" y="0"/>
                    </a:cubicBezTo>
                    <a:cubicBezTo>
                      <a:pt x="75373" y="7863"/>
                      <a:pt x="129518" y="85403"/>
                      <a:pt x="112852" y="152145"/>
                    </a:cubicBezTo>
                    <a:close/>
                  </a:path>
                </a:pathLst>
              </a:custGeom>
              <a:solidFill>
                <a:srgbClr val="FAB08B"/>
              </a:solidFill>
              <a:ln>
                <a:noFill/>
              </a:ln>
              <a:extLst>
                <a:ext uri="{91240B29-F687-4F45-9708-019B960494DF}">
                  <a14:hiddenLine xmlns:a14="http://schemas.microsoft.com/office/drawing/2010/main" w="3910" cap="flat">
                    <a:solidFill>
                      <a:srgbClr val="000000"/>
                    </a:solidFill>
                    <a:prstDash val="solid"/>
                    <a:miter lim="800000"/>
                    <a:headEnd/>
                    <a:tailEnd/>
                  </a14:hiddenLine>
                </a:ext>
              </a:extLst>
            </p:spPr>
            <p:txBody>
              <a:bodyPr anchor="ctr"/>
              <a:lstStyle/>
              <a:p>
                <a:endParaRPr lang="vi-VN" sz="4000">
                  <a:latin typeface="Times New Roman" panose="02020603050405020304" pitchFamily="18" charset="0"/>
                  <a:cs typeface="Times New Roman" panose="02020603050405020304" pitchFamily="18" charset="0"/>
                </a:endParaRPr>
              </a:p>
            </p:txBody>
          </p:sp>
          <p:sp>
            <p:nvSpPr>
              <p:cNvPr id="138266" name="Freeform: Shape 62">
                <a:extLst>
                  <a:ext uri="{FF2B5EF4-FFF2-40B4-BE49-F238E27FC236}">
                    <a16:creationId xmlns:a16="http://schemas.microsoft.com/office/drawing/2014/main" id="{87C7065E-9AA2-6AA8-C772-81997A5091D4}"/>
                  </a:ext>
                </a:extLst>
              </p:cNvPr>
              <p:cNvSpPr>
                <a:spLocks/>
              </p:cNvSpPr>
              <p:nvPr/>
            </p:nvSpPr>
            <p:spPr bwMode="auto">
              <a:xfrm>
                <a:off x="9306404" y="4188523"/>
                <a:ext cx="249643" cy="236130"/>
              </a:xfrm>
              <a:custGeom>
                <a:avLst/>
                <a:gdLst>
                  <a:gd name="T0" fmla="*/ 249643 w 194592"/>
                  <a:gd name="T1" fmla="*/ 180597 h 184059"/>
                  <a:gd name="T2" fmla="*/ 137168 w 194592"/>
                  <a:gd name="T3" fmla="*/ 232091 h 184059"/>
                  <a:gd name="T4" fmla="*/ 103139 w 194592"/>
                  <a:gd name="T5" fmla="*/ 232945 h 184059"/>
                  <a:gd name="T6" fmla="*/ 0 w 194592"/>
                  <a:gd name="T7" fmla="*/ 184462 h 184059"/>
                  <a:gd name="T8" fmla="*/ 94306 w 194592"/>
                  <a:gd name="T9" fmla="*/ 19940 h 184059"/>
                  <a:gd name="T10" fmla="*/ 157646 w 194592"/>
                  <a:gd name="T11" fmla="*/ 21446 h 184059"/>
                  <a:gd name="T12" fmla="*/ 249643 w 194592"/>
                  <a:gd name="T13" fmla="*/ 180597 h 1840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592" h="184059">
                    <a:moveTo>
                      <a:pt x="194592" y="140772"/>
                    </a:moveTo>
                    <a:cubicBezTo>
                      <a:pt x="165368" y="154191"/>
                      <a:pt x="136222" y="167688"/>
                      <a:pt x="106920" y="180911"/>
                    </a:cubicBezTo>
                    <a:cubicBezTo>
                      <a:pt x="98313" y="184784"/>
                      <a:pt x="88572" y="185175"/>
                      <a:pt x="80395" y="181576"/>
                    </a:cubicBezTo>
                    <a:cubicBezTo>
                      <a:pt x="53323" y="169605"/>
                      <a:pt x="26759" y="156460"/>
                      <a:pt x="0" y="143785"/>
                    </a:cubicBezTo>
                    <a:cubicBezTo>
                      <a:pt x="24451" y="101024"/>
                      <a:pt x="48628" y="58068"/>
                      <a:pt x="73510" y="15543"/>
                    </a:cubicBezTo>
                    <a:cubicBezTo>
                      <a:pt x="85951" y="-5661"/>
                      <a:pt x="110050" y="-5074"/>
                      <a:pt x="122882" y="16717"/>
                    </a:cubicBezTo>
                    <a:cubicBezTo>
                      <a:pt x="147176" y="57834"/>
                      <a:pt x="170728" y="99381"/>
                      <a:pt x="194592" y="140772"/>
                    </a:cubicBezTo>
                    <a:close/>
                  </a:path>
                </a:pathLst>
              </a:custGeom>
              <a:solidFill>
                <a:srgbClr val="FAB08B"/>
              </a:solidFill>
              <a:ln>
                <a:noFill/>
              </a:ln>
              <a:extLst>
                <a:ext uri="{91240B29-F687-4F45-9708-019B960494DF}">
                  <a14:hiddenLine xmlns:a14="http://schemas.microsoft.com/office/drawing/2010/main" w="3910" cap="flat">
                    <a:solidFill>
                      <a:srgbClr val="000000"/>
                    </a:solidFill>
                    <a:prstDash val="solid"/>
                    <a:miter lim="800000"/>
                    <a:headEnd/>
                    <a:tailEnd/>
                  </a14:hiddenLine>
                </a:ext>
              </a:extLst>
            </p:spPr>
            <p:txBody>
              <a:bodyPr anchor="ctr"/>
              <a:lstStyle/>
              <a:p>
                <a:endParaRPr lang="vi-VN" sz="4000">
                  <a:latin typeface="Times New Roman" panose="02020603050405020304" pitchFamily="18" charset="0"/>
                  <a:cs typeface="Times New Roman" panose="02020603050405020304" pitchFamily="18" charset="0"/>
                </a:endParaRPr>
              </a:p>
            </p:txBody>
          </p:sp>
          <p:sp>
            <p:nvSpPr>
              <p:cNvPr id="138267" name="Freeform: Shape 63">
                <a:extLst>
                  <a:ext uri="{FF2B5EF4-FFF2-40B4-BE49-F238E27FC236}">
                    <a16:creationId xmlns:a16="http://schemas.microsoft.com/office/drawing/2014/main" id="{FE63364E-AD19-B9D5-8E60-79C065A3097F}"/>
                  </a:ext>
                </a:extLst>
              </p:cNvPr>
              <p:cNvSpPr>
                <a:spLocks/>
              </p:cNvSpPr>
              <p:nvPr/>
            </p:nvSpPr>
            <p:spPr bwMode="auto">
              <a:xfrm>
                <a:off x="9609929" y="3999724"/>
                <a:ext cx="292878" cy="102548"/>
              </a:xfrm>
              <a:custGeom>
                <a:avLst/>
                <a:gdLst>
                  <a:gd name="T0" fmla="*/ 26523 w 228293"/>
                  <a:gd name="T1" fmla="*/ 0 h 79934"/>
                  <a:gd name="T2" fmla="*/ 117517 w 228293"/>
                  <a:gd name="T3" fmla="*/ 18772 h 79934"/>
                  <a:gd name="T4" fmla="*/ 265425 w 228293"/>
                  <a:gd name="T5" fmla="*/ 49738 h 79934"/>
                  <a:gd name="T6" fmla="*/ 292126 w 228293"/>
                  <a:gd name="T7" fmla="*/ 82963 h 79934"/>
                  <a:gd name="T8" fmla="*/ 253581 w 228293"/>
                  <a:gd name="T9" fmla="*/ 101283 h 79934"/>
                  <a:gd name="T10" fmla="*/ 23913 w 228293"/>
                  <a:gd name="T11" fmla="*/ 54004 h 79934"/>
                  <a:gd name="T12" fmla="*/ 173 w 228293"/>
                  <a:gd name="T13" fmla="*/ 24092 h 79934"/>
                  <a:gd name="T14" fmla="*/ 26523 w 228293"/>
                  <a:gd name="T15" fmla="*/ 0 h 799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8293" h="79934">
                    <a:moveTo>
                      <a:pt x="20674" y="0"/>
                    </a:moveTo>
                    <a:cubicBezTo>
                      <a:pt x="44265" y="4890"/>
                      <a:pt x="67972" y="9741"/>
                      <a:pt x="91602" y="14632"/>
                    </a:cubicBezTo>
                    <a:cubicBezTo>
                      <a:pt x="130059" y="22652"/>
                      <a:pt x="168516" y="30593"/>
                      <a:pt x="206894" y="38770"/>
                    </a:cubicBezTo>
                    <a:cubicBezTo>
                      <a:pt x="222895" y="42173"/>
                      <a:pt x="230563" y="51993"/>
                      <a:pt x="227707" y="64668"/>
                    </a:cubicBezTo>
                    <a:cubicBezTo>
                      <a:pt x="224969" y="76953"/>
                      <a:pt x="213975" y="82312"/>
                      <a:pt x="197662" y="78948"/>
                    </a:cubicBezTo>
                    <a:cubicBezTo>
                      <a:pt x="137962" y="66703"/>
                      <a:pt x="78301" y="54379"/>
                      <a:pt x="18640" y="42095"/>
                    </a:cubicBezTo>
                    <a:cubicBezTo>
                      <a:pt x="5925" y="39474"/>
                      <a:pt x="-1077" y="32080"/>
                      <a:pt x="135" y="18779"/>
                    </a:cubicBezTo>
                    <a:cubicBezTo>
                      <a:pt x="1191" y="6690"/>
                      <a:pt x="9759" y="1995"/>
                      <a:pt x="20674" y="0"/>
                    </a:cubicBezTo>
                    <a:close/>
                  </a:path>
                </a:pathLst>
              </a:custGeom>
              <a:solidFill>
                <a:srgbClr val="0F323F"/>
              </a:solidFill>
              <a:ln>
                <a:noFill/>
              </a:ln>
              <a:extLst>
                <a:ext uri="{91240B29-F687-4F45-9708-019B960494DF}">
                  <a14:hiddenLine xmlns:a14="http://schemas.microsoft.com/office/drawing/2010/main" w="3910" cap="flat">
                    <a:solidFill>
                      <a:srgbClr val="000000"/>
                    </a:solidFill>
                    <a:prstDash val="solid"/>
                    <a:miter lim="800000"/>
                    <a:headEnd/>
                    <a:tailEnd/>
                  </a14:hiddenLine>
                </a:ext>
              </a:extLst>
            </p:spPr>
            <p:txBody>
              <a:bodyPr anchor="ctr"/>
              <a:lstStyle/>
              <a:p>
                <a:endParaRPr lang="vi-VN" sz="4000">
                  <a:latin typeface="Times New Roman" panose="02020603050405020304" pitchFamily="18" charset="0"/>
                  <a:cs typeface="Times New Roman" panose="02020603050405020304" pitchFamily="18" charset="0"/>
                </a:endParaRPr>
              </a:p>
            </p:txBody>
          </p:sp>
          <p:sp>
            <p:nvSpPr>
              <p:cNvPr id="138268" name="Freeform: Shape 64">
                <a:extLst>
                  <a:ext uri="{FF2B5EF4-FFF2-40B4-BE49-F238E27FC236}">
                    <a16:creationId xmlns:a16="http://schemas.microsoft.com/office/drawing/2014/main" id="{AF2E9F8D-B8F1-ECC5-8A75-DBDD7E5E5023}"/>
                  </a:ext>
                </a:extLst>
              </p:cNvPr>
              <p:cNvSpPr>
                <a:spLocks/>
              </p:cNvSpPr>
              <p:nvPr/>
            </p:nvSpPr>
            <p:spPr bwMode="auto">
              <a:xfrm>
                <a:off x="8959436" y="3886013"/>
                <a:ext cx="289049" cy="118934"/>
              </a:xfrm>
              <a:custGeom>
                <a:avLst/>
                <a:gdLst>
                  <a:gd name="T0" fmla="*/ 289050 w 225308"/>
                  <a:gd name="T1" fmla="*/ 26783 h 92707"/>
                  <a:gd name="T2" fmla="*/ 269176 w 225308"/>
                  <a:gd name="T3" fmla="*/ 52230 h 92707"/>
                  <a:gd name="T4" fmla="*/ 34087 w 225308"/>
                  <a:gd name="T5" fmla="*/ 117827 h 92707"/>
                  <a:gd name="T6" fmla="*/ 861 w 225308"/>
                  <a:gd name="T7" fmla="*/ 99207 h 92707"/>
                  <a:gd name="T8" fmla="*/ 23045 w 225308"/>
                  <a:gd name="T9" fmla="*/ 66132 h 92707"/>
                  <a:gd name="T10" fmla="*/ 230078 w 225308"/>
                  <a:gd name="T11" fmla="*/ 7812 h 92707"/>
                  <a:gd name="T12" fmla="*/ 256226 w 225308"/>
                  <a:gd name="T13" fmla="*/ 585 h 92707"/>
                  <a:gd name="T14" fmla="*/ 289050 w 225308"/>
                  <a:gd name="T15" fmla="*/ 26783 h 927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5308" h="92707">
                    <a:moveTo>
                      <a:pt x="225309" y="20877"/>
                    </a:moveTo>
                    <a:cubicBezTo>
                      <a:pt x="225113" y="31362"/>
                      <a:pt x="219441" y="38013"/>
                      <a:pt x="209817" y="40712"/>
                    </a:cubicBezTo>
                    <a:cubicBezTo>
                      <a:pt x="148787" y="57926"/>
                      <a:pt x="87717" y="75061"/>
                      <a:pt x="26570" y="91844"/>
                    </a:cubicBezTo>
                    <a:cubicBezTo>
                      <a:pt x="14246" y="95209"/>
                      <a:pt x="3331" y="88402"/>
                      <a:pt x="671" y="77330"/>
                    </a:cubicBezTo>
                    <a:cubicBezTo>
                      <a:pt x="-2146" y="65554"/>
                      <a:pt x="3957" y="55578"/>
                      <a:pt x="17963" y="51549"/>
                    </a:cubicBezTo>
                    <a:cubicBezTo>
                      <a:pt x="71677" y="36174"/>
                      <a:pt x="125509" y="21190"/>
                      <a:pt x="179341" y="6089"/>
                    </a:cubicBezTo>
                    <a:cubicBezTo>
                      <a:pt x="186109" y="4172"/>
                      <a:pt x="192799" y="1747"/>
                      <a:pt x="199723" y="456"/>
                    </a:cubicBezTo>
                    <a:cubicBezTo>
                      <a:pt x="214003" y="-2205"/>
                      <a:pt x="225309" y="7067"/>
                      <a:pt x="225309" y="20877"/>
                    </a:cubicBezTo>
                    <a:close/>
                  </a:path>
                </a:pathLst>
              </a:custGeom>
              <a:solidFill>
                <a:srgbClr val="0F323F"/>
              </a:solidFill>
              <a:ln>
                <a:noFill/>
              </a:ln>
              <a:extLst>
                <a:ext uri="{91240B29-F687-4F45-9708-019B960494DF}">
                  <a14:hiddenLine xmlns:a14="http://schemas.microsoft.com/office/drawing/2010/main" w="3910" cap="flat">
                    <a:solidFill>
                      <a:srgbClr val="000000"/>
                    </a:solidFill>
                    <a:prstDash val="solid"/>
                    <a:miter lim="800000"/>
                    <a:headEnd/>
                    <a:tailEnd/>
                  </a14:hiddenLine>
                </a:ext>
              </a:extLst>
            </p:spPr>
            <p:txBody>
              <a:bodyPr anchor="ctr"/>
              <a:lstStyle/>
              <a:p>
                <a:endParaRPr lang="vi-VN" sz="4000">
                  <a:latin typeface="Times New Roman" panose="02020603050405020304" pitchFamily="18" charset="0"/>
                  <a:cs typeface="Times New Roman" panose="02020603050405020304" pitchFamily="18" charset="0"/>
                </a:endParaRPr>
              </a:p>
            </p:txBody>
          </p:sp>
          <p:sp>
            <p:nvSpPr>
              <p:cNvPr id="138269" name="Freeform: Shape 65">
                <a:extLst>
                  <a:ext uri="{FF2B5EF4-FFF2-40B4-BE49-F238E27FC236}">
                    <a16:creationId xmlns:a16="http://schemas.microsoft.com/office/drawing/2014/main" id="{3C255C66-ADE4-71B5-E67A-E1E21B683387}"/>
                  </a:ext>
                </a:extLst>
              </p:cNvPr>
              <p:cNvSpPr>
                <a:spLocks/>
              </p:cNvSpPr>
              <p:nvPr/>
            </p:nvSpPr>
            <p:spPr bwMode="auto">
              <a:xfrm>
                <a:off x="9684280" y="4162385"/>
                <a:ext cx="120206" cy="120410"/>
              </a:xfrm>
              <a:custGeom>
                <a:avLst/>
                <a:gdLst>
                  <a:gd name="T0" fmla="*/ 1 w 93698"/>
                  <a:gd name="T1" fmla="*/ 59178 h 93857"/>
                  <a:gd name="T2" fmla="*/ 60932 w 93698"/>
                  <a:gd name="T3" fmla="*/ 5 h 93857"/>
                  <a:gd name="T4" fmla="*/ 120206 w 93698"/>
                  <a:gd name="T5" fmla="*/ 59530 h 93857"/>
                  <a:gd name="T6" fmla="*/ 59677 w 93698"/>
                  <a:gd name="T7" fmla="*/ 120410 h 93857"/>
                  <a:gd name="T8" fmla="*/ 1 w 93698"/>
                  <a:gd name="T9" fmla="*/ 59178 h 938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698" h="93857">
                    <a:moveTo>
                      <a:pt x="1" y="46128"/>
                    </a:moveTo>
                    <a:cubicBezTo>
                      <a:pt x="197" y="19721"/>
                      <a:pt x="20814" y="-309"/>
                      <a:pt x="47495" y="4"/>
                    </a:cubicBezTo>
                    <a:cubicBezTo>
                      <a:pt x="72651" y="278"/>
                      <a:pt x="93620" y="21325"/>
                      <a:pt x="93698" y="46402"/>
                    </a:cubicBezTo>
                    <a:cubicBezTo>
                      <a:pt x="93816" y="71870"/>
                      <a:pt x="71829" y="93974"/>
                      <a:pt x="46517" y="93857"/>
                    </a:cubicBezTo>
                    <a:cubicBezTo>
                      <a:pt x="20893" y="93740"/>
                      <a:pt x="-194" y="72105"/>
                      <a:pt x="1" y="46128"/>
                    </a:cubicBezTo>
                    <a:close/>
                  </a:path>
                </a:pathLst>
              </a:custGeom>
              <a:solidFill>
                <a:srgbClr val="0F323F"/>
              </a:solidFill>
              <a:ln>
                <a:noFill/>
              </a:ln>
              <a:extLst>
                <a:ext uri="{91240B29-F687-4F45-9708-019B960494DF}">
                  <a14:hiddenLine xmlns:a14="http://schemas.microsoft.com/office/drawing/2010/main" w="3910" cap="flat">
                    <a:solidFill>
                      <a:srgbClr val="000000"/>
                    </a:solidFill>
                    <a:prstDash val="solid"/>
                    <a:miter lim="800000"/>
                    <a:headEnd/>
                    <a:tailEnd/>
                  </a14:hiddenLine>
                </a:ext>
              </a:extLst>
            </p:spPr>
            <p:txBody>
              <a:bodyPr anchor="ctr"/>
              <a:lstStyle/>
              <a:p>
                <a:endParaRPr lang="vi-VN" sz="4000">
                  <a:latin typeface="Times New Roman" panose="02020603050405020304" pitchFamily="18" charset="0"/>
                  <a:cs typeface="Times New Roman" panose="02020603050405020304" pitchFamily="18" charset="0"/>
                </a:endParaRPr>
              </a:p>
            </p:txBody>
          </p:sp>
          <p:sp>
            <p:nvSpPr>
              <p:cNvPr id="138270" name="Freeform: Shape 66">
                <a:extLst>
                  <a:ext uri="{FF2B5EF4-FFF2-40B4-BE49-F238E27FC236}">
                    <a16:creationId xmlns:a16="http://schemas.microsoft.com/office/drawing/2014/main" id="{FDA443A4-4457-66A2-040C-697C46CC6A01}"/>
                  </a:ext>
                </a:extLst>
              </p:cNvPr>
              <p:cNvSpPr>
                <a:spLocks/>
              </p:cNvSpPr>
              <p:nvPr/>
            </p:nvSpPr>
            <p:spPr bwMode="auto">
              <a:xfrm>
                <a:off x="9069208" y="4154608"/>
                <a:ext cx="120463" cy="120357"/>
              </a:xfrm>
              <a:custGeom>
                <a:avLst/>
                <a:gdLst>
                  <a:gd name="T0" fmla="*/ 61081 w 93899"/>
                  <a:gd name="T1" fmla="*/ 3 h 93816"/>
                  <a:gd name="T2" fmla="*/ 120455 w 93899"/>
                  <a:gd name="T3" fmla="*/ 61033 h 93816"/>
                  <a:gd name="T4" fmla="*/ 60680 w 93899"/>
                  <a:gd name="T5" fmla="*/ 120357 h 93816"/>
                  <a:gd name="T6" fmla="*/ 0 w 93899"/>
                  <a:gd name="T7" fmla="*/ 59678 h 93816"/>
                  <a:gd name="T8" fmla="*/ 61081 w 93899"/>
                  <a:gd name="T9" fmla="*/ 3 h 938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899" h="93816">
                    <a:moveTo>
                      <a:pt x="47612" y="2"/>
                    </a:moveTo>
                    <a:cubicBezTo>
                      <a:pt x="73706" y="237"/>
                      <a:pt x="94323" y="21441"/>
                      <a:pt x="93893" y="47574"/>
                    </a:cubicBezTo>
                    <a:cubicBezTo>
                      <a:pt x="93462" y="72651"/>
                      <a:pt x="72297" y="93660"/>
                      <a:pt x="47299" y="93816"/>
                    </a:cubicBezTo>
                    <a:cubicBezTo>
                      <a:pt x="21830" y="93973"/>
                      <a:pt x="-78" y="72025"/>
                      <a:pt x="0" y="46518"/>
                    </a:cubicBezTo>
                    <a:cubicBezTo>
                      <a:pt x="118" y="20736"/>
                      <a:pt x="21556" y="-233"/>
                      <a:pt x="47612" y="2"/>
                    </a:cubicBezTo>
                    <a:close/>
                  </a:path>
                </a:pathLst>
              </a:custGeom>
              <a:solidFill>
                <a:srgbClr val="0F323F"/>
              </a:solidFill>
              <a:ln>
                <a:noFill/>
              </a:ln>
              <a:extLst>
                <a:ext uri="{91240B29-F687-4F45-9708-019B960494DF}">
                  <a14:hiddenLine xmlns:a14="http://schemas.microsoft.com/office/drawing/2010/main" w="3910" cap="flat">
                    <a:solidFill>
                      <a:srgbClr val="000000"/>
                    </a:solidFill>
                    <a:prstDash val="solid"/>
                    <a:miter lim="800000"/>
                    <a:headEnd/>
                    <a:tailEnd/>
                  </a14:hiddenLine>
                </a:ext>
              </a:extLst>
            </p:spPr>
            <p:txBody>
              <a:bodyPr anchor="ctr"/>
              <a:lstStyle/>
              <a:p>
                <a:endParaRPr lang="vi-VN" sz="4000">
                  <a:latin typeface="Times New Roman" panose="02020603050405020304" pitchFamily="18" charset="0"/>
                  <a:cs typeface="Times New Roman" panose="02020603050405020304" pitchFamily="18" charset="0"/>
                </a:endParaRPr>
              </a:p>
            </p:txBody>
          </p:sp>
        </p:grpSp>
      </p:grpSp>
      <p:sp>
        <p:nvSpPr>
          <p:cNvPr id="94" name="Rectangle 5">
            <a:extLst>
              <a:ext uri="{FF2B5EF4-FFF2-40B4-BE49-F238E27FC236}">
                <a16:creationId xmlns:a16="http://schemas.microsoft.com/office/drawing/2014/main" id="{271654AE-4D8A-0F97-CA50-3F56F331C96E}"/>
              </a:ext>
            </a:extLst>
          </p:cNvPr>
          <p:cNvSpPr/>
          <p:nvPr/>
        </p:nvSpPr>
        <p:spPr>
          <a:xfrm>
            <a:off x="6094413" y="3092450"/>
            <a:ext cx="5399087" cy="701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4000">
              <a:latin typeface="Times New Roman" panose="02020603050405020304" pitchFamily="18" charset="0"/>
              <a:cs typeface="Times New Roman" panose="02020603050405020304" pitchFamily="18" charset="0"/>
            </a:endParaRPr>
          </a:p>
        </p:txBody>
      </p:sp>
      <p:sp>
        <p:nvSpPr>
          <p:cNvPr id="95" name="Rectangle 94">
            <a:extLst>
              <a:ext uri="{FF2B5EF4-FFF2-40B4-BE49-F238E27FC236}">
                <a16:creationId xmlns:a16="http://schemas.microsoft.com/office/drawing/2014/main" id="{7910707D-2757-97BC-9929-F3DF1BA6B6DE}"/>
              </a:ext>
            </a:extLst>
          </p:cNvPr>
          <p:cNvSpPr/>
          <p:nvPr/>
        </p:nvSpPr>
        <p:spPr>
          <a:xfrm>
            <a:off x="6094413" y="5253038"/>
            <a:ext cx="5399087" cy="701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4000">
              <a:latin typeface="Times New Roman" panose="02020603050405020304" pitchFamily="18" charset="0"/>
              <a:cs typeface="Times New Roman" panose="02020603050405020304" pitchFamily="18" charset="0"/>
            </a:endParaRPr>
          </a:p>
        </p:txBody>
      </p:sp>
      <p:sp>
        <p:nvSpPr>
          <p:cNvPr id="96" name="Oval 6">
            <a:extLst>
              <a:ext uri="{FF2B5EF4-FFF2-40B4-BE49-F238E27FC236}">
                <a16:creationId xmlns:a16="http://schemas.microsoft.com/office/drawing/2014/main" id="{EAD1246D-B12E-5C08-C089-B5C0C707B724}"/>
              </a:ext>
            </a:extLst>
          </p:cNvPr>
          <p:cNvSpPr/>
          <p:nvPr/>
        </p:nvSpPr>
        <p:spPr>
          <a:xfrm>
            <a:off x="6342063" y="2089150"/>
            <a:ext cx="739775" cy="738188"/>
          </a:xfrm>
          <a:prstGeom prst="roundRect">
            <a:avLst/>
          </a:prstGeom>
          <a:solidFill>
            <a:schemeClr val="accent4"/>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4000">
              <a:latin typeface="Times New Roman" panose="02020603050405020304" pitchFamily="18" charset="0"/>
              <a:cs typeface="Times New Roman" panose="02020603050405020304" pitchFamily="18" charset="0"/>
            </a:endParaRPr>
          </a:p>
        </p:txBody>
      </p:sp>
      <p:sp>
        <p:nvSpPr>
          <p:cNvPr id="97" name="Oval 7">
            <a:extLst>
              <a:ext uri="{FF2B5EF4-FFF2-40B4-BE49-F238E27FC236}">
                <a16:creationId xmlns:a16="http://schemas.microsoft.com/office/drawing/2014/main" id="{2ABE56B3-90F7-91B4-E910-5075D6F74EB6}"/>
              </a:ext>
            </a:extLst>
          </p:cNvPr>
          <p:cNvSpPr/>
          <p:nvPr/>
        </p:nvSpPr>
        <p:spPr>
          <a:xfrm>
            <a:off x="6342063" y="4230688"/>
            <a:ext cx="739775" cy="738187"/>
          </a:xfrm>
          <a:prstGeom prst="roundRect">
            <a:avLst/>
          </a:prstGeom>
          <a:solidFill>
            <a:schemeClr val="accent3"/>
          </a:soli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4000">
              <a:latin typeface="Times New Roman" panose="02020603050405020304" pitchFamily="18" charset="0"/>
              <a:cs typeface="Times New Roman" panose="02020603050405020304" pitchFamily="18" charset="0"/>
            </a:endParaRPr>
          </a:p>
        </p:txBody>
      </p:sp>
      <p:sp>
        <p:nvSpPr>
          <p:cNvPr id="98" name="Donut 15">
            <a:extLst>
              <a:ext uri="{FF2B5EF4-FFF2-40B4-BE49-F238E27FC236}">
                <a16:creationId xmlns:a16="http://schemas.microsoft.com/office/drawing/2014/main" id="{2A57E03F-847E-9945-0610-D694C2BD0394}"/>
              </a:ext>
            </a:extLst>
          </p:cNvPr>
          <p:cNvSpPr/>
          <p:nvPr/>
        </p:nvSpPr>
        <p:spPr>
          <a:xfrm>
            <a:off x="6477000" y="2225675"/>
            <a:ext cx="469900" cy="465138"/>
          </a:xfrm>
          <a:custGeom>
            <a:avLst/>
            <a:gdLst/>
            <a:ahLst/>
            <a:cxnLst/>
            <a:rect l="l" t="t" r="r" b="b"/>
            <a:pathLst>
              <a:path w="3821708" h="3795110">
                <a:moveTo>
                  <a:pt x="1910854" y="903842"/>
                </a:moveTo>
                <a:lnTo>
                  <a:pt x="1793831" y="1129420"/>
                </a:lnTo>
                <a:lnTo>
                  <a:pt x="1791613" y="1129420"/>
                </a:lnTo>
                <a:lnTo>
                  <a:pt x="1791892" y="1133157"/>
                </a:lnTo>
                <a:lnTo>
                  <a:pt x="1791613" y="1133695"/>
                </a:lnTo>
                <a:lnTo>
                  <a:pt x="1791933" y="1133695"/>
                </a:lnTo>
                <a:lnTo>
                  <a:pt x="1833002" y="1683464"/>
                </a:lnTo>
                <a:cubicBezTo>
                  <a:pt x="1744939" y="1714584"/>
                  <a:pt x="1682254" y="1798749"/>
                  <a:pt x="1682254" y="1897555"/>
                </a:cubicBezTo>
                <a:cubicBezTo>
                  <a:pt x="1682254" y="2023808"/>
                  <a:pt x="1784602" y="2126156"/>
                  <a:pt x="1910855" y="2126156"/>
                </a:cubicBezTo>
                <a:cubicBezTo>
                  <a:pt x="1975561" y="2126156"/>
                  <a:pt x="2033988" y="2099273"/>
                  <a:pt x="2075304" y="2055803"/>
                </a:cubicBezTo>
                <a:lnTo>
                  <a:pt x="2443125" y="2288080"/>
                </a:lnTo>
                <a:lnTo>
                  <a:pt x="2443003" y="2288309"/>
                </a:lnTo>
                <a:lnTo>
                  <a:pt x="2443494" y="2288314"/>
                </a:lnTo>
                <a:lnTo>
                  <a:pt x="2446061" y="2289935"/>
                </a:lnTo>
                <a:lnTo>
                  <a:pt x="2446904" y="2288348"/>
                </a:lnTo>
                <a:lnTo>
                  <a:pt x="2652725" y="2290436"/>
                </a:lnTo>
                <a:lnTo>
                  <a:pt x="2535900" y="2120971"/>
                </a:lnTo>
                <a:lnTo>
                  <a:pt x="2536744" y="2119385"/>
                </a:lnTo>
                <a:lnTo>
                  <a:pt x="2533964" y="2118163"/>
                </a:lnTo>
                <a:lnTo>
                  <a:pt x="2533686" y="2117759"/>
                </a:lnTo>
                <a:lnTo>
                  <a:pt x="2533565" y="2117988"/>
                </a:lnTo>
                <a:lnTo>
                  <a:pt x="2134900" y="1942755"/>
                </a:lnTo>
                <a:cubicBezTo>
                  <a:pt x="2137918" y="1928156"/>
                  <a:pt x="2139456" y="1913035"/>
                  <a:pt x="2139456" y="1897555"/>
                </a:cubicBezTo>
                <a:cubicBezTo>
                  <a:pt x="2139456" y="1798748"/>
                  <a:pt x="2076770" y="1714583"/>
                  <a:pt x="1988706" y="1683463"/>
                </a:cubicBezTo>
                <a:lnTo>
                  <a:pt x="2029775" y="1133695"/>
                </a:lnTo>
                <a:lnTo>
                  <a:pt x="2030094" y="1133695"/>
                </a:lnTo>
                <a:lnTo>
                  <a:pt x="2029815" y="1133157"/>
                </a:lnTo>
                <a:lnTo>
                  <a:pt x="2030094" y="1129420"/>
                </a:lnTo>
                <a:lnTo>
                  <a:pt x="2027877" y="1129420"/>
                </a:lnTo>
                <a:close/>
                <a:moveTo>
                  <a:pt x="1910854" y="565406"/>
                </a:moveTo>
                <a:cubicBezTo>
                  <a:pt x="2646579" y="565406"/>
                  <a:pt x="3243002" y="1161829"/>
                  <a:pt x="3243002" y="1897554"/>
                </a:cubicBezTo>
                <a:cubicBezTo>
                  <a:pt x="3243002" y="2633279"/>
                  <a:pt x="2646579" y="3229702"/>
                  <a:pt x="1910854" y="3229702"/>
                </a:cubicBezTo>
                <a:cubicBezTo>
                  <a:pt x="1175129" y="3229702"/>
                  <a:pt x="578706" y="2633279"/>
                  <a:pt x="578706" y="1897554"/>
                </a:cubicBezTo>
                <a:cubicBezTo>
                  <a:pt x="578706" y="1161829"/>
                  <a:pt x="1175129" y="565406"/>
                  <a:pt x="1910854" y="565406"/>
                </a:cubicBezTo>
                <a:close/>
                <a:moveTo>
                  <a:pt x="1766837" y="367010"/>
                </a:moveTo>
                <a:cubicBezTo>
                  <a:pt x="1050362" y="432397"/>
                  <a:pt x="475174" y="981146"/>
                  <a:pt x="377476" y="1681610"/>
                </a:cubicBezTo>
                <a:lnTo>
                  <a:pt x="426306" y="1681610"/>
                </a:lnTo>
                <a:cubicBezTo>
                  <a:pt x="510474" y="1681610"/>
                  <a:pt x="578706" y="1746088"/>
                  <a:pt x="578706" y="1825626"/>
                </a:cubicBezTo>
                <a:cubicBezTo>
                  <a:pt x="578706" y="1905164"/>
                  <a:pt x="510474" y="1969642"/>
                  <a:pt x="426306" y="1969642"/>
                </a:cubicBezTo>
                <a:lnTo>
                  <a:pt x="364094" y="1969642"/>
                </a:lnTo>
                <a:cubicBezTo>
                  <a:pt x="398055" y="2738400"/>
                  <a:pt x="1003246" y="3359660"/>
                  <a:pt x="1769417" y="3427809"/>
                </a:cubicBezTo>
                <a:lnTo>
                  <a:pt x="1769417" y="3382101"/>
                </a:lnTo>
                <a:cubicBezTo>
                  <a:pt x="1769417" y="3297933"/>
                  <a:pt x="1833895" y="3229701"/>
                  <a:pt x="1913433" y="3229701"/>
                </a:cubicBezTo>
                <a:cubicBezTo>
                  <a:pt x="1992971" y="3229701"/>
                  <a:pt x="2057449" y="3297933"/>
                  <a:pt x="2057449" y="3382101"/>
                </a:cubicBezTo>
                <a:lnTo>
                  <a:pt x="2057449" y="3427707"/>
                </a:lnTo>
                <a:cubicBezTo>
                  <a:pt x="2804164" y="3358467"/>
                  <a:pt x="3396856" y="2764020"/>
                  <a:pt x="3455018" y="2020616"/>
                </a:cubicBezTo>
                <a:lnTo>
                  <a:pt x="3395402" y="2020616"/>
                </a:lnTo>
                <a:cubicBezTo>
                  <a:pt x="3311234" y="2020616"/>
                  <a:pt x="3243002" y="1956138"/>
                  <a:pt x="3243002" y="1876600"/>
                </a:cubicBezTo>
                <a:cubicBezTo>
                  <a:pt x="3243002" y="1797062"/>
                  <a:pt x="3311234" y="1732584"/>
                  <a:pt x="3395402" y="1732584"/>
                </a:cubicBezTo>
                <a:lnTo>
                  <a:pt x="3451747" y="1732584"/>
                </a:lnTo>
                <a:cubicBezTo>
                  <a:pt x="3374444" y="1008025"/>
                  <a:pt x="2788738" y="434055"/>
                  <a:pt x="2054869" y="367632"/>
                </a:cubicBezTo>
                <a:lnTo>
                  <a:pt x="2054869" y="407296"/>
                </a:lnTo>
                <a:cubicBezTo>
                  <a:pt x="2054869" y="491464"/>
                  <a:pt x="1990391" y="559696"/>
                  <a:pt x="1910853" y="559696"/>
                </a:cubicBezTo>
                <a:cubicBezTo>
                  <a:pt x="1831315" y="559696"/>
                  <a:pt x="1766837" y="491464"/>
                  <a:pt x="1766837" y="407296"/>
                </a:cubicBezTo>
                <a:close/>
                <a:moveTo>
                  <a:pt x="1910854" y="0"/>
                </a:moveTo>
                <a:cubicBezTo>
                  <a:pt x="2966190" y="0"/>
                  <a:pt x="3821708" y="849564"/>
                  <a:pt x="3821708" y="1897555"/>
                </a:cubicBezTo>
                <a:cubicBezTo>
                  <a:pt x="3821708" y="2945546"/>
                  <a:pt x="2966190" y="3795110"/>
                  <a:pt x="1910854" y="3795110"/>
                </a:cubicBezTo>
                <a:cubicBezTo>
                  <a:pt x="855518" y="3795110"/>
                  <a:pt x="0" y="2945546"/>
                  <a:pt x="0" y="1897555"/>
                </a:cubicBezTo>
                <a:cubicBezTo>
                  <a:pt x="0" y="849564"/>
                  <a:pt x="855518" y="0"/>
                  <a:pt x="191085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4000">
              <a:solidFill>
                <a:schemeClr val="tx1"/>
              </a:solidFill>
              <a:latin typeface="Times New Roman" panose="02020603050405020304" pitchFamily="18" charset="0"/>
              <a:cs typeface="Times New Roman" panose="02020603050405020304" pitchFamily="18" charset="0"/>
            </a:endParaRPr>
          </a:p>
        </p:txBody>
      </p:sp>
      <p:sp>
        <p:nvSpPr>
          <p:cNvPr id="99" name="Oval 21">
            <a:extLst>
              <a:ext uri="{FF2B5EF4-FFF2-40B4-BE49-F238E27FC236}">
                <a16:creationId xmlns:a16="http://schemas.microsoft.com/office/drawing/2014/main" id="{2D64FBCE-75C4-84C0-145E-6BD85E9652A3}"/>
              </a:ext>
            </a:extLst>
          </p:cNvPr>
          <p:cNvSpPr/>
          <p:nvPr/>
        </p:nvSpPr>
        <p:spPr>
          <a:xfrm rot="20700000">
            <a:off x="6475413" y="4391025"/>
            <a:ext cx="476250" cy="417513"/>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4000">
              <a:latin typeface="Times New Roman" panose="02020603050405020304" pitchFamily="18" charset="0"/>
              <a:cs typeface="Times New Roman" panose="02020603050405020304" pitchFamily="18" charset="0"/>
            </a:endParaRPr>
          </a:p>
        </p:txBody>
      </p:sp>
      <p:sp>
        <p:nvSpPr>
          <p:cNvPr id="138283" name="TextBox 105">
            <a:extLst>
              <a:ext uri="{FF2B5EF4-FFF2-40B4-BE49-F238E27FC236}">
                <a16:creationId xmlns:a16="http://schemas.microsoft.com/office/drawing/2014/main" id="{952E174E-0319-2DC3-1351-80A75FFEC0A9}"/>
              </a:ext>
            </a:extLst>
          </p:cNvPr>
          <p:cNvSpPr txBox="1">
            <a:spLocks noChangeArrowheads="1"/>
          </p:cNvSpPr>
          <p:nvPr/>
        </p:nvSpPr>
        <p:spPr bwMode="auto">
          <a:xfrm>
            <a:off x="6392863" y="3160713"/>
            <a:ext cx="47275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4000" b="1">
                <a:solidFill>
                  <a:schemeClr val="bg1"/>
                </a:solidFill>
                <a:latin typeface="Times New Roman" panose="02020603050405020304" pitchFamily="18" charset="0"/>
                <a:cs typeface="Times New Roman" panose="02020603050405020304" pitchFamily="18" charset="0"/>
              </a:rPr>
              <a:t>LỖI CỐ Ý</a:t>
            </a:r>
            <a:endParaRPr lang="en-US" altLang="ko-KR" sz="4000" b="1">
              <a:solidFill>
                <a:schemeClr val="bg1"/>
              </a:solidFill>
              <a:latin typeface="Times New Roman" panose="02020603050405020304" pitchFamily="18" charset="0"/>
              <a:ea typeface="굴림" panose="020B0600000101010101" pitchFamily="34" charset="-127"/>
              <a:cs typeface="Times New Roman" panose="02020603050405020304" pitchFamily="18" charset="0"/>
            </a:endParaRPr>
          </a:p>
        </p:txBody>
      </p:sp>
      <p:sp>
        <p:nvSpPr>
          <p:cNvPr id="138286" name="Rectangle 46">
            <a:extLst>
              <a:ext uri="{FF2B5EF4-FFF2-40B4-BE49-F238E27FC236}">
                <a16:creationId xmlns:a16="http://schemas.microsoft.com/office/drawing/2014/main" id="{73648871-4B82-EA17-EB92-7FB43D0D00D8}"/>
              </a:ext>
            </a:extLst>
          </p:cNvPr>
          <p:cNvSpPr>
            <a:spLocks noChangeArrowheads="1"/>
          </p:cNvSpPr>
          <p:nvPr/>
        </p:nvSpPr>
        <p:spPr bwMode="auto">
          <a:xfrm>
            <a:off x="612775" y="349250"/>
            <a:ext cx="10975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spcBef>
                <a:spcPts val="1000"/>
              </a:spcBef>
              <a:buFont typeface="Arial" panose="020B0604020202020204" pitchFamily="34" charset="0"/>
              <a:buNone/>
            </a:pPr>
            <a:r>
              <a:rPr lang="en-US" altLang="vi-VN" sz="4000" b="1">
                <a:solidFill>
                  <a:srgbClr val="262626"/>
                </a:solidFill>
                <a:latin typeface="Times New Roman" panose="02020603050405020304" pitchFamily="18" charset="0"/>
                <a:cs typeface="Times New Roman" panose="02020603050405020304" pitchFamily="18" charset="0"/>
              </a:rPr>
              <a:t>HÀNH VI CÓ LỖI CỦA CHỦ THỂ</a:t>
            </a:r>
            <a:r>
              <a:rPr lang="en-US" altLang="vi-VN" sz="4000">
                <a:latin typeface="Times New Roman" panose="02020603050405020304" pitchFamily="18" charset="0"/>
                <a:cs typeface="Times New Roman" panose="02020603050405020304" pitchFamily="18" charset="0"/>
              </a:rPr>
              <a:t> </a:t>
            </a:r>
          </a:p>
        </p:txBody>
      </p:sp>
      <p:sp>
        <p:nvSpPr>
          <p:cNvPr id="138287" name="TextBox 105">
            <a:extLst>
              <a:ext uri="{FF2B5EF4-FFF2-40B4-BE49-F238E27FC236}">
                <a16:creationId xmlns:a16="http://schemas.microsoft.com/office/drawing/2014/main" id="{31BFA097-15BB-81CA-6E45-1CCC5BFC53D7}"/>
              </a:ext>
            </a:extLst>
          </p:cNvPr>
          <p:cNvSpPr txBox="1">
            <a:spLocks noChangeArrowheads="1"/>
          </p:cNvSpPr>
          <p:nvPr/>
        </p:nvSpPr>
        <p:spPr bwMode="auto">
          <a:xfrm>
            <a:off x="6415088" y="5330825"/>
            <a:ext cx="47275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4000" b="1">
                <a:solidFill>
                  <a:schemeClr val="bg1"/>
                </a:solidFill>
                <a:latin typeface="Times New Roman" panose="02020603050405020304" pitchFamily="18" charset="0"/>
                <a:cs typeface="Times New Roman" panose="02020603050405020304" pitchFamily="18" charset="0"/>
              </a:rPr>
              <a:t>LỖI VÔ Ý</a:t>
            </a:r>
            <a:endParaRPr lang="en-US" altLang="ko-KR" sz="4000" b="1">
              <a:solidFill>
                <a:schemeClr val="bg1"/>
              </a:solidFill>
              <a:latin typeface="Times New Roman" panose="02020603050405020304" pitchFamily="18" charset="0"/>
              <a:ea typeface="굴림" panose="020B0600000101010101" pitchFamily="34" charset="-127"/>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8286"/>
                                        </p:tgtEl>
                                        <p:attrNameLst>
                                          <p:attrName>style.visibility</p:attrName>
                                        </p:attrNameLst>
                                      </p:cBhvr>
                                      <p:to>
                                        <p:strVal val="visible"/>
                                      </p:to>
                                    </p:set>
                                    <p:animEffect transition="in" filter="blinds(horizontal)">
                                      <p:cBhvr>
                                        <p:cTn id="7" dur="500"/>
                                        <p:tgtEl>
                                          <p:spTgt spid="1382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8243"/>
                                        </p:tgtEl>
                                        <p:attrNameLst>
                                          <p:attrName>style.visibility</p:attrName>
                                        </p:attrNameLst>
                                      </p:cBhvr>
                                      <p:to>
                                        <p:strVal val="visible"/>
                                      </p:to>
                                    </p:set>
                                    <p:animEffect transition="in" filter="blinds(horizontal)">
                                      <p:cBhvr>
                                        <p:cTn id="12" dur="500"/>
                                        <p:tgtEl>
                                          <p:spTgt spid="1382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4"/>
                                        </p:tgtEl>
                                        <p:attrNameLst>
                                          <p:attrName>style.visibility</p:attrName>
                                        </p:attrNameLst>
                                      </p:cBhvr>
                                      <p:to>
                                        <p:strVal val="visible"/>
                                      </p:to>
                                    </p:set>
                                    <p:animEffect transition="in" filter="blinds(horizontal)">
                                      <p:cBhvr>
                                        <p:cTn id="17" dur="500"/>
                                        <p:tgtEl>
                                          <p:spTgt spid="9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96"/>
                                        </p:tgtEl>
                                        <p:attrNameLst>
                                          <p:attrName>style.visibility</p:attrName>
                                        </p:attrNameLst>
                                      </p:cBhvr>
                                      <p:to>
                                        <p:strVal val="visible"/>
                                      </p:to>
                                    </p:set>
                                    <p:animEffect transition="in" filter="blinds(horizontal)">
                                      <p:cBhvr>
                                        <p:cTn id="20" dur="500"/>
                                        <p:tgtEl>
                                          <p:spTgt spid="96"/>
                                        </p:tgtEl>
                                      </p:cBhvr>
                                    </p:animEffect>
                                  </p:childTnLst>
                                </p:cTn>
                              </p:par>
                              <p:par>
                                <p:cTn id="21" presetID="3" presetClass="entr" presetSubtype="1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blinds(horizontal)">
                                      <p:cBhvr>
                                        <p:cTn id="23" dur="500"/>
                                        <p:tgtEl>
                                          <p:spTgt spid="9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38283"/>
                                        </p:tgtEl>
                                        <p:attrNameLst>
                                          <p:attrName>style.visibility</p:attrName>
                                        </p:attrNameLst>
                                      </p:cBhvr>
                                      <p:to>
                                        <p:strVal val="visible"/>
                                      </p:to>
                                    </p:set>
                                    <p:animEffect transition="in" filter="blinds(horizontal)">
                                      <p:cBhvr>
                                        <p:cTn id="26" dur="500"/>
                                        <p:tgtEl>
                                          <p:spTgt spid="13828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95"/>
                                        </p:tgtEl>
                                        <p:attrNameLst>
                                          <p:attrName>style.visibility</p:attrName>
                                        </p:attrNameLst>
                                      </p:cBhvr>
                                      <p:to>
                                        <p:strVal val="visible"/>
                                      </p:to>
                                    </p:set>
                                    <p:animEffect transition="in" filter="blinds(horizontal)">
                                      <p:cBhvr>
                                        <p:cTn id="31" dur="500"/>
                                        <p:tgtEl>
                                          <p:spTgt spid="9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97"/>
                                        </p:tgtEl>
                                        <p:attrNameLst>
                                          <p:attrName>style.visibility</p:attrName>
                                        </p:attrNameLst>
                                      </p:cBhvr>
                                      <p:to>
                                        <p:strVal val="visible"/>
                                      </p:to>
                                    </p:set>
                                    <p:animEffect transition="in" filter="blinds(horizontal)">
                                      <p:cBhvr>
                                        <p:cTn id="34" dur="500"/>
                                        <p:tgtEl>
                                          <p:spTgt spid="97"/>
                                        </p:tgtEl>
                                      </p:cBhvr>
                                    </p:animEffect>
                                  </p:childTnLst>
                                </p:cTn>
                              </p:par>
                              <p:par>
                                <p:cTn id="35" presetID="3" presetClass="entr" presetSubtype="10" fill="hold" nodeType="with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blinds(horizontal)">
                                      <p:cBhvr>
                                        <p:cTn id="37" dur="500"/>
                                        <p:tgtEl>
                                          <p:spTgt spid="99"/>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38287"/>
                                        </p:tgtEl>
                                        <p:attrNameLst>
                                          <p:attrName>style.visibility</p:attrName>
                                        </p:attrNameLst>
                                      </p:cBhvr>
                                      <p:to>
                                        <p:strVal val="visible"/>
                                      </p:to>
                                    </p:set>
                                    <p:animEffect transition="in" filter="blinds(horizontal)">
                                      <p:cBhvr>
                                        <p:cTn id="40" dur="500"/>
                                        <p:tgtEl>
                                          <p:spTgt spid="138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138283" grpId="0"/>
      <p:bldP spid="138286" grpId="0"/>
      <p:bldP spid="13828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9.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alligraphy">
      <a:dk1>
        <a:sysClr val="windowText" lastClr="000000"/>
      </a:dk1>
      <a:lt1>
        <a:sysClr val="window" lastClr="FFFFFF"/>
      </a:lt1>
      <a:dk2>
        <a:srgbClr val="411401"/>
      </a:dk2>
      <a:lt2>
        <a:srgbClr val="FFE6E6"/>
      </a:lt2>
      <a:accent1>
        <a:srgbClr val="A24A48"/>
      </a:accent1>
      <a:accent2>
        <a:srgbClr val="B2935C"/>
      </a:accent2>
      <a:accent3>
        <a:srgbClr val="6A9A9A"/>
      </a:accent3>
      <a:accent4>
        <a:srgbClr val="B2B787"/>
      </a:accent4>
      <a:accent5>
        <a:srgbClr val="91644B"/>
      </a:accent5>
      <a:accent6>
        <a:srgbClr val="654A76"/>
      </a:accent6>
      <a:hlink>
        <a:srgbClr val="00A800"/>
      </a:hlink>
      <a:folHlink>
        <a:srgbClr val="FF00FF"/>
      </a:folHlink>
    </a:clrScheme>
    <a:fontScheme name="Custom 39">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2031</TotalTime>
  <Words>1400</Words>
  <Application>Microsoft Office PowerPoint</Application>
  <PresentationFormat>Widescreen</PresentationFormat>
  <Paragraphs>142</Paragraphs>
  <Slides>29</Slides>
  <Notes>0</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Arial Unicode MS</vt:lpstr>
      <vt:lpstr>Calibri</vt:lpstr>
      <vt:lpstr>Calibri Light</vt:lpstr>
      <vt:lpstr>Fredoka One</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 Lương Thị</dc:creator>
  <cp:lastModifiedBy>Admin</cp:lastModifiedBy>
  <cp:revision>53</cp:revision>
  <dcterms:created xsi:type="dcterms:W3CDTF">2024-02-24T03:20:46Z</dcterms:created>
  <dcterms:modified xsi:type="dcterms:W3CDTF">2025-03-26T13:07:52Z</dcterms:modified>
</cp:coreProperties>
</file>