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408" r:id="rId2"/>
    <p:sldId id="256" r:id="rId3"/>
    <p:sldId id="260" r:id="rId4"/>
    <p:sldId id="294" r:id="rId5"/>
    <p:sldId id="295" r:id="rId6"/>
    <p:sldId id="297" r:id="rId7"/>
    <p:sldId id="421" r:id="rId8"/>
    <p:sldId id="298" r:id="rId9"/>
    <p:sldId id="296" r:id="rId10"/>
    <p:sldId id="425" r:id="rId11"/>
    <p:sldId id="380" r:id="rId12"/>
    <p:sldId id="405" r:id="rId13"/>
    <p:sldId id="410" r:id="rId14"/>
    <p:sldId id="382" r:id="rId15"/>
    <p:sldId id="407" r:id="rId16"/>
    <p:sldId id="381" r:id="rId17"/>
    <p:sldId id="422" r:id="rId18"/>
    <p:sldId id="424" r:id="rId19"/>
    <p:sldId id="406" r:id="rId20"/>
    <p:sldId id="412" r:id="rId21"/>
    <p:sldId id="416" r:id="rId22"/>
    <p:sldId id="417" r:id="rId23"/>
    <p:sldId id="418" r:id="rId24"/>
    <p:sldId id="257" r:id="rId25"/>
    <p:sldId id="419" r:id="rId26"/>
    <p:sldId id="411" r:id="rId27"/>
    <p:sldId id="353" r:id="rId28"/>
  </p:sldIdLst>
  <p:sldSz cx="12192000" cy="6858000"/>
  <p:notesSz cx="6858000" cy="9144000"/>
  <p:embeddedFontLst>
    <p:embeddedFont>
      <p:font typeface="Cambria Math" panose="02040503050406030204" pitchFamily="18" charset="0"/>
      <p:regular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Patrick Hand" panose="00000500000000000000" pitchFamily="2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hDThTwChGOj/vf0lWX6oILPOof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FFFF"/>
    <a:srgbClr val="9966FF"/>
    <a:srgbClr val="FF5050"/>
    <a:srgbClr val="9933FF"/>
    <a:srgbClr val="C5D3FF"/>
    <a:srgbClr val="29B95C"/>
    <a:srgbClr val="1A1A1A"/>
    <a:srgbClr val="60A5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0E8C73-A515-48FF-A741-1F63EB7086ED}">
  <a:tblStyle styleId="{DC0E8C73-A515-48FF-A741-1F63EB7086E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FA7D227-E4F9-436B-9710-A427C98E7B3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6E6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6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eCell>
    <a:sw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5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" y="2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53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29453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>
          <a:extLst>
            <a:ext uri="{FF2B5EF4-FFF2-40B4-BE49-F238E27FC236}">
              <a16:creationId xmlns:a16="http://schemas.microsoft.com/office/drawing/2014/main" id="{35F650E0-BBA7-9043-233B-FA679854A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:notes">
            <a:extLst>
              <a:ext uri="{FF2B5EF4-FFF2-40B4-BE49-F238E27FC236}">
                <a16:creationId xmlns:a16="http://schemas.microsoft.com/office/drawing/2014/main" id="{50F1BD28-0F5D-C21C-B311-E437648769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2" name="Google Shape;672;p2:notes">
            <a:extLst>
              <a:ext uri="{FF2B5EF4-FFF2-40B4-BE49-F238E27FC236}">
                <a16:creationId xmlns:a16="http://schemas.microsoft.com/office/drawing/2014/main" id="{DBB15D3D-CC44-D7F8-335A-3124510F69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:notes">
            <a:extLst>
              <a:ext uri="{FF2B5EF4-FFF2-40B4-BE49-F238E27FC236}">
                <a16:creationId xmlns:a16="http://schemas.microsoft.com/office/drawing/2014/main" id="{805AAB88-9743-A889-5387-1FC6D250CE6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1241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021;g9f876f9361_1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2" name="Google Shape;4022;g9f876f9361_1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3">
          <a:extLst>
            <a:ext uri="{FF2B5EF4-FFF2-40B4-BE49-F238E27FC236}">
              <a16:creationId xmlns:a16="http://schemas.microsoft.com/office/drawing/2014/main" id="{EF6B59AB-0095-9323-89EB-5673CC57E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4" name="Google Shape;4134;g9a54481165_0_137:notes">
            <a:extLst>
              <a:ext uri="{FF2B5EF4-FFF2-40B4-BE49-F238E27FC236}">
                <a16:creationId xmlns:a16="http://schemas.microsoft.com/office/drawing/2014/main" id="{F497EDDA-1916-10C8-CE84-9047541749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5" name="Google Shape;4135;g9a54481165_0_137:notes">
            <a:extLst>
              <a:ext uri="{FF2B5EF4-FFF2-40B4-BE49-F238E27FC236}">
                <a16:creationId xmlns:a16="http://schemas.microsoft.com/office/drawing/2014/main" id="{422E820C-C418-D5C6-5AA2-2EFEDA76B3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4395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Google Shape;4129;g9a5448116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0" name="Google Shape;4130;g9a54481165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960000" y="720003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90652" y="158335"/>
            <a:ext cx="1171367" cy="837300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10724091" y="88421"/>
            <a:ext cx="1341699" cy="1168913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89385" y="5584685"/>
            <a:ext cx="1026500" cy="1106633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4460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23"/>
          <p:cNvSpPr txBox="1">
            <a:spLocks noGrp="1"/>
          </p:cNvSpPr>
          <p:nvPr>
            <p:ph type="title"/>
          </p:nvPr>
        </p:nvSpPr>
        <p:spPr>
          <a:xfrm>
            <a:off x="960000" y="720003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37" name="Google Shape;2737;p23"/>
          <p:cNvSpPr txBox="1">
            <a:spLocks noGrp="1"/>
          </p:cNvSpPr>
          <p:nvPr>
            <p:ph type="subTitle" idx="1"/>
          </p:nvPr>
        </p:nvSpPr>
        <p:spPr>
          <a:xfrm>
            <a:off x="3113500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2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2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2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2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2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2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2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20"/>
            </a:lvl9pPr>
          </a:lstStyle>
          <a:p>
            <a:endParaRPr/>
          </a:p>
        </p:txBody>
      </p:sp>
      <p:sp>
        <p:nvSpPr>
          <p:cNvPr id="2738" name="Google Shape;2738;p23"/>
          <p:cNvSpPr txBox="1">
            <a:spLocks noGrp="1"/>
          </p:cNvSpPr>
          <p:nvPr>
            <p:ph type="title" idx="2"/>
          </p:nvPr>
        </p:nvSpPr>
        <p:spPr>
          <a:xfrm>
            <a:off x="3295500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6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39" name="Google Shape;2739;p23"/>
          <p:cNvSpPr txBox="1">
            <a:spLocks noGrp="1"/>
          </p:cNvSpPr>
          <p:nvPr>
            <p:ph type="subTitle" idx="3"/>
          </p:nvPr>
        </p:nvSpPr>
        <p:spPr>
          <a:xfrm>
            <a:off x="6313168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2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2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2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2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2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2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2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20"/>
            </a:lvl9pPr>
          </a:lstStyle>
          <a:p>
            <a:endParaRPr/>
          </a:p>
        </p:txBody>
      </p:sp>
      <p:sp>
        <p:nvSpPr>
          <p:cNvPr id="2740" name="Google Shape;2740;p23"/>
          <p:cNvSpPr txBox="1">
            <a:spLocks noGrp="1"/>
          </p:cNvSpPr>
          <p:nvPr>
            <p:ph type="title" idx="4"/>
          </p:nvPr>
        </p:nvSpPr>
        <p:spPr>
          <a:xfrm>
            <a:off x="6495168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6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41" name="Google Shape;2741;p23"/>
          <p:cNvSpPr/>
          <p:nvPr/>
        </p:nvSpPr>
        <p:spPr>
          <a:xfrm rot="9234458">
            <a:off x="-489893" y="-419054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42" name="Google Shape;2742;p23"/>
          <p:cNvGrpSpPr/>
          <p:nvPr/>
        </p:nvGrpSpPr>
        <p:grpSpPr>
          <a:xfrm rot="10800000" flipH="1">
            <a:off x="-12" y="-449290"/>
            <a:ext cx="1515987" cy="1968008"/>
            <a:chOff x="4468500" y="3085500"/>
            <a:chExt cx="219925" cy="285500"/>
          </a:xfrm>
        </p:grpSpPr>
        <p:sp>
          <p:nvSpPr>
            <p:cNvPr id="2743" name="Google Shape;2743;p23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6" name="Google Shape;2756;p23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7" name="Google Shape;2757;p23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8" name="Google Shape;2758;p23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9" name="Google Shape;2759;p23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60" name="Google Shape;2760;p23"/>
          <p:cNvGrpSpPr/>
          <p:nvPr/>
        </p:nvGrpSpPr>
        <p:grpSpPr>
          <a:xfrm rot="10800000" flipH="1">
            <a:off x="9623549" y="-2340505"/>
            <a:ext cx="4262611" cy="4379161"/>
            <a:chOff x="7217662" y="3775244"/>
            <a:chExt cx="3196958" cy="3284371"/>
          </a:xfrm>
        </p:grpSpPr>
        <p:sp>
          <p:nvSpPr>
            <p:cNvPr id="2761" name="Google Shape;2761;p23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762" name="Google Shape;2762;p23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2763" name="Google Shape;2763;p2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4" name="Google Shape;2764;p2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5" name="Google Shape;2765;p2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6" name="Google Shape;2766;p2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7" name="Google Shape;2767;p2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9" name="Google Shape;2779;p2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80" name="Google Shape;2780;p2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81" name="Google Shape;2781;p2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82" name="Google Shape;2782;p2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83" name="Google Shape;2783;p2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84" name="Google Shape;2784;p23"/>
          <p:cNvGrpSpPr/>
          <p:nvPr/>
        </p:nvGrpSpPr>
        <p:grpSpPr>
          <a:xfrm rot="10800000" flipH="1">
            <a:off x="10742210" y="-320030"/>
            <a:ext cx="1821087" cy="2358676"/>
            <a:chOff x="4291200" y="3137775"/>
            <a:chExt cx="177600" cy="230025"/>
          </a:xfrm>
        </p:grpSpPr>
        <p:sp>
          <p:nvSpPr>
            <p:cNvPr id="2785" name="Google Shape;2785;p23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6" name="Google Shape;2786;p23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7" name="Google Shape;2787;p23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8" name="Google Shape;2788;p23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9" name="Google Shape;2789;p23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0" name="Google Shape;2790;p23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1" name="Google Shape;2791;p23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2" name="Google Shape;2792;p23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3" name="Google Shape;2793;p23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4" name="Google Shape;2794;p23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5" name="Google Shape;2795;p23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6" name="Google Shape;2796;p23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97" name="Google Shape;2797;p23"/>
          <p:cNvSpPr/>
          <p:nvPr/>
        </p:nvSpPr>
        <p:spPr>
          <a:xfrm rot="-4452864">
            <a:off x="10520883" y="5587366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8" name="Google Shape;2798;p23"/>
          <p:cNvSpPr/>
          <p:nvPr/>
        </p:nvSpPr>
        <p:spPr>
          <a:xfrm rot="-4452864">
            <a:off x="-2438759" y="5911360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349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p20"/>
          <p:cNvSpPr/>
          <p:nvPr/>
        </p:nvSpPr>
        <p:spPr>
          <a:xfrm rot="9899926">
            <a:off x="-2139829" y="-451337"/>
            <a:ext cx="5092749" cy="20964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2" name="Google Shape;2462;p20"/>
          <p:cNvSpPr txBox="1">
            <a:spLocks noGrp="1"/>
          </p:cNvSpPr>
          <p:nvPr>
            <p:ph type="title"/>
          </p:nvPr>
        </p:nvSpPr>
        <p:spPr>
          <a:xfrm>
            <a:off x="960000" y="720003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63" name="Google Shape;2463;p20"/>
          <p:cNvGrpSpPr/>
          <p:nvPr/>
        </p:nvGrpSpPr>
        <p:grpSpPr>
          <a:xfrm>
            <a:off x="10761261" y="-507832"/>
            <a:ext cx="2142640" cy="3029052"/>
            <a:chOff x="581498" y="-176424"/>
            <a:chExt cx="494516" cy="699098"/>
          </a:xfrm>
        </p:grpSpPr>
        <p:sp>
          <p:nvSpPr>
            <p:cNvPr id="2464" name="Google Shape;2464;p20"/>
            <p:cNvSpPr/>
            <p:nvPr/>
          </p:nvSpPr>
          <p:spPr>
            <a:xfrm rot="10800000" flipH="1">
              <a:off x="581498" y="-176424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5" name="Google Shape;2465;p20"/>
            <p:cNvSpPr/>
            <p:nvPr/>
          </p:nvSpPr>
          <p:spPr>
            <a:xfrm rot="10800000" flipH="1">
              <a:off x="614525" y="340224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6" name="Google Shape;2466;p20"/>
            <p:cNvSpPr/>
            <p:nvPr/>
          </p:nvSpPr>
          <p:spPr>
            <a:xfrm rot="10800000" flipH="1">
              <a:off x="664125" y="257449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7" name="Google Shape;2467;p20"/>
            <p:cNvSpPr/>
            <p:nvPr/>
          </p:nvSpPr>
          <p:spPr>
            <a:xfrm rot="10800000" flipH="1">
              <a:off x="729600" y="19602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8" name="Google Shape;2468;p20"/>
            <p:cNvSpPr/>
            <p:nvPr/>
          </p:nvSpPr>
          <p:spPr>
            <a:xfrm rot="10800000" flipH="1">
              <a:off x="808625" y="31244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9" name="Google Shape;2469;p20"/>
            <p:cNvSpPr/>
            <p:nvPr/>
          </p:nvSpPr>
          <p:spPr>
            <a:xfrm rot="10800000" flipH="1">
              <a:off x="728400" y="338449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0" name="Google Shape;2470;p20"/>
            <p:cNvSpPr/>
            <p:nvPr/>
          </p:nvSpPr>
          <p:spPr>
            <a:xfrm rot="10800000" flipH="1">
              <a:off x="855950" y="21542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1" name="Google Shape;2471;p20"/>
            <p:cNvSpPr/>
            <p:nvPr/>
          </p:nvSpPr>
          <p:spPr>
            <a:xfrm rot="10800000" flipH="1">
              <a:off x="678100" y="43139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2" name="Google Shape;2472;p20"/>
            <p:cNvSpPr/>
            <p:nvPr/>
          </p:nvSpPr>
          <p:spPr>
            <a:xfrm rot="10800000" flipH="1">
              <a:off x="732125" y="46812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3" name="Google Shape;2473;p20"/>
            <p:cNvSpPr/>
            <p:nvPr/>
          </p:nvSpPr>
          <p:spPr>
            <a:xfrm rot="10800000" flipH="1">
              <a:off x="799275" y="24714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4" name="Google Shape;2474;p20"/>
            <p:cNvSpPr/>
            <p:nvPr/>
          </p:nvSpPr>
          <p:spPr>
            <a:xfrm rot="10800000" flipH="1">
              <a:off x="829725" y="429774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5" name="Google Shape;2475;p20"/>
          <p:cNvGrpSpPr/>
          <p:nvPr/>
        </p:nvGrpSpPr>
        <p:grpSpPr>
          <a:xfrm>
            <a:off x="-210735" y="-507838"/>
            <a:ext cx="1999552" cy="2595356"/>
            <a:chOff x="6458086" y="2333245"/>
            <a:chExt cx="290250" cy="376750"/>
          </a:xfrm>
        </p:grpSpPr>
        <p:sp>
          <p:nvSpPr>
            <p:cNvPr id="2476" name="Google Shape;2476;p20"/>
            <p:cNvSpPr/>
            <p:nvPr/>
          </p:nvSpPr>
          <p:spPr>
            <a:xfrm rot="10800000" flipH="1">
              <a:off x="6462936" y="2346820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7" name="Google Shape;2477;p20"/>
            <p:cNvSpPr/>
            <p:nvPr/>
          </p:nvSpPr>
          <p:spPr>
            <a:xfrm rot="10800000" flipH="1">
              <a:off x="6458086" y="233324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8" name="Google Shape;2478;p20"/>
            <p:cNvSpPr/>
            <p:nvPr/>
          </p:nvSpPr>
          <p:spPr>
            <a:xfrm rot="10800000" flipH="1">
              <a:off x="6587861" y="2552645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9" name="Google Shape;2479;p20"/>
            <p:cNvSpPr/>
            <p:nvPr/>
          </p:nvSpPr>
          <p:spPr>
            <a:xfrm rot="10800000" flipH="1">
              <a:off x="6510111" y="2454270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0" name="Google Shape;2480;p20"/>
            <p:cNvSpPr/>
            <p:nvPr/>
          </p:nvSpPr>
          <p:spPr>
            <a:xfrm rot="10800000" flipH="1">
              <a:off x="6582936" y="26341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1" name="Google Shape;2481;p20"/>
            <p:cNvSpPr/>
            <p:nvPr/>
          </p:nvSpPr>
          <p:spPr>
            <a:xfrm rot="10800000" flipH="1">
              <a:off x="6592786" y="264279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2" name="Google Shape;2482;p20"/>
            <p:cNvSpPr/>
            <p:nvPr/>
          </p:nvSpPr>
          <p:spPr>
            <a:xfrm rot="10800000" flipH="1">
              <a:off x="6594711" y="263039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3" name="Google Shape;2483;p20"/>
            <p:cNvSpPr/>
            <p:nvPr/>
          </p:nvSpPr>
          <p:spPr>
            <a:xfrm rot="10800000" flipH="1">
              <a:off x="6669336" y="257697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4" name="Google Shape;2484;p20"/>
            <p:cNvSpPr/>
            <p:nvPr/>
          </p:nvSpPr>
          <p:spPr>
            <a:xfrm rot="10800000" flipH="1">
              <a:off x="6678611" y="2588770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5" name="Google Shape;2485;p20"/>
            <p:cNvSpPr/>
            <p:nvPr/>
          </p:nvSpPr>
          <p:spPr>
            <a:xfrm rot="10800000" flipH="1">
              <a:off x="6683086" y="25750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6" name="Google Shape;2486;p20"/>
            <p:cNvSpPr/>
            <p:nvPr/>
          </p:nvSpPr>
          <p:spPr>
            <a:xfrm rot="10800000" flipH="1">
              <a:off x="6539961" y="2524745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7" name="Google Shape;2487;p20"/>
            <p:cNvSpPr/>
            <p:nvPr/>
          </p:nvSpPr>
          <p:spPr>
            <a:xfrm rot="10800000" flipH="1">
              <a:off x="6547411" y="253592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8" name="Google Shape;2488;p20"/>
            <p:cNvSpPr/>
            <p:nvPr/>
          </p:nvSpPr>
          <p:spPr>
            <a:xfrm rot="10800000" flipH="1">
              <a:off x="6599061" y="25009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9" name="Google Shape;2489;p20"/>
            <p:cNvSpPr/>
            <p:nvPr/>
          </p:nvSpPr>
          <p:spPr>
            <a:xfrm rot="10800000" flipH="1">
              <a:off x="6603986" y="248862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0" name="Google Shape;2490;p20"/>
            <p:cNvSpPr/>
            <p:nvPr/>
          </p:nvSpPr>
          <p:spPr>
            <a:xfrm rot="10800000" flipH="1">
              <a:off x="6612786" y="249922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1" name="Google Shape;2491;p20"/>
            <p:cNvSpPr/>
            <p:nvPr/>
          </p:nvSpPr>
          <p:spPr>
            <a:xfrm rot="10800000" flipH="1">
              <a:off x="6487111" y="2474895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2" name="Google Shape;2492;p20"/>
            <p:cNvSpPr/>
            <p:nvPr/>
          </p:nvSpPr>
          <p:spPr>
            <a:xfrm rot="10800000" flipH="1">
              <a:off x="6489661" y="24630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3" name="Google Shape;2493;p20"/>
            <p:cNvSpPr/>
            <p:nvPr/>
          </p:nvSpPr>
          <p:spPr>
            <a:xfrm rot="10800000" flipH="1">
              <a:off x="6696661" y="26938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4" name="Google Shape;2494;p20"/>
            <p:cNvSpPr/>
            <p:nvPr/>
          </p:nvSpPr>
          <p:spPr>
            <a:xfrm rot="10800000" flipH="1">
              <a:off x="6705461" y="268577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95" name="Google Shape;2495;p20"/>
          <p:cNvGrpSpPr/>
          <p:nvPr/>
        </p:nvGrpSpPr>
        <p:grpSpPr>
          <a:xfrm>
            <a:off x="10808452" y="-643752"/>
            <a:ext cx="1614453" cy="2091095"/>
            <a:chOff x="5879975" y="2355513"/>
            <a:chExt cx="234350" cy="303550"/>
          </a:xfrm>
        </p:grpSpPr>
        <p:sp>
          <p:nvSpPr>
            <p:cNvPr id="2496" name="Google Shape;2496;p20"/>
            <p:cNvSpPr/>
            <p:nvPr/>
          </p:nvSpPr>
          <p:spPr>
            <a:xfrm rot="10800000" flipH="1">
              <a:off x="5879975" y="2360538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7" name="Google Shape;2497;p20"/>
            <p:cNvSpPr/>
            <p:nvPr/>
          </p:nvSpPr>
          <p:spPr>
            <a:xfrm rot="10800000" flipH="1">
              <a:off x="5909075" y="235551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8" name="Google Shape;2498;p20"/>
            <p:cNvSpPr/>
            <p:nvPr/>
          </p:nvSpPr>
          <p:spPr>
            <a:xfrm rot="10800000" flipH="1">
              <a:off x="5914450" y="2552738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9" name="Google Shape;2499;p20"/>
            <p:cNvSpPr/>
            <p:nvPr/>
          </p:nvSpPr>
          <p:spPr>
            <a:xfrm rot="10800000" flipH="1">
              <a:off x="5942675" y="250276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0" name="Google Shape;2500;p20"/>
            <p:cNvSpPr/>
            <p:nvPr/>
          </p:nvSpPr>
          <p:spPr>
            <a:xfrm rot="10800000" flipH="1">
              <a:off x="5999550" y="2459188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1" name="Google Shape;2501;p20"/>
            <p:cNvSpPr/>
            <p:nvPr/>
          </p:nvSpPr>
          <p:spPr>
            <a:xfrm rot="10800000" flipH="1">
              <a:off x="5999375" y="2555763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2" name="Google Shape;2502;p20"/>
            <p:cNvSpPr/>
            <p:nvPr/>
          </p:nvSpPr>
          <p:spPr>
            <a:xfrm rot="10800000" flipH="1">
              <a:off x="6003700" y="257441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3" name="Google Shape;2503;p20"/>
            <p:cNvSpPr/>
            <p:nvPr/>
          </p:nvSpPr>
          <p:spPr>
            <a:xfrm rot="10800000" flipH="1">
              <a:off x="5907300" y="2586213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4" name="Google Shape;2504;p20"/>
            <p:cNvSpPr/>
            <p:nvPr/>
          </p:nvSpPr>
          <p:spPr>
            <a:xfrm rot="10800000" flipH="1">
              <a:off x="5942675" y="254023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5" name="Google Shape;2505;p20"/>
            <p:cNvSpPr/>
            <p:nvPr/>
          </p:nvSpPr>
          <p:spPr>
            <a:xfrm rot="10800000" flipH="1">
              <a:off x="5957000" y="253456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6" name="Google Shape;2506;p20"/>
            <p:cNvSpPr/>
            <p:nvPr/>
          </p:nvSpPr>
          <p:spPr>
            <a:xfrm rot="10800000" flipH="1">
              <a:off x="6069525" y="2461888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7" name="Google Shape;2507;p20"/>
            <p:cNvSpPr/>
            <p:nvPr/>
          </p:nvSpPr>
          <p:spPr>
            <a:xfrm rot="10800000" flipH="1">
              <a:off x="6040425" y="244501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08" name="Google Shape;2508;p20"/>
          <p:cNvGrpSpPr/>
          <p:nvPr/>
        </p:nvGrpSpPr>
        <p:grpSpPr>
          <a:xfrm>
            <a:off x="1555521" y="93224"/>
            <a:ext cx="1679648" cy="1129385"/>
            <a:chOff x="1229612" y="-123520"/>
            <a:chExt cx="1417663" cy="953229"/>
          </a:xfrm>
        </p:grpSpPr>
        <p:sp>
          <p:nvSpPr>
            <p:cNvPr id="2509" name="Google Shape;2509;p20"/>
            <p:cNvSpPr/>
            <p:nvPr/>
          </p:nvSpPr>
          <p:spPr>
            <a:xfrm rot="10800000" flipH="1">
              <a:off x="1537196" y="52735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0" name="Google Shape;2510;p20"/>
            <p:cNvSpPr/>
            <p:nvPr/>
          </p:nvSpPr>
          <p:spPr>
            <a:xfrm rot="10800000" flipH="1">
              <a:off x="1819657" y="584483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1" name="Google Shape;2511;p20"/>
            <p:cNvSpPr/>
            <p:nvPr/>
          </p:nvSpPr>
          <p:spPr>
            <a:xfrm rot="10800000" flipH="1">
              <a:off x="1806650" y="372031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2" name="Google Shape;2512;p20"/>
            <p:cNvSpPr/>
            <p:nvPr/>
          </p:nvSpPr>
          <p:spPr>
            <a:xfrm rot="10800000" flipH="1">
              <a:off x="1997040" y="448162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3" name="Google Shape;2513;p20"/>
            <p:cNvSpPr/>
            <p:nvPr/>
          </p:nvSpPr>
          <p:spPr>
            <a:xfrm rot="10800000" flipH="1">
              <a:off x="1923970" y="685481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4" name="Google Shape;2514;p20"/>
            <p:cNvSpPr/>
            <p:nvPr/>
          </p:nvSpPr>
          <p:spPr>
            <a:xfrm rot="10800000" flipH="1">
              <a:off x="2349511" y="545589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5" name="Google Shape;2515;p20"/>
            <p:cNvSpPr/>
            <p:nvPr/>
          </p:nvSpPr>
          <p:spPr>
            <a:xfrm rot="10800000" flipH="1">
              <a:off x="2206431" y="252288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6" name="Google Shape;2516;p20"/>
            <p:cNvSpPr/>
            <p:nvPr/>
          </p:nvSpPr>
          <p:spPr>
            <a:xfrm rot="10800000" flipH="1">
              <a:off x="2491826" y="396388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7" name="Google Shape;2517;p20"/>
            <p:cNvSpPr/>
            <p:nvPr/>
          </p:nvSpPr>
          <p:spPr>
            <a:xfrm rot="10800000" flipH="1">
              <a:off x="1708458" y="10563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8" name="Google Shape;2518;p20"/>
            <p:cNvSpPr/>
            <p:nvPr/>
          </p:nvSpPr>
          <p:spPr>
            <a:xfrm rot="10800000" flipH="1">
              <a:off x="1381874" y="263892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9" name="Google Shape;2519;p20"/>
            <p:cNvSpPr/>
            <p:nvPr/>
          </p:nvSpPr>
          <p:spPr>
            <a:xfrm rot="10800000" flipH="1">
              <a:off x="1974979" y="117752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0" name="Google Shape;2520;p20"/>
            <p:cNvSpPr/>
            <p:nvPr/>
          </p:nvSpPr>
          <p:spPr>
            <a:xfrm rot="10800000" flipH="1">
              <a:off x="2412634" y="108570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1" name="Google Shape;2521;p20"/>
            <p:cNvSpPr/>
            <p:nvPr/>
          </p:nvSpPr>
          <p:spPr>
            <a:xfrm rot="10800000" flipH="1">
              <a:off x="1493073" y="742483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2" name="Google Shape;2522;p20"/>
            <p:cNvSpPr/>
            <p:nvPr/>
          </p:nvSpPr>
          <p:spPr>
            <a:xfrm rot="10800000" flipH="1">
              <a:off x="2212425" y="-8832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3" name="Google Shape;2523;p20"/>
            <p:cNvSpPr/>
            <p:nvPr/>
          </p:nvSpPr>
          <p:spPr>
            <a:xfrm rot="10800000" flipH="1">
              <a:off x="1229612" y="437960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4" name="Google Shape;2524;p20"/>
            <p:cNvSpPr/>
            <p:nvPr/>
          </p:nvSpPr>
          <p:spPr>
            <a:xfrm rot="10800000" flipH="1">
              <a:off x="1765588" y="-123520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5" name="Google Shape;2525;p20"/>
            <p:cNvSpPr/>
            <p:nvPr/>
          </p:nvSpPr>
          <p:spPr>
            <a:xfrm rot="10800000" flipH="1">
              <a:off x="1378813" y="73246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26" name="Google Shape;2526;p20"/>
          <p:cNvSpPr/>
          <p:nvPr/>
        </p:nvSpPr>
        <p:spPr>
          <a:xfrm>
            <a:off x="-658390" y="5917697"/>
            <a:ext cx="2201268" cy="1178692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7" name="Google Shape;2527;p20"/>
          <p:cNvSpPr/>
          <p:nvPr/>
        </p:nvSpPr>
        <p:spPr>
          <a:xfrm rot="1416211">
            <a:off x="10741723" y="5519943"/>
            <a:ext cx="2350496" cy="2165912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5017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939300" y="-3456694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8"/>
          <p:cNvSpPr/>
          <p:nvPr/>
        </p:nvSpPr>
        <p:spPr>
          <a:xfrm>
            <a:off x="-2939300" y="4609636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8"/>
          <p:cNvSpPr/>
          <p:nvPr/>
        </p:nvSpPr>
        <p:spPr>
          <a:xfrm>
            <a:off x="1901797" y="4609643"/>
            <a:ext cx="6832584" cy="4243336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2157200" y="1754967"/>
            <a:ext cx="7877600" cy="1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64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576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576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576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576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576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576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576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576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4492585" y="4462897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4" name="Google Shape;934;p8"/>
          <p:cNvGrpSpPr/>
          <p:nvPr/>
        </p:nvGrpSpPr>
        <p:grpSpPr>
          <a:xfrm>
            <a:off x="3765313" y="4479656"/>
            <a:ext cx="658828" cy="46632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4793476" y="5327318"/>
            <a:ext cx="24" cy="3419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6" name="Google Shape;966;p8"/>
          <p:cNvSpPr/>
          <p:nvPr/>
        </p:nvSpPr>
        <p:spPr>
          <a:xfrm>
            <a:off x="4687245" y="4966087"/>
            <a:ext cx="3419" cy="10229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7" name="Google Shape;967;p8"/>
          <p:cNvSpPr/>
          <p:nvPr/>
        </p:nvSpPr>
        <p:spPr>
          <a:xfrm>
            <a:off x="4676179" y="4930396"/>
            <a:ext cx="24" cy="6836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8" name="Google Shape;968;p8"/>
          <p:cNvSpPr/>
          <p:nvPr/>
        </p:nvSpPr>
        <p:spPr>
          <a:xfrm>
            <a:off x="4700859" y="5008579"/>
            <a:ext cx="4255" cy="10229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8"/>
          <p:cNvSpPr/>
          <p:nvPr/>
        </p:nvSpPr>
        <p:spPr>
          <a:xfrm>
            <a:off x="4779041" y="5284840"/>
            <a:ext cx="24" cy="6812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0" name="Google Shape;970;p8"/>
          <p:cNvSpPr/>
          <p:nvPr/>
        </p:nvSpPr>
        <p:spPr>
          <a:xfrm>
            <a:off x="4662580" y="4891284"/>
            <a:ext cx="102037" cy="17878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1" name="Google Shape;971;p8"/>
          <p:cNvSpPr/>
          <p:nvPr/>
        </p:nvSpPr>
        <p:spPr>
          <a:xfrm>
            <a:off x="6422043" y="5705540"/>
            <a:ext cx="24" cy="7697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8"/>
          <p:cNvSpPr/>
          <p:nvPr/>
        </p:nvSpPr>
        <p:spPr>
          <a:xfrm>
            <a:off x="6365953" y="5723395"/>
            <a:ext cx="34873" cy="14484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3" name="Google Shape;973;p8"/>
          <p:cNvSpPr/>
          <p:nvPr/>
        </p:nvSpPr>
        <p:spPr>
          <a:xfrm>
            <a:off x="6418648" y="5713214"/>
            <a:ext cx="3419" cy="3419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4" name="Google Shape;974;p8"/>
          <p:cNvSpPr/>
          <p:nvPr/>
        </p:nvSpPr>
        <p:spPr>
          <a:xfrm>
            <a:off x="4790083" y="4703438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5" name="Google Shape;975;p8"/>
          <p:cNvSpPr/>
          <p:nvPr/>
        </p:nvSpPr>
        <p:spPr>
          <a:xfrm>
            <a:off x="4807078" y="4711094"/>
            <a:ext cx="4279" cy="3443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6" name="Google Shape;976;p8"/>
          <p:cNvSpPr/>
          <p:nvPr/>
        </p:nvSpPr>
        <p:spPr>
          <a:xfrm>
            <a:off x="4807075" y="4735751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77" name="Google Shape;977;p8"/>
          <p:cNvGrpSpPr/>
          <p:nvPr/>
        </p:nvGrpSpPr>
        <p:grpSpPr>
          <a:xfrm>
            <a:off x="4637649" y="4395454"/>
            <a:ext cx="1835319" cy="1842116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6616313" y="4271096"/>
            <a:ext cx="1461907" cy="1773634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9439014" y="3427555"/>
            <a:ext cx="1337004" cy="2015174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097280">
                  <a:buClr>
                    <a:srgbClr val="000000"/>
                  </a:buClr>
                  <a:buFont typeface="Arial"/>
                  <a:buNone/>
                </a:pPr>
                <a:endParaRPr sz="168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8527090" y="5416988"/>
            <a:ext cx="849671" cy="658968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651291" y="4127568"/>
            <a:ext cx="2044375" cy="1775374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80">
                <a:buClr>
                  <a:srgbClr val="000000"/>
                </a:buClr>
                <a:buFont typeface="Arial"/>
                <a:buNone/>
              </a:pPr>
              <a:endParaRPr sz="168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683580" y="3318697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8" name="Google Shape;1688;p8"/>
          <p:cNvSpPr/>
          <p:nvPr/>
        </p:nvSpPr>
        <p:spPr>
          <a:xfrm>
            <a:off x="1333233" y="377018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9" name="Google Shape;1689;p8"/>
          <p:cNvSpPr/>
          <p:nvPr/>
        </p:nvSpPr>
        <p:spPr>
          <a:xfrm>
            <a:off x="1624211" y="4470039"/>
            <a:ext cx="59344" cy="47206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0" name="Google Shape;1690;p8"/>
          <p:cNvSpPr/>
          <p:nvPr/>
        </p:nvSpPr>
        <p:spPr>
          <a:xfrm>
            <a:off x="1743361" y="4508717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1" name="Google Shape;1691;p8"/>
          <p:cNvSpPr/>
          <p:nvPr/>
        </p:nvSpPr>
        <p:spPr>
          <a:xfrm>
            <a:off x="509708" y="4991785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2" name="Google Shape;1692;p8"/>
          <p:cNvSpPr/>
          <p:nvPr/>
        </p:nvSpPr>
        <p:spPr>
          <a:xfrm>
            <a:off x="573793" y="487692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3" name="Google Shape;1693;p8"/>
          <p:cNvSpPr/>
          <p:nvPr/>
        </p:nvSpPr>
        <p:spPr>
          <a:xfrm>
            <a:off x="654266" y="4991785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4" name="Google Shape;1694;p8"/>
          <p:cNvSpPr/>
          <p:nvPr/>
        </p:nvSpPr>
        <p:spPr>
          <a:xfrm>
            <a:off x="1109597" y="2721407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5" name="Google Shape;1695;p8"/>
          <p:cNvSpPr/>
          <p:nvPr/>
        </p:nvSpPr>
        <p:spPr>
          <a:xfrm>
            <a:off x="1506202" y="1514623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6" name="Google Shape;1696;p8"/>
          <p:cNvSpPr/>
          <p:nvPr/>
        </p:nvSpPr>
        <p:spPr>
          <a:xfrm>
            <a:off x="433499" y="1842470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7" name="Google Shape;1697;p8"/>
          <p:cNvSpPr/>
          <p:nvPr/>
        </p:nvSpPr>
        <p:spPr>
          <a:xfrm>
            <a:off x="361340" y="3945383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8" name="Google Shape;1698;p8"/>
          <p:cNvSpPr/>
          <p:nvPr/>
        </p:nvSpPr>
        <p:spPr>
          <a:xfrm>
            <a:off x="382721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9" name="Google Shape;1699;p8"/>
          <p:cNvSpPr/>
          <p:nvPr/>
        </p:nvSpPr>
        <p:spPr>
          <a:xfrm flipH="1">
            <a:off x="10447040" y="3318697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0" name="Google Shape;1700;p8"/>
          <p:cNvSpPr/>
          <p:nvPr/>
        </p:nvSpPr>
        <p:spPr>
          <a:xfrm flipH="1">
            <a:off x="10801698" y="377018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1" name="Google Shape;1701;p8"/>
          <p:cNvSpPr/>
          <p:nvPr/>
        </p:nvSpPr>
        <p:spPr>
          <a:xfrm flipH="1">
            <a:off x="10080734" y="4536022"/>
            <a:ext cx="53533" cy="42583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2" name="Google Shape;1702;p8"/>
          <p:cNvSpPr/>
          <p:nvPr/>
        </p:nvSpPr>
        <p:spPr>
          <a:xfrm flipH="1">
            <a:off x="9977116" y="4570901"/>
            <a:ext cx="49680" cy="38729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3" name="Google Shape;1703;p8"/>
          <p:cNvSpPr/>
          <p:nvPr/>
        </p:nvSpPr>
        <p:spPr>
          <a:xfrm flipH="1">
            <a:off x="11625214" y="4991785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4" name="Google Shape;1704;p8"/>
          <p:cNvSpPr/>
          <p:nvPr/>
        </p:nvSpPr>
        <p:spPr>
          <a:xfrm flipH="1">
            <a:off x="11561149" y="487692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5" name="Google Shape;1705;p8"/>
          <p:cNvSpPr/>
          <p:nvPr/>
        </p:nvSpPr>
        <p:spPr>
          <a:xfrm flipH="1">
            <a:off x="11480674" y="4991785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6" name="Google Shape;1706;p8"/>
          <p:cNvSpPr/>
          <p:nvPr/>
        </p:nvSpPr>
        <p:spPr>
          <a:xfrm flipH="1">
            <a:off x="10965294" y="2721407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7" name="Google Shape;1707;p8"/>
          <p:cNvSpPr/>
          <p:nvPr/>
        </p:nvSpPr>
        <p:spPr>
          <a:xfrm flipH="1">
            <a:off x="10446638" y="1514623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8" name="Google Shape;1708;p8"/>
          <p:cNvSpPr/>
          <p:nvPr/>
        </p:nvSpPr>
        <p:spPr>
          <a:xfrm flipH="1">
            <a:off x="11523359" y="1842470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9" name="Google Shape;1709;p8"/>
          <p:cNvSpPr/>
          <p:nvPr/>
        </p:nvSpPr>
        <p:spPr>
          <a:xfrm flipH="1">
            <a:off x="11709484" y="3945383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0" name="Google Shape;1710;p8"/>
          <p:cNvSpPr/>
          <p:nvPr/>
        </p:nvSpPr>
        <p:spPr>
          <a:xfrm flipH="1">
            <a:off x="11692202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1" name="Google Shape;1711;p8"/>
          <p:cNvSpPr/>
          <p:nvPr/>
        </p:nvSpPr>
        <p:spPr>
          <a:xfrm>
            <a:off x="11540224" y="1074314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2" name="Google Shape;1712;p8"/>
          <p:cNvSpPr/>
          <p:nvPr/>
        </p:nvSpPr>
        <p:spPr>
          <a:xfrm>
            <a:off x="9490267" y="5608261"/>
            <a:ext cx="403621" cy="467701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3689879" y="5608251"/>
            <a:ext cx="403628" cy="467709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4" name="Google Shape;1714;p8"/>
          <p:cNvSpPr/>
          <p:nvPr/>
        </p:nvSpPr>
        <p:spPr>
          <a:xfrm flipH="1">
            <a:off x="11115528" y="4271095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5" name="Google Shape;1715;p8"/>
          <p:cNvSpPr/>
          <p:nvPr/>
        </p:nvSpPr>
        <p:spPr>
          <a:xfrm flipH="1">
            <a:off x="709311" y="3090091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6" name="Google Shape;1716;p8"/>
          <p:cNvSpPr/>
          <p:nvPr/>
        </p:nvSpPr>
        <p:spPr>
          <a:xfrm flipH="1">
            <a:off x="4492593" y="698023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7" name="Google Shape;1717;p8"/>
          <p:cNvSpPr/>
          <p:nvPr/>
        </p:nvSpPr>
        <p:spPr>
          <a:xfrm flipH="1">
            <a:off x="6185541" y="1119254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8" name="Google Shape;1718;p8"/>
          <p:cNvSpPr/>
          <p:nvPr/>
        </p:nvSpPr>
        <p:spPr>
          <a:xfrm>
            <a:off x="7470851" y="549513"/>
            <a:ext cx="336937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9" name="Google Shape;1719;p8"/>
          <p:cNvSpPr/>
          <p:nvPr/>
        </p:nvSpPr>
        <p:spPr>
          <a:xfrm flipH="1">
            <a:off x="2685194" y="469423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0" name="Google Shape;1720;p8"/>
          <p:cNvSpPr/>
          <p:nvPr/>
        </p:nvSpPr>
        <p:spPr>
          <a:xfrm flipH="1">
            <a:off x="8387330" y="464645"/>
            <a:ext cx="119133" cy="91907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1" name="Google Shape;1721;p8"/>
          <p:cNvSpPr/>
          <p:nvPr/>
        </p:nvSpPr>
        <p:spPr>
          <a:xfrm flipH="1">
            <a:off x="5342469" y="420666"/>
            <a:ext cx="115099" cy="8881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168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1949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5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5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5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5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7" name="Google Shape;87;p5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5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5" name="Google Shape;9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75" r:id="rId11"/>
    <p:sldLayoutId id="2147483676" r:id="rId12"/>
    <p:sldLayoutId id="2147483677" r:id="rId13"/>
    <p:sldLayoutId id="214748367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hyperlink" Target="2%20(1).mp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>
          <a:extLst>
            <a:ext uri="{FF2B5EF4-FFF2-40B4-BE49-F238E27FC236}">
              <a16:creationId xmlns:a16="http://schemas.microsoft.com/office/drawing/2014/main" id="{DC4D30F8-4989-B258-CD2D-A1C68E1FE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">
            <a:extLst>
              <a:ext uri="{FF2B5EF4-FFF2-40B4-BE49-F238E27FC236}">
                <a16:creationId xmlns:a16="http://schemas.microsoft.com/office/drawing/2014/main" id="{2B91D0B9-B4AA-BEE9-ED70-7006950301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8382" y="365125"/>
            <a:ext cx="1043541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>
              <a:latin typeface="Cambria Math" panose="02040503050406030204" pitchFamily="18" charset="0"/>
              <a:ea typeface="Cambria Math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676" name="Google Shape;676;p2">
            <a:extLst>
              <a:ext uri="{FF2B5EF4-FFF2-40B4-BE49-F238E27FC236}">
                <a16:creationId xmlns:a16="http://schemas.microsoft.com/office/drawing/2014/main" id="{CBC9FA47-7AC8-E2A5-97A8-4C0B7C672F5C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92966" y="0"/>
            <a:ext cx="12099034" cy="6869315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2">
            <a:extLst>
              <a:ext uri="{FF2B5EF4-FFF2-40B4-BE49-F238E27FC236}">
                <a16:creationId xmlns:a16="http://schemas.microsoft.com/office/drawing/2014/main" id="{8311F3C6-8497-2C0C-6262-A2A28FE65DD9}"/>
              </a:ext>
            </a:extLst>
          </p:cNvPr>
          <p:cNvSpPr txBox="1"/>
          <p:nvPr/>
        </p:nvSpPr>
        <p:spPr>
          <a:xfrm>
            <a:off x="4714875" y="967556"/>
            <a:ext cx="562927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“NHANH NHƯ CHỚP”</a:t>
            </a:r>
            <a:endParaRPr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678" name="Google Shape;678;p2">
            <a:extLst>
              <a:ext uri="{FF2B5EF4-FFF2-40B4-BE49-F238E27FC236}">
                <a16:creationId xmlns:a16="http://schemas.microsoft.com/office/drawing/2014/main" id="{87129424-93D8-19C9-DD5A-4FEA3F8A4730}"/>
              </a:ext>
            </a:extLst>
          </p:cNvPr>
          <p:cNvGrpSpPr/>
          <p:nvPr/>
        </p:nvGrpSpPr>
        <p:grpSpPr>
          <a:xfrm>
            <a:off x="1197771" y="1699321"/>
            <a:ext cx="10901264" cy="4610257"/>
            <a:chOff x="1120518" y="1699321"/>
            <a:chExt cx="10380656" cy="4610257"/>
          </a:xfrm>
        </p:grpSpPr>
        <p:sp>
          <p:nvSpPr>
            <p:cNvPr id="679" name="Google Shape;679;p2">
              <a:extLst>
                <a:ext uri="{FF2B5EF4-FFF2-40B4-BE49-F238E27FC236}">
                  <a16:creationId xmlns:a16="http://schemas.microsoft.com/office/drawing/2014/main" id="{108656D6-39DC-6869-F150-0C167D3ADD3F}"/>
                </a:ext>
              </a:extLst>
            </p:cNvPr>
            <p:cNvSpPr/>
            <p:nvPr/>
          </p:nvSpPr>
          <p:spPr>
            <a:xfrm>
              <a:off x="1120518" y="1699321"/>
              <a:ext cx="10380656" cy="4601624"/>
            </a:xfrm>
            <a:prstGeom prst="roundRect">
              <a:avLst>
                <a:gd name="adj" fmla="val 16667"/>
              </a:avLst>
            </a:prstGeom>
            <a:solidFill>
              <a:srgbClr val="F1FDFD">
                <a:alpha val="8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endParaRPr>
            </a:p>
          </p:txBody>
        </p:sp>
        <p:sp>
          <p:nvSpPr>
            <p:cNvPr id="680" name="Google Shape;680;p2">
              <a:extLst>
                <a:ext uri="{FF2B5EF4-FFF2-40B4-BE49-F238E27FC236}">
                  <a16:creationId xmlns:a16="http://schemas.microsoft.com/office/drawing/2014/main" id="{CD7C1AA2-11F1-0FCF-64B1-83AEB177941D}"/>
                </a:ext>
              </a:extLst>
            </p:cNvPr>
            <p:cNvSpPr txBox="1"/>
            <p:nvPr/>
          </p:nvSpPr>
          <p:spPr>
            <a:xfrm>
              <a:off x="1388951" y="1785303"/>
              <a:ext cx="9480636" cy="4524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sng" strike="noStrike" cap="none" dirty="0" err="1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Luật</a:t>
              </a:r>
              <a:r>
                <a:rPr lang="en-US" sz="2400" b="1" i="0" u="sng" strike="noStrike" cap="none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sng" strike="noStrike" cap="none" dirty="0" err="1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chơi</a:t>
              </a:r>
              <a:r>
                <a:rPr lang="en-US" sz="2400" b="1" i="0" u="sng" strike="noStrike" cap="none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: </a:t>
              </a:r>
              <a:endParaRPr sz="24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+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Chọn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2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đội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chơi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,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mỗi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đội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3 HS, chia 2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hàng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.</a:t>
              </a:r>
              <a:endParaRPr sz="24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+ Trong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thời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gian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2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phút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,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các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đội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chơi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liệt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kê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các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loại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lương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thực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,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thực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phẩm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thường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gặp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lên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bảng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theo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hình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thức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tiếp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sức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.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Mỗi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HS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chỉ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được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ghi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tên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1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loại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lương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thực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,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thực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phẩm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; quay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lại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chuyển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phấn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cho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thành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viên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tiếp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theo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và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vòng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về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cuối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hàng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, HS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phạm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quy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không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được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tính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điểm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lượt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đó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. </a:t>
              </a:r>
            </a:p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+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Kết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thúc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2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phút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,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đội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nào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viết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được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nhiều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nhất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và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đúng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nhất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sẽ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là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đội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chiến</a:t>
              </a:r>
              <a:r>
                <a:rPr lang="en-US" sz="2400" b="1" i="0" u="none" strike="noStrike" cap="none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thắng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và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nhận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được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một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phần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 </a:t>
              </a:r>
              <a:r>
                <a:rPr lang="en-US" sz="2400" b="1" dirty="0" err="1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quà</a:t>
              </a:r>
              <a:r>
                <a:rPr lang="en-US" sz="2400" b="1" dirty="0">
                  <a:solidFill>
                    <a:srgbClr val="6622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  <a:sym typeface="Times New Roman"/>
                </a:rPr>
                <a:t>.</a:t>
              </a:r>
              <a:endParaRPr sz="2400" b="1" i="0" u="none" strike="noStrike" cap="none" dirty="0">
                <a:solidFill>
                  <a:srgbClr val="66220A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endParaRPr>
            </a:p>
          </p:txBody>
        </p:sp>
      </p:grpSp>
      <p:sp>
        <p:nvSpPr>
          <p:cNvPr id="681" name="Google Shape;681;p2">
            <a:extLst>
              <a:ext uri="{FF2B5EF4-FFF2-40B4-BE49-F238E27FC236}">
                <a16:creationId xmlns:a16="http://schemas.microsoft.com/office/drawing/2014/main" id="{3D2677D1-620D-F485-0F43-85A44E8047D6}"/>
              </a:ext>
            </a:extLst>
          </p:cNvPr>
          <p:cNvSpPr txBox="1"/>
          <p:nvPr/>
        </p:nvSpPr>
        <p:spPr>
          <a:xfrm>
            <a:off x="2986087" y="189482"/>
            <a:ext cx="318611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1B2C9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TRÒ CHƠI </a:t>
            </a:r>
            <a:endParaRPr sz="4400" b="1" dirty="0">
              <a:solidFill>
                <a:schemeClr val="dk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2" name="Đồng hồ đếm ngược 2 phút có âm thanh - 2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9A17E7FC-FDC8-2EA5-E7AF-07B963DC4D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8457" y="1852025"/>
            <a:ext cx="2126910" cy="119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1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A761D1F-4D1B-6F77-533D-7BF24618AC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894083"/>
              </p:ext>
            </p:extLst>
          </p:nvPr>
        </p:nvGraphicFramePr>
        <p:xfrm>
          <a:off x="851160" y="2177143"/>
          <a:ext cx="10489680" cy="3733061"/>
        </p:xfrm>
        <a:graphic>
          <a:graphicData uri="http://schemas.openxmlformats.org/drawingml/2006/table">
            <a:tbl>
              <a:tblPr firstRow="1" bandRow="1">
                <a:tableStyleId>{DC0E8C73-A515-48FF-A741-1F63EB7086ED}</a:tableStyleId>
              </a:tblPr>
              <a:tblGrid>
                <a:gridCol w="2097936">
                  <a:extLst>
                    <a:ext uri="{9D8B030D-6E8A-4147-A177-3AD203B41FA5}">
                      <a16:colId xmlns:a16="http://schemas.microsoft.com/office/drawing/2014/main" val="3876985078"/>
                    </a:ext>
                  </a:extLst>
                </a:gridCol>
                <a:gridCol w="2097936">
                  <a:extLst>
                    <a:ext uri="{9D8B030D-6E8A-4147-A177-3AD203B41FA5}">
                      <a16:colId xmlns:a16="http://schemas.microsoft.com/office/drawing/2014/main" val="3431831984"/>
                    </a:ext>
                  </a:extLst>
                </a:gridCol>
                <a:gridCol w="2097936">
                  <a:extLst>
                    <a:ext uri="{9D8B030D-6E8A-4147-A177-3AD203B41FA5}">
                      <a16:colId xmlns:a16="http://schemas.microsoft.com/office/drawing/2014/main" val="2949035642"/>
                    </a:ext>
                  </a:extLst>
                </a:gridCol>
                <a:gridCol w="2097936">
                  <a:extLst>
                    <a:ext uri="{9D8B030D-6E8A-4147-A177-3AD203B41FA5}">
                      <a16:colId xmlns:a16="http://schemas.microsoft.com/office/drawing/2014/main" val="781377958"/>
                    </a:ext>
                  </a:extLst>
                </a:gridCol>
                <a:gridCol w="2097936">
                  <a:extLst>
                    <a:ext uri="{9D8B030D-6E8A-4147-A177-3AD203B41FA5}">
                      <a16:colId xmlns:a16="http://schemas.microsoft.com/office/drawing/2014/main" val="1461429327"/>
                    </a:ext>
                  </a:extLst>
                </a:gridCol>
              </a:tblGrid>
              <a:tr h="255037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793095"/>
                  </a:ext>
                </a:extLst>
              </a:tr>
              <a:tr h="108972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209220"/>
                  </a:ext>
                </a:extLst>
              </a:tr>
              <a:tr h="108885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778254"/>
                  </a:ext>
                </a:extLst>
              </a:tr>
            </a:tbl>
          </a:graphicData>
        </a:graphic>
      </p:graphicFrame>
      <p:sp>
        <p:nvSpPr>
          <p:cNvPr id="4" name="Google Shape;735;p9">
            <a:extLst>
              <a:ext uri="{FF2B5EF4-FFF2-40B4-BE49-F238E27FC236}">
                <a16:creationId xmlns:a16="http://schemas.microsoft.com/office/drawing/2014/main" id="{CCE743D0-44BB-F72A-EAB3-63FFFB4933CD}"/>
              </a:ext>
            </a:extLst>
          </p:cNvPr>
          <p:cNvSpPr/>
          <p:nvPr/>
        </p:nvSpPr>
        <p:spPr>
          <a:xfrm>
            <a:off x="4117560" y="719905"/>
            <a:ext cx="3956879" cy="748029"/>
          </a:xfrm>
          <a:prstGeom prst="roundRect">
            <a:avLst>
              <a:gd name="adj" fmla="val 16667"/>
            </a:avLst>
          </a:prstGeom>
          <a:solidFill>
            <a:srgbClr val="A469BD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Bảng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phụ</a:t>
            </a:r>
            <a:endParaRPr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315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A36C455-83DB-4DEE-9562-0BDCCC0E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966" y="1028240"/>
            <a:ext cx="4594493" cy="37898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63D84B-AEFA-4456-9D07-979569C4E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387" y="1028245"/>
            <a:ext cx="4303646" cy="378980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47A65F6-D6DB-46C8-BCE9-228587D536DA}"/>
              </a:ext>
            </a:extLst>
          </p:cNvPr>
          <p:cNvSpPr/>
          <p:nvPr/>
        </p:nvSpPr>
        <p:spPr>
          <a:xfrm>
            <a:off x="1471081" y="5111826"/>
            <a:ext cx="4470289" cy="110168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097280"/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Rau </a:t>
            </a:r>
            <a:r>
              <a:rPr lang="en-US" sz="2640" dirty="0" err="1">
                <a:solidFill>
                  <a:srgbClr val="FFFFFF"/>
                </a:solidFill>
                <a:ea typeface="Calibri" panose="020F0502020204030204" pitchFamily="34" charset="0"/>
              </a:rPr>
              <a:t>xanh</a:t>
            </a:r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 </a:t>
            </a:r>
            <a:r>
              <a:rPr lang="en-US" sz="2640" dirty="0" err="1">
                <a:solidFill>
                  <a:srgbClr val="FFFFFF"/>
                </a:solidFill>
                <a:ea typeface="Calibri" panose="020F0502020204030204" pitchFamily="34" charset="0"/>
              </a:rPr>
              <a:t>để</a:t>
            </a:r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 </a:t>
            </a:r>
            <a:r>
              <a:rPr lang="en-US" sz="2640" dirty="0" err="1">
                <a:solidFill>
                  <a:srgbClr val="FFFFFF"/>
                </a:solidFill>
                <a:ea typeface="Calibri" panose="020F0502020204030204" pitchFamily="34" charset="0"/>
              </a:rPr>
              <a:t>lâu</a:t>
            </a:r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 </a:t>
            </a:r>
            <a:r>
              <a:rPr lang="en-US" sz="2640" dirty="0" err="1">
                <a:solidFill>
                  <a:srgbClr val="FFFFFF"/>
                </a:solidFill>
                <a:ea typeface="Calibri" panose="020F0502020204030204" pitchFamily="34" charset="0"/>
              </a:rPr>
              <a:t>sẽ</a:t>
            </a:r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 </a:t>
            </a:r>
            <a:r>
              <a:rPr lang="en-US" sz="2640" dirty="0" err="1">
                <a:solidFill>
                  <a:srgbClr val="FFFFFF"/>
                </a:solidFill>
                <a:ea typeface="Calibri" panose="020F0502020204030204" pitchFamily="34" charset="0"/>
              </a:rPr>
              <a:t>héo</a:t>
            </a:r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, </a:t>
            </a:r>
            <a:r>
              <a:rPr lang="en-US" sz="2640" dirty="0" err="1">
                <a:solidFill>
                  <a:srgbClr val="FFFFFF"/>
                </a:solidFill>
                <a:ea typeface="Calibri" panose="020F0502020204030204" pitchFamily="34" charset="0"/>
              </a:rPr>
              <a:t>thối</a:t>
            </a:r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 </a:t>
            </a:r>
            <a:r>
              <a:rPr lang="en-US" sz="2640" dirty="0" err="1">
                <a:solidFill>
                  <a:srgbClr val="FFFFFF"/>
                </a:solidFill>
                <a:ea typeface="Calibri" panose="020F0502020204030204" pitchFamily="34" charset="0"/>
              </a:rPr>
              <a:t>rữa</a:t>
            </a:r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.</a:t>
            </a:r>
          </a:p>
          <a:p>
            <a:pPr algn="ctr" defTabSz="1097280"/>
            <a:endParaRPr lang="en-US" sz="1680" dirty="0">
              <a:solidFill>
                <a:srgbClr val="FFFFFF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DCB3EBF-15B4-49AC-AAF4-51900E0D18DE}"/>
              </a:ext>
            </a:extLst>
          </p:cNvPr>
          <p:cNvSpPr/>
          <p:nvPr/>
        </p:nvSpPr>
        <p:spPr>
          <a:xfrm>
            <a:off x="6333977" y="5111826"/>
            <a:ext cx="4594494" cy="110168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097280">
              <a:spcBef>
                <a:spcPts val="720"/>
              </a:spcBef>
              <a:spcAft>
                <a:spcPts val="720"/>
              </a:spcAft>
            </a:pPr>
            <a:r>
              <a:rPr lang="en-US" sz="2640" dirty="0" err="1">
                <a:solidFill>
                  <a:srgbClr val="FFFFFF"/>
                </a:solidFill>
                <a:ea typeface="Calibri" panose="020F0502020204030204" pitchFamily="34" charset="0"/>
              </a:rPr>
              <a:t>Thịt</a:t>
            </a:r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 </a:t>
            </a:r>
            <a:r>
              <a:rPr lang="en-US" sz="2640" dirty="0" err="1">
                <a:solidFill>
                  <a:srgbClr val="FFFFFF"/>
                </a:solidFill>
                <a:ea typeface="Calibri" panose="020F0502020204030204" pitchFamily="34" charset="0"/>
              </a:rPr>
              <a:t>cá</a:t>
            </a:r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 </a:t>
            </a:r>
            <a:r>
              <a:rPr lang="en-US" sz="2640" dirty="0" err="1">
                <a:solidFill>
                  <a:srgbClr val="FFFFFF"/>
                </a:solidFill>
                <a:ea typeface="Calibri" panose="020F0502020204030204" pitchFamily="34" charset="0"/>
              </a:rPr>
              <a:t>để</a:t>
            </a:r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 </a:t>
            </a:r>
            <a:r>
              <a:rPr lang="en-US" sz="2640" dirty="0" err="1">
                <a:solidFill>
                  <a:srgbClr val="FFFFFF"/>
                </a:solidFill>
                <a:ea typeface="Calibri" panose="020F0502020204030204" pitchFamily="34" charset="0"/>
              </a:rPr>
              <a:t>lâu</a:t>
            </a:r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 </a:t>
            </a:r>
            <a:r>
              <a:rPr lang="en-US" sz="2640" dirty="0" err="1">
                <a:solidFill>
                  <a:srgbClr val="FFFFFF"/>
                </a:solidFill>
                <a:ea typeface="Calibri" panose="020F0502020204030204" pitchFamily="34" charset="0"/>
              </a:rPr>
              <a:t>sẽ</a:t>
            </a:r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 </a:t>
            </a:r>
            <a:r>
              <a:rPr lang="en-US" sz="2640" dirty="0" err="1">
                <a:solidFill>
                  <a:srgbClr val="FFFFFF"/>
                </a:solidFill>
                <a:ea typeface="Calibri" panose="020F0502020204030204" pitchFamily="34" charset="0"/>
              </a:rPr>
              <a:t>xuất</a:t>
            </a:r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 </a:t>
            </a:r>
            <a:r>
              <a:rPr lang="en-US" sz="2640" dirty="0" err="1">
                <a:solidFill>
                  <a:srgbClr val="FFFFFF"/>
                </a:solidFill>
                <a:ea typeface="Calibri" panose="020F0502020204030204" pitchFamily="34" charset="0"/>
              </a:rPr>
              <a:t>hiện</a:t>
            </a:r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 </a:t>
            </a:r>
            <a:r>
              <a:rPr lang="en-US" sz="2640" dirty="0" err="1">
                <a:solidFill>
                  <a:srgbClr val="FFFFFF"/>
                </a:solidFill>
                <a:ea typeface="Calibri" panose="020F0502020204030204" pitchFamily="34" charset="0"/>
              </a:rPr>
              <a:t>nấm</a:t>
            </a:r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 </a:t>
            </a:r>
            <a:r>
              <a:rPr lang="en-US" sz="2640" dirty="0" err="1">
                <a:solidFill>
                  <a:srgbClr val="FFFFFF"/>
                </a:solidFill>
                <a:ea typeface="Calibri" panose="020F0502020204030204" pitchFamily="34" charset="0"/>
              </a:rPr>
              <a:t>mốc</a:t>
            </a:r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, </a:t>
            </a:r>
            <a:r>
              <a:rPr lang="en-US" sz="2640" dirty="0" err="1">
                <a:solidFill>
                  <a:srgbClr val="FFFFFF"/>
                </a:solidFill>
                <a:ea typeface="Calibri" panose="020F0502020204030204" pitchFamily="34" charset="0"/>
              </a:rPr>
              <a:t>có</a:t>
            </a:r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 </a:t>
            </a:r>
            <a:r>
              <a:rPr lang="en-US" sz="2640" dirty="0" err="1">
                <a:solidFill>
                  <a:srgbClr val="FFFFFF"/>
                </a:solidFill>
                <a:ea typeface="Calibri" panose="020F0502020204030204" pitchFamily="34" charset="0"/>
              </a:rPr>
              <a:t>mùi</a:t>
            </a:r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 </a:t>
            </a:r>
            <a:r>
              <a:rPr lang="en-US" sz="2640" dirty="0" err="1">
                <a:solidFill>
                  <a:srgbClr val="FFFFFF"/>
                </a:solidFill>
                <a:ea typeface="Calibri" panose="020F0502020204030204" pitchFamily="34" charset="0"/>
              </a:rPr>
              <a:t>ươn</a:t>
            </a:r>
            <a:r>
              <a:rPr lang="en-US" sz="2640" dirty="0">
                <a:solidFill>
                  <a:srgbClr val="FFFFFF"/>
                </a:solidFill>
                <a:ea typeface="Calibri" panose="020F0502020204030204" pitchFamily="34" charset="0"/>
              </a:rPr>
              <a:t>.</a:t>
            </a:r>
            <a:endParaRPr lang="en-US" sz="2640" dirty="0">
              <a:solidFill>
                <a:srgbClr val="FFFFFF"/>
              </a:solidFill>
            </a:endParaRPr>
          </a:p>
          <a:p>
            <a:pPr algn="ctr" defTabSz="1097280"/>
            <a:endParaRPr lang="en-US" sz="1680" dirty="0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068" y="288893"/>
            <a:ext cx="6539864" cy="59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97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3DE63-1138-44DC-9817-97E4734B0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846" y="62947"/>
            <a:ext cx="3682217" cy="306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E1CA55-B78A-4902-AB58-16835B8A3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26486"/>
            <a:ext cx="4253299" cy="3260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77A47-004A-4F99-8D5E-3989C8BB6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846" y="3127514"/>
            <a:ext cx="3682217" cy="3218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05948A-6439-4DF9-84B7-A7B704980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373" y="62947"/>
            <a:ext cx="2700000" cy="31714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06A46E-630E-4A1D-A905-877B560C1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73" y="3357730"/>
            <a:ext cx="2700000" cy="30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BE489C-0A1D-4324-BA86-F7E9DF877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37" y="3227768"/>
            <a:ext cx="4134962" cy="3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53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B85F1-9EF3-0E57-5432-82319E09F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53" y="248947"/>
            <a:ext cx="4811290" cy="3053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4D85FC-4130-AC52-265E-333E5E124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610" y="2723853"/>
            <a:ext cx="5232256" cy="3897580"/>
          </a:xfrm>
          <a:prstGeom prst="rect">
            <a:avLst/>
          </a:prstGeom>
        </p:spPr>
      </p:pic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45F1399B-7EDB-37B3-452C-F6269AFD148C}"/>
              </a:ext>
            </a:extLst>
          </p:cNvPr>
          <p:cNvSpPr/>
          <p:nvPr/>
        </p:nvSpPr>
        <p:spPr>
          <a:xfrm>
            <a:off x="3690852" y="1841147"/>
            <a:ext cx="4139738" cy="3053975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BẢO QUẢN?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85955-A2BB-6C32-6E7A-BEFE4542978F}"/>
              </a:ext>
            </a:extLst>
          </p:cNvPr>
          <p:cNvSpPr txBox="1"/>
          <p:nvPr/>
        </p:nvSpPr>
        <p:spPr>
          <a:xfrm>
            <a:off x="-875997" y="3464187"/>
            <a:ext cx="6096000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Thịt</a:t>
            </a:r>
            <a: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tươi</a:t>
            </a:r>
            <a:endParaRPr lang="en-US" sz="32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B98E30-103E-AA00-DDDE-E8EBBB535009}"/>
              </a:ext>
            </a:extLst>
          </p:cNvPr>
          <p:cNvSpPr txBox="1"/>
          <p:nvPr/>
        </p:nvSpPr>
        <p:spPr>
          <a:xfrm>
            <a:off x="6190600" y="1918950"/>
            <a:ext cx="6096000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Thịt</a:t>
            </a:r>
            <a: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nấu</a:t>
            </a:r>
            <a: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chín</a:t>
            </a:r>
            <a:endParaRPr lang="en-US" sz="32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0936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02438" y="4972164"/>
            <a:ext cx="3621367" cy="517311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Đông</a:t>
            </a:r>
            <a:r>
              <a:rPr lang="en-U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lạnh</a:t>
            </a:r>
            <a:endParaRPr lang="en-US"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4251" y="4972164"/>
            <a:ext cx="4153834" cy="517311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Sấy</a:t>
            </a:r>
            <a:r>
              <a:rPr lang="en-U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khô</a:t>
            </a:r>
            <a:endParaRPr lang="en-US"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8557" y="5794942"/>
            <a:ext cx="8217012" cy="640422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Một</a:t>
            </a:r>
            <a:r>
              <a:rPr lang="en-US" sz="3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phương</a:t>
            </a:r>
            <a:r>
              <a:rPr lang="en-US" sz="3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pháp</a:t>
            </a:r>
            <a:r>
              <a:rPr lang="en-US" sz="3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bảo</a:t>
            </a:r>
            <a:r>
              <a:rPr lang="en-US" sz="3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quản</a:t>
            </a:r>
            <a:r>
              <a:rPr lang="en-US" sz="3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thực</a:t>
            </a:r>
            <a:r>
              <a:rPr lang="en-US" sz="3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phẩm</a:t>
            </a:r>
            <a:endParaRPr lang="en-US" sz="3600" b="1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15014" y="4967013"/>
            <a:ext cx="4754917" cy="517311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Ướp</a:t>
            </a:r>
            <a:r>
              <a:rPr lang="en-U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muối</a:t>
            </a:r>
            <a:endParaRPr lang="en-US"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922" y="1194531"/>
            <a:ext cx="4846215" cy="3337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0" y="800065"/>
            <a:ext cx="2331932" cy="3893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21654F-10F1-2AB7-24F7-A5D50F2D0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020" y="1194531"/>
            <a:ext cx="4360097" cy="338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4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9B466-3973-E157-AE10-F625E3E56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E8556-5C34-70C0-F4DA-F186B18307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F1741-7BDD-BE40-16D4-6E608323A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20368" y="320724"/>
            <a:ext cx="17432736" cy="653727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EE6ED68-5890-0C72-ADCC-905945BCB275}"/>
              </a:ext>
            </a:extLst>
          </p:cNvPr>
          <p:cNvSpPr/>
          <p:nvPr/>
        </p:nvSpPr>
        <p:spPr>
          <a:xfrm>
            <a:off x="5168070" y="2040340"/>
            <a:ext cx="1855859" cy="6960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568FCDD-3709-EF5E-E483-CB86EB938C56}"/>
              </a:ext>
            </a:extLst>
          </p:cNvPr>
          <p:cNvSpPr/>
          <p:nvPr/>
        </p:nvSpPr>
        <p:spPr>
          <a:xfrm>
            <a:off x="4329404" y="4991538"/>
            <a:ext cx="3782008" cy="7374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68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ECCA64-0EE2-473E-93AA-5BAFD9413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543" y="410405"/>
            <a:ext cx="4832471" cy="5369412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AEAB86-2550-45D8-9020-C0769B9673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38"/>
          <a:stretch/>
        </p:blipFill>
        <p:spPr>
          <a:xfrm>
            <a:off x="6434669" y="3296263"/>
            <a:ext cx="3980179" cy="2483556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012AFA-AACE-4CA8-8479-04A448A9E463}"/>
              </a:ext>
            </a:extLst>
          </p:cNvPr>
          <p:cNvSpPr txBox="1"/>
          <p:nvPr/>
        </p:nvSpPr>
        <p:spPr>
          <a:xfrm>
            <a:off x="2083109" y="5993737"/>
            <a:ext cx="7888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411480" algn="ctr" defTabSz="109728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rgbClr val="0E5366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Kiểm</a:t>
            </a:r>
            <a:r>
              <a:rPr lang="en-US" sz="3200" dirty="0">
                <a:solidFill>
                  <a:srgbClr val="0E5366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0E5366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tra</a:t>
            </a:r>
            <a:r>
              <a:rPr lang="en-US" sz="3200" dirty="0">
                <a:solidFill>
                  <a:srgbClr val="0E5366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0E5366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hạn</a:t>
            </a:r>
            <a:r>
              <a:rPr lang="en-US" sz="3200" dirty="0">
                <a:solidFill>
                  <a:srgbClr val="0E5366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0E5366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sử</a:t>
            </a:r>
            <a:r>
              <a:rPr lang="en-US" sz="3200" dirty="0">
                <a:solidFill>
                  <a:srgbClr val="0E5366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0E5366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dụng</a:t>
            </a:r>
            <a:r>
              <a:rPr lang="en-US" sz="3200" dirty="0">
                <a:solidFill>
                  <a:srgbClr val="0E5366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0E5366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trước</a:t>
            </a:r>
            <a:r>
              <a:rPr lang="en-US" sz="3200" dirty="0">
                <a:solidFill>
                  <a:srgbClr val="0E5366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0E5366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khi</a:t>
            </a:r>
            <a:r>
              <a:rPr lang="en-US" sz="3200" dirty="0">
                <a:solidFill>
                  <a:srgbClr val="0E5366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0E5366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sử</a:t>
            </a:r>
            <a:r>
              <a:rPr lang="en-US" sz="3200" dirty="0">
                <a:solidFill>
                  <a:srgbClr val="0E5366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0E5366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dụng</a:t>
            </a:r>
            <a:endParaRPr lang="en-US" sz="3200" dirty="0">
              <a:solidFill>
                <a:srgbClr val="0E5366">
                  <a:lumMod val="75000"/>
                </a:srgb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69" y="406158"/>
            <a:ext cx="3953086" cy="238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94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27920-4C1C-0819-AAA4-C987CE8AB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A9E4B3-BB88-5A15-9A41-5BFB88781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4" t="39879" r="52587" b="8628"/>
          <a:stretch/>
        </p:blipFill>
        <p:spPr>
          <a:xfrm>
            <a:off x="0" y="-193005"/>
            <a:ext cx="12284765" cy="711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3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28243-868F-FB22-A753-3E72E4258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9DC387B-FFC5-8472-CB7C-3129AC66ED5B}"/>
              </a:ext>
            </a:extLst>
          </p:cNvPr>
          <p:cNvSpPr txBox="1"/>
          <p:nvPr/>
        </p:nvSpPr>
        <p:spPr>
          <a:xfrm>
            <a:off x="1868557" y="5794942"/>
            <a:ext cx="8217012" cy="948198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vi-VN" sz="2800" b="0" dirty="0">
                <a:solidFill>
                  <a:srgbClr val="0070C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Bảng nhu cầu năng lượng trung bình của từng người theo độ tuổi và giới tính</a:t>
            </a:r>
            <a:endParaRPr lang="en-US"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A72BB-E4AE-C750-9A09-5C7B11D72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41" y="487680"/>
            <a:ext cx="11346718" cy="514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87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84E024-F7DE-AEDD-95D9-3E34A3618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0" y="110736"/>
            <a:ext cx="5511338" cy="66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04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44216" y="541067"/>
            <a:ext cx="3848669" cy="5595937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24 – </a:t>
            </a:r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15:</a:t>
            </a:r>
            <a:b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b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54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</a:t>
            </a:r>
            <a:b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b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924" t="39879" r="52587" b="8628"/>
          <a:stretch/>
        </p:blipFill>
        <p:spPr>
          <a:xfrm>
            <a:off x="4259018" y="541067"/>
            <a:ext cx="7797970" cy="567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01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35;p9">
            <a:extLst>
              <a:ext uri="{FF2B5EF4-FFF2-40B4-BE49-F238E27FC236}">
                <a16:creationId xmlns:a16="http://schemas.microsoft.com/office/drawing/2014/main" id="{A7F5FA92-87E3-A3B4-F5C8-60E220673804}"/>
              </a:ext>
            </a:extLst>
          </p:cNvPr>
          <p:cNvSpPr/>
          <p:nvPr/>
        </p:nvSpPr>
        <p:spPr>
          <a:xfrm>
            <a:off x="3995592" y="190919"/>
            <a:ext cx="3956879" cy="942875"/>
          </a:xfrm>
          <a:prstGeom prst="roundRect">
            <a:avLst>
              <a:gd name="adj" fmla="val 16667"/>
            </a:avLst>
          </a:prstGeom>
          <a:solidFill>
            <a:srgbClr val="A469BD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00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THÔNG ĐIỆP BÍ ẨN</a:t>
            </a:r>
            <a:endParaRPr sz="32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899587-A5AF-0F64-1E9A-B7775AB71441}"/>
              </a:ext>
            </a:extLst>
          </p:cNvPr>
          <p:cNvSpPr txBox="1"/>
          <p:nvPr/>
        </p:nvSpPr>
        <p:spPr>
          <a:xfrm>
            <a:off x="1795549" y="1301182"/>
            <a:ext cx="89112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điệp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ẩn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giấu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GB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4AF0081-0CE3-372E-8C7C-221E5B9B4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539858"/>
              </p:ext>
            </p:extLst>
          </p:nvPr>
        </p:nvGraphicFramePr>
        <p:xfrm>
          <a:off x="343593" y="2422677"/>
          <a:ext cx="11443851" cy="2783739"/>
        </p:xfrm>
        <a:graphic>
          <a:graphicData uri="http://schemas.openxmlformats.org/drawingml/2006/table">
            <a:tbl>
              <a:tblPr/>
              <a:tblGrid>
                <a:gridCol w="447134">
                  <a:extLst>
                    <a:ext uri="{9D8B030D-6E8A-4147-A177-3AD203B41FA5}">
                      <a16:colId xmlns:a16="http://schemas.microsoft.com/office/drawing/2014/main" val="566580359"/>
                    </a:ext>
                  </a:extLst>
                </a:gridCol>
                <a:gridCol w="447134">
                  <a:extLst>
                    <a:ext uri="{9D8B030D-6E8A-4147-A177-3AD203B41FA5}">
                      <a16:colId xmlns:a16="http://schemas.microsoft.com/office/drawing/2014/main" val="2761007997"/>
                    </a:ext>
                  </a:extLst>
                </a:gridCol>
                <a:gridCol w="447134">
                  <a:extLst>
                    <a:ext uri="{9D8B030D-6E8A-4147-A177-3AD203B41FA5}">
                      <a16:colId xmlns:a16="http://schemas.microsoft.com/office/drawing/2014/main" val="2725804195"/>
                    </a:ext>
                  </a:extLst>
                </a:gridCol>
                <a:gridCol w="447134">
                  <a:extLst>
                    <a:ext uri="{9D8B030D-6E8A-4147-A177-3AD203B41FA5}">
                      <a16:colId xmlns:a16="http://schemas.microsoft.com/office/drawing/2014/main" val="921067610"/>
                    </a:ext>
                  </a:extLst>
                </a:gridCol>
                <a:gridCol w="447134">
                  <a:extLst>
                    <a:ext uri="{9D8B030D-6E8A-4147-A177-3AD203B41FA5}">
                      <a16:colId xmlns:a16="http://schemas.microsoft.com/office/drawing/2014/main" val="3187368039"/>
                    </a:ext>
                  </a:extLst>
                </a:gridCol>
                <a:gridCol w="670702">
                  <a:extLst>
                    <a:ext uri="{9D8B030D-6E8A-4147-A177-3AD203B41FA5}">
                      <a16:colId xmlns:a16="http://schemas.microsoft.com/office/drawing/2014/main" val="2513931627"/>
                    </a:ext>
                  </a:extLst>
                </a:gridCol>
                <a:gridCol w="489053">
                  <a:extLst>
                    <a:ext uri="{9D8B030D-6E8A-4147-A177-3AD203B41FA5}">
                      <a16:colId xmlns:a16="http://schemas.microsoft.com/office/drawing/2014/main" val="879614200"/>
                    </a:ext>
                  </a:extLst>
                </a:gridCol>
                <a:gridCol w="489053">
                  <a:extLst>
                    <a:ext uri="{9D8B030D-6E8A-4147-A177-3AD203B41FA5}">
                      <a16:colId xmlns:a16="http://schemas.microsoft.com/office/drawing/2014/main" val="3668273527"/>
                    </a:ext>
                  </a:extLst>
                </a:gridCol>
                <a:gridCol w="489053">
                  <a:extLst>
                    <a:ext uri="{9D8B030D-6E8A-4147-A177-3AD203B41FA5}">
                      <a16:colId xmlns:a16="http://schemas.microsoft.com/office/drawing/2014/main" val="1681069009"/>
                    </a:ext>
                  </a:extLst>
                </a:gridCol>
                <a:gridCol w="489053">
                  <a:extLst>
                    <a:ext uri="{9D8B030D-6E8A-4147-A177-3AD203B41FA5}">
                      <a16:colId xmlns:a16="http://schemas.microsoft.com/office/drawing/2014/main" val="4124864102"/>
                    </a:ext>
                  </a:extLst>
                </a:gridCol>
                <a:gridCol w="489053">
                  <a:extLst>
                    <a:ext uri="{9D8B030D-6E8A-4147-A177-3AD203B41FA5}">
                      <a16:colId xmlns:a16="http://schemas.microsoft.com/office/drawing/2014/main" val="1885189986"/>
                    </a:ext>
                  </a:extLst>
                </a:gridCol>
                <a:gridCol w="670702">
                  <a:extLst>
                    <a:ext uri="{9D8B030D-6E8A-4147-A177-3AD203B41FA5}">
                      <a16:colId xmlns:a16="http://schemas.microsoft.com/office/drawing/2014/main" val="410949394"/>
                    </a:ext>
                  </a:extLst>
                </a:gridCol>
                <a:gridCol w="475081">
                  <a:extLst>
                    <a:ext uri="{9D8B030D-6E8A-4147-A177-3AD203B41FA5}">
                      <a16:colId xmlns:a16="http://schemas.microsoft.com/office/drawing/2014/main" val="1958462476"/>
                    </a:ext>
                  </a:extLst>
                </a:gridCol>
                <a:gridCol w="475081">
                  <a:extLst>
                    <a:ext uri="{9D8B030D-6E8A-4147-A177-3AD203B41FA5}">
                      <a16:colId xmlns:a16="http://schemas.microsoft.com/office/drawing/2014/main" val="3081921772"/>
                    </a:ext>
                  </a:extLst>
                </a:gridCol>
                <a:gridCol w="475081">
                  <a:extLst>
                    <a:ext uri="{9D8B030D-6E8A-4147-A177-3AD203B41FA5}">
                      <a16:colId xmlns:a16="http://schemas.microsoft.com/office/drawing/2014/main" val="4105727147"/>
                    </a:ext>
                  </a:extLst>
                </a:gridCol>
                <a:gridCol w="475081">
                  <a:extLst>
                    <a:ext uri="{9D8B030D-6E8A-4147-A177-3AD203B41FA5}">
                      <a16:colId xmlns:a16="http://schemas.microsoft.com/office/drawing/2014/main" val="1729931384"/>
                    </a:ext>
                  </a:extLst>
                </a:gridCol>
                <a:gridCol w="475081">
                  <a:extLst>
                    <a:ext uri="{9D8B030D-6E8A-4147-A177-3AD203B41FA5}">
                      <a16:colId xmlns:a16="http://schemas.microsoft.com/office/drawing/2014/main" val="3975367467"/>
                    </a:ext>
                  </a:extLst>
                </a:gridCol>
                <a:gridCol w="670702">
                  <a:extLst>
                    <a:ext uri="{9D8B030D-6E8A-4147-A177-3AD203B41FA5}">
                      <a16:colId xmlns:a16="http://schemas.microsoft.com/office/drawing/2014/main" val="171122346"/>
                    </a:ext>
                  </a:extLst>
                </a:gridCol>
                <a:gridCol w="475081">
                  <a:extLst>
                    <a:ext uri="{9D8B030D-6E8A-4147-A177-3AD203B41FA5}">
                      <a16:colId xmlns:a16="http://schemas.microsoft.com/office/drawing/2014/main" val="3187307723"/>
                    </a:ext>
                  </a:extLst>
                </a:gridCol>
                <a:gridCol w="475081">
                  <a:extLst>
                    <a:ext uri="{9D8B030D-6E8A-4147-A177-3AD203B41FA5}">
                      <a16:colId xmlns:a16="http://schemas.microsoft.com/office/drawing/2014/main" val="4099588026"/>
                    </a:ext>
                  </a:extLst>
                </a:gridCol>
                <a:gridCol w="475081">
                  <a:extLst>
                    <a:ext uri="{9D8B030D-6E8A-4147-A177-3AD203B41FA5}">
                      <a16:colId xmlns:a16="http://schemas.microsoft.com/office/drawing/2014/main" val="2400948463"/>
                    </a:ext>
                  </a:extLst>
                </a:gridCol>
                <a:gridCol w="475081">
                  <a:extLst>
                    <a:ext uri="{9D8B030D-6E8A-4147-A177-3AD203B41FA5}">
                      <a16:colId xmlns:a16="http://schemas.microsoft.com/office/drawing/2014/main" val="418708675"/>
                    </a:ext>
                  </a:extLst>
                </a:gridCol>
                <a:gridCol w="475081">
                  <a:extLst>
                    <a:ext uri="{9D8B030D-6E8A-4147-A177-3AD203B41FA5}">
                      <a16:colId xmlns:a16="http://schemas.microsoft.com/office/drawing/2014/main" val="189627179"/>
                    </a:ext>
                  </a:extLst>
                </a:gridCol>
              </a:tblGrid>
              <a:tr h="39767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570455"/>
                  </a:ext>
                </a:extLst>
              </a:tr>
              <a:tr h="39767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211964"/>
                  </a:ext>
                </a:extLst>
              </a:tr>
              <a:tr h="39767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584860"/>
                  </a:ext>
                </a:extLst>
              </a:tr>
              <a:tr h="39767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035347"/>
                  </a:ext>
                </a:extLst>
              </a:tr>
              <a:tr h="39767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761820"/>
                  </a:ext>
                </a:extLst>
              </a:tr>
              <a:tr h="39767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870618"/>
                  </a:ext>
                </a:extLst>
              </a:tr>
              <a:tr h="39767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17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7249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AB7FD-579A-FEE2-E6B3-CA6E144F4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35;p9">
            <a:extLst>
              <a:ext uri="{FF2B5EF4-FFF2-40B4-BE49-F238E27FC236}">
                <a16:creationId xmlns:a16="http://schemas.microsoft.com/office/drawing/2014/main" id="{8DC7E09F-479A-A35D-5C71-32ACDAE8877A}"/>
              </a:ext>
            </a:extLst>
          </p:cNvPr>
          <p:cNvSpPr/>
          <p:nvPr/>
        </p:nvSpPr>
        <p:spPr>
          <a:xfrm>
            <a:off x="3995592" y="190920"/>
            <a:ext cx="3956879" cy="695772"/>
          </a:xfrm>
          <a:prstGeom prst="roundRect">
            <a:avLst>
              <a:gd name="adj" fmla="val 16667"/>
            </a:avLst>
          </a:prstGeom>
          <a:solidFill>
            <a:srgbClr val="A469BD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00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THÔNG ĐIỆP BÍ ẨN</a:t>
            </a:r>
            <a:endParaRPr sz="32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DCD9B-8F70-220D-2665-C40F9DCC2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92" y="3522291"/>
            <a:ext cx="11200015" cy="3043905"/>
          </a:xfrm>
          <a:prstGeom prst="rect">
            <a:avLst/>
          </a:prstGeom>
        </p:spPr>
      </p:pic>
      <p:pic>
        <p:nvPicPr>
          <p:cNvPr id="11" name="Đồng hồ đếm ngược 3 phút có âm thanh - 3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59B3DAE0-4D1F-A516-9D74-E5A974B1D4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8182" y="153377"/>
            <a:ext cx="1418705" cy="79802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509A6C0-95BA-DB2B-1EF7-B6DD1ED4F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168492"/>
              </p:ext>
            </p:extLst>
          </p:nvPr>
        </p:nvGraphicFramePr>
        <p:xfrm>
          <a:off x="773380" y="1062610"/>
          <a:ext cx="10786856" cy="2400300"/>
        </p:xfrm>
        <a:graphic>
          <a:graphicData uri="http://schemas.openxmlformats.org/drawingml/2006/table">
            <a:tbl>
              <a:tblPr/>
              <a:tblGrid>
                <a:gridCol w="421464">
                  <a:extLst>
                    <a:ext uri="{9D8B030D-6E8A-4147-A177-3AD203B41FA5}">
                      <a16:colId xmlns:a16="http://schemas.microsoft.com/office/drawing/2014/main" val="566580359"/>
                    </a:ext>
                  </a:extLst>
                </a:gridCol>
                <a:gridCol w="421464">
                  <a:extLst>
                    <a:ext uri="{9D8B030D-6E8A-4147-A177-3AD203B41FA5}">
                      <a16:colId xmlns:a16="http://schemas.microsoft.com/office/drawing/2014/main" val="2761007997"/>
                    </a:ext>
                  </a:extLst>
                </a:gridCol>
                <a:gridCol w="421464">
                  <a:extLst>
                    <a:ext uri="{9D8B030D-6E8A-4147-A177-3AD203B41FA5}">
                      <a16:colId xmlns:a16="http://schemas.microsoft.com/office/drawing/2014/main" val="2725804195"/>
                    </a:ext>
                  </a:extLst>
                </a:gridCol>
                <a:gridCol w="421464">
                  <a:extLst>
                    <a:ext uri="{9D8B030D-6E8A-4147-A177-3AD203B41FA5}">
                      <a16:colId xmlns:a16="http://schemas.microsoft.com/office/drawing/2014/main" val="921067610"/>
                    </a:ext>
                  </a:extLst>
                </a:gridCol>
                <a:gridCol w="421464">
                  <a:extLst>
                    <a:ext uri="{9D8B030D-6E8A-4147-A177-3AD203B41FA5}">
                      <a16:colId xmlns:a16="http://schemas.microsoft.com/office/drawing/2014/main" val="3187368039"/>
                    </a:ext>
                  </a:extLst>
                </a:gridCol>
                <a:gridCol w="632197">
                  <a:extLst>
                    <a:ext uri="{9D8B030D-6E8A-4147-A177-3AD203B41FA5}">
                      <a16:colId xmlns:a16="http://schemas.microsoft.com/office/drawing/2014/main" val="2513931627"/>
                    </a:ext>
                  </a:extLst>
                </a:gridCol>
                <a:gridCol w="460977">
                  <a:extLst>
                    <a:ext uri="{9D8B030D-6E8A-4147-A177-3AD203B41FA5}">
                      <a16:colId xmlns:a16="http://schemas.microsoft.com/office/drawing/2014/main" val="879614200"/>
                    </a:ext>
                  </a:extLst>
                </a:gridCol>
                <a:gridCol w="460977">
                  <a:extLst>
                    <a:ext uri="{9D8B030D-6E8A-4147-A177-3AD203B41FA5}">
                      <a16:colId xmlns:a16="http://schemas.microsoft.com/office/drawing/2014/main" val="3668273527"/>
                    </a:ext>
                  </a:extLst>
                </a:gridCol>
                <a:gridCol w="460977">
                  <a:extLst>
                    <a:ext uri="{9D8B030D-6E8A-4147-A177-3AD203B41FA5}">
                      <a16:colId xmlns:a16="http://schemas.microsoft.com/office/drawing/2014/main" val="1681069009"/>
                    </a:ext>
                  </a:extLst>
                </a:gridCol>
                <a:gridCol w="460977">
                  <a:extLst>
                    <a:ext uri="{9D8B030D-6E8A-4147-A177-3AD203B41FA5}">
                      <a16:colId xmlns:a16="http://schemas.microsoft.com/office/drawing/2014/main" val="4124864102"/>
                    </a:ext>
                  </a:extLst>
                </a:gridCol>
                <a:gridCol w="460977">
                  <a:extLst>
                    <a:ext uri="{9D8B030D-6E8A-4147-A177-3AD203B41FA5}">
                      <a16:colId xmlns:a16="http://schemas.microsoft.com/office/drawing/2014/main" val="1885189986"/>
                    </a:ext>
                  </a:extLst>
                </a:gridCol>
                <a:gridCol w="632197">
                  <a:extLst>
                    <a:ext uri="{9D8B030D-6E8A-4147-A177-3AD203B41FA5}">
                      <a16:colId xmlns:a16="http://schemas.microsoft.com/office/drawing/2014/main" val="410949394"/>
                    </a:ext>
                  </a:extLst>
                </a:gridCol>
                <a:gridCol w="447806">
                  <a:extLst>
                    <a:ext uri="{9D8B030D-6E8A-4147-A177-3AD203B41FA5}">
                      <a16:colId xmlns:a16="http://schemas.microsoft.com/office/drawing/2014/main" val="1958462476"/>
                    </a:ext>
                  </a:extLst>
                </a:gridCol>
                <a:gridCol w="447806">
                  <a:extLst>
                    <a:ext uri="{9D8B030D-6E8A-4147-A177-3AD203B41FA5}">
                      <a16:colId xmlns:a16="http://schemas.microsoft.com/office/drawing/2014/main" val="3081921772"/>
                    </a:ext>
                  </a:extLst>
                </a:gridCol>
                <a:gridCol w="447806">
                  <a:extLst>
                    <a:ext uri="{9D8B030D-6E8A-4147-A177-3AD203B41FA5}">
                      <a16:colId xmlns:a16="http://schemas.microsoft.com/office/drawing/2014/main" val="4105727147"/>
                    </a:ext>
                  </a:extLst>
                </a:gridCol>
                <a:gridCol w="447806">
                  <a:extLst>
                    <a:ext uri="{9D8B030D-6E8A-4147-A177-3AD203B41FA5}">
                      <a16:colId xmlns:a16="http://schemas.microsoft.com/office/drawing/2014/main" val="1729931384"/>
                    </a:ext>
                  </a:extLst>
                </a:gridCol>
                <a:gridCol w="447806">
                  <a:extLst>
                    <a:ext uri="{9D8B030D-6E8A-4147-A177-3AD203B41FA5}">
                      <a16:colId xmlns:a16="http://schemas.microsoft.com/office/drawing/2014/main" val="3975367467"/>
                    </a:ext>
                  </a:extLst>
                </a:gridCol>
                <a:gridCol w="632197">
                  <a:extLst>
                    <a:ext uri="{9D8B030D-6E8A-4147-A177-3AD203B41FA5}">
                      <a16:colId xmlns:a16="http://schemas.microsoft.com/office/drawing/2014/main" val="171122346"/>
                    </a:ext>
                  </a:extLst>
                </a:gridCol>
                <a:gridCol w="447806">
                  <a:extLst>
                    <a:ext uri="{9D8B030D-6E8A-4147-A177-3AD203B41FA5}">
                      <a16:colId xmlns:a16="http://schemas.microsoft.com/office/drawing/2014/main" val="3187307723"/>
                    </a:ext>
                  </a:extLst>
                </a:gridCol>
                <a:gridCol w="447806">
                  <a:extLst>
                    <a:ext uri="{9D8B030D-6E8A-4147-A177-3AD203B41FA5}">
                      <a16:colId xmlns:a16="http://schemas.microsoft.com/office/drawing/2014/main" val="4099588026"/>
                    </a:ext>
                  </a:extLst>
                </a:gridCol>
                <a:gridCol w="447806">
                  <a:extLst>
                    <a:ext uri="{9D8B030D-6E8A-4147-A177-3AD203B41FA5}">
                      <a16:colId xmlns:a16="http://schemas.microsoft.com/office/drawing/2014/main" val="2400948463"/>
                    </a:ext>
                  </a:extLst>
                </a:gridCol>
                <a:gridCol w="447806">
                  <a:extLst>
                    <a:ext uri="{9D8B030D-6E8A-4147-A177-3AD203B41FA5}">
                      <a16:colId xmlns:a16="http://schemas.microsoft.com/office/drawing/2014/main" val="418708675"/>
                    </a:ext>
                  </a:extLst>
                </a:gridCol>
                <a:gridCol w="447806">
                  <a:extLst>
                    <a:ext uri="{9D8B030D-6E8A-4147-A177-3AD203B41FA5}">
                      <a16:colId xmlns:a16="http://schemas.microsoft.com/office/drawing/2014/main" val="18962717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57045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21196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58486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 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03534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76182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87061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17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320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DC18E-3DAA-7AAB-8BEF-AA48E7D66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C25C0D-6D9F-ADA4-DBD6-1D4D15F58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24" y="1357792"/>
            <a:ext cx="10605752" cy="4822079"/>
          </a:xfrm>
          <a:prstGeom prst="rect">
            <a:avLst/>
          </a:prstGeom>
        </p:spPr>
      </p:pic>
      <p:sp>
        <p:nvSpPr>
          <p:cNvPr id="8" name="Google Shape;735;p9">
            <a:extLst>
              <a:ext uri="{FF2B5EF4-FFF2-40B4-BE49-F238E27FC236}">
                <a16:creationId xmlns:a16="http://schemas.microsoft.com/office/drawing/2014/main" id="{E4E286B3-6D6F-FC8B-7272-3ADE9CF844CA}"/>
              </a:ext>
            </a:extLst>
          </p:cNvPr>
          <p:cNvSpPr/>
          <p:nvPr/>
        </p:nvSpPr>
        <p:spPr>
          <a:xfrm>
            <a:off x="3995592" y="190920"/>
            <a:ext cx="3956879" cy="695772"/>
          </a:xfrm>
          <a:prstGeom prst="roundRect">
            <a:avLst>
              <a:gd name="adj" fmla="val 16667"/>
            </a:avLst>
          </a:prstGeom>
          <a:solidFill>
            <a:srgbClr val="A469BD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00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THÔNG ĐIỆP BÍ ẨN</a:t>
            </a:r>
            <a:endParaRPr sz="32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21951D-DF3E-4DC3-CF5F-20442FF58403}"/>
              </a:ext>
            </a:extLst>
          </p:cNvPr>
          <p:cNvSpPr/>
          <p:nvPr/>
        </p:nvSpPr>
        <p:spPr>
          <a:xfrm>
            <a:off x="957359" y="4946352"/>
            <a:ext cx="681197" cy="61982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CC6694-9DB1-62F5-0E73-AD5A79C903F1}"/>
              </a:ext>
            </a:extLst>
          </p:cNvPr>
          <p:cNvSpPr/>
          <p:nvPr/>
        </p:nvSpPr>
        <p:spPr>
          <a:xfrm>
            <a:off x="5527605" y="5500208"/>
            <a:ext cx="681197" cy="61982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1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DEE4D-B127-C6AA-AAA9-A39BF5C33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35;p9">
            <a:extLst>
              <a:ext uri="{FF2B5EF4-FFF2-40B4-BE49-F238E27FC236}">
                <a16:creationId xmlns:a16="http://schemas.microsoft.com/office/drawing/2014/main" id="{AD6B7AF7-C193-9ECC-7817-5632A00B6AAF}"/>
              </a:ext>
            </a:extLst>
          </p:cNvPr>
          <p:cNvSpPr/>
          <p:nvPr/>
        </p:nvSpPr>
        <p:spPr>
          <a:xfrm>
            <a:off x="3995592" y="190920"/>
            <a:ext cx="3956879" cy="695772"/>
          </a:xfrm>
          <a:prstGeom prst="roundRect">
            <a:avLst>
              <a:gd name="adj" fmla="val 16667"/>
            </a:avLst>
          </a:prstGeom>
          <a:solidFill>
            <a:srgbClr val="A469BD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00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THÔNG ĐIỆP BÍ ẨN</a:t>
            </a:r>
            <a:endParaRPr sz="32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ED0059-BBF8-E72A-6B34-D98B43E95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296" y="1378220"/>
            <a:ext cx="9343407" cy="476704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6B7D52B-1C9B-0D0A-DCE9-A5FDC1308A65}"/>
              </a:ext>
            </a:extLst>
          </p:cNvPr>
          <p:cNvSpPr/>
          <p:nvPr/>
        </p:nvSpPr>
        <p:spPr>
          <a:xfrm>
            <a:off x="1208971" y="3804886"/>
            <a:ext cx="718019" cy="61369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70CC19-95A7-75FF-C028-E0B3D4B5D787}"/>
              </a:ext>
            </a:extLst>
          </p:cNvPr>
          <p:cNvSpPr/>
          <p:nvPr/>
        </p:nvSpPr>
        <p:spPr>
          <a:xfrm>
            <a:off x="6270902" y="4418577"/>
            <a:ext cx="718019" cy="61369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0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764990"/>
              </p:ext>
            </p:extLst>
          </p:nvPr>
        </p:nvGraphicFramePr>
        <p:xfrm>
          <a:off x="1234715" y="1702379"/>
          <a:ext cx="10401300" cy="2400300"/>
        </p:xfrm>
        <a:graphic>
          <a:graphicData uri="http://schemas.openxmlformats.org/drawingml/2006/table">
            <a:tbl>
              <a:tblPr/>
              <a:tblGrid>
                <a:gridCol w="406400">
                  <a:extLst>
                    <a:ext uri="{9D8B030D-6E8A-4147-A177-3AD203B41FA5}">
                      <a16:colId xmlns:a16="http://schemas.microsoft.com/office/drawing/2014/main" val="182423531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616834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8153101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663371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7212495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641387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55149154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76487028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49821494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319037612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6881365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6957986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3838461078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540492178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3387356464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3764096024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31649254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49933825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1937677973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1279492793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6165381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3131427914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3247967750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07714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2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07666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491552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597940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935089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928451"/>
                  </a:ext>
                </a:extLst>
              </a:tr>
            </a:tbl>
          </a:graphicData>
        </a:graphic>
      </p:graphicFrame>
      <p:sp>
        <p:nvSpPr>
          <p:cNvPr id="2" name="Google Shape;735;p9">
            <a:extLst>
              <a:ext uri="{FF2B5EF4-FFF2-40B4-BE49-F238E27FC236}">
                <a16:creationId xmlns:a16="http://schemas.microsoft.com/office/drawing/2014/main" id="{0B79204F-3119-8A25-0719-9287E646C247}"/>
              </a:ext>
            </a:extLst>
          </p:cNvPr>
          <p:cNvSpPr/>
          <p:nvPr/>
        </p:nvSpPr>
        <p:spPr>
          <a:xfrm>
            <a:off x="3995592" y="628724"/>
            <a:ext cx="3956879" cy="695772"/>
          </a:xfrm>
          <a:prstGeom prst="roundRect">
            <a:avLst>
              <a:gd name="adj" fmla="val 16667"/>
            </a:avLst>
          </a:prstGeom>
          <a:solidFill>
            <a:srgbClr val="A469BD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00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THÔNG ĐIỆP BÍ ẨN</a:t>
            </a:r>
            <a:endParaRPr sz="32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7BEDB-8345-936A-B808-F1F5DDE8ACDE}"/>
              </a:ext>
            </a:extLst>
          </p:cNvPr>
          <p:cNvSpPr txBox="1"/>
          <p:nvPr/>
        </p:nvSpPr>
        <p:spPr>
          <a:xfrm>
            <a:off x="1878676" y="4576397"/>
            <a:ext cx="89112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26/3/1931 – 26/3/2025</a:t>
            </a:r>
          </a:p>
        </p:txBody>
      </p:sp>
    </p:spTree>
    <p:extLst>
      <p:ext uri="{BB962C8B-B14F-4D97-AF65-F5344CB8AC3E}">
        <p14:creationId xmlns:p14="http://schemas.microsoft.com/office/powerpoint/2010/main" val="290932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763D4F5-24BB-16D4-20E3-75531A10FDCE}"/>
              </a:ext>
            </a:extLst>
          </p:cNvPr>
          <p:cNvSpPr/>
          <p:nvPr/>
        </p:nvSpPr>
        <p:spPr>
          <a:xfrm>
            <a:off x="4018654" y="2701776"/>
            <a:ext cx="3086868" cy="1969949"/>
          </a:xfrm>
          <a:prstGeom prst="cloud">
            <a:avLst/>
          </a:prstGeom>
          <a:solidFill>
            <a:srgbClr val="FF99FF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A1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Lương </a:t>
            </a:r>
            <a:r>
              <a:rPr lang="en-US" sz="3200" b="1" dirty="0" err="1">
                <a:solidFill>
                  <a:srgbClr val="1A1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1A1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A1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1A1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A1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phẩm</a:t>
            </a:r>
            <a:endParaRPr lang="en-US" sz="3200" b="1" dirty="0">
              <a:solidFill>
                <a:srgbClr val="1A1A1A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362A1-2095-46DE-B34E-78384793DFD2}"/>
              </a:ext>
            </a:extLst>
          </p:cNvPr>
          <p:cNvSpPr txBox="1"/>
          <p:nvPr/>
        </p:nvSpPr>
        <p:spPr>
          <a:xfrm rot="228806">
            <a:off x="2920374" y="2256900"/>
            <a:ext cx="1221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9B95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Vai </a:t>
            </a:r>
            <a:r>
              <a:rPr lang="en-US" sz="2800" b="1" dirty="0" err="1">
                <a:solidFill>
                  <a:srgbClr val="29B95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trò</a:t>
            </a:r>
            <a:endParaRPr lang="en-US" sz="2800" dirty="0">
              <a:solidFill>
                <a:srgbClr val="29B95C"/>
              </a:solidFill>
            </a:endParaRPr>
          </a:p>
        </p:txBody>
      </p:sp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F6EC5B44-1A70-CF75-4613-273650A56B33}"/>
              </a:ext>
            </a:extLst>
          </p:cNvPr>
          <p:cNvSpPr/>
          <p:nvPr/>
        </p:nvSpPr>
        <p:spPr>
          <a:xfrm>
            <a:off x="1413227" y="2701776"/>
            <a:ext cx="3086869" cy="771717"/>
          </a:xfrm>
          <a:prstGeom prst="circularArrow">
            <a:avLst>
              <a:gd name="adj1" fmla="val 18120"/>
              <a:gd name="adj2" fmla="val 849576"/>
              <a:gd name="adj3" fmla="val 21364041"/>
              <a:gd name="adj4" fmla="val 13522510"/>
              <a:gd name="adj5" fmla="val 9060"/>
            </a:avLst>
          </a:prstGeom>
          <a:solidFill>
            <a:srgbClr val="29B95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A6FB8F-555F-5BE1-465E-966C790B5687}"/>
              </a:ext>
            </a:extLst>
          </p:cNvPr>
          <p:cNvSpPr txBox="1"/>
          <p:nvPr/>
        </p:nvSpPr>
        <p:spPr>
          <a:xfrm rot="20718493">
            <a:off x="6102452" y="1488703"/>
            <a:ext cx="25780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 </a:t>
            </a:r>
            <a:r>
              <a:rPr lang="en-US" sz="2800" b="1" dirty="0" err="1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chất</a:t>
            </a:r>
            <a:r>
              <a:rPr lang="en-US" sz="2800" b="1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dinh</a:t>
            </a:r>
            <a:r>
              <a:rPr lang="en-US" sz="2800" b="1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dưỡng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13" name="Arrow: Circular 12">
            <a:extLst>
              <a:ext uri="{FF2B5EF4-FFF2-40B4-BE49-F238E27FC236}">
                <a16:creationId xmlns:a16="http://schemas.microsoft.com/office/drawing/2014/main" id="{25C0D5DF-75EF-7808-B35E-A9E0843EED01}"/>
              </a:ext>
            </a:extLst>
          </p:cNvPr>
          <p:cNvSpPr/>
          <p:nvPr/>
        </p:nvSpPr>
        <p:spPr>
          <a:xfrm rot="9716173">
            <a:off x="6175874" y="1875713"/>
            <a:ext cx="2592969" cy="830376"/>
          </a:xfrm>
          <a:prstGeom prst="circularArrow">
            <a:avLst>
              <a:gd name="adj1" fmla="val 13059"/>
              <a:gd name="adj2" fmla="val 981396"/>
              <a:gd name="adj3" fmla="val 20731827"/>
              <a:gd name="adj4" fmla="val 10869665"/>
              <a:gd name="adj5" fmla="val 1505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47A446-D675-E015-1B6D-6EB39BD5A8DE}"/>
              </a:ext>
            </a:extLst>
          </p:cNvPr>
          <p:cNvSpPr txBox="1"/>
          <p:nvPr/>
        </p:nvSpPr>
        <p:spPr>
          <a:xfrm rot="1378767">
            <a:off x="6690626" y="3799196"/>
            <a:ext cx="19500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9933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Sức</a:t>
            </a:r>
            <a:r>
              <a:rPr lang="en-US" sz="2800" b="1" dirty="0">
                <a:solidFill>
                  <a:srgbClr val="9933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9933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khỏe</a:t>
            </a:r>
            <a:r>
              <a:rPr lang="en-US" sz="2800" b="1" dirty="0">
                <a:solidFill>
                  <a:srgbClr val="9933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9933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và</a:t>
            </a:r>
            <a:r>
              <a:rPr lang="en-US" sz="2800" b="1" dirty="0">
                <a:solidFill>
                  <a:srgbClr val="9933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9933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chế</a:t>
            </a:r>
            <a:r>
              <a:rPr lang="en-US" sz="2800" b="1" dirty="0">
                <a:solidFill>
                  <a:srgbClr val="9933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9933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độ</a:t>
            </a:r>
            <a:r>
              <a:rPr lang="en-US" sz="2800" b="1" dirty="0">
                <a:solidFill>
                  <a:srgbClr val="9933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9933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dinh</a:t>
            </a:r>
            <a:r>
              <a:rPr lang="en-US" sz="2800" b="1" dirty="0">
                <a:solidFill>
                  <a:srgbClr val="9933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9933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dưỡng</a:t>
            </a:r>
            <a:endParaRPr lang="en-US" sz="2800" dirty="0">
              <a:solidFill>
                <a:srgbClr val="9933FF"/>
              </a:solidFill>
            </a:endParaRPr>
          </a:p>
        </p:txBody>
      </p:sp>
      <p:sp>
        <p:nvSpPr>
          <p:cNvPr id="2" name="Arrow: Circular 1">
            <a:extLst>
              <a:ext uri="{FF2B5EF4-FFF2-40B4-BE49-F238E27FC236}">
                <a16:creationId xmlns:a16="http://schemas.microsoft.com/office/drawing/2014/main" id="{9B4C005D-9F45-083E-25EB-F3A47C9AB556}"/>
              </a:ext>
            </a:extLst>
          </p:cNvPr>
          <p:cNvSpPr/>
          <p:nvPr/>
        </p:nvSpPr>
        <p:spPr>
          <a:xfrm rot="12041505">
            <a:off x="5801917" y="4482283"/>
            <a:ext cx="2815435" cy="922138"/>
          </a:xfrm>
          <a:prstGeom prst="circularArrow">
            <a:avLst>
              <a:gd name="adj1" fmla="val 20994"/>
              <a:gd name="adj2" fmla="val 1142319"/>
              <a:gd name="adj3" fmla="val 21188749"/>
              <a:gd name="adj4" fmla="val 10965841"/>
              <a:gd name="adj5" fmla="val 10497"/>
            </a:avLst>
          </a:prstGeom>
          <a:solidFill>
            <a:srgbClr val="9966FF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C87E3017-DB6E-4528-D550-19158F6D1D2A}"/>
              </a:ext>
            </a:extLst>
          </p:cNvPr>
          <p:cNvSpPr/>
          <p:nvPr/>
        </p:nvSpPr>
        <p:spPr>
          <a:xfrm rot="1241122" flipV="1">
            <a:off x="7666439" y="831169"/>
            <a:ext cx="3909183" cy="1555586"/>
          </a:xfrm>
          <a:prstGeom prst="arc">
            <a:avLst>
              <a:gd name="adj1" fmla="val 13341544"/>
              <a:gd name="adj2" fmla="val 20627962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186CBCC5-BACD-C7CE-35B1-3A063076FA50}"/>
              </a:ext>
            </a:extLst>
          </p:cNvPr>
          <p:cNvSpPr/>
          <p:nvPr/>
        </p:nvSpPr>
        <p:spPr>
          <a:xfrm rot="19491883" flipV="1">
            <a:off x="6854586" y="174711"/>
            <a:ext cx="3909183" cy="1555586"/>
          </a:xfrm>
          <a:prstGeom prst="arc">
            <a:avLst>
              <a:gd name="adj1" fmla="val 13341544"/>
              <a:gd name="adj2" fmla="val 20592338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F21445-16A6-2BA5-D970-924FCD5CF234}"/>
              </a:ext>
            </a:extLst>
          </p:cNvPr>
          <p:cNvSpPr txBox="1"/>
          <p:nvPr/>
        </p:nvSpPr>
        <p:spPr>
          <a:xfrm rot="19080205">
            <a:off x="8209813" y="723615"/>
            <a:ext cx="25780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Carbohydrate</a:t>
            </a:r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F7823C51-65CC-7BA5-8767-1C3DC703C337}"/>
              </a:ext>
            </a:extLst>
          </p:cNvPr>
          <p:cNvSpPr/>
          <p:nvPr/>
        </p:nvSpPr>
        <p:spPr>
          <a:xfrm rot="21042987" flipV="1">
            <a:off x="7254054" y="368725"/>
            <a:ext cx="4085344" cy="1555586"/>
          </a:xfrm>
          <a:prstGeom prst="arc">
            <a:avLst>
              <a:gd name="adj1" fmla="val 13341544"/>
              <a:gd name="adj2" fmla="val 21075507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35061F-845D-1698-8EC8-00AB49F2D1BE}"/>
              </a:ext>
            </a:extLst>
          </p:cNvPr>
          <p:cNvSpPr txBox="1"/>
          <p:nvPr/>
        </p:nvSpPr>
        <p:spPr>
          <a:xfrm rot="20281965">
            <a:off x="8379171" y="4864748"/>
            <a:ext cx="25780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Protein</a:t>
            </a:r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724026-BF60-A21B-3B03-EBE2913DAB98}"/>
              </a:ext>
            </a:extLst>
          </p:cNvPr>
          <p:cNvSpPr txBox="1"/>
          <p:nvPr/>
        </p:nvSpPr>
        <p:spPr>
          <a:xfrm rot="997260">
            <a:off x="9159971" y="2058232"/>
            <a:ext cx="14291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Lipid</a:t>
            </a:r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31DA6A-F3D5-D336-9383-DEE86E3314A5}"/>
              </a:ext>
            </a:extLst>
          </p:cNvPr>
          <p:cNvSpPr txBox="1"/>
          <p:nvPr/>
        </p:nvSpPr>
        <p:spPr>
          <a:xfrm rot="1166995">
            <a:off x="9327549" y="2806812"/>
            <a:ext cx="25780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Chất</a:t>
            </a:r>
            <a:r>
              <a:rPr lang="en-US" sz="2200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khoáng</a:t>
            </a:r>
            <a:r>
              <a:rPr lang="en-US" sz="2200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và</a:t>
            </a:r>
            <a:r>
              <a:rPr lang="en-US" sz="2200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vitamin</a:t>
            </a:r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F006E01B-11CB-899D-4BE1-000C521486B3}"/>
              </a:ext>
            </a:extLst>
          </p:cNvPr>
          <p:cNvSpPr/>
          <p:nvPr/>
        </p:nvSpPr>
        <p:spPr>
          <a:xfrm rot="2850243" flipV="1">
            <a:off x="7703039" y="1270230"/>
            <a:ext cx="3909183" cy="1555586"/>
          </a:xfrm>
          <a:prstGeom prst="arc">
            <a:avLst>
              <a:gd name="adj1" fmla="val 13341544"/>
              <a:gd name="adj2" fmla="val 21217652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C9AC6EC4-112D-DB53-14B2-57CA5E303333}"/>
              </a:ext>
            </a:extLst>
          </p:cNvPr>
          <p:cNvSpPr/>
          <p:nvPr/>
        </p:nvSpPr>
        <p:spPr>
          <a:xfrm rot="11226072">
            <a:off x="8468686" y="5293471"/>
            <a:ext cx="6165664" cy="1157227"/>
          </a:xfrm>
          <a:prstGeom prst="arc">
            <a:avLst/>
          </a:prstGeom>
          <a:ln w="28575">
            <a:solidFill>
              <a:srgbClr val="99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57FB815-EACF-4927-FFF5-E3825D8121A7}"/>
              </a:ext>
            </a:extLst>
          </p:cNvPr>
          <p:cNvSpPr/>
          <p:nvPr/>
        </p:nvSpPr>
        <p:spPr>
          <a:xfrm rot="9638483">
            <a:off x="8135421" y="3805307"/>
            <a:ext cx="6165664" cy="1157227"/>
          </a:xfrm>
          <a:prstGeom prst="arc">
            <a:avLst/>
          </a:prstGeom>
          <a:ln w="28575">
            <a:solidFill>
              <a:srgbClr val="99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8B5070-B9BF-E9A8-D2D2-52973631F1AA}"/>
              </a:ext>
            </a:extLst>
          </p:cNvPr>
          <p:cNvSpPr txBox="1"/>
          <p:nvPr/>
        </p:nvSpPr>
        <p:spPr>
          <a:xfrm rot="20281965">
            <a:off x="8928184" y="1236002"/>
            <a:ext cx="25780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Protein</a:t>
            </a:r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4608EC81-0C2E-58F6-B9F9-F1D938A2BEA9}"/>
              </a:ext>
            </a:extLst>
          </p:cNvPr>
          <p:cNvSpPr/>
          <p:nvPr/>
        </p:nvSpPr>
        <p:spPr>
          <a:xfrm rot="2850243" flipV="1">
            <a:off x="-441466" y="447140"/>
            <a:ext cx="3909183" cy="1555586"/>
          </a:xfrm>
          <a:prstGeom prst="arc">
            <a:avLst>
              <a:gd name="adj1" fmla="val 13341544"/>
              <a:gd name="adj2" fmla="val 21217652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D2EA88-B786-8B06-343E-01E8B4AEB0EF}"/>
              </a:ext>
            </a:extLst>
          </p:cNvPr>
          <p:cNvSpPr txBox="1"/>
          <p:nvPr/>
        </p:nvSpPr>
        <p:spPr>
          <a:xfrm rot="596738">
            <a:off x="9071254" y="5777918"/>
            <a:ext cx="25780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Protein</a:t>
            </a:r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08F0C010-EC69-D210-1057-16F0FA600CAE}"/>
              </a:ext>
            </a:extLst>
          </p:cNvPr>
          <p:cNvSpPr/>
          <p:nvPr/>
        </p:nvSpPr>
        <p:spPr>
          <a:xfrm rot="21122777" flipV="1">
            <a:off x="-1187192" y="2038330"/>
            <a:ext cx="3909183" cy="1555586"/>
          </a:xfrm>
          <a:prstGeom prst="arc">
            <a:avLst>
              <a:gd name="adj1" fmla="val 13341544"/>
              <a:gd name="adj2" fmla="val 21217652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1D6F60-7350-27D2-955D-8A0E583A9F0B}"/>
              </a:ext>
            </a:extLst>
          </p:cNvPr>
          <p:cNvSpPr txBox="1"/>
          <p:nvPr/>
        </p:nvSpPr>
        <p:spPr>
          <a:xfrm rot="2416208">
            <a:off x="166410" y="1641518"/>
            <a:ext cx="25780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Protein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7A9AE0-E15E-14B9-3821-64AAF57A9A6D}"/>
              </a:ext>
            </a:extLst>
          </p:cNvPr>
          <p:cNvSpPr txBox="1"/>
          <p:nvPr/>
        </p:nvSpPr>
        <p:spPr>
          <a:xfrm rot="20181481">
            <a:off x="-73359" y="2927164"/>
            <a:ext cx="25780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Protein</a:t>
            </a:r>
            <a:endParaRPr lang="en-US" sz="2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85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6">
          <a:extLst>
            <a:ext uri="{FF2B5EF4-FFF2-40B4-BE49-F238E27FC236}">
              <a16:creationId xmlns:a16="http://schemas.microsoft.com/office/drawing/2014/main" id="{D4DA787B-E149-5D53-3B2F-FA7E98D45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792E8B5-320C-51D0-7E88-49529BA2AD49}"/>
              </a:ext>
            </a:extLst>
          </p:cNvPr>
          <p:cNvSpPr txBox="1"/>
          <p:nvPr/>
        </p:nvSpPr>
        <p:spPr>
          <a:xfrm>
            <a:off x="2621683" y="183269"/>
            <a:ext cx="7086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6000" b="1" dirty="0">
                <a:solidFill>
                  <a:srgbClr val="0E536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DẶN DÒ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205D6076-C9A1-F97B-C0F4-2BF60B686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57553" y="2521406"/>
            <a:ext cx="4039691" cy="3013086"/>
          </a:xfrm>
          <a:prstGeom prst="rect">
            <a:avLst/>
          </a:prstGeom>
        </p:spPr>
      </p:pic>
      <p:grpSp>
        <p:nvGrpSpPr>
          <p:cNvPr id="2" name="Graphic 152">
            <a:extLst>
              <a:ext uri="{FF2B5EF4-FFF2-40B4-BE49-F238E27FC236}">
                <a16:creationId xmlns:a16="http://schemas.microsoft.com/office/drawing/2014/main" id="{CE0DE0C4-8D87-F1EB-872A-95730D314E0B}"/>
              </a:ext>
            </a:extLst>
          </p:cNvPr>
          <p:cNvGrpSpPr/>
          <p:nvPr/>
        </p:nvGrpSpPr>
        <p:grpSpPr>
          <a:xfrm>
            <a:off x="2621683" y="1181921"/>
            <a:ext cx="6680818" cy="1760843"/>
            <a:chOff x="7486526" y="2549086"/>
            <a:chExt cx="9602661" cy="1938270"/>
          </a:xfrm>
        </p:grpSpPr>
        <p:grpSp>
          <p:nvGrpSpPr>
            <p:cNvPr id="3" name="Graphic 152">
              <a:extLst>
                <a:ext uri="{FF2B5EF4-FFF2-40B4-BE49-F238E27FC236}">
                  <a16:creationId xmlns:a16="http://schemas.microsoft.com/office/drawing/2014/main" id="{C227D803-835F-1038-37FA-070FE753E93E}"/>
                </a:ext>
              </a:extLst>
            </p:cNvPr>
            <p:cNvGrpSpPr/>
            <p:nvPr/>
          </p:nvGrpSpPr>
          <p:grpSpPr>
            <a:xfrm>
              <a:off x="8720357" y="2549086"/>
              <a:ext cx="8368830" cy="1938270"/>
              <a:chOff x="8720357" y="2549086"/>
              <a:chExt cx="8368830" cy="1938270"/>
            </a:xfrm>
          </p:grpSpPr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AC883EE6-6A80-95E7-9CDC-DE083C52EF40}"/>
                  </a:ext>
                </a:extLst>
              </p:cNvPr>
              <p:cNvSpPr/>
              <p:nvPr/>
            </p:nvSpPr>
            <p:spPr>
              <a:xfrm>
                <a:off x="8876708" y="3262740"/>
                <a:ext cx="4551605" cy="295820"/>
              </a:xfrm>
              <a:custGeom>
                <a:avLst/>
                <a:gdLst>
                  <a:gd name="connsiteX0" fmla="*/ 0 w 4551605"/>
                  <a:gd name="connsiteY0" fmla="*/ 0 h 295820"/>
                  <a:gd name="connsiteX1" fmla="*/ 4551606 w 4551605"/>
                  <a:gd name="connsiteY1" fmla="*/ 0 h 295820"/>
                  <a:gd name="connsiteX2" fmla="*/ 4551606 w 4551605"/>
                  <a:gd name="connsiteY2" fmla="*/ 295821 h 295820"/>
                  <a:gd name="connsiteX3" fmla="*/ 0 w 4551605"/>
                  <a:gd name="connsiteY3" fmla="*/ 295821 h 29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1605" h="295820">
                    <a:moveTo>
                      <a:pt x="0" y="0"/>
                    </a:moveTo>
                    <a:lnTo>
                      <a:pt x="4551606" y="0"/>
                    </a:lnTo>
                    <a:lnTo>
                      <a:pt x="4551606" y="295821"/>
                    </a:lnTo>
                    <a:lnTo>
                      <a:pt x="0" y="295821"/>
                    </a:lnTo>
                    <a:close/>
                  </a:path>
                </a:pathLst>
              </a:custGeom>
              <a:noFill/>
              <a:ln w="168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 sz="320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A0793D2-C351-E4FC-7D08-CA1E7DFD5718}"/>
                  </a:ext>
                </a:extLst>
              </p:cNvPr>
              <p:cNvSpPr txBox="1"/>
              <p:nvPr/>
            </p:nvSpPr>
            <p:spPr>
              <a:xfrm>
                <a:off x="8720357" y="2549086"/>
                <a:ext cx="8368830" cy="1938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Vẽ sơ đồ tư duy cho bài học để hệ thống lại kiến thức.</a:t>
                </a:r>
                <a:endParaRPr lang="en-US" sz="3200" dirty="0">
                  <a:solidFill>
                    <a:srgbClr val="0E5366">
                      <a:lumMod val="75000"/>
                    </a:srgb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l"/>
                <a:endParaRPr lang="vi-VN" sz="3200" dirty="0">
                  <a:ln/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rtl val="0"/>
                </a:endParaRPr>
              </a:p>
            </p:txBody>
          </p:sp>
        </p:grpSp>
        <p:grpSp>
          <p:nvGrpSpPr>
            <p:cNvPr id="4" name="Graphic 152">
              <a:extLst>
                <a:ext uri="{FF2B5EF4-FFF2-40B4-BE49-F238E27FC236}">
                  <a16:creationId xmlns:a16="http://schemas.microsoft.com/office/drawing/2014/main" id="{B2360EB0-58CF-D044-B9E6-14354933CAB4}"/>
                </a:ext>
              </a:extLst>
            </p:cNvPr>
            <p:cNvGrpSpPr/>
            <p:nvPr/>
          </p:nvGrpSpPr>
          <p:grpSpPr>
            <a:xfrm>
              <a:off x="7486526" y="2808865"/>
              <a:ext cx="8803401" cy="1034616"/>
              <a:chOff x="7486526" y="2808865"/>
              <a:chExt cx="8803401" cy="1034616"/>
            </a:xfrm>
          </p:grpSpPr>
          <p:sp>
            <p:nvSpPr>
              <p:cNvPr id="5" name="Freeform 6">
                <a:extLst>
                  <a:ext uri="{FF2B5EF4-FFF2-40B4-BE49-F238E27FC236}">
                    <a16:creationId xmlns:a16="http://schemas.microsoft.com/office/drawing/2014/main" id="{3294FA72-E3F2-05B8-A8E3-6EB80561B65B}"/>
                  </a:ext>
                </a:extLst>
              </p:cNvPr>
              <p:cNvSpPr/>
              <p:nvPr/>
            </p:nvSpPr>
            <p:spPr>
              <a:xfrm>
                <a:off x="8035468" y="3682940"/>
                <a:ext cx="8254459" cy="160541"/>
              </a:xfrm>
              <a:custGeom>
                <a:avLst/>
                <a:gdLst>
                  <a:gd name="connsiteX0" fmla="*/ 68072 w 5393685"/>
                  <a:gd name="connsiteY0" fmla="*/ 141187 h 141187"/>
                  <a:gd name="connsiteX1" fmla="*/ 2206050 w 5393685"/>
                  <a:gd name="connsiteY1" fmla="*/ 141187 h 141187"/>
                  <a:gd name="connsiteX2" fmla="*/ 4370919 w 5393685"/>
                  <a:gd name="connsiteY2" fmla="*/ 141187 h 141187"/>
                  <a:gd name="connsiteX3" fmla="*/ 5325614 w 5393685"/>
                  <a:gd name="connsiteY3" fmla="*/ 141187 h 141187"/>
                  <a:gd name="connsiteX4" fmla="*/ 5325614 w 5393685"/>
                  <a:gd name="connsiteY4" fmla="*/ 0 h 141187"/>
                  <a:gd name="connsiteX5" fmla="*/ 3187636 w 5393685"/>
                  <a:gd name="connsiteY5" fmla="*/ 0 h 141187"/>
                  <a:gd name="connsiteX6" fmla="*/ 1022767 w 5393685"/>
                  <a:gd name="connsiteY6" fmla="*/ 0 h 141187"/>
                  <a:gd name="connsiteX7" fmla="*/ 68072 w 5393685"/>
                  <a:gd name="connsiteY7" fmla="*/ 0 h 141187"/>
                  <a:gd name="connsiteX8" fmla="*/ 68072 w 5393685"/>
                  <a:gd name="connsiteY8" fmla="*/ 141187 h 141187"/>
                  <a:gd name="connsiteX9" fmla="*/ 68072 w 5393685"/>
                  <a:gd name="connsiteY9" fmla="*/ 141187 h 141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93685" h="141187">
                    <a:moveTo>
                      <a:pt x="68072" y="141187"/>
                    </a:moveTo>
                    <a:cubicBezTo>
                      <a:pt x="780731" y="141187"/>
                      <a:pt x="1493391" y="141187"/>
                      <a:pt x="2206050" y="141187"/>
                    </a:cubicBezTo>
                    <a:cubicBezTo>
                      <a:pt x="3375886" y="141187"/>
                      <a:pt x="3201083" y="141187"/>
                      <a:pt x="4370919" y="141187"/>
                    </a:cubicBezTo>
                    <a:cubicBezTo>
                      <a:pt x="4688591" y="141187"/>
                      <a:pt x="5007943" y="141187"/>
                      <a:pt x="5325614" y="141187"/>
                    </a:cubicBezTo>
                    <a:cubicBezTo>
                      <a:pt x="5416377" y="141187"/>
                      <a:pt x="5416377" y="0"/>
                      <a:pt x="5325614" y="0"/>
                    </a:cubicBezTo>
                    <a:cubicBezTo>
                      <a:pt x="4612955" y="0"/>
                      <a:pt x="3900295" y="0"/>
                      <a:pt x="3187636" y="0"/>
                    </a:cubicBezTo>
                    <a:cubicBezTo>
                      <a:pt x="2017800" y="0"/>
                      <a:pt x="2192603" y="0"/>
                      <a:pt x="1022767" y="0"/>
                    </a:cubicBezTo>
                    <a:cubicBezTo>
                      <a:pt x="705095" y="0"/>
                      <a:pt x="385743" y="0"/>
                      <a:pt x="68072" y="0"/>
                    </a:cubicBezTo>
                    <a:cubicBezTo>
                      <a:pt x="-22691" y="0"/>
                      <a:pt x="-22691" y="141187"/>
                      <a:pt x="68072" y="141187"/>
                    </a:cubicBezTo>
                    <a:lnTo>
                      <a:pt x="68072" y="141187"/>
                    </a:lnTo>
                    <a:close/>
                  </a:path>
                </a:pathLst>
              </a:custGeom>
              <a:gradFill>
                <a:gsLst>
                  <a:gs pos="0">
                    <a:srgbClr val="EDAB4D"/>
                  </a:gs>
                  <a:gs pos="50000">
                    <a:srgbClr val="EDBC77"/>
                  </a:gs>
                  <a:gs pos="100000">
                    <a:srgbClr val="EDCEA1"/>
                  </a:gs>
                </a:gsLst>
                <a:lin ang="0" scaled="1"/>
              </a:gradFill>
              <a:ln w="168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 sz="320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grpSp>
            <p:nvGrpSpPr>
              <p:cNvPr id="6" name="Graphic 152">
                <a:extLst>
                  <a:ext uri="{FF2B5EF4-FFF2-40B4-BE49-F238E27FC236}">
                    <a16:creationId xmlns:a16="http://schemas.microsoft.com/office/drawing/2014/main" id="{B81897C1-D3A5-DFE6-6698-37C1E8C800EC}"/>
                  </a:ext>
                </a:extLst>
              </p:cNvPr>
              <p:cNvGrpSpPr/>
              <p:nvPr/>
            </p:nvGrpSpPr>
            <p:grpSpPr>
              <a:xfrm>
                <a:off x="7486526" y="2808865"/>
                <a:ext cx="1244955" cy="1016957"/>
                <a:chOff x="7486526" y="2808865"/>
                <a:chExt cx="1244955" cy="1016957"/>
              </a:xfrm>
            </p:grpSpPr>
            <p:grpSp>
              <p:nvGrpSpPr>
                <p:cNvPr id="7" name="Graphic 152">
                  <a:extLst>
                    <a:ext uri="{FF2B5EF4-FFF2-40B4-BE49-F238E27FC236}">
                      <a16:creationId xmlns:a16="http://schemas.microsoft.com/office/drawing/2014/main" id="{05C065E3-8612-2762-BD36-EC50C6CDADE6}"/>
                    </a:ext>
                  </a:extLst>
                </p:cNvPr>
                <p:cNvGrpSpPr/>
                <p:nvPr/>
              </p:nvGrpSpPr>
              <p:grpSpPr>
                <a:xfrm>
                  <a:off x="7486526" y="2808865"/>
                  <a:ext cx="1244955" cy="1016957"/>
                  <a:chOff x="7486526" y="2808865"/>
                  <a:chExt cx="1244955" cy="1016957"/>
                </a:xfrm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9C9E229A-8568-17E3-60B5-B3C995618F62}"/>
                      </a:ext>
                    </a:extLst>
                  </p:cNvPr>
                  <p:cNvSpPr/>
                  <p:nvPr/>
                </p:nvSpPr>
                <p:spPr>
                  <a:xfrm>
                    <a:off x="7486526" y="2810546"/>
                    <a:ext cx="696852" cy="1015276"/>
                  </a:xfrm>
                  <a:custGeom>
                    <a:avLst/>
                    <a:gdLst>
                      <a:gd name="connsiteX0" fmla="*/ 507810 w 575882"/>
                      <a:gd name="connsiteY0" fmla="*/ 872394 h 1015276"/>
                      <a:gd name="connsiteX1" fmla="*/ 141395 w 575882"/>
                      <a:gd name="connsiteY1" fmla="*/ 505980 h 1015276"/>
                      <a:gd name="connsiteX2" fmla="*/ 507810 w 575882"/>
                      <a:gd name="connsiteY2" fmla="*/ 141246 h 1015276"/>
                      <a:gd name="connsiteX3" fmla="*/ 507810 w 575882"/>
                      <a:gd name="connsiteY3" fmla="*/ 59 h 1015276"/>
                      <a:gd name="connsiteX4" fmla="*/ 208 w 575882"/>
                      <a:gd name="connsiteY4" fmla="*/ 507661 h 1015276"/>
                      <a:gd name="connsiteX5" fmla="*/ 507810 w 575882"/>
                      <a:gd name="connsiteY5" fmla="*/ 1015262 h 1015276"/>
                      <a:gd name="connsiteX6" fmla="*/ 507810 w 575882"/>
                      <a:gd name="connsiteY6" fmla="*/ 872394 h 1015276"/>
                      <a:gd name="connsiteX7" fmla="*/ 507810 w 575882"/>
                      <a:gd name="connsiteY7" fmla="*/ 872394 h 101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5882" h="1015276">
                        <a:moveTo>
                          <a:pt x="507810" y="872394"/>
                        </a:moveTo>
                        <a:cubicBezTo>
                          <a:pt x="304433" y="865671"/>
                          <a:pt x="148119" y="711037"/>
                          <a:pt x="141395" y="505980"/>
                        </a:cubicBezTo>
                        <a:cubicBezTo>
                          <a:pt x="136353" y="304284"/>
                          <a:pt x="312837" y="146289"/>
                          <a:pt x="507810" y="141246"/>
                        </a:cubicBezTo>
                        <a:cubicBezTo>
                          <a:pt x="598573" y="137885"/>
                          <a:pt x="598573" y="-3302"/>
                          <a:pt x="507810" y="59"/>
                        </a:cubicBezTo>
                        <a:cubicBezTo>
                          <a:pt x="225435" y="8463"/>
                          <a:pt x="8612" y="225286"/>
                          <a:pt x="208" y="507661"/>
                        </a:cubicBezTo>
                        <a:cubicBezTo>
                          <a:pt x="-8196" y="788354"/>
                          <a:pt x="238882" y="1006858"/>
                          <a:pt x="507810" y="1015262"/>
                        </a:cubicBezTo>
                        <a:cubicBezTo>
                          <a:pt x="598573" y="1016943"/>
                          <a:pt x="598573" y="875756"/>
                          <a:pt x="507810" y="872394"/>
                        </a:cubicBezTo>
                        <a:lnTo>
                          <a:pt x="507810" y="872394"/>
                        </a:lnTo>
                        <a:close/>
                      </a:path>
                    </a:pathLst>
                  </a:custGeom>
                  <a:solidFill>
                    <a:srgbClr val="FDC53A"/>
                  </a:solidFill>
                  <a:ln w="168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 sz="3200">
                      <a:solidFill>
                        <a:schemeClr val="tx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15" name="Freeform 13">
                    <a:extLst>
                      <a:ext uri="{FF2B5EF4-FFF2-40B4-BE49-F238E27FC236}">
                        <a16:creationId xmlns:a16="http://schemas.microsoft.com/office/drawing/2014/main" id="{F8AEA63A-432F-0925-5454-4E036BFDB641}"/>
                      </a:ext>
                    </a:extLst>
                  </p:cNvPr>
                  <p:cNvSpPr/>
                  <p:nvPr/>
                </p:nvSpPr>
                <p:spPr>
                  <a:xfrm>
                    <a:off x="8035468" y="2808865"/>
                    <a:ext cx="696013" cy="1015321"/>
                  </a:xfrm>
                  <a:custGeom>
                    <a:avLst/>
                    <a:gdLst>
                      <a:gd name="connsiteX0" fmla="*/ 68072 w 575883"/>
                      <a:gd name="connsiteY0" fmla="*/ 874075 h 1015321"/>
                      <a:gd name="connsiteX1" fmla="*/ 434487 w 575883"/>
                      <a:gd name="connsiteY1" fmla="*/ 507661 h 1015321"/>
                      <a:gd name="connsiteX2" fmla="*/ 68072 w 575883"/>
                      <a:gd name="connsiteY2" fmla="*/ 141246 h 1015321"/>
                      <a:gd name="connsiteX3" fmla="*/ 68072 w 575883"/>
                      <a:gd name="connsiteY3" fmla="*/ 59 h 1015321"/>
                      <a:gd name="connsiteX4" fmla="*/ 575674 w 575883"/>
                      <a:gd name="connsiteY4" fmla="*/ 507661 h 1015321"/>
                      <a:gd name="connsiteX5" fmla="*/ 68072 w 575883"/>
                      <a:gd name="connsiteY5" fmla="*/ 1015262 h 1015321"/>
                      <a:gd name="connsiteX6" fmla="*/ 68072 w 575883"/>
                      <a:gd name="connsiteY6" fmla="*/ 874075 h 1015321"/>
                      <a:gd name="connsiteX7" fmla="*/ 68072 w 575883"/>
                      <a:gd name="connsiteY7" fmla="*/ 874075 h 1015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5883" h="1015321">
                        <a:moveTo>
                          <a:pt x="68072" y="874075"/>
                        </a:moveTo>
                        <a:cubicBezTo>
                          <a:pt x="271449" y="867352"/>
                          <a:pt x="427763" y="712718"/>
                          <a:pt x="434487" y="507661"/>
                        </a:cubicBezTo>
                        <a:cubicBezTo>
                          <a:pt x="441210" y="304284"/>
                          <a:pt x="263045" y="147970"/>
                          <a:pt x="68072" y="141246"/>
                        </a:cubicBezTo>
                        <a:cubicBezTo>
                          <a:pt x="-22691" y="137885"/>
                          <a:pt x="-22691" y="-3302"/>
                          <a:pt x="68072" y="59"/>
                        </a:cubicBezTo>
                        <a:cubicBezTo>
                          <a:pt x="350447" y="8463"/>
                          <a:pt x="567270" y="225286"/>
                          <a:pt x="575674" y="507661"/>
                        </a:cubicBezTo>
                        <a:cubicBezTo>
                          <a:pt x="584078" y="790035"/>
                          <a:pt x="338681" y="1006858"/>
                          <a:pt x="68072" y="1015262"/>
                        </a:cubicBezTo>
                        <a:cubicBezTo>
                          <a:pt x="-22691" y="1018624"/>
                          <a:pt x="-22691" y="877436"/>
                          <a:pt x="68072" y="874075"/>
                        </a:cubicBezTo>
                        <a:lnTo>
                          <a:pt x="68072" y="874075"/>
                        </a:lnTo>
                        <a:close/>
                      </a:path>
                    </a:pathLst>
                  </a:custGeom>
                  <a:solidFill>
                    <a:srgbClr val="FDBB43"/>
                  </a:solidFill>
                  <a:ln w="168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 sz="3200">
                      <a:solidFill>
                        <a:schemeClr val="tx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p:grpSp>
            <p:grpSp>
              <p:nvGrpSpPr>
                <p:cNvPr id="8" name="Graphic 152">
                  <a:extLst>
                    <a:ext uri="{FF2B5EF4-FFF2-40B4-BE49-F238E27FC236}">
                      <a16:creationId xmlns:a16="http://schemas.microsoft.com/office/drawing/2014/main" id="{CD911181-E225-F88C-87F4-E7B8E6139C88}"/>
                    </a:ext>
                  </a:extLst>
                </p:cNvPr>
                <p:cNvGrpSpPr/>
                <p:nvPr/>
              </p:nvGrpSpPr>
              <p:grpSpPr>
                <a:xfrm>
                  <a:off x="7905206" y="3138361"/>
                  <a:ext cx="408434" cy="379860"/>
                  <a:chOff x="7905206" y="3138361"/>
                  <a:chExt cx="408434" cy="379860"/>
                </a:xfrm>
                <a:solidFill>
                  <a:srgbClr val="EDAB4D"/>
                </a:solidFill>
              </p:grpSpPr>
              <p:sp>
                <p:nvSpPr>
                  <p:cNvPr id="10" name="Freeform 10">
                    <a:extLst>
                      <a:ext uri="{FF2B5EF4-FFF2-40B4-BE49-F238E27FC236}">
                        <a16:creationId xmlns:a16="http://schemas.microsoft.com/office/drawing/2014/main" id="{4F2B5D87-93E2-78F4-F82A-7751F4044E14}"/>
                      </a:ext>
                    </a:extLst>
                  </p:cNvPr>
                  <p:cNvSpPr/>
                  <p:nvPr/>
                </p:nvSpPr>
                <p:spPr>
                  <a:xfrm>
                    <a:off x="7905206" y="3138361"/>
                    <a:ext cx="408434" cy="290778"/>
                  </a:xfrm>
                  <a:custGeom>
                    <a:avLst/>
                    <a:gdLst>
                      <a:gd name="connsiteX0" fmla="*/ 36978 w 408434"/>
                      <a:gd name="connsiteY0" fmla="*/ 0 h 290778"/>
                      <a:gd name="connsiteX1" fmla="*/ 0 w 408434"/>
                      <a:gd name="connsiteY1" fmla="*/ 36978 h 290778"/>
                      <a:gd name="connsiteX2" fmla="*/ 0 w 408434"/>
                      <a:gd name="connsiteY2" fmla="*/ 253801 h 290778"/>
                      <a:gd name="connsiteX3" fmla="*/ 36978 w 408434"/>
                      <a:gd name="connsiteY3" fmla="*/ 290778 h 290778"/>
                      <a:gd name="connsiteX4" fmla="*/ 371457 w 408434"/>
                      <a:gd name="connsiteY4" fmla="*/ 290778 h 290778"/>
                      <a:gd name="connsiteX5" fmla="*/ 408434 w 408434"/>
                      <a:gd name="connsiteY5" fmla="*/ 253801 h 290778"/>
                      <a:gd name="connsiteX6" fmla="*/ 408434 w 408434"/>
                      <a:gd name="connsiteY6" fmla="*/ 36978 h 290778"/>
                      <a:gd name="connsiteX7" fmla="*/ 371457 w 408434"/>
                      <a:gd name="connsiteY7" fmla="*/ 0 h 290778"/>
                      <a:gd name="connsiteX8" fmla="*/ 36978 w 408434"/>
                      <a:gd name="connsiteY8" fmla="*/ 0 h 290778"/>
                      <a:gd name="connsiteX9" fmla="*/ 342883 w 408434"/>
                      <a:gd name="connsiteY9" fmla="*/ 206738 h 290778"/>
                      <a:gd name="connsiteX10" fmla="*/ 305905 w 408434"/>
                      <a:gd name="connsiteY10" fmla="*/ 243716 h 290778"/>
                      <a:gd name="connsiteX11" fmla="*/ 105890 w 408434"/>
                      <a:gd name="connsiteY11" fmla="*/ 243716 h 290778"/>
                      <a:gd name="connsiteX12" fmla="*/ 68913 w 408434"/>
                      <a:gd name="connsiteY12" fmla="*/ 206738 h 290778"/>
                      <a:gd name="connsiteX13" fmla="*/ 68913 w 408434"/>
                      <a:gd name="connsiteY13" fmla="*/ 85721 h 290778"/>
                      <a:gd name="connsiteX14" fmla="*/ 105890 w 408434"/>
                      <a:gd name="connsiteY14" fmla="*/ 48743 h 290778"/>
                      <a:gd name="connsiteX15" fmla="*/ 305905 w 408434"/>
                      <a:gd name="connsiteY15" fmla="*/ 48743 h 290778"/>
                      <a:gd name="connsiteX16" fmla="*/ 342883 w 408434"/>
                      <a:gd name="connsiteY16" fmla="*/ 85721 h 290778"/>
                      <a:gd name="connsiteX17" fmla="*/ 342883 w 408434"/>
                      <a:gd name="connsiteY17" fmla="*/ 206738 h 290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8434" h="290778">
                        <a:moveTo>
                          <a:pt x="36978" y="0"/>
                        </a:moveTo>
                        <a:cubicBezTo>
                          <a:pt x="16808" y="0"/>
                          <a:pt x="0" y="16808"/>
                          <a:pt x="0" y="36978"/>
                        </a:cubicBezTo>
                        <a:lnTo>
                          <a:pt x="0" y="253801"/>
                        </a:lnTo>
                        <a:cubicBezTo>
                          <a:pt x="0" y="273970"/>
                          <a:pt x="16808" y="290778"/>
                          <a:pt x="36978" y="290778"/>
                        </a:cubicBezTo>
                        <a:lnTo>
                          <a:pt x="371457" y="290778"/>
                        </a:lnTo>
                        <a:cubicBezTo>
                          <a:pt x="391626" y="290778"/>
                          <a:pt x="408434" y="273970"/>
                          <a:pt x="408434" y="253801"/>
                        </a:cubicBezTo>
                        <a:lnTo>
                          <a:pt x="408434" y="36978"/>
                        </a:lnTo>
                        <a:cubicBezTo>
                          <a:pt x="408434" y="16808"/>
                          <a:pt x="391626" y="0"/>
                          <a:pt x="371457" y="0"/>
                        </a:cubicBezTo>
                        <a:lnTo>
                          <a:pt x="36978" y="0"/>
                        </a:lnTo>
                        <a:close/>
                        <a:moveTo>
                          <a:pt x="342883" y="206738"/>
                        </a:moveTo>
                        <a:cubicBezTo>
                          <a:pt x="342883" y="226908"/>
                          <a:pt x="326075" y="243716"/>
                          <a:pt x="305905" y="243716"/>
                        </a:cubicBezTo>
                        <a:lnTo>
                          <a:pt x="105890" y="243716"/>
                        </a:lnTo>
                        <a:cubicBezTo>
                          <a:pt x="85721" y="243716"/>
                          <a:pt x="68913" y="226908"/>
                          <a:pt x="68913" y="206738"/>
                        </a:cubicBezTo>
                        <a:lnTo>
                          <a:pt x="68913" y="85721"/>
                        </a:lnTo>
                        <a:cubicBezTo>
                          <a:pt x="68913" y="65551"/>
                          <a:pt x="85721" y="48743"/>
                          <a:pt x="105890" y="48743"/>
                        </a:cubicBezTo>
                        <a:lnTo>
                          <a:pt x="305905" y="48743"/>
                        </a:lnTo>
                        <a:cubicBezTo>
                          <a:pt x="326075" y="48743"/>
                          <a:pt x="342883" y="65551"/>
                          <a:pt x="342883" y="85721"/>
                        </a:cubicBezTo>
                        <a:lnTo>
                          <a:pt x="342883" y="206738"/>
                        </a:lnTo>
                        <a:close/>
                      </a:path>
                    </a:pathLst>
                  </a:custGeom>
                  <a:solidFill>
                    <a:srgbClr val="EDAB4D"/>
                  </a:solidFill>
                  <a:ln w="168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 sz="3200">
                      <a:solidFill>
                        <a:schemeClr val="tx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11" name="Freeform 11">
                    <a:extLst>
                      <a:ext uri="{FF2B5EF4-FFF2-40B4-BE49-F238E27FC236}">
                        <a16:creationId xmlns:a16="http://schemas.microsoft.com/office/drawing/2014/main" id="{DCEEF4B1-AA37-CB8B-3C6F-A025C026BF30}"/>
                      </a:ext>
                    </a:extLst>
                  </p:cNvPr>
                  <p:cNvSpPr/>
                  <p:nvPr/>
                </p:nvSpPr>
                <p:spPr>
                  <a:xfrm>
                    <a:off x="8034628" y="3449309"/>
                    <a:ext cx="151271" cy="68912"/>
                  </a:xfrm>
                  <a:custGeom>
                    <a:avLst/>
                    <a:gdLst>
                      <a:gd name="connsiteX0" fmla="*/ 107571 w 151271"/>
                      <a:gd name="connsiteY0" fmla="*/ 30254 h 68912"/>
                      <a:gd name="connsiteX1" fmla="*/ 107571 w 151271"/>
                      <a:gd name="connsiteY1" fmla="*/ 0 h 68912"/>
                      <a:gd name="connsiteX2" fmla="*/ 43701 w 151271"/>
                      <a:gd name="connsiteY2" fmla="*/ 0 h 68912"/>
                      <a:gd name="connsiteX3" fmla="*/ 43701 w 151271"/>
                      <a:gd name="connsiteY3" fmla="*/ 30254 h 68912"/>
                      <a:gd name="connsiteX4" fmla="*/ 0 w 151271"/>
                      <a:gd name="connsiteY4" fmla="*/ 30254 h 68912"/>
                      <a:gd name="connsiteX5" fmla="*/ 0 w 151271"/>
                      <a:gd name="connsiteY5" fmla="*/ 68913 h 68912"/>
                      <a:gd name="connsiteX6" fmla="*/ 151272 w 151271"/>
                      <a:gd name="connsiteY6" fmla="*/ 68913 h 68912"/>
                      <a:gd name="connsiteX7" fmla="*/ 151272 w 151271"/>
                      <a:gd name="connsiteY7" fmla="*/ 30254 h 68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1271" h="68912">
                        <a:moveTo>
                          <a:pt x="107571" y="30254"/>
                        </a:moveTo>
                        <a:lnTo>
                          <a:pt x="107571" y="0"/>
                        </a:lnTo>
                        <a:lnTo>
                          <a:pt x="43701" y="0"/>
                        </a:lnTo>
                        <a:lnTo>
                          <a:pt x="43701" y="30254"/>
                        </a:lnTo>
                        <a:lnTo>
                          <a:pt x="0" y="30254"/>
                        </a:lnTo>
                        <a:lnTo>
                          <a:pt x="0" y="68913"/>
                        </a:lnTo>
                        <a:lnTo>
                          <a:pt x="151272" y="68913"/>
                        </a:lnTo>
                        <a:lnTo>
                          <a:pt x="151272" y="30254"/>
                        </a:lnTo>
                        <a:close/>
                      </a:path>
                    </a:pathLst>
                  </a:custGeom>
                  <a:solidFill>
                    <a:srgbClr val="EDAB4D"/>
                  </a:solidFill>
                  <a:ln w="168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 sz="3200">
                      <a:solidFill>
                        <a:schemeClr val="tx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p:grpSp>
          </p:grpSp>
        </p:grpSp>
      </p:grpSp>
      <p:grpSp>
        <p:nvGrpSpPr>
          <p:cNvPr id="18" name="Graphic 152">
            <a:extLst>
              <a:ext uri="{FF2B5EF4-FFF2-40B4-BE49-F238E27FC236}">
                <a16:creationId xmlns:a16="http://schemas.microsoft.com/office/drawing/2014/main" id="{F6B1F6E3-4936-CD9C-CEFE-E40FE9F49BA2}"/>
              </a:ext>
            </a:extLst>
          </p:cNvPr>
          <p:cNvGrpSpPr/>
          <p:nvPr/>
        </p:nvGrpSpPr>
        <p:grpSpPr>
          <a:xfrm>
            <a:off x="440055" y="4196622"/>
            <a:ext cx="6602840" cy="904028"/>
            <a:chOff x="7607495" y="4128293"/>
            <a:chExt cx="7843061" cy="1015321"/>
          </a:xfrm>
        </p:grpSpPr>
        <p:grpSp>
          <p:nvGrpSpPr>
            <p:cNvPr id="19" name="Graphic 152">
              <a:extLst>
                <a:ext uri="{FF2B5EF4-FFF2-40B4-BE49-F238E27FC236}">
                  <a16:creationId xmlns:a16="http://schemas.microsoft.com/office/drawing/2014/main" id="{55CA8E72-050E-8537-188A-2793F393371C}"/>
                </a:ext>
              </a:extLst>
            </p:cNvPr>
            <p:cNvGrpSpPr/>
            <p:nvPr/>
          </p:nvGrpSpPr>
          <p:grpSpPr>
            <a:xfrm>
              <a:off x="8705552" y="4324548"/>
              <a:ext cx="6745004" cy="739592"/>
              <a:chOff x="8705552" y="4324548"/>
              <a:chExt cx="6745004" cy="739592"/>
            </a:xfrm>
          </p:grpSpPr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DD19AC6F-A0AB-0E49-F5BD-379F694234F3}"/>
                  </a:ext>
                </a:extLst>
              </p:cNvPr>
              <p:cNvSpPr/>
              <p:nvPr/>
            </p:nvSpPr>
            <p:spPr>
              <a:xfrm>
                <a:off x="8876708" y="4582168"/>
                <a:ext cx="4551605" cy="295820"/>
              </a:xfrm>
              <a:custGeom>
                <a:avLst/>
                <a:gdLst>
                  <a:gd name="connsiteX0" fmla="*/ 0 w 4551605"/>
                  <a:gd name="connsiteY0" fmla="*/ 0 h 295820"/>
                  <a:gd name="connsiteX1" fmla="*/ 4551606 w 4551605"/>
                  <a:gd name="connsiteY1" fmla="*/ 0 h 295820"/>
                  <a:gd name="connsiteX2" fmla="*/ 4551606 w 4551605"/>
                  <a:gd name="connsiteY2" fmla="*/ 295821 h 295820"/>
                  <a:gd name="connsiteX3" fmla="*/ 0 w 4551605"/>
                  <a:gd name="connsiteY3" fmla="*/ 295821 h 29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1605" h="295820">
                    <a:moveTo>
                      <a:pt x="0" y="0"/>
                    </a:moveTo>
                    <a:lnTo>
                      <a:pt x="4551606" y="0"/>
                    </a:lnTo>
                    <a:lnTo>
                      <a:pt x="4551606" y="295821"/>
                    </a:lnTo>
                    <a:lnTo>
                      <a:pt x="0" y="295821"/>
                    </a:lnTo>
                    <a:close/>
                  </a:path>
                </a:pathLst>
              </a:custGeom>
              <a:noFill/>
              <a:ln w="168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 sz="320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61C7BA4-AECF-8127-418E-EA2857AC6C4B}"/>
                  </a:ext>
                </a:extLst>
              </p:cNvPr>
              <p:cNvSpPr txBox="1"/>
              <p:nvPr/>
            </p:nvSpPr>
            <p:spPr>
              <a:xfrm>
                <a:off x="8705552" y="4324548"/>
                <a:ext cx="6745004" cy="739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3200" dirty="0" err="1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Ôn</a:t>
                </a:r>
                <a:r>
                  <a:rPr lang="en-US" sz="3200" dirty="0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3200" dirty="0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chương</a:t>
                </a:r>
                <a:r>
                  <a:rPr lang="en-US" sz="3200" dirty="0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III</a:t>
                </a:r>
                <a:endParaRPr lang="vi-VN" sz="3200" dirty="0">
                  <a:ln/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rtl val="0"/>
                </a:endParaRPr>
              </a:p>
            </p:txBody>
          </p:sp>
        </p:grpSp>
        <p:grpSp>
          <p:nvGrpSpPr>
            <p:cNvPr id="20" name="Graphic 152">
              <a:extLst>
                <a:ext uri="{FF2B5EF4-FFF2-40B4-BE49-F238E27FC236}">
                  <a16:creationId xmlns:a16="http://schemas.microsoft.com/office/drawing/2014/main" id="{035CFFED-1B11-4E60-4C69-E38CA326C105}"/>
                </a:ext>
              </a:extLst>
            </p:cNvPr>
            <p:cNvGrpSpPr/>
            <p:nvPr/>
          </p:nvGrpSpPr>
          <p:grpSpPr>
            <a:xfrm>
              <a:off x="7607495" y="4128293"/>
              <a:ext cx="7046629" cy="1015321"/>
              <a:chOff x="7607495" y="4128293"/>
              <a:chExt cx="7046629" cy="1015321"/>
            </a:xfrm>
          </p:grpSpPr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C645C0FA-235E-9299-4A94-F3DA539833DF}"/>
                  </a:ext>
                </a:extLst>
              </p:cNvPr>
              <p:cNvSpPr/>
              <p:nvPr/>
            </p:nvSpPr>
            <p:spPr>
              <a:xfrm>
                <a:off x="8035470" y="5000686"/>
                <a:ext cx="6618654" cy="142893"/>
              </a:xfrm>
              <a:custGeom>
                <a:avLst/>
                <a:gdLst>
                  <a:gd name="connsiteX0" fmla="*/ 68072 w 5393685"/>
                  <a:gd name="connsiteY0" fmla="*/ 141187 h 141187"/>
                  <a:gd name="connsiteX1" fmla="*/ 2206050 w 5393685"/>
                  <a:gd name="connsiteY1" fmla="*/ 141187 h 141187"/>
                  <a:gd name="connsiteX2" fmla="*/ 4370919 w 5393685"/>
                  <a:gd name="connsiteY2" fmla="*/ 141187 h 141187"/>
                  <a:gd name="connsiteX3" fmla="*/ 5325614 w 5393685"/>
                  <a:gd name="connsiteY3" fmla="*/ 141187 h 141187"/>
                  <a:gd name="connsiteX4" fmla="*/ 5325614 w 5393685"/>
                  <a:gd name="connsiteY4" fmla="*/ 0 h 141187"/>
                  <a:gd name="connsiteX5" fmla="*/ 3187636 w 5393685"/>
                  <a:gd name="connsiteY5" fmla="*/ 0 h 141187"/>
                  <a:gd name="connsiteX6" fmla="*/ 1022767 w 5393685"/>
                  <a:gd name="connsiteY6" fmla="*/ 0 h 141187"/>
                  <a:gd name="connsiteX7" fmla="*/ 68072 w 5393685"/>
                  <a:gd name="connsiteY7" fmla="*/ 0 h 141187"/>
                  <a:gd name="connsiteX8" fmla="*/ 68072 w 5393685"/>
                  <a:gd name="connsiteY8" fmla="*/ 141187 h 141187"/>
                  <a:gd name="connsiteX9" fmla="*/ 68072 w 5393685"/>
                  <a:gd name="connsiteY9" fmla="*/ 141187 h 141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93685" h="141187">
                    <a:moveTo>
                      <a:pt x="68072" y="141187"/>
                    </a:moveTo>
                    <a:cubicBezTo>
                      <a:pt x="780731" y="141187"/>
                      <a:pt x="1493391" y="141187"/>
                      <a:pt x="2206050" y="141187"/>
                    </a:cubicBezTo>
                    <a:cubicBezTo>
                      <a:pt x="3375886" y="141187"/>
                      <a:pt x="3201083" y="141187"/>
                      <a:pt x="4370919" y="141187"/>
                    </a:cubicBezTo>
                    <a:cubicBezTo>
                      <a:pt x="4688591" y="141187"/>
                      <a:pt x="5007943" y="141187"/>
                      <a:pt x="5325614" y="141187"/>
                    </a:cubicBezTo>
                    <a:cubicBezTo>
                      <a:pt x="5416377" y="141187"/>
                      <a:pt x="5416377" y="0"/>
                      <a:pt x="5325614" y="0"/>
                    </a:cubicBezTo>
                    <a:cubicBezTo>
                      <a:pt x="4612955" y="0"/>
                      <a:pt x="3900295" y="0"/>
                      <a:pt x="3187636" y="0"/>
                    </a:cubicBezTo>
                    <a:cubicBezTo>
                      <a:pt x="2017800" y="0"/>
                      <a:pt x="2192603" y="0"/>
                      <a:pt x="1022767" y="0"/>
                    </a:cubicBezTo>
                    <a:cubicBezTo>
                      <a:pt x="705095" y="0"/>
                      <a:pt x="385743" y="0"/>
                      <a:pt x="68072" y="0"/>
                    </a:cubicBezTo>
                    <a:cubicBezTo>
                      <a:pt x="-22691" y="0"/>
                      <a:pt x="-22691" y="141187"/>
                      <a:pt x="68072" y="141187"/>
                    </a:cubicBezTo>
                    <a:lnTo>
                      <a:pt x="68072" y="141187"/>
                    </a:lnTo>
                    <a:close/>
                  </a:path>
                </a:pathLst>
              </a:custGeom>
              <a:gradFill>
                <a:gsLst>
                  <a:gs pos="0">
                    <a:srgbClr val="EC716C"/>
                  </a:gs>
                  <a:gs pos="50000">
                    <a:srgbClr val="EC8B87"/>
                  </a:gs>
                  <a:gs pos="100000">
                    <a:srgbClr val="ECA6A3"/>
                  </a:gs>
                </a:gsLst>
                <a:lin ang="0" scaled="1"/>
              </a:gradFill>
              <a:ln w="168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 sz="320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grpSp>
            <p:nvGrpSpPr>
              <p:cNvPr id="22" name="Graphic 152">
                <a:extLst>
                  <a:ext uri="{FF2B5EF4-FFF2-40B4-BE49-F238E27FC236}">
                    <a16:creationId xmlns:a16="http://schemas.microsoft.com/office/drawing/2014/main" id="{D55879C6-00EE-A51F-A1FE-6C7ADEBB00F8}"/>
                  </a:ext>
                </a:extLst>
              </p:cNvPr>
              <p:cNvGrpSpPr/>
              <p:nvPr/>
            </p:nvGrpSpPr>
            <p:grpSpPr>
              <a:xfrm>
                <a:off x="7607495" y="4128293"/>
                <a:ext cx="1003856" cy="1015321"/>
                <a:chOff x="7607495" y="4128293"/>
                <a:chExt cx="1003856" cy="1015321"/>
              </a:xfrm>
            </p:grpSpPr>
            <p:grpSp>
              <p:nvGrpSpPr>
                <p:cNvPr id="23" name="Graphic 152">
                  <a:extLst>
                    <a:ext uri="{FF2B5EF4-FFF2-40B4-BE49-F238E27FC236}">
                      <a16:creationId xmlns:a16="http://schemas.microsoft.com/office/drawing/2014/main" id="{0FB33252-E8F9-0D1A-5D52-234F473E1A58}"/>
                    </a:ext>
                  </a:extLst>
                </p:cNvPr>
                <p:cNvGrpSpPr/>
                <p:nvPr/>
              </p:nvGrpSpPr>
              <p:grpSpPr>
                <a:xfrm>
                  <a:off x="7607495" y="4128293"/>
                  <a:ext cx="1003856" cy="1015321"/>
                  <a:chOff x="7607495" y="4128293"/>
                  <a:chExt cx="1003856" cy="1015321"/>
                </a:xfrm>
              </p:grpSpPr>
              <p:sp>
                <p:nvSpPr>
                  <p:cNvPr id="29" name="Freeform 27">
                    <a:extLst>
                      <a:ext uri="{FF2B5EF4-FFF2-40B4-BE49-F238E27FC236}">
                        <a16:creationId xmlns:a16="http://schemas.microsoft.com/office/drawing/2014/main" id="{5969E222-AE2C-2ABD-C29E-E1ABABA79378}"/>
                      </a:ext>
                    </a:extLst>
                  </p:cNvPr>
                  <p:cNvSpPr/>
                  <p:nvPr/>
                </p:nvSpPr>
                <p:spPr>
                  <a:xfrm>
                    <a:off x="7607495" y="4128293"/>
                    <a:ext cx="575883" cy="1015321"/>
                  </a:xfrm>
                  <a:custGeom>
                    <a:avLst/>
                    <a:gdLst>
                      <a:gd name="connsiteX0" fmla="*/ 507811 w 575883"/>
                      <a:gd name="connsiteY0" fmla="*/ 874075 h 1015321"/>
                      <a:gd name="connsiteX1" fmla="*/ 141397 w 575883"/>
                      <a:gd name="connsiteY1" fmla="*/ 507661 h 1015321"/>
                      <a:gd name="connsiteX2" fmla="*/ 507811 w 575883"/>
                      <a:gd name="connsiteY2" fmla="*/ 141246 h 1015321"/>
                      <a:gd name="connsiteX3" fmla="*/ 507811 w 575883"/>
                      <a:gd name="connsiteY3" fmla="*/ 59 h 1015321"/>
                      <a:gd name="connsiteX4" fmla="*/ 210 w 575883"/>
                      <a:gd name="connsiteY4" fmla="*/ 507661 h 1015321"/>
                      <a:gd name="connsiteX5" fmla="*/ 507811 w 575883"/>
                      <a:gd name="connsiteY5" fmla="*/ 1015262 h 1015321"/>
                      <a:gd name="connsiteX6" fmla="*/ 507811 w 575883"/>
                      <a:gd name="connsiteY6" fmla="*/ 874075 h 1015321"/>
                      <a:gd name="connsiteX7" fmla="*/ 507811 w 575883"/>
                      <a:gd name="connsiteY7" fmla="*/ 874075 h 1015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5883" h="1015321">
                        <a:moveTo>
                          <a:pt x="507811" y="874075"/>
                        </a:moveTo>
                        <a:cubicBezTo>
                          <a:pt x="304434" y="867352"/>
                          <a:pt x="148120" y="712718"/>
                          <a:pt x="141397" y="507661"/>
                        </a:cubicBezTo>
                        <a:cubicBezTo>
                          <a:pt x="134674" y="304284"/>
                          <a:pt x="312838" y="147970"/>
                          <a:pt x="507811" y="141246"/>
                        </a:cubicBezTo>
                        <a:cubicBezTo>
                          <a:pt x="598574" y="137885"/>
                          <a:pt x="598574" y="-3302"/>
                          <a:pt x="507811" y="59"/>
                        </a:cubicBezTo>
                        <a:cubicBezTo>
                          <a:pt x="225437" y="8463"/>
                          <a:pt x="8614" y="225286"/>
                          <a:pt x="210" y="507661"/>
                        </a:cubicBezTo>
                        <a:cubicBezTo>
                          <a:pt x="-8194" y="790035"/>
                          <a:pt x="237202" y="1006858"/>
                          <a:pt x="507811" y="1015262"/>
                        </a:cubicBezTo>
                        <a:cubicBezTo>
                          <a:pt x="598574" y="1018624"/>
                          <a:pt x="598574" y="877436"/>
                          <a:pt x="507811" y="874075"/>
                        </a:cubicBezTo>
                        <a:lnTo>
                          <a:pt x="507811" y="874075"/>
                        </a:lnTo>
                        <a:close/>
                      </a:path>
                    </a:pathLst>
                  </a:custGeom>
                  <a:solidFill>
                    <a:srgbClr val="EFA055"/>
                  </a:solidFill>
                  <a:ln w="168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 sz="3200">
                      <a:solidFill>
                        <a:schemeClr val="tx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30" name="Freeform 28">
                    <a:extLst>
                      <a:ext uri="{FF2B5EF4-FFF2-40B4-BE49-F238E27FC236}">
                        <a16:creationId xmlns:a16="http://schemas.microsoft.com/office/drawing/2014/main" id="{0A316EF4-0BB4-EBA5-66D4-7F11421D9908}"/>
                      </a:ext>
                    </a:extLst>
                  </p:cNvPr>
                  <p:cNvSpPr/>
                  <p:nvPr/>
                </p:nvSpPr>
                <p:spPr>
                  <a:xfrm>
                    <a:off x="8035468" y="4128293"/>
                    <a:ext cx="575883" cy="1015321"/>
                  </a:xfrm>
                  <a:custGeom>
                    <a:avLst/>
                    <a:gdLst>
                      <a:gd name="connsiteX0" fmla="*/ 68072 w 575883"/>
                      <a:gd name="connsiteY0" fmla="*/ 874075 h 1015321"/>
                      <a:gd name="connsiteX1" fmla="*/ 434487 w 575883"/>
                      <a:gd name="connsiteY1" fmla="*/ 507661 h 1015321"/>
                      <a:gd name="connsiteX2" fmla="*/ 68072 w 575883"/>
                      <a:gd name="connsiteY2" fmla="*/ 141246 h 1015321"/>
                      <a:gd name="connsiteX3" fmla="*/ 68072 w 575883"/>
                      <a:gd name="connsiteY3" fmla="*/ 59 h 1015321"/>
                      <a:gd name="connsiteX4" fmla="*/ 575674 w 575883"/>
                      <a:gd name="connsiteY4" fmla="*/ 507661 h 1015321"/>
                      <a:gd name="connsiteX5" fmla="*/ 68072 w 575883"/>
                      <a:gd name="connsiteY5" fmla="*/ 1015262 h 1015321"/>
                      <a:gd name="connsiteX6" fmla="*/ 68072 w 575883"/>
                      <a:gd name="connsiteY6" fmla="*/ 874075 h 1015321"/>
                      <a:gd name="connsiteX7" fmla="*/ 68072 w 575883"/>
                      <a:gd name="connsiteY7" fmla="*/ 874075 h 1015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5883" h="1015321">
                        <a:moveTo>
                          <a:pt x="68072" y="874075"/>
                        </a:moveTo>
                        <a:cubicBezTo>
                          <a:pt x="271449" y="867352"/>
                          <a:pt x="427763" y="712718"/>
                          <a:pt x="434487" y="507661"/>
                        </a:cubicBezTo>
                        <a:cubicBezTo>
                          <a:pt x="441210" y="304284"/>
                          <a:pt x="263045" y="147970"/>
                          <a:pt x="68072" y="141246"/>
                        </a:cubicBezTo>
                        <a:cubicBezTo>
                          <a:pt x="-22691" y="137885"/>
                          <a:pt x="-22691" y="-3302"/>
                          <a:pt x="68072" y="59"/>
                        </a:cubicBezTo>
                        <a:cubicBezTo>
                          <a:pt x="350447" y="8463"/>
                          <a:pt x="567270" y="225286"/>
                          <a:pt x="575674" y="507661"/>
                        </a:cubicBezTo>
                        <a:cubicBezTo>
                          <a:pt x="584078" y="790035"/>
                          <a:pt x="338681" y="1006858"/>
                          <a:pt x="68072" y="1015262"/>
                        </a:cubicBezTo>
                        <a:cubicBezTo>
                          <a:pt x="-22691" y="1018624"/>
                          <a:pt x="-22691" y="877436"/>
                          <a:pt x="68072" y="874075"/>
                        </a:cubicBezTo>
                        <a:lnTo>
                          <a:pt x="68072" y="874075"/>
                        </a:lnTo>
                        <a:close/>
                      </a:path>
                    </a:pathLst>
                  </a:custGeom>
                  <a:solidFill>
                    <a:srgbClr val="F17772"/>
                  </a:solidFill>
                  <a:ln w="168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 sz="3200">
                      <a:solidFill>
                        <a:schemeClr val="tx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p:grpSp>
            <p:grpSp>
              <p:nvGrpSpPr>
                <p:cNvPr id="24" name="Graphic 152">
                  <a:extLst>
                    <a:ext uri="{FF2B5EF4-FFF2-40B4-BE49-F238E27FC236}">
                      <a16:creationId xmlns:a16="http://schemas.microsoft.com/office/drawing/2014/main" id="{904AB9CC-F15B-839A-0151-4F87562D32BD}"/>
                    </a:ext>
                  </a:extLst>
                </p:cNvPr>
                <p:cNvGrpSpPr/>
                <p:nvPr/>
              </p:nvGrpSpPr>
              <p:grpSpPr>
                <a:xfrm>
                  <a:off x="7927057" y="4499809"/>
                  <a:ext cx="366414" cy="273970"/>
                  <a:chOff x="7927057" y="4499809"/>
                  <a:chExt cx="366414" cy="273970"/>
                </a:xfrm>
                <a:solidFill>
                  <a:srgbClr val="EC716C"/>
                </a:solidFill>
              </p:grpSpPr>
              <p:sp>
                <p:nvSpPr>
                  <p:cNvPr id="25" name="Freeform 23">
                    <a:extLst>
                      <a:ext uri="{FF2B5EF4-FFF2-40B4-BE49-F238E27FC236}">
                        <a16:creationId xmlns:a16="http://schemas.microsoft.com/office/drawing/2014/main" id="{3D41EEA0-20FE-F629-DC2F-164E6F22FBFC}"/>
                      </a:ext>
                    </a:extLst>
                  </p:cNvPr>
                  <p:cNvSpPr/>
                  <p:nvPr/>
                </p:nvSpPr>
                <p:spPr>
                  <a:xfrm>
                    <a:off x="7952269" y="4499809"/>
                    <a:ext cx="315990" cy="142867"/>
                  </a:xfrm>
                  <a:custGeom>
                    <a:avLst/>
                    <a:gdLst>
                      <a:gd name="connsiteX0" fmla="*/ 20170 w 315990"/>
                      <a:gd name="connsiteY0" fmla="*/ 0 h 142867"/>
                      <a:gd name="connsiteX1" fmla="*/ 294140 w 315990"/>
                      <a:gd name="connsiteY1" fmla="*/ 0 h 142867"/>
                      <a:gd name="connsiteX2" fmla="*/ 315990 w 315990"/>
                      <a:gd name="connsiteY2" fmla="*/ 5042 h 142867"/>
                      <a:gd name="connsiteX3" fmla="*/ 157995 w 315990"/>
                      <a:gd name="connsiteY3" fmla="*/ 142868 h 142867"/>
                      <a:gd name="connsiteX4" fmla="*/ 0 w 315990"/>
                      <a:gd name="connsiteY4" fmla="*/ 5042 h 142867"/>
                      <a:gd name="connsiteX5" fmla="*/ 20170 w 315990"/>
                      <a:gd name="connsiteY5" fmla="*/ 0 h 142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5990" h="142867">
                        <a:moveTo>
                          <a:pt x="20170" y="0"/>
                        </a:moveTo>
                        <a:lnTo>
                          <a:pt x="294140" y="0"/>
                        </a:lnTo>
                        <a:cubicBezTo>
                          <a:pt x="302544" y="0"/>
                          <a:pt x="309267" y="1681"/>
                          <a:pt x="315990" y="5042"/>
                        </a:cubicBezTo>
                        <a:lnTo>
                          <a:pt x="157995" y="142868"/>
                        </a:lnTo>
                        <a:lnTo>
                          <a:pt x="0" y="5042"/>
                        </a:lnTo>
                        <a:cubicBezTo>
                          <a:pt x="5042" y="1681"/>
                          <a:pt x="13446" y="0"/>
                          <a:pt x="20170" y="0"/>
                        </a:cubicBezTo>
                        <a:close/>
                      </a:path>
                    </a:pathLst>
                  </a:custGeom>
                  <a:solidFill>
                    <a:srgbClr val="EC716C"/>
                  </a:solidFill>
                  <a:ln w="168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 sz="3200">
                      <a:solidFill>
                        <a:schemeClr val="tx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26" name="Freeform 24">
                    <a:extLst>
                      <a:ext uri="{FF2B5EF4-FFF2-40B4-BE49-F238E27FC236}">
                        <a16:creationId xmlns:a16="http://schemas.microsoft.com/office/drawing/2014/main" id="{1143943C-58FC-FD90-EBDE-C2659730794F}"/>
                      </a:ext>
                    </a:extLst>
                  </p:cNvPr>
                  <p:cNvSpPr/>
                  <p:nvPr/>
                </p:nvSpPr>
                <p:spPr>
                  <a:xfrm>
                    <a:off x="7927057" y="4523340"/>
                    <a:ext cx="121017" cy="228588"/>
                  </a:xfrm>
                  <a:custGeom>
                    <a:avLst/>
                    <a:gdLst>
                      <a:gd name="connsiteX0" fmla="*/ 0 w 121017"/>
                      <a:gd name="connsiteY0" fmla="*/ 205058 h 228588"/>
                      <a:gd name="connsiteX1" fmla="*/ 0 w 121017"/>
                      <a:gd name="connsiteY1" fmla="*/ 23531 h 228588"/>
                      <a:gd name="connsiteX2" fmla="*/ 6723 w 121017"/>
                      <a:gd name="connsiteY2" fmla="*/ 0 h 228588"/>
                      <a:gd name="connsiteX3" fmla="*/ 121018 w 121017"/>
                      <a:gd name="connsiteY3" fmla="*/ 99167 h 228588"/>
                      <a:gd name="connsiteX4" fmla="*/ 6723 w 121017"/>
                      <a:gd name="connsiteY4" fmla="*/ 228589 h 228588"/>
                      <a:gd name="connsiteX5" fmla="*/ 0 w 121017"/>
                      <a:gd name="connsiteY5" fmla="*/ 205058 h 228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17" h="228588">
                        <a:moveTo>
                          <a:pt x="0" y="205058"/>
                        </a:moveTo>
                        <a:lnTo>
                          <a:pt x="0" y="23531"/>
                        </a:lnTo>
                        <a:cubicBezTo>
                          <a:pt x="0" y="15127"/>
                          <a:pt x="3362" y="6723"/>
                          <a:pt x="6723" y="0"/>
                        </a:cubicBezTo>
                        <a:lnTo>
                          <a:pt x="121018" y="99167"/>
                        </a:lnTo>
                        <a:lnTo>
                          <a:pt x="6723" y="228589"/>
                        </a:lnTo>
                        <a:cubicBezTo>
                          <a:pt x="3362" y="220185"/>
                          <a:pt x="0" y="211781"/>
                          <a:pt x="0" y="205058"/>
                        </a:cubicBezTo>
                        <a:close/>
                      </a:path>
                    </a:pathLst>
                  </a:custGeom>
                  <a:solidFill>
                    <a:srgbClr val="EC716C"/>
                  </a:solidFill>
                  <a:ln w="168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 sz="3200">
                      <a:solidFill>
                        <a:schemeClr val="tx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27" name="Freeform 25">
                    <a:extLst>
                      <a:ext uri="{FF2B5EF4-FFF2-40B4-BE49-F238E27FC236}">
                        <a16:creationId xmlns:a16="http://schemas.microsoft.com/office/drawing/2014/main" id="{8AE7381A-FC99-3A71-85CE-CABD50446467}"/>
                      </a:ext>
                    </a:extLst>
                  </p:cNvPr>
                  <p:cNvSpPr/>
                  <p:nvPr/>
                </p:nvSpPr>
                <p:spPr>
                  <a:xfrm>
                    <a:off x="7948907" y="4637634"/>
                    <a:ext cx="319351" cy="136144"/>
                  </a:xfrm>
                  <a:custGeom>
                    <a:avLst/>
                    <a:gdLst>
                      <a:gd name="connsiteX0" fmla="*/ 297502 w 319351"/>
                      <a:gd name="connsiteY0" fmla="*/ 136145 h 136144"/>
                      <a:gd name="connsiteX1" fmla="*/ 23531 w 319351"/>
                      <a:gd name="connsiteY1" fmla="*/ 136145 h 136144"/>
                      <a:gd name="connsiteX2" fmla="*/ 0 w 319351"/>
                      <a:gd name="connsiteY2" fmla="*/ 129422 h 136144"/>
                      <a:gd name="connsiteX3" fmla="*/ 115975 w 319351"/>
                      <a:gd name="connsiteY3" fmla="*/ 0 h 136144"/>
                      <a:gd name="connsiteX4" fmla="*/ 152953 w 319351"/>
                      <a:gd name="connsiteY4" fmla="*/ 31935 h 136144"/>
                      <a:gd name="connsiteX5" fmla="*/ 159676 w 319351"/>
                      <a:gd name="connsiteY5" fmla="*/ 35297 h 136144"/>
                      <a:gd name="connsiteX6" fmla="*/ 166399 w 319351"/>
                      <a:gd name="connsiteY6" fmla="*/ 31935 h 136144"/>
                      <a:gd name="connsiteX7" fmla="*/ 203377 w 319351"/>
                      <a:gd name="connsiteY7" fmla="*/ 0 h 136144"/>
                      <a:gd name="connsiteX8" fmla="*/ 319352 w 319351"/>
                      <a:gd name="connsiteY8" fmla="*/ 129422 h 136144"/>
                      <a:gd name="connsiteX9" fmla="*/ 297502 w 319351"/>
                      <a:gd name="connsiteY9" fmla="*/ 136145 h 13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19351" h="136144">
                        <a:moveTo>
                          <a:pt x="297502" y="136145"/>
                        </a:moveTo>
                        <a:lnTo>
                          <a:pt x="23531" y="136145"/>
                        </a:lnTo>
                        <a:cubicBezTo>
                          <a:pt x="15127" y="136145"/>
                          <a:pt x="6723" y="132783"/>
                          <a:pt x="0" y="129422"/>
                        </a:cubicBezTo>
                        <a:lnTo>
                          <a:pt x="115975" y="0"/>
                        </a:lnTo>
                        <a:lnTo>
                          <a:pt x="152953" y="31935"/>
                        </a:lnTo>
                        <a:cubicBezTo>
                          <a:pt x="154634" y="33616"/>
                          <a:pt x="157995" y="35297"/>
                          <a:pt x="159676" y="35297"/>
                        </a:cubicBezTo>
                        <a:cubicBezTo>
                          <a:pt x="163038" y="35297"/>
                          <a:pt x="164718" y="33616"/>
                          <a:pt x="166399" y="31935"/>
                        </a:cubicBezTo>
                        <a:lnTo>
                          <a:pt x="203377" y="0"/>
                        </a:lnTo>
                        <a:lnTo>
                          <a:pt x="319352" y="129422"/>
                        </a:lnTo>
                        <a:cubicBezTo>
                          <a:pt x="314310" y="132783"/>
                          <a:pt x="305906" y="136145"/>
                          <a:pt x="297502" y="136145"/>
                        </a:cubicBezTo>
                        <a:close/>
                      </a:path>
                    </a:pathLst>
                  </a:custGeom>
                  <a:solidFill>
                    <a:srgbClr val="EC716C"/>
                  </a:solidFill>
                  <a:ln w="168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 sz="3200">
                      <a:solidFill>
                        <a:schemeClr val="tx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28" name="Freeform 26">
                    <a:extLst>
                      <a:ext uri="{FF2B5EF4-FFF2-40B4-BE49-F238E27FC236}">
                        <a16:creationId xmlns:a16="http://schemas.microsoft.com/office/drawing/2014/main" id="{56DAC24D-1527-4534-9975-8F5E7BDA717C}"/>
                      </a:ext>
                    </a:extLst>
                  </p:cNvPr>
                  <p:cNvSpPr/>
                  <p:nvPr/>
                </p:nvSpPr>
                <p:spPr>
                  <a:xfrm>
                    <a:off x="8172453" y="4521659"/>
                    <a:ext cx="121017" cy="228588"/>
                  </a:xfrm>
                  <a:custGeom>
                    <a:avLst/>
                    <a:gdLst>
                      <a:gd name="connsiteX0" fmla="*/ 119337 w 121017"/>
                      <a:gd name="connsiteY0" fmla="*/ 206738 h 228588"/>
                      <a:gd name="connsiteX1" fmla="*/ 114294 w 121017"/>
                      <a:gd name="connsiteY1" fmla="*/ 228589 h 228588"/>
                      <a:gd name="connsiteX2" fmla="*/ 0 w 121017"/>
                      <a:gd name="connsiteY2" fmla="*/ 99167 h 228588"/>
                      <a:gd name="connsiteX3" fmla="*/ 114294 w 121017"/>
                      <a:gd name="connsiteY3" fmla="*/ 0 h 228588"/>
                      <a:gd name="connsiteX4" fmla="*/ 121018 w 121017"/>
                      <a:gd name="connsiteY4" fmla="*/ 23531 h 228588"/>
                      <a:gd name="connsiteX5" fmla="*/ 121018 w 121017"/>
                      <a:gd name="connsiteY5" fmla="*/ 206738 h 228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17" h="228588">
                        <a:moveTo>
                          <a:pt x="119337" y="206738"/>
                        </a:moveTo>
                        <a:cubicBezTo>
                          <a:pt x="119337" y="215142"/>
                          <a:pt x="117656" y="221866"/>
                          <a:pt x="114294" y="228589"/>
                        </a:cubicBezTo>
                        <a:lnTo>
                          <a:pt x="0" y="99167"/>
                        </a:lnTo>
                        <a:lnTo>
                          <a:pt x="114294" y="0"/>
                        </a:lnTo>
                        <a:cubicBezTo>
                          <a:pt x="119337" y="6723"/>
                          <a:pt x="121018" y="15127"/>
                          <a:pt x="121018" y="23531"/>
                        </a:cubicBezTo>
                        <a:lnTo>
                          <a:pt x="121018" y="206738"/>
                        </a:lnTo>
                        <a:close/>
                      </a:path>
                    </a:pathLst>
                  </a:custGeom>
                  <a:solidFill>
                    <a:srgbClr val="EC716C"/>
                  </a:solidFill>
                  <a:ln w="168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 sz="3200">
                      <a:solidFill>
                        <a:schemeClr val="tx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p:grpSp>
          </p:grpSp>
        </p:grpSp>
      </p:grpSp>
      <p:grpSp>
        <p:nvGrpSpPr>
          <p:cNvPr id="33" name="Graphic 152">
            <a:extLst>
              <a:ext uri="{FF2B5EF4-FFF2-40B4-BE49-F238E27FC236}">
                <a16:creationId xmlns:a16="http://schemas.microsoft.com/office/drawing/2014/main" id="{50BDD8FA-18FE-A590-6385-BC67129C8B14}"/>
              </a:ext>
            </a:extLst>
          </p:cNvPr>
          <p:cNvGrpSpPr/>
          <p:nvPr/>
        </p:nvGrpSpPr>
        <p:grpSpPr>
          <a:xfrm>
            <a:off x="1676555" y="5378608"/>
            <a:ext cx="7558019" cy="1138622"/>
            <a:chOff x="7515264" y="5102406"/>
            <a:chExt cx="10415509" cy="1360591"/>
          </a:xfrm>
        </p:grpSpPr>
        <p:grpSp>
          <p:nvGrpSpPr>
            <p:cNvPr id="34" name="Graphic 152">
              <a:extLst>
                <a:ext uri="{FF2B5EF4-FFF2-40B4-BE49-F238E27FC236}">
                  <a16:creationId xmlns:a16="http://schemas.microsoft.com/office/drawing/2014/main" id="{E8060C2D-1218-6905-E431-637B8C9FE927}"/>
                </a:ext>
              </a:extLst>
            </p:cNvPr>
            <p:cNvGrpSpPr/>
            <p:nvPr/>
          </p:nvGrpSpPr>
          <p:grpSpPr>
            <a:xfrm>
              <a:off x="8627260" y="5102406"/>
              <a:ext cx="9303513" cy="1287217"/>
              <a:chOff x="8627260" y="5102406"/>
              <a:chExt cx="9303513" cy="1287217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8010DC1-3C23-FC9F-4815-B3767E5653A0}"/>
                  </a:ext>
                </a:extLst>
              </p:cNvPr>
              <p:cNvSpPr txBox="1"/>
              <p:nvPr/>
            </p:nvSpPr>
            <p:spPr>
              <a:xfrm>
                <a:off x="8627260" y="5102406"/>
                <a:ext cx="9303513" cy="1287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3200" dirty="0" err="1">
                    <a:ln/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rtl val="0"/>
                  </a:rPr>
                  <a:t>Nghiên</a:t>
                </a:r>
                <a:r>
                  <a:rPr lang="en-US" sz="3200" dirty="0">
                    <a:ln/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rtl val="0"/>
                  </a:rPr>
                  <a:t> </a:t>
                </a:r>
                <a:r>
                  <a:rPr lang="en-US" sz="3200" dirty="0" err="1">
                    <a:ln/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rtl val="0"/>
                  </a:rPr>
                  <a:t>cứu</a:t>
                </a:r>
                <a:r>
                  <a:rPr lang="en-US" sz="3200" dirty="0">
                    <a:ln/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rtl val="0"/>
                  </a:rPr>
                  <a:t> </a:t>
                </a:r>
                <a:r>
                  <a:rPr lang="en-US" sz="3200" dirty="0" err="1">
                    <a:ln/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rtl val="0"/>
                  </a:rPr>
                  <a:t>trước</a:t>
                </a:r>
                <a:r>
                  <a:rPr lang="en-US" sz="3200" dirty="0">
                    <a:ln/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rtl val="0"/>
                  </a:rPr>
                  <a:t> </a:t>
                </a:r>
                <a:r>
                  <a:rPr lang="en-US" sz="3200" dirty="0" err="1">
                    <a:ln/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rtl val="0"/>
                  </a:rPr>
                  <a:t>nội</a:t>
                </a:r>
                <a:r>
                  <a:rPr lang="en-US" sz="3200" dirty="0">
                    <a:ln/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rtl val="0"/>
                  </a:rPr>
                  <a:t> dung </a:t>
                </a:r>
              </a:p>
              <a:p>
                <a:pPr algn="l"/>
                <a:r>
                  <a:rPr lang="en-US" sz="3200" dirty="0" err="1">
                    <a:ln/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rtl val="0"/>
                  </a:rPr>
                  <a:t>chương</a:t>
                </a:r>
                <a:r>
                  <a:rPr lang="en-US" sz="3200" dirty="0">
                    <a:ln/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rtl val="0"/>
                  </a:rPr>
                  <a:t> IV – </a:t>
                </a:r>
                <a:r>
                  <a:rPr lang="en-US" sz="3200" dirty="0" err="1">
                    <a:ln/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rtl val="0"/>
                  </a:rPr>
                  <a:t>Bài</a:t>
                </a:r>
                <a:r>
                  <a:rPr lang="en-US" sz="3200" dirty="0">
                    <a:ln/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rtl val="0"/>
                  </a:rPr>
                  <a:t> 16: </a:t>
                </a:r>
                <a:r>
                  <a:rPr lang="en-US" sz="3200" dirty="0" err="1">
                    <a:ln/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rtl val="0"/>
                  </a:rPr>
                  <a:t>Hỗn</a:t>
                </a:r>
                <a:r>
                  <a:rPr lang="en-US" sz="3200" dirty="0">
                    <a:ln/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rtl val="0"/>
                  </a:rPr>
                  <a:t> </a:t>
                </a:r>
                <a:r>
                  <a:rPr lang="en-US" sz="3200" dirty="0" err="1">
                    <a:ln/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rtl val="0"/>
                  </a:rPr>
                  <a:t>hợp</a:t>
                </a:r>
                <a:r>
                  <a:rPr lang="en-US" sz="3200" dirty="0">
                    <a:ln/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rtl val="0"/>
                  </a:rPr>
                  <a:t> </a:t>
                </a:r>
                <a:r>
                  <a:rPr lang="en-US" sz="3200" dirty="0" err="1">
                    <a:ln/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rtl val="0"/>
                  </a:rPr>
                  <a:t>các</a:t>
                </a:r>
                <a:r>
                  <a:rPr lang="en-US" sz="3200" dirty="0">
                    <a:ln/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rtl val="0"/>
                  </a:rPr>
                  <a:t> </a:t>
                </a:r>
                <a:r>
                  <a:rPr lang="en-US" sz="3200" dirty="0" err="1">
                    <a:ln/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rtl val="0"/>
                  </a:rPr>
                  <a:t>chất</a:t>
                </a:r>
                <a:endParaRPr lang="vi-VN" sz="3200" dirty="0">
                  <a:ln/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rtl val="0"/>
                </a:endParaRPr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3EF246E5-0204-DDA7-062A-40E8D5EFBD8E}"/>
                  </a:ext>
                </a:extLst>
              </p:cNvPr>
              <p:cNvSpPr/>
              <p:nvPr/>
            </p:nvSpPr>
            <p:spPr>
              <a:xfrm>
                <a:off x="8876708" y="5901595"/>
                <a:ext cx="4551605" cy="295820"/>
              </a:xfrm>
              <a:custGeom>
                <a:avLst/>
                <a:gdLst>
                  <a:gd name="connsiteX0" fmla="*/ 0 w 4551605"/>
                  <a:gd name="connsiteY0" fmla="*/ 0 h 295820"/>
                  <a:gd name="connsiteX1" fmla="*/ 4551606 w 4551605"/>
                  <a:gd name="connsiteY1" fmla="*/ 0 h 295820"/>
                  <a:gd name="connsiteX2" fmla="*/ 4551606 w 4551605"/>
                  <a:gd name="connsiteY2" fmla="*/ 295821 h 295820"/>
                  <a:gd name="connsiteX3" fmla="*/ 0 w 4551605"/>
                  <a:gd name="connsiteY3" fmla="*/ 295821 h 29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1605" h="295820">
                    <a:moveTo>
                      <a:pt x="0" y="0"/>
                    </a:moveTo>
                    <a:lnTo>
                      <a:pt x="4551606" y="0"/>
                    </a:lnTo>
                    <a:lnTo>
                      <a:pt x="4551606" y="295821"/>
                    </a:lnTo>
                    <a:lnTo>
                      <a:pt x="0" y="295821"/>
                    </a:lnTo>
                    <a:close/>
                  </a:path>
                </a:pathLst>
              </a:custGeom>
              <a:noFill/>
              <a:ln w="168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 sz="320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35" name="Graphic 152">
              <a:extLst>
                <a:ext uri="{FF2B5EF4-FFF2-40B4-BE49-F238E27FC236}">
                  <a16:creationId xmlns:a16="http://schemas.microsoft.com/office/drawing/2014/main" id="{B6BD1431-86F4-BF6F-626A-3190C62A7B9D}"/>
                </a:ext>
              </a:extLst>
            </p:cNvPr>
            <p:cNvGrpSpPr/>
            <p:nvPr/>
          </p:nvGrpSpPr>
          <p:grpSpPr>
            <a:xfrm>
              <a:off x="7515264" y="5447721"/>
              <a:ext cx="10181116" cy="1015276"/>
              <a:chOff x="7515264" y="5447721"/>
              <a:chExt cx="10181116" cy="1015276"/>
            </a:xfrm>
          </p:grpSpPr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C3ADD2BF-5143-5B15-D039-7A4440032DB7}"/>
                  </a:ext>
                </a:extLst>
              </p:cNvPr>
              <p:cNvSpPr/>
              <p:nvPr/>
            </p:nvSpPr>
            <p:spPr>
              <a:xfrm>
                <a:off x="8035468" y="6320115"/>
                <a:ext cx="9660912" cy="142882"/>
              </a:xfrm>
              <a:custGeom>
                <a:avLst/>
                <a:gdLst>
                  <a:gd name="connsiteX0" fmla="*/ 68072 w 5393685"/>
                  <a:gd name="connsiteY0" fmla="*/ 141187 h 141187"/>
                  <a:gd name="connsiteX1" fmla="*/ 2206050 w 5393685"/>
                  <a:gd name="connsiteY1" fmla="*/ 141187 h 141187"/>
                  <a:gd name="connsiteX2" fmla="*/ 4370919 w 5393685"/>
                  <a:gd name="connsiteY2" fmla="*/ 141187 h 141187"/>
                  <a:gd name="connsiteX3" fmla="*/ 5325614 w 5393685"/>
                  <a:gd name="connsiteY3" fmla="*/ 141187 h 141187"/>
                  <a:gd name="connsiteX4" fmla="*/ 5325614 w 5393685"/>
                  <a:gd name="connsiteY4" fmla="*/ 0 h 141187"/>
                  <a:gd name="connsiteX5" fmla="*/ 3187636 w 5393685"/>
                  <a:gd name="connsiteY5" fmla="*/ 0 h 141187"/>
                  <a:gd name="connsiteX6" fmla="*/ 1022767 w 5393685"/>
                  <a:gd name="connsiteY6" fmla="*/ 0 h 141187"/>
                  <a:gd name="connsiteX7" fmla="*/ 68072 w 5393685"/>
                  <a:gd name="connsiteY7" fmla="*/ 0 h 141187"/>
                  <a:gd name="connsiteX8" fmla="*/ 68072 w 5393685"/>
                  <a:gd name="connsiteY8" fmla="*/ 141187 h 141187"/>
                  <a:gd name="connsiteX9" fmla="*/ 68072 w 5393685"/>
                  <a:gd name="connsiteY9" fmla="*/ 141187 h 141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93685" h="141187">
                    <a:moveTo>
                      <a:pt x="68072" y="141187"/>
                    </a:moveTo>
                    <a:cubicBezTo>
                      <a:pt x="780731" y="141187"/>
                      <a:pt x="1493391" y="141187"/>
                      <a:pt x="2206050" y="141187"/>
                    </a:cubicBezTo>
                    <a:cubicBezTo>
                      <a:pt x="3375886" y="141187"/>
                      <a:pt x="3201083" y="141187"/>
                      <a:pt x="4370919" y="141187"/>
                    </a:cubicBezTo>
                    <a:cubicBezTo>
                      <a:pt x="4688591" y="141187"/>
                      <a:pt x="5007943" y="141187"/>
                      <a:pt x="5325614" y="141187"/>
                    </a:cubicBezTo>
                    <a:cubicBezTo>
                      <a:pt x="5416377" y="141187"/>
                      <a:pt x="5416377" y="0"/>
                      <a:pt x="5325614" y="0"/>
                    </a:cubicBezTo>
                    <a:cubicBezTo>
                      <a:pt x="4612955" y="0"/>
                      <a:pt x="3900295" y="0"/>
                      <a:pt x="3187636" y="0"/>
                    </a:cubicBezTo>
                    <a:cubicBezTo>
                      <a:pt x="2017800" y="0"/>
                      <a:pt x="2192603" y="0"/>
                      <a:pt x="1022767" y="0"/>
                    </a:cubicBezTo>
                    <a:cubicBezTo>
                      <a:pt x="705095" y="0"/>
                      <a:pt x="385743" y="0"/>
                      <a:pt x="68072" y="0"/>
                    </a:cubicBezTo>
                    <a:cubicBezTo>
                      <a:pt x="-22691" y="0"/>
                      <a:pt x="-22691" y="141187"/>
                      <a:pt x="68072" y="141187"/>
                    </a:cubicBezTo>
                    <a:lnTo>
                      <a:pt x="68072" y="141187"/>
                    </a:lnTo>
                    <a:close/>
                  </a:path>
                </a:pathLst>
              </a:custGeom>
              <a:gradFill>
                <a:gsLst>
                  <a:gs pos="0">
                    <a:srgbClr val="F3527B"/>
                  </a:gs>
                  <a:gs pos="50000">
                    <a:srgbClr val="F36E90"/>
                  </a:gs>
                  <a:gs pos="100000">
                    <a:srgbClr val="F38BA5"/>
                  </a:gs>
                </a:gsLst>
                <a:lin ang="0" scaled="1"/>
              </a:gradFill>
              <a:ln w="168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 sz="320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grpSp>
            <p:nvGrpSpPr>
              <p:cNvPr id="37" name="Graphic 152">
                <a:extLst>
                  <a:ext uri="{FF2B5EF4-FFF2-40B4-BE49-F238E27FC236}">
                    <a16:creationId xmlns:a16="http://schemas.microsoft.com/office/drawing/2014/main" id="{4C81F0D7-5C89-8F7E-671C-0C883A741361}"/>
                  </a:ext>
                </a:extLst>
              </p:cNvPr>
              <p:cNvGrpSpPr/>
              <p:nvPr/>
            </p:nvGrpSpPr>
            <p:grpSpPr>
              <a:xfrm>
                <a:off x="7515264" y="5447721"/>
                <a:ext cx="1188319" cy="1015276"/>
                <a:chOff x="7515264" y="5447721"/>
                <a:chExt cx="1188319" cy="1015276"/>
              </a:xfrm>
            </p:grpSpPr>
            <p:grpSp>
              <p:nvGrpSpPr>
                <p:cNvPr id="38" name="Graphic 152">
                  <a:extLst>
                    <a:ext uri="{FF2B5EF4-FFF2-40B4-BE49-F238E27FC236}">
                      <a16:creationId xmlns:a16="http://schemas.microsoft.com/office/drawing/2014/main" id="{F07B3B80-8CD8-CB55-48AD-5DE22E63030E}"/>
                    </a:ext>
                  </a:extLst>
                </p:cNvPr>
                <p:cNvGrpSpPr/>
                <p:nvPr/>
              </p:nvGrpSpPr>
              <p:grpSpPr>
                <a:xfrm>
                  <a:off x="7515264" y="5447721"/>
                  <a:ext cx="1188319" cy="1015276"/>
                  <a:chOff x="7515264" y="5447721"/>
                  <a:chExt cx="1188319" cy="1015276"/>
                </a:xfrm>
              </p:grpSpPr>
              <p:sp>
                <p:nvSpPr>
                  <p:cNvPr id="40" name="Freeform 38">
                    <a:extLst>
                      <a:ext uri="{FF2B5EF4-FFF2-40B4-BE49-F238E27FC236}">
                        <a16:creationId xmlns:a16="http://schemas.microsoft.com/office/drawing/2014/main" id="{0C7A870B-D22E-3A46-29AF-ECCA9CE4AB67}"/>
                      </a:ext>
                    </a:extLst>
                  </p:cNvPr>
                  <p:cNvSpPr/>
                  <p:nvPr/>
                </p:nvSpPr>
                <p:spPr>
                  <a:xfrm>
                    <a:off x="7515264" y="5447721"/>
                    <a:ext cx="668115" cy="1015276"/>
                  </a:xfrm>
                  <a:custGeom>
                    <a:avLst/>
                    <a:gdLst>
                      <a:gd name="connsiteX0" fmla="*/ 507810 w 575882"/>
                      <a:gd name="connsiteY0" fmla="*/ 874075 h 1015276"/>
                      <a:gd name="connsiteX1" fmla="*/ 141395 w 575882"/>
                      <a:gd name="connsiteY1" fmla="*/ 507661 h 1015276"/>
                      <a:gd name="connsiteX2" fmla="*/ 507810 w 575882"/>
                      <a:gd name="connsiteY2" fmla="*/ 141246 h 1015276"/>
                      <a:gd name="connsiteX3" fmla="*/ 507810 w 575882"/>
                      <a:gd name="connsiteY3" fmla="*/ 59 h 1015276"/>
                      <a:gd name="connsiteX4" fmla="*/ 208 w 575882"/>
                      <a:gd name="connsiteY4" fmla="*/ 507661 h 1015276"/>
                      <a:gd name="connsiteX5" fmla="*/ 507810 w 575882"/>
                      <a:gd name="connsiteY5" fmla="*/ 1015262 h 1015276"/>
                      <a:gd name="connsiteX6" fmla="*/ 507810 w 575882"/>
                      <a:gd name="connsiteY6" fmla="*/ 874075 h 1015276"/>
                      <a:gd name="connsiteX7" fmla="*/ 507810 w 575882"/>
                      <a:gd name="connsiteY7" fmla="*/ 874075 h 101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5882" h="1015276">
                        <a:moveTo>
                          <a:pt x="507810" y="874075"/>
                        </a:moveTo>
                        <a:cubicBezTo>
                          <a:pt x="304433" y="867352"/>
                          <a:pt x="148119" y="712718"/>
                          <a:pt x="141395" y="507661"/>
                        </a:cubicBezTo>
                        <a:cubicBezTo>
                          <a:pt x="134672" y="304284"/>
                          <a:pt x="312837" y="147970"/>
                          <a:pt x="507810" y="141246"/>
                        </a:cubicBezTo>
                        <a:cubicBezTo>
                          <a:pt x="598573" y="137885"/>
                          <a:pt x="598573" y="-3302"/>
                          <a:pt x="507810" y="59"/>
                        </a:cubicBezTo>
                        <a:cubicBezTo>
                          <a:pt x="225435" y="8463"/>
                          <a:pt x="8612" y="225286"/>
                          <a:pt x="208" y="507661"/>
                        </a:cubicBezTo>
                        <a:cubicBezTo>
                          <a:pt x="-8196" y="790035"/>
                          <a:pt x="238882" y="1006858"/>
                          <a:pt x="507810" y="1015262"/>
                        </a:cubicBezTo>
                        <a:cubicBezTo>
                          <a:pt x="598573" y="1016943"/>
                          <a:pt x="598573" y="875756"/>
                          <a:pt x="507810" y="874075"/>
                        </a:cubicBezTo>
                        <a:lnTo>
                          <a:pt x="507810" y="874075"/>
                        </a:lnTo>
                        <a:close/>
                      </a:path>
                    </a:pathLst>
                  </a:custGeom>
                  <a:solidFill>
                    <a:srgbClr val="EC716C"/>
                  </a:solidFill>
                  <a:ln w="168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 sz="3200">
                      <a:solidFill>
                        <a:schemeClr val="tx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41" name="Freeform 39">
                    <a:extLst>
                      <a:ext uri="{FF2B5EF4-FFF2-40B4-BE49-F238E27FC236}">
                        <a16:creationId xmlns:a16="http://schemas.microsoft.com/office/drawing/2014/main" id="{4E952351-175A-8057-4B49-120C4A9034D3}"/>
                      </a:ext>
                    </a:extLst>
                  </p:cNvPr>
                  <p:cNvSpPr/>
                  <p:nvPr/>
                </p:nvSpPr>
                <p:spPr>
                  <a:xfrm>
                    <a:off x="8035468" y="5447721"/>
                    <a:ext cx="668115" cy="1015276"/>
                  </a:xfrm>
                  <a:custGeom>
                    <a:avLst/>
                    <a:gdLst>
                      <a:gd name="connsiteX0" fmla="*/ 68072 w 575883"/>
                      <a:gd name="connsiteY0" fmla="*/ 874075 h 1015276"/>
                      <a:gd name="connsiteX1" fmla="*/ 434487 w 575883"/>
                      <a:gd name="connsiteY1" fmla="*/ 507661 h 1015276"/>
                      <a:gd name="connsiteX2" fmla="*/ 68072 w 575883"/>
                      <a:gd name="connsiteY2" fmla="*/ 141246 h 1015276"/>
                      <a:gd name="connsiteX3" fmla="*/ 68072 w 575883"/>
                      <a:gd name="connsiteY3" fmla="*/ 59 h 1015276"/>
                      <a:gd name="connsiteX4" fmla="*/ 575674 w 575883"/>
                      <a:gd name="connsiteY4" fmla="*/ 507661 h 1015276"/>
                      <a:gd name="connsiteX5" fmla="*/ 68072 w 575883"/>
                      <a:gd name="connsiteY5" fmla="*/ 1015262 h 1015276"/>
                      <a:gd name="connsiteX6" fmla="*/ 68072 w 575883"/>
                      <a:gd name="connsiteY6" fmla="*/ 874075 h 1015276"/>
                      <a:gd name="connsiteX7" fmla="*/ 68072 w 575883"/>
                      <a:gd name="connsiteY7" fmla="*/ 874075 h 101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5883" h="1015276">
                        <a:moveTo>
                          <a:pt x="68072" y="874075"/>
                        </a:moveTo>
                        <a:cubicBezTo>
                          <a:pt x="271449" y="867352"/>
                          <a:pt x="427763" y="712718"/>
                          <a:pt x="434487" y="507661"/>
                        </a:cubicBezTo>
                        <a:cubicBezTo>
                          <a:pt x="441210" y="304284"/>
                          <a:pt x="263045" y="147970"/>
                          <a:pt x="68072" y="141246"/>
                        </a:cubicBezTo>
                        <a:cubicBezTo>
                          <a:pt x="-22691" y="137885"/>
                          <a:pt x="-22691" y="-3302"/>
                          <a:pt x="68072" y="59"/>
                        </a:cubicBezTo>
                        <a:cubicBezTo>
                          <a:pt x="350447" y="8463"/>
                          <a:pt x="567270" y="225286"/>
                          <a:pt x="575674" y="507661"/>
                        </a:cubicBezTo>
                        <a:cubicBezTo>
                          <a:pt x="584078" y="790035"/>
                          <a:pt x="338681" y="1006858"/>
                          <a:pt x="68072" y="1015262"/>
                        </a:cubicBezTo>
                        <a:cubicBezTo>
                          <a:pt x="-22691" y="1016943"/>
                          <a:pt x="-22691" y="875756"/>
                          <a:pt x="68072" y="874075"/>
                        </a:cubicBezTo>
                        <a:lnTo>
                          <a:pt x="68072" y="874075"/>
                        </a:lnTo>
                        <a:close/>
                      </a:path>
                    </a:pathLst>
                  </a:custGeom>
                  <a:solidFill>
                    <a:srgbClr val="E05574"/>
                  </a:solidFill>
                  <a:ln w="168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 sz="3200">
                      <a:solidFill>
                        <a:schemeClr val="tx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p:grpSp>
            <p:sp>
              <p:nvSpPr>
                <p:cNvPr id="39" name="Freeform 37">
                  <a:extLst>
                    <a:ext uri="{FF2B5EF4-FFF2-40B4-BE49-F238E27FC236}">
                      <a16:creationId xmlns:a16="http://schemas.microsoft.com/office/drawing/2014/main" id="{17E25E93-FC3B-763A-49BF-68ED3F4023F6}"/>
                    </a:ext>
                  </a:extLst>
                </p:cNvPr>
                <p:cNvSpPr/>
                <p:nvPr/>
              </p:nvSpPr>
              <p:spPr>
                <a:xfrm>
                  <a:off x="7910249" y="5740239"/>
                  <a:ext cx="400030" cy="468942"/>
                </a:xfrm>
                <a:custGeom>
                  <a:avLst/>
                  <a:gdLst>
                    <a:gd name="connsiteX0" fmla="*/ 200015 w 400030"/>
                    <a:gd name="connsiteY0" fmla="*/ 0 h 468942"/>
                    <a:gd name="connsiteX1" fmla="*/ 0 w 400030"/>
                    <a:gd name="connsiteY1" fmla="*/ 200015 h 468942"/>
                    <a:gd name="connsiteX2" fmla="*/ 200015 w 400030"/>
                    <a:gd name="connsiteY2" fmla="*/ 400031 h 468942"/>
                    <a:gd name="connsiteX3" fmla="*/ 200015 w 400030"/>
                    <a:gd name="connsiteY3" fmla="*/ 468943 h 468942"/>
                    <a:gd name="connsiteX4" fmla="*/ 270609 w 400030"/>
                    <a:gd name="connsiteY4" fmla="*/ 386584 h 468942"/>
                    <a:gd name="connsiteX5" fmla="*/ 400030 w 400030"/>
                    <a:gd name="connsiteY5" fmla="*/ 200015 h 468942"/>
                    <a:gd name="connsiteX6" fmla="*/ 200015 w 400030"/>
                    <a:gd name="connsiteY6" fmla="*/ 0 h 468942"/>
                    <a:gd name="connsiteX7" fmla="*/ 87402 w 400030"/>
                    <a:gd name="connsiteY7" fmla="*/ 236993 h 468942"/>
                    <a:gd name="connsiteX8" fmla="*/ 50424 w 400030"/>
                    <a:gd name="connsiteY8" fmla="*/ 200015 h 468942"/>
                    <a:gd name="connsiteX9" fmla="*/ 87402 w 400030"/>
                    <a:gd name="connsiteY9" fmla="*/ 163038 h 468942"/>
                    <a:gd name="connsiteX10" fmla="*/ 124379 w 400030"/>
                    <a:gd name="connsiteY10" fmla="*/ 200015 h 468942"/>
                    <a:gd name="connsiteX11" fmla="*/ 87402 w 400030"/>
                    <a:gd name="connsiteY11" fmla="*/ 236993 h 468942"/>
                    <a:gd name="connsiteX12" fmla="*/ 200015 w 400030"/>
                    <a:gd name="connsiteY12" fmla="*/ 236993 h 468942"/>
                    <a:gd name="connsiteX13" fmla="*/ 163038 w 400030"/>
                    <a:gd name="connsiteY13" fmla="*/ 200015 h 468942"/>
                    <a:gd name="connsiteX14" fmla="*/ 200015 w 400030"/>
                    <a:gd name="connsiteY14" fmla="*/ 163038 h 468942"/>
                    <a:gd name="connsiteX15" fmla="*/ 236993 w 400030"/>
                    <a:gd name="connsiteY15" fmla="*/ 200015 h 468942"/>
                    <a:gd name="connsiteX16" fmla="*/ 200015 w 400030"/>
                    <a:gd name="connsiteY16" fmla="*/ 236993 h 468942"/>
                    <a:gd name="connsiteX17" fmla="*/ 310948 w 400030"/>
                    <a:gd name="connsiteY17" fmla="*/ 236993 h 468942"/>
                    <a:gd name="connsiteX18" fmla="*/ 273970 w 400030"/>
                    <a:gd name="connsiteY18" fmla="*/ 200015 h 468942"/>
                    <a:gd name="connsiteX19" fmla="*/ 310948 w 400030"/>
                    <a:gd name="connsiteY19" fmla="*/ 163038 h 468942"/>
                    <a:gd name="connsiteX20" fmla="*/ 347925 w 400030"/>
                    <a:gd name="connsiteY20" fmla="*/ 200015 h 468942"/>
                    <a:gd name="connsiteX21" fmla="*/ 310948 w 400030"/>
                    <a:gd name="connsiteY21" fmla="*/ 236993 h 468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00030" h="468942">
                      <a:moveTo>
                        <a:pt x="200015" y="0"/>
                      </a:moveTo>
                      <a:cubicBezTo>
                        <a:pt x="89082" y="0"/>
                        <a:pt x="0" y="89082"/>
                        <a:pt x="0" y="200015"/>
                      </a:cubicBezTo>
                      <a:cubicBezTo>
                        <a:pt x="0" y="310948"/>
                        <a:pt x="89082" y="400031"/>
                        <a:pt x="200015" y="400031"/>
                      </a:cubicBezTo>
                      <a:lnTo>
                        <a:pt x="200015" y="468943"/>
                      </a:lnTo>
                      <a:cubicBezTo>
                        <a:pt x="200015" y="468943"/>
                        <a:pt x="260524" y="457178"/>
                        <a:pt x="270609" y="386584"/>
                      </a:cubicBezTo>
                      <a:cubicBezTo>
                        <a:pt x="346245" y="358011"/>
                        <a:pt x="400030" y="285736"/>
                        <a:pt x="400030" y="200015"/>
                      </a:cubicBezTo>
                      <a:cubicBezTo>
                        <a:pt x="400030" y="89082"/>
                        <a:pt x="309267" y="0"/>
                        <a:pt x="200015" y="0"/>
                      </a:cubicBezTo>
                      <a:close/>
                      <a:moveTo>
                        <a:pt x="87402" y="236993"/>
                      </a:moveTo>
                      <a:cubicBezTo>
                        <a:pt x="67232" y="236993"/>
                        <a:pt x="50424" y="220185"/>
                        <a:pt x="50424" y="200015"/>
                      </a:cubicBezTo>
                      <a:cubicBezTo>
                        <a:pt x="50424" y="179846"/>
                        <a:pt x="67232" y="163038"/>
                        <a:pt x="87402" y="163038"/>
                      </a:cubicBezTo>
                      <a:cubicBezTo>
                        <a:pt x="107571" y="163038"/>
                        <a:pt x="124379" y="179846"/>
                        <a:pt x="124379" y="200015"/>
                      </a:cubicBezTo>
                      <a:cubicBezTo>
                        <a:pt x="124379" y="220185"/>
                        <a:pt x="107571" y="236993"/>
                        <a:pt x="87402" y="236993"/>
                      </a:cubicBezTo>
                      <a:close/>
                      <a:moveTo>
                        <a:pt x="200015" y="236993"/>
                      </a:moveTo>
                      <a:cubicBezTo>
                        <a:pt x="179846" y="236993"/>
                        <a:pt x="163038" y="220185"/>
                        <a:pt x="163038" y="200015"/>
                      </a:cubicBezTo>
                      <a:cubicBezTo>
                        <a:pt x="163038" y="179846"/>
                        <a:pt x="179846" y="163038"/>
                        <a:pt x="200015" y="163038"/>
                      </a:cubicBezTo>
                      <a:cubicBezTo>
                        <a:pt x="220185" y="163038"/>
                        <a:pt x="236993" y="179846"/>
                        <a:pt x="236993" y="200015"/>
                      </a:cubicBezTo>
                      <a:cubicBezTo>
                        <a:pt x="236993" y="220185"/>
                        <a:pt x="220185" y="236993"/>
                        <a:pt x="200015" y="236993"/>
                      </a:cubicBezTo>
                      <a:close/>
                      <a:moveTo>
                        <a:pt x="310948" y="236993"/>
                      </a:moveTo>
                      <a:cubicBezTo>
                        <a:pt x="290778" y="236993"/>
                        <a:pt x="273970" y="220185"/>
                        <a:pt x="273970" y="200015"/>
                      </a:cubicBezTo>
                      <a:cubicBezTo>
                        <a:pt x="273970" y="179846"/>
                        <a:pt x="290778" y="163038"/>
                        <a:pt x="310948" y="163038"/>
                      </a:cubicBezTo>
                      <a:cubicBezTo>
                        <a:pt x="331117" y="163038"/>
                        <a:pt x="347925" y="179846"/>
                        <a:pt x="347925" y="200015"/>
                      </a:cubicBezTo>
                      <a:cubicBezTo>
                        <a:pt x="347925" y="220185"/>
                        <a:pt x="332798" y="236993"/>
                        <a:pt x="310948" y="236993"/>
                      </a:cubicBezTo>
                      <a:close/>
                    </a:path>
                  </a:pathLst>
                </a:custGeom>
                <a:solidFill>
                  <a:srgbClr val="F3527B"/>
                </a:solidFill>
                <a:ln w="168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VN" sz="3200">
                    <a:solidFill>
                      <a:schemeClr val="tx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</p:grpSp>
      </p:grpSp>
      <p:grpSp>
        <p:nvGrpSpPr>
          <p:cNvPr id="9" name="Graphic 152">
            <a:extLst>
              <a:ext uri="{FF2B5EF4-FFF2-40B4-BE49-F238E27FC236}">
                <a16:creationId xmlns:a16="http://schemas.microsoft.com/office/drawing/2014/main" id="{6005BA2F-8F01-96C0-9866-FD72A65ACCDC}"/>
              </a:ext>
            </a:extLst>
          </p:cNvPr>
          <p:cNvGrpSpPr/>
          <p:nvPr/>
        </p:nvGrpSpPr>
        <p:grpSpPr>
          <a:xfrm>
            <a:off x="918190" y="2538857"/>
            <a:ext cx="6680818" cy="1569660"/>
            <a:chOff x="7486526" y="2549086"/>
            <a:chExt cx="9602661" cy="1727823"/>
          </a:xfrm>
        </p:grpSpPr>
        <p:grpSp>
          <p:nvGrpSpPr>
            <p:cNvPr id="44" name="Graphic 152">
              <a:extLst>
                <a:ext uri="{FF2B5EF4-FFF2-40B4-BE49-F238E27FC236}">
                  <a16:creationId xmlns:a16="http://schemas.microsoft.com/office/drawing/2014/main" id="{0C019F9D-214F-4070-7EBB-2B00700BBF97}"/>
                </a:ext>
              </a:extLst>
            </p:cNvPr>
            <p:cNvGrpSpPr/>
            <p:nvPr/>
          </p:nvGrpSpPr>
          <p:grpSpPr>
            <a:xfrm>
              <a:off x="8720357" y="2549086"/>
              <a:ext cx="8368830" cy="1727823"/>
              <a:chOff x="8720357" y="2549086"/>
              <a:chExt cx="8368830" cy="1727823"/>
            </a:xfrm>
          </p:grpSpPr>
          <p:sp>
            <p:nvSpPr>
              <p:cNvPr id="54" name="Freeform 14">
                <a:extLst>
                  <a:ext uri="{FF2B5EF4-FFF2-40B4-BE49-F238E27FC236}">
                    <a16:creationId xmlns:a16="http://schemas.microsoft.com/office/drawing/2014/main" id="{7B89B67D-B6E3-3F2D-E54C-2690F7005B5A}"/>
                  </a:ext>
                </a:extLst>
              </p:cNvPr>
              <p:cNvSpPr/>
              <p:nvPr/>
            </p:nvSpPr>
            <p:spPr>
              <a:xfrm>
                <a:off x="8876708" y="3262740"/>
                <a:ext cx="4551605" cy="295820"/>
              </a:xfrm>
              <a:custGeom>
                <a:avLst/>
                <a:gdLst>
                  <a:gd name="connsiteX0" fmla="*/ 0 w 4551605"/>
                  <a:gd name="connsiteY0" fmla="*/ 0 h 295820"/>
                  <a:gd name="connsiteX1" fmla="*/ 4551606 w 4551605"/>
                  <a:gd name="connsiteY1" fmla="*/ 0 h 295820"/>
                  <a:gd name="connsiteX2" fmla="*/ 4551606 w 4551605"/>
                  <a:gd name="connsiteY2" fmla="*/ 295821 h 295820"/>
                  <a:gd name="connsiteX3" fmla="*/ 0 w 4551605"/>
                  <a:gd name="connsiteY3" fmla="*/ 295821 h 29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1605" h="295820">
                    <a:moveTo>
                      <a:pt x="0" y="0"/>
                    </a:moveTo>
                    <a:lnTo>
                      <a:pt x="4551606" y="0"/>
                    </a:lnTo>
                    <a:lnTo>
                      <a:pt x="4551606" y="295821"/>
                    </a:lnTo>
                    <a:lnTo>
                      <a:pt x="0" y="295821"/>
                    </a:lnTo>
                    <a:close/>
                  </a:path>
                </a:pathLst>
              </a:custGeom>
              <a:noFill/>
              <a:ln w="168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 sz="320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570F883-7656-3A69-A3BD-489E5BF20774}"/>
                  </a:ext>
                </a:extLst>
              </p:cNvPr>
              <p:cNvSpPr txBox="1"/>
              <p:nvPr/>
            </p:nvSpPr>
            <p:spPr>
              <a:xfrm>
                <a:off x="8720357" y="2549086"/>
                <a:ext cx="8368830" cy="1727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Xây</a:t>
                </a:r>
                <a:r>
                  <a:rPr lang="en-US" sz="3200" dirty="0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dựng</a:t>
                </a:r>
                <a:r>
                  <a:rPr lang="en-US" sz="3200" dirty="0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khẩu</a:t>
                </a:r>
                <a:r>
                  <a:rPr lang="en-US" sz="3200" dirty="0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ăn</a:t>
                </a:r>
                <a:r>
                  <a:rPr lang="en-US" sz="3200" dirty="0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lý</a:t>
                </a:r>
                <a:r>
                  <a:rPr lang="en-US" sz="3200" dirty="0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3200" dirty="0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đình</a:t>
                </a:r>
                <a:r>
                  <a:rPr lang="en-US" sz="3200" dirty="0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3200" dirty="0">
                    <a:solidFill>
                      <a:srgbClr val="0E5366">
                        <a:lumMod val="75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l"/>
                <a:endParaRPr lang="vi-VN" sz="3200" dirty="0">
                  <a:ln/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rtl val="0"/>
                </a:endParaRPr>
              </a:p>
            </p:txBody>
          </p:sp>
        </p:grpSp>
        <p:grpSp>
          <p:nvGrpSpPr>
            <p:cNvPr id="45" name="Graphic 152">
              <a:extLst>
                <a:ext uri="{FF2B5EF4-FFF2-40B4-BE49-F238E27FC236}">
                  <a16:creationId xmlns:a16="http://schemas.microsoft.com/office/drawing/2014/main" id="{4644FD64-D7FA-2DC1-6049-B964B7F667F3}"/>
                </a:ext>
              </a:extLst>
            </p:cNvPr>
            <p:cNvGrpSpPr/>
            <p:nvPr/>
          </p:nvGrpSpPr>
          <p:grpSpPr>
            <a:xfrm>
              <a:off x="7486526" y="2808865"/>
              <a:ext cx="8710805" cy="1027454"/>
              <a:chOff x="7486526" y="2808865"/>
              <a:chExt cx="8710805" cy="1027454"/>
            </a:xfrm>
          </p:grpSpPr>
          <p:sp>
            <p:nvSpPr>
              <p:cNvPr id="46" name="Freeform 6">
                <a:extLst>
                  <a:ext uri="{FF2B5EF4-FFF2-40B4-BE49-F238E27FC236}">
                    <a16:creationId xmlns:a16="http://schemas.microsoft.com/office/drawing/2014/main" id="{E5AD6638-F136-D641-FB01-D7ABE5F63483}"/>
                  </a:ext>
                </a:extLst>
              </p:cNvPr>
              <p:cNvSpPr/>
              <p:nvPr/>
            </p:nvSpPr>
            <p:spPr>
              <a:xfrm>
                <a:off x="8035468" y="3682940"/>
                <a:ext cx="8161863" cy="153379"/>
              </a:xfrm>
              <a:custGeom>
                <a:avLst/>
                <a:gdLst>
                  <a:gd name="connsiteX0" fmla="*/ 68072 w 5393685"/>
                  <a:gd name="connsiteY0" fmla="*/ 141187 h 141187"/>
                  <a:gd name="connsiteX1" fmla="*/ 2206050 w 5393685"/>
                  <a:gd name="connsiteY1" fmla="*/ 141187 h 141187"/>
                  <a:gd name="connsiteX2" fmla="*/ 4370919 w 5393685"/>
                  <a:gd name="connsiteY2" fmla="*/ 141187 h 141187"/>
                  <a:gd name="connsiteX3" fmla="*/ 5325614 w 5393685"/>
                  <a:gd name="connsiteY3" fmla="*/ 141187 h 141187"/>
                  <a:gd name="connsiteX4" fmla="*/ 5325614 w 5393685"/>
                  <a:gd name="connsiteY4" fmla="*/ 0 h 141187"/>
                  <a:gd name="connsiteX5" fmla="*/ 3187636 w 5393685"/>
                  <a:gd name="connsiteY5" fmla="*/ 0 h 141187"/>
                  <a:gd name="connsiteX6" fmla="*/ 1022767 w 5393685"/>
                  <a:gd name="connsiteY6" fmla="*/ 0 h 141187"/>
                  <a:gd name="connsiteX7" fmla="*/ 68072 w 5393685"/>
                  <a:gd name="connsiteY7" fmla="*/ 0 h 141187"/>
                  <a:gd name="connsiteX8" fmla="*/ 68072 w 5393685"/>
                  <a:gd name="connsiteY8" fmla="*/ 141187 h 141187"/>
                  <a:gd name="connsiteX9" fmla="*/ 68072 w 5393685"/>
                  <a:gd name="connsiteY9" fmla="*/ 141187 h 141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93685" h="141187">
                    <a:moveTo>
                      <a:pt x="68072" y="141187"/>
                    </a:moveTo>
                    <a:cubicBezTo>
                      <a:pt x="780731" y="141187"/>
                      <a:pt x="1493391" y="141187"/>
                      <a:pt x="2206050" y="141187"/>
                    </a:cubicBezTo>
                    <a:cubicBezTo>
                      <a:pt x="3375886" y="141187"/>
                      <a:pt x="3201083" y="141187"/>
                      <a:pt x="4370919" y="141187"/>
                    </a:cubicBezTo>
                    <a:cubicBezTo>
                      <a:pt x="4688591" y="141187"/>
                      <a:pt x="5007943" y="141187"/>
                      <a:pt x="5325614" y="141187"/>
                    </a:cubicBezTo>
                    <a:cubicBezTo>
                      <a:pt x="5416377" y="141187"/>
                      <a:pt x="5416377" y="0"/>
                      <a:pt x="5325614" y="0"/>
                    </a:cubicBezTo>
                    <a:cubicBezTo>
                      <a:pt x="4612955" y="0"/>
                      <a:pt x="3900295" y="0"/>
                      <a:pt x="3187636" y="0"/>
                    </a:cubicBezTo>
                    <a:cubicBezTo>
                      <a:pt x="2017800" y="0"/>
                      <a:pt x="2192603" y="0"/>
                      <a:pt x="1022767" y="0"/>
                    </a:cubicBezTo>
                    <a:cubicBezTo>
                      <a:pt x="705095" y="0"/>
                      <a:pt x="385743" y="0"/>
                      <a:pt x="68072" y="0"/>
                    </a:cubicBezTo>
                    <a:cubicBezTo>
                      <a:pt x="-22691" y="0"/>
                      <a:pt x="-22691" y="141187"/>
                      <a:pt x="68072" y="141187"/>
                    </a:cubicBezTo>
                    <a:lnTo>
                      <a:pt x="68072" y="141187"/>
                    </a:lnTo>
                    <a:close/>
                  </a:path>
                </a:pathLst>
              </a:custGeom>
              <a:gradFill>
                <a:gsLst>
                  <a:gs pos="0">
                    <a:srgbClr val="EDAB4D"/>
                  </a:gs>
                  <a:gs pos="50000">
                    <a:srgbClr val="EDBC77"/>
                  </a:gs>
                  <a:gs pos="100000">
                    <a:srgbClr val="EDCEA1"/>
                  </a:gs>
                </a:gsLst>
                <a:lin ang="0" scaled="1"/>
              </a:gradFill>
              <a:ln w="168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 sz="320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grpSp>
            <p:nvGrpSpPr>
              <p:cNvPr id="47" name="Graphic 152">
                <a:extLst>
                  <a:ext uri="{FF2B5EF4-FFF2-40B4-BE49-F238E27FC236}">
                    <a16:creationId xmlns:a16="http://schemas.microsoft.com/office/drawing/2014/main" id="{2DFB52AD-D768-707F-C126-1E765A3004AC}"/>
                  </a:ext>
                </a:extLst>
              </p:cNvPr>
              <p:cNvGrpSpPr/>
              <p:nvPr/>
            </p:nvGrpSpPr>
            <p:grpSpPr>
              <a:xfrm>
                <a:off x="7486526" y="2808865"/>
                <a:ext cx="1244955" cy="1016957"/>
                <a:chOff x="7486526" y="2808865"/>
                <a:chExt cx="1244955" cy="1016957"/>
              </a:xfrm>
            </p:grpSpPr>
            <p:grpSp>
              <p:nvGrpSpPr>
                <p:cNvPr id="48" name="Graphic 152">
                  <a:extLst>
                    <a:ext uri="{FF2B5EF4-FFF2-40B4-BE49-F238E27FC236}">
                      <a16:creationId xmlns:a16="http://schemas.microsoft.com/office/drawing/2014/main" id="{E267BC8B-91F9-D71D-EB2E-9AA12427811E}"/>
                    </a:ext>
                  </a:extLst>
                </p:cNvPr>
                <p:cNvGrpSpPr/>
                <p:nvPr/>
              </p:nvGrpSpPr>
              <p:grpSpPr>
                <a:xfrm>
                  <a:off x="7486526" y="2808865"/>
                  <a:ext cx="1244955" cy="1016957"/>
                  <a:chOff x="7486526" y="2808865"/>
                  <a:chExt cx="1244955" cy="1016957"/>
                </a:xfrm>
              </p:grpSpPr>
              <p:sp>
                <p:nvSpPr>
                  <p:cNvPr id="52" name="Freeform 12">
                    <a:extLst>
                      <a:ext uri="{FF2B5EF4-FFF2-40B4-BE49-F238E27FC236}">
                        <a16:creationId xmlns:a16="http://schemas.microsoft.com/office/drawing/2014/main" id="{C2F3CC00-D71E-E3E3-03B0-74C051D134F7}"/>
                      </a:ext>
                    </a:extLst>
                  </p:cNvPr>
                  <p:cNvSpPr/>
                  <p:nvPr/>
                </p:nvSpPr>
                <p:spPr>
                  <a:xfrm>
                    <a:off x="7486526" y="2810546"/>
                    <a:ext cx="696852" cy="1015276"/>
                  </a:xfrm>
                  <a:custGeom>
                    <a:avLst/>
                    <a:gdLst>
                      <a:gd name="connsiteX0" fmla="*/ 507810 w 575882"/>
                      <a:gd name="connsiteY0" fmla="*/ 872394 h 1015276"/>
                      <a:gd name="connsiteX1" fmla="*/ 141395 w 575882"/>
                      <a:gd name="connsiteY1" fmla="*/ 505980 h 1015276"/>
                      <a:gd name="connsiteX2" fmla="*/ 507810 w 575882"/>
                      <a:gd name="connsiteY2" fmla="*/ 141246 h 1015276"/>
                      <a:gd name="connsiteX3" fmla="*/ 507810 w 575882"/>
                      <a:gd name="connsiteY3" fmla="*/ 59 h 1015276"/>
                      <a:gd name="connsiteX4" fmla="*/ 208 w 575882"/>
                      <a:gd name="connsiteY4" fmla="*/ 507661 h 1015276"/>
                      <a:gd name="connsiteX5" fmla="*/ 507810 w 575882"/>
                      <a:gd name="connsiteY5" fmla="*/ 1015262 h 1015276"/>
                      <a:gd name="connsiteX6" fmla="*/ 507810 w 575882"/>
                      <a:gd name="connsiteY6" fmla="*/ 872394 h 1015276"/>
                      <a:gd name="connsiteX7" fmla="*/ 507810 w 575882"/>
                      <a:gd name="connsiteY7" fmla="*/ 872394 h 101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5882" h="1015276">
                        <a:moveTo>
                          <a:pt x="507810" y="872394"/>
                        </a:moveTo>
                        <a:cubicBezTo>
                          <a:pt x="304433" y="865671"/>
                          <a:pt x="148119" y="711037"/>
                          <a:pt x="141395" y="505980"/>
                        </a:cubicBezTo>
                        <a:cubicBezTo>
                          <a:pt x="136353" y="304284"/>
                          <a:pt x="312837" y="146289"/>
                          <a:pt x="507810" y="141246"/>
                        </a:cubicBezTo>
                        <a:cubicBezTo>
                          <a:pt x="598573" y="137885"/>
                          <a:pt x="598573" y="-3302"/>
                          <a:pt x="507810" y="59"/>
                        </a:cubicBezTo>
                        <a:cubicBezTo>
                          <a:pt x="225435" y="8463"/>
                          <a:pt x="8612" y="225286"/>
                          <a:pt x="208" y="507661"/>
                        </a:cubicBezTo>
                        <a:cubicBezTo>
                          <a:pt x="-8196" y="788354"/>
                          <a:pt x="238882" y="1006858"/>
                          <a:pt x="507810" y="1015262"/>
                        </a:cubicBezTo>
                        <a:cubicBezTo>
                          <a:pt x="598573" y="1016943"/>
                          <a:pt x="598573" y="875756"/>
                          <a:pt x="507810" y="872394"/>
                        </a:cubicBezTo>
                        <a:lnTo>
                          <a:pt x="507810" y="872394"/>
                        </a:lnTo>
                        <a:close/>
                      </a:path>
                    </a:pathLst>
                  </a:custGeom>
                  <a:solidFill>
                    <a:srgbClr val="FDC53A"/>
                  </a:solidFill>
                  <a:ln w="168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 sz="3200">
                      <a:solidFill>
                        <a:schemeClr val="tx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53" name="Freeform 13">
                    <a:extLst>
                      <a:ext uri="{FF2B5EF4-FFF2-40B4-BE49-F238E27FC236}">
                        <a16:creationId xmlns:a16="http://schemas.microsoft.com/office/drawing/2014/main" id="{39FF960A-34FD-DD21-8B68-1C2B7ABF4223}"/>
                      </a:ext>
                    </a:extLst>
                  </p:cNvPr>
                  <p:cNvSpPr/>
                  <p:nvPr/>
                </p:nvSpPr>
                <p:spPr>
                  <a:xfrm>
                    <a:off x="8035468" y="2808865"/>
                    <a:ext cx="696013" cy="1015321"/>
                  </a:xfrm>
                  <a:custGeom>
                    <a:avLst/>
                    <a:gdLst>
                      <a:gd name="connsiteX0" fmla="*/ 68072 w 575883"/>
                      <a:gd name="connsiteY0" fmla="*/ 874075 h 1015321"/>
                      <a:gd name="connsiteX1" fmla="*/ 434487 w 575883"/>
                      <a:gd name="connsiteY1" fmla="*/ 507661 h 1015321"/>
                      <a:gd name="connsiteX2" fmla="*/ 68072 w 575883"/>
                      <a:gd name="connsiteY2" fmla="*/ 141246 h 1015321"/>
                      <a:gd name="connsiteX3" fmla="*/ 68072 w 575883"/>
                      <a:gd name="connsiteY3" fmla="*/ 59 h 1015321"/>
                      <a:gd name="connsiteX4" fmla="*/ 575674 w 575883"/>
                      <a:gd name="connsiteY4" fmla="*/ 507661 h 1015321"/>
                      <a:gd name="connsiteX5" fmla="*/ 68072 w 575883"/>
                      <a:gd name="connsiteY5" fmla="*/ 1015262 h 1015321"/>
                      <a:gd name="connsiteX6" fmla="*/ 68072 w 575883"/>
                      <a:gd name="connsiteY6" fmla="*/ 874075 h 1015321"/>
                      <a:gd name="connsiteX7" fmla="*/ 68072 w 575883"/>
                      <a:gd name="connsiteY7" fmla="*/ 874075 h 1015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5883" h="1015321">
                        <a:moveTo>
                          <a:pt x="68072" y="874075"/>
                        </a:moveTo>
                        <a:cubicBezTo>
                          <a:pt x="271449" y="867352"/>
                          <a:pt x="427763" y="712718"/>
                          <a:pt x="434487" y="507661"/>
                        </a:cubicBezTo>
                        <a:cubicBezTo>
                          <a:pt x="441210" y="304284"/>
                          <a:pt x="263045" y="147970"/>
                          <a:pt x="68072" y="141246"/>
                        </a:cubicBezTo>
                        <a:cubicBezTo>
                          <a:pt x="-22691" y="137885"/>
                          <a:pt x="-22691" y="-3302"/>
                          <a:pt x="68072" y="59"/>
                        </a:cubicBezTo>
                        <a:cubicBezTo>
                          <a:pt x="350447" y="8463"/>
                          <a:pt x="567270" y="225286"/>
                          <a:pt x="575674" y="507661"/>
                        </a:cubicBezTo>
                        <a:cubicBezTo>
                          <a:pt x="584078" y="790035"/>
                          <a:pt x="338681" y="1006858"/>
                          <a:pt x="68072" y="1015262"/>
                        </a:cubicBezTo>
                        <a:cubicBezTo>
                          <a:pt x="-22691" y="1018624"/>
                          <a:pt x="-22691" y="877436"/>
                          <a:pt x="68072" y="874075"/>
                        </a:cubicBezTo>
                        <a:lnTo>
                          <a:pt x="68072" y="874075"/>
                        </a:lnTo>
                        <a:close/>
                      </a:path>
                    </a:pathLst>
                  </a:custGeom>
                  <a:solidFill>
                    <a:srgbClr val="FDBB43"/>
                  </a:solidFill>
                  <a:ln w="168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 sz="3200">
                      <a:solidFill>
                        <a:schemeClr val="tx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p:grpSp>
            <p:grpSp>
              <p:nvGrpSpPr>
                <p:cNvPr id="49" name="Graphic 152">
                  <a:extLst>
                    <a:ext uri="{FF2B5EF4-FFF2-40B4-BE49-F238E27FC236}">
                      <a16:creationId xmlns:a16="http://schemas.microsoft.com/office/drawing/2014/main" id="{E6629567-DA96-8C91-5E94-51BF17B2BE92}"/>
                    </a:ext>
                  </a:extLst>
                </p:cNvPr>
                <p:cNvGrpSpPr/>
                <p:nvPr/>
              </p:nvGrpSpPr>
              <p:grpSpPr>
                <a:xfrm>
                  <a:off x="7905206" y="3138361"/>
                  <a:ext cx="408434" cy="379860"/>
                  <a:chOff x="7905206" y="3138361"/>
                  <a:chExt cx="408434" cy="379860"/>
                </a:xfrm>
                <a:solidFill>
                  <a:srgbClr val="EDAB4D"/>
                </a:solidFill>
              </p:grpSpPr>
              <p:sp>
                <p:nvSpPr>
                  <p:cNvPr id="50" name="Freeform 10">
                    <a:extLst>
                      <a:ext uri="{FF2B5EF4-FFF2-40B4-BE49-F238E27FC236}">
                        <a16:creationId xmlns:a16="http://schemas.microsoft.com/office/drawing/2014/main" id="{2F2D1D72-8FC5-8372-EE75-EE5E3A2739CB}"/>
                      </a:ext>
                    </a:extLst>
                  </p:cNvPr>
                  <p:cNvSpPr/>
                  <p:nvPr/>
                </p:nvSpPr>
                <p:spPr>
                  <a:xfrm>
                    <a:off x="7905206" y="3138361"/>
                    <a:ext cx="408434" cy="290778"/>
                  </a:xfrm>
                  <a:custGeom>
                    <a:avLst/>
                    <a:gdLst>
                      <a:gd name="connsiteX0" fmla="*/ 36978 w 408434"/>
                      <a:gd name="connsiteY0" fmla="*/ 0 h 290778"/>
                      <a:gd name="connsiteX1" fmla="*/ 0 w 408434"/>
                      <a:gd name="connsiteY1" fmla="*/ 36978 h 290778"/>
                      <a:gd name="connsiteX2" fmla="*/ 0 w 408434"/>
                      <a:gd name="connsiteY2" fmla="*/ 253801 h 290778"/>
                      <a:gd name="connsiteX3" fmla="*/ 36978 w 408434"/>
                      <a:gd name="connsiteY3" fmla="*/ 290778 h 290778"/>
                      <a:gd name="connsiteX4" fmla="*/ 371457 w 408434"/>
                      <a:gd name="connsiteY4" fmla="*/ 290778 h 290778"/>
                      <a:gd name="connsiteX5" fmla="*/ 408434 w 408434"/>
                      <a:gd name="connsiteY5" fmla="*/ 253801 h 290778"/>
                      <a:gd name="connsiteX6" fmla="*/ 408434 w 408434"/>
                      <a:gd name="connsiteY6" fmla="*/ 36978 h 290778"/>
                      <a:gd name="connsiteX7" fmla="*/ 371457 w 408434"/>
                      <a:gd name="connsiteY7" fmla="*/ 0 h 290778"/>
                      <a:gd name="connsiteX8" fmla="*/ 36978 w 408434"/>
                      <a:gd name="connsiteY8" fmla="*/ 0 h 290778"/>
                      <a:gd name="connsiteX9" fmla="*/ 342883 w 408434"/>
                      <a:gd name="connsiteY9" fmla="*/ 206738 h 290778"/>
                      <a:gd name="connsiteX10" fmla="*/ 305905 w 408434"/>
                      <a:gd name="connsiteY10" fmla="*/ 243716 h 290778"/>
                      <a:gd name="connsiteX11" fmla="*/ 105890 w 408434"/>
                      <a:gd name="connsiteY11" fmla="*/ 243716 h 290778"/>
                      <a:gd name="connsiteX12" fmla="*/ 68913 w 408434"/>
                      <a:gd name="connsiteY12" fmla="*/ 206738 h 290778"/>
                      <a:gd name="connsiteX13" fmla="*/ 68913 w 408434"/>
                      <a:gd name="connsiteY13" fmla="*/ 85721 h 290778"/>
                      <a:gd name="connsiteX14" fmla="*/ 105890 w 408434"/>
                      <a:gd name="connsiteY14" fmla="*/ 48743 h 290778"/>
                      <a:gd name="connsiteX15" fmla="*/ 305905 w 408434"/>
                      <a:gd name="connsiteY15" fmla="*/ 48743 h 290778"/>
                      <a:gd name="connsiteX16" fmla="*/ 342883 w 408434"/>
                      <a:gd name="connsiteY16" fmla="*/ 85721 h 290778"/>
                      <a:gd name="connsiteX17" fmla="*/ 342883 w 408434"/>
                      <a:gd name="connsiteY17" fmla="*/ 206738 h 290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8434" h="290778">
                        <a:moveTo>
                          <a:pt x="36978" y="0"/>
                        </a:moveTo>
                        <a:cubicBezTo>
                          <a:pt x="16808" y="0"/>
                          <a:pt x="0" y="16808"/>
                          <a:pt x="0" y="36978"/>
                        </a:cubicBezTo>
                        <a:lnTo>
                          <a:pt x="0" y="253801"/>
                        </a:lnTo>
                        <a:cubicBezTo>
                          <a:pt x="0" y="273970"/>
                          <a:pt x="16808" y="290778"/>
                          <a:pt x="36978" y="290778"/>
                        </a:cubicBezTo>
                        <a:lnTo>
                          <a:pt x="371457" y="290778"/>
                        </a:lnTo>
                        <a:cubicBezTo>
                          <a:pt x="391626" y="290778"/>
                          <a:pt x="408434" y="273970"/>
                          <a:pt x="408434" y="253801"/>
                        </a:cubicBezTo>
                        <a:lnTo>
                          <a:pt x="408434" y="36978"/>
                        </a:lnTo>
                        <a:cubicBezTo>
                          <a:pt x="408434" y="16808"/>
                          <a:pt x="391626" y="0"/>
                          <a:pt x="371457" y="0"/>
                        </a:cubicBezTo>
                        <a:lnTo>
                          <a:pt x="36978" y="0"/>
                        </a:lnTo>
                        <a:close/>
                        <a:moveTo>
                          <a:pt x="342883" y="206738"/>
                        </a:moveTo>
                        <a:cubicBezTo>
                          <a:pt x="342883" y="226908"/>
                          <a:pt x="326075" y="243716"/>
                          <a:pt x="305905" y="243716"/>
                        </a:cubicBezTo>
                        <a:lnTo>
                          <a:pt x="105890" y="243716"/>
                        </a:lnTo>
                        <a:cubicBezTo>
                          <a:pt x="85721" y="243716"/>
                          <a:pt x="68913" y="226908"/>
                          <a:pt x="68913" y="206738"/>
                        </a:cubicBezTo>
                        <a:lnTo>
                          <a:pt x="68913" y="85721"/>
                        </a:lnTo>
                        <a:cubicBezTo>
                          <a:pt x="68913" y="65551"/>
                          <a:pt x="85721" y="48743"/>
                          <a:pt x="105890" y="48743"/>
                        </a:cubicBezTo>
                        <a:lnTo>
                          <a:pt x="305905" y="48743"/>
                        </a:lnTo>
                        <a:cubicBezTo>
                          <a:pt x="326075" y="48743"/>
                          <a:pt x="342883" y="65551"/>
                          <a:pt x="342883" y="85721"/>
                        </a:cubicBezTo>
                        <a:lnTo>
                          <a:pt x="342883" y="206738"/>
                        </a:lnTo>
                        <a:close/>
                      </a:path>
                    </a:pathLst>
                  </a:custGeom>
                  <a:solidFill>
                    <a:srgbClr val="EDAB4D"/>
                  </a:solidFill>
                  <a:ln w="168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 sz="3200">
                      <a:solidFill>
                        <a:schemeClr val="tx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51" name="Freeform 11">
                    <a:extLst>
                      <a:ext uri="{FF2B5EF4-FFF2-40B4-BE49-F238E27FC236}">
                        <a16:creationId xmlns:a16="http://schemas.microsoft.com/office/drawing/2014/main" id="{95B0F9CC-4873-55FC-FD78-DF6A6B880225}"/>
                      </a:ext>
                    </a:extLst>
                  </p:cNvPr>
                  <p:cNvSpPr/>
                  <p:nvPr/>
                </p:nvSpPr>
                <p:spPr>
                  <a:xfrm>
                    <a:off x="8034628" y="3449309"/>
                    <a:ext cx="151271" cy="68912"/>
                  </a:xfrm>
                  <a:custGeom>
                    <a:avLst/>
                    <a:gdLst>
                      <a:gd name="connsiteX0" fmla="*/ 107571 w 151271"/>
                      <a:gd name="connsiteY0" fmla="*/ 30254 h 68912"/>
                      <a:gd name="connsiteX1" fmla="*/ 107571 w 151271"/>
                      <a:gd name="connsiteY1" fmla="*/ 0 h 68912"/>
                      <a:gd name="connsiteX2" fmla="*/ 43701 w 151271"/>
                      <a:gd name="connsiteY2" fmla="*/ 0 h 68912"/>
                      <a:gd name="connsiteX3" fmla="*/ 43701 w 151271"/>
                      <a:gd name="connsiteY3" fmla="*/ 30254 h 68912"/>
                      <a:gd name="connsiteX4" fmla="*/ 0 w 151271"/>
                      <a:gd name="connsiteY4" fmla="*/ 30254 h 68912"/>
                      <a:gd name="connsiteX5" fmla="*/ 0 w 151271"/>
                      <a:gd name="connsiteY5" fmla="*/ 68913 h 68912"/>
                      <a:gd name="connsiteX6" fmla="*/ 151272 w 151271"/>
                      <a:gd name="connsiteY6" fmla="*/ 68913 h 68912"/>
                      <a:gd name="connsiteX7" fmla="*/ 151272 w 151271"/>
                      <a:gd name="connsiteY7" fmla="*/ 30254 h 68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1271" h="68912">
                        <a:moveTo>
                          <a:pt x="107571" y="30254"/>
                        </a:moveTo>
                        <a:lnTo>
                          <a:pt x="107571" y="0"/>
                        </a:lnTo>
                        <a:lnTo>
                          <a:pt x="43701" y="0"/>
                        </a:lnTo>
                        <a:lnTo>
                          <a:pt x="43701" y="30254"/>
                        </a:lnTo>
                        <a:lnTo>
                          <a:pt x="0" y="30254"/>
                        </a:lnTo>
                        <a:lnTo>
                          <a:pt x="0" y="68913"/>
                        </a:lnTo>
                        <a:lnTo>
                          <a:pt x="151272" y="68913"/>
                        </a:lnTo>
                        <a:lnTo>
                          <a:pt x="151272" y="30254"/>
                        </a:lnTo>
                        <a:close/>
                      </a:path>
                    </a:pathLst>
                  </a:custGeom>
                  <a:solidFill>
                    <a:srgbClr val="EDAB4D"/>
                  </a:solidFill>
                  <a:ln w="168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 sz="3200">
                      <a:solidFill>
                        <a:schemeClr val="tx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50906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Google Shape;4132;p62"/>
          <p:cNvSpPr txBox="1">
            <a:spLocks noGrp="1"/>
          </p:cNvSpPr>
          <p:nvPr>
            <p:ph type="title"/>
          </p:nvPr>
        </p:nvSpPr>
        <p:spPr>
          <a:xfrm>
            <a:off x="1199324" y="1958715"/>
            <a:ext cx="9418505" cy="1879600"/>
          </a:xfrm>
          <a:prstGeom prst="rect">
            <a:avLst/>
          </a:prstGeom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algn="ctr"/>
            <a:r>
              <a:rPr lang="en-US" sz="6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CẢM ƠN CÁC EM ĐÃ LẮNG NGHE BÀI GIẢNG</a:t>
            </a:r>
            <a:endParaRPr sz="6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22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"/>
          <p:cNvSpPr txBox="1"/>
          <p:nvPr/>
        </p:nvSpPr>
        <p:spPr>
          <a:xfrm>
            <a:off x="5555949" y="847898"/>
            <a:ext cx="5856589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Các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nhóm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tìm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hiểu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ở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nhà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một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chất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dinh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dưỡng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khác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về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trạng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thái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tự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nhiên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và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vai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trò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.</a:t>
            </a: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Sản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phẩm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: video, power point,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áp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phích</a:t>
            </a:r>
            <a:r>
              <a:rPr lang="en-US" sz="2800" b="1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….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297004-D649-6070-78AC-DDE06CD91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28" y="3545374"/>
            <a:ext cx="4727419" cy="2935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4383D9-82DD-4A83-566F-82DC6E003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29" y="429584"/>
            <a:ext cx="4727420" cy="3145883"/>
          </a:xfrm>
          <a:prstGeom prst="rect">
            <a:avLst/>
          </a:prstGeom>
        </p:spPr>
      </p:pic>
      <p:sp>
        <p:nvSpPr>
          <p:cNvPr id="10" name="Google Shape;729;p8">
            <a:extLst>
              <a:ext uri="{FF2B5EF4-FFF2-40B4-BE49-F238E27FC236}">
                <a16:creationId xmlns:a16="http://schemas.microsoft.com/office/drawing/2014/main" id="{450D0EED-8FBB-618D-7DB1-56BC252146DD}"/>
              </a:ext>
            </a:extLst>
          </p:cNvPr>
          <p:cNvSpPr/>
          <p:nvPr/>
        </p:nvSpPr>
        <p:spPr>
          <a:xfrm>
            <a:off x="6721013" y="243956"/>
            <a:ext cx="4493172" cy="603942"/>
          </a:xfrm>
          <a:prstGeom prst="roundRect">
            <a:avLst>
              <a:gd name="adj" fmla="val 16667"/>
            </a:avLst>
          </a:prstGeom>
          <a:solidFill>
            <a:srgbClr val="A469BD"/>
          </a:solidFill>
          <a:ln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CHUẨN BỊ</a:t>
            </a:r>
            <a:endParaRPr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Google Shape;711;p6">
            <a:extLst>
              <a:ext uri="{FF2B5EF4-FFF2-40B4-BE49-F238E27FC236}">
                <a16:creationId xmlns:a16="http://schemas.microsoft.com/office/drawing/2014/main" id="{1EA568C1-CE0B-1C6A-B977-51FD372AA958}"/>
              </a:ext>
            </a:extLst>
          </p:cNvPr>
          <p:cNvSpPr/>
          <p:nvPr/>
        </p:nvSpPr>
        <p:spPr>
          <a:xfrm>
            <a:off x="5555949" y="5500387"/>
            <a:ext cx="6325113" cy="1010081"/>
          </a:xfrm>
          <a:prstGeom prst="homePlate">
            <a:avLst>
              <a:gd name="adj" fmla="val 50000"/>
            </a:avLst>
          </a:prstGeom>
          <a:solidFill>
            <a:srgbClr val="8ACCF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NHÓM 2: </a:t>
            </a:r>
            <a:r>
              <a:rPr lang="en-US" sz="28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khoáng</a:t>
            </a:r>
            <a:r>
              <a:rPr lang="en-US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vitamin</a:t>
            </a:r>
            <a:endParaRPr sz="2800" b="1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12" name="Google Shape;712;p6">
            <a:extLst>
              <a:ext uri="{FF2B5EF4-FFF2-40B4-BE49-F238E27FC236}">
                <a16:creationId xmlns:a16="http://schemas.microsoft.com/office/drawing/2014/main" id="{DA1D5FC5-1F84-A70E-87ED-9D63F68FD866}"/>
              </a:ext>
            </a:extLst>
          </p:cNvPr>
          <p:cNvSpPr/>
          <p:nvPr/>
        </p:nvSpPr>
        <p:spPr>
          <a:xfrm>
            <a:off x="5555951" y="4221396"/>
            <a:ext cx="6325111" cy="1010081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NHÓM 1 : </a:t>
            </a:r>
            <a:r>
              <a:rPr lang="en-US" sz="28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protein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lipid</a:t>
            </a:r>
            <a:endParaRPr sz="2800" b="1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708702" y="5042509"/>
            <a:ext cx="6588719" cy="1751054"/>
            <a:chOff x="1708387" y="-23598"/>
            <a:chExt cx="4348166" cy="10130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28210" t="39879" r="52611" b="33973"/>
            <a:stretch/>
          </p:blipFill>
          <p:spPr>
            <a:xfrm>
              <a:off x="2843602" y="181101"/>
              <a:ext cx="996285" cy="8083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7306" t="67794" r="73009" b="9251"/>
            <a:stretch/>
          </p:blipFill>
          <p:spPr>
            <a:xfrm>
              <a:off x="3920766" y="-23598"/>
              <a:ext cx="1022572" cy="79469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26674" t="65720" r="53096" b="8234"/>
            <a:stretch/>
          </p:blipFill>
          <p:spPr>
            <a:xfrm>
              <a:off x="5005677" y="184251"/>
              <a:ext cx="1050876" cy="8052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" t="7876" r="15485" b="9346"/>
            <a:stretch/>
          </p:blipFill>
          <p:spPr>
            <a:xfrm>
              <a:off x="1708387" y="-1"/>
              <a:ext cx="1047830" cy="771097"/>
            </a:xfrm>
            <a:prstGeom prst="rect">
              <a:avLst/>
            </a:prstGeom>
          </p:spPr>
        </p:pic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311455"/>
              </p:ext>
            </p:extLst>
          </p:nvPr>
        </p:nvGraphicFramePr>
        <p:xfrm>
          <a:off x="484817" y="1429900"/>
          <a:ext cx="11144634" cy="3410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446">
                  <a:extLst>
                    <a:ext uri="{9D8B030D-6E8A-4147-A177-3AD203B41FA5}">
                      <a16:colId xmlns:a16="http://schemas.microsoft.com/office/drawing/2014/main" val="3646522551"/>
                    </a:ext>
                  </a:extLst>
                </a:gridCol>
                <a:gridCol w="3906891">
                  <a:extLst>
                    <a:ext uri="{9D8B030D-6E8A-4147-A177-3AD203B41FA5}">
                      <a16:colId xmlns:a16="http://schemas.microsoft.com/office/drawing/2014/main" val="577810313"/>
                    </a:ext>
                  </a:extLst>
                </a:gridCol>
                <a:gridCol w="3244059">
                  <a:extLst>
                    <a:ext uri="{9D8B030D-6E8A-4147-A177-3AD203B41FA5}">
                      <a16:colId xmlns:a16="http://schemas.microsoft.com/office/drawing/2014/main" val="766057488"/>
                    </a:ext>
                  </a:extLst>
                </a:gridCol>
                <a:gridCol w="3148238">
                  <a:extLst>
                    <a:ext uri="{9D8B030D-6E8A-4147-A177-3AD203B41FA5}">
                      <a16:colId xmlns:a16="http://schemas.microsoft.com/office/drawing/2014/main" val="2833718424"/>
                    </a:ext>
                  </a:extLst>
                </a:gridCol>
              </a:tblGrid>
              <a:tr h="70672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STT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NHÓM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CHẤT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CÓ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Ở ĐÂU?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VAI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TRÒ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738901"/>
                  </a:ext>
                </a:extLst>
              </a:tr>
              <a:tr h="8760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PROTEIN (CHẤT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ĐẠM)</a:t>
                      </a:r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513966"/>
                  </a:ext>
                </a:extLst>
              </a:tr>
              <a:tr h="8760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2. 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LIPID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(CHẤT BÉO)</a:t>
                      </a:r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184287"/>
                  </a:ext>
                </a:extLst>
              </a:tr>
              <a:tr h="9517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3. 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CHẤT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KHOÁNG VÀ VITAMIN</a:t>
                      </a:r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482930"/>
                  </a:ext>
                </a:extLst>
              </a:tr>
            </a:tbl>
          </a:graphicData>
        </a:graphic>
      </p:graphicFrame>
      <p:sp>
        <p:nvSpPr>
          <p:cNvPr id="4" name="Google Shape;735;p9">
            <a:extLst>
              <a:ext uri="{FF2B5EF4-FFF2-40B4-BE49-F238E27FC236}">
                <a16:creationId xmlns:a16="http://schemas.microsoft.com/office/drawing/2014/main" id="{83169F87-095C-03AC-1F79-AABC04C4770D}"/>
              </a:ext>
            </a:extLst>
          </p:cNvPr>
          <p:cNvSpPr/>
          <p:nvPr/>
        </p:nvSpPr>
        <p:spPr>
          <a:xfrm>
            <a:off x="3995592" y="233878"/>
            <a:ext cx="3956879" cy="942875"/>
          </a:xfrm>
          <a:prstGeom prst="roundRect">
            <a:avLst>
              <a:gd name="adj" fmla="val 16667"/>
            </a:avLst>
          </a:prstGeom>
          <a:solidFill>
            <a:srgbClr val="A469BD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Phiếu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học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tập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1</a:t>
            </a:r>
            <a:endParaRPr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Google Shape;735;p9">
            <a:extLst>
              <a:ext uri="{FF2B5EF4-FFF2-40B4-BE49-F238E27FC236}">
                <a16:creationId xmlns:a16="http://schemas.microsoft.com/office/drawing/2014/main" id="{5D5FBB02-9C27-9B3F-3FC0-5E5669CE5DF6}"/>
              </a:ext>
            </a:extLst>
          </p:cNvPr>
          <p:cNvSpPr/>
          <p:nvPr/>
        </p:nvSpPr>
        <p:spPr>
          <a:xfrm>
            <a:off x="3995592" y="190919"/>
            <a:ext cx="3956879" cy="1138596"/>
          </a:xfrm>
          <a:prstGeom prst="roundRect">
            <a:avLst>
              <a:gd name="adj" fmla="val 16667"/>
            </a:avLst>
          </a:prstGeom>
          <a:solidFill>
            <a:srgbClr val="A469BD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Phiếu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học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tập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1 (</a:t>
            </a: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cá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nhân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)</a:t>
            </a:r>
            <a:endParaRPr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209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57EA5-87C5-93BE-4A3C-5DBF699FA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1C7159-9673-3A7A-7B4C-9EF374CEE2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912549"/>
              </p:ext>
            </p:extLst>
          </p:nvPr>
        </p:nvGraphicFramePr>
        <p:xfrm>
          <a:off x="216131" y="1329515"/>
          <a:ext cx="11675013" cy="5248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899">
                  <a:extLst>
                    <a:ext uri="{9D8B030D-6E8A-4147-A177-3AD203B41FA5}">
                      <a16:colId xmlns:a16="http://schemas.microsoft.com/office/drawing/2014/main" val="3646522551"/>
                    </a:ext>
                  </a:extLst>
                </a:gridCol>
                <a:gridCol w="2707322">
                  <a:extLst>
                    <a:ext uri="{9D8B030D-6E8A-4147-A177-3AD203B41FA5}">
                      <a16:colId xmlns:a16="http://schemas.microsoft.com/office/drawing/2014/main" val="577810313"/>
                    </a:ext>
                  </a:extLst>
                </a:gridCol>
                <a:gridCol w="3368781">
                  <a:extLst>
                    <a:ext uri="{9D8B030D-6E8A-4147-A177-3AD203B41FA5}">
                      <a16:colId xmlns:a16="http://schemas.microsoft.com/office/drawing/2014/main" val="766057488"/>
                    </a:ext>
                  </a:extLst>
                </a:gridCol>
                <a:gridCol w="4751011">
                  <a:extLst>
                    <a:ext uri="{9D8B030D-6E8A-4147-A177-3AD203B41FA5}">
                      <a16:colId xmlns:a16="http://schemas.microsoft.com/office/drawing/2014/main" val="2833718424"/>
                    </a:ext>
                  </a:extLst>
                </a:gridCol>
              </a:tblGrid>
              <a:tr h="70672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STT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NHÓM</a:t>
                      </a:r>
                      <a:r>
                        <a:rPr lang="en-US" sz="2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CHẤT</a:t>
                      </a:r>
                      <a:endParaRPr lang="en-US" sz="2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CÓ</a:t>
                      </a:r>
                      <a:r>
                        <a:rPr lang="en-US" sz="2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Ở ĐÂU?</a:t>
                      </a:r>
                      <a:endParaRPr lang="en-US" sz="2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VAI</a:t>
                      </a:r>
                      <a:r>
                        <a:rPr lang="en-US" sz="2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TRÒ</a:t>
                      </a:r>
                      <a:endParaRPr lang="en-US" sz="2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738901"/>
                  </a:ext>
                </a:extLst>
              </a:tr>
              <a:tr h="8760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PROTEIN (CHẤT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ĐẠM)</a:t>
                      </a:r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Thịt</a:t>
                      </a:r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,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cá</a:t>
                      </a:r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,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trứng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sữa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các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loại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đậu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đỗ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…</a:t>
                      </a:r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Cấu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tạo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duy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trì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phát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triển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cơ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thể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Chuyển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hóa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các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chất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dinh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dưỡng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.</a:t>
                      </a:r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513966"/>
                  </a:ext>
                </a:extLst>
              </a:tr>
              <a:tr h="8760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2. 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LIPID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(CHẤT BÉO)</a:t>
                      </a:r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Dầu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TV,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bơ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mỡ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lợn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lạc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vừng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lòng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đỏ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trứng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sữa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…</a:t>
                      </a:r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Nguồn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dự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trữ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năng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lượng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chống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lạnh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.</a:t>
                      </a:r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184287"/>
                  </a:ext>
                </a:extLst>
              </a:tr>
              <a:tr h="9517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3. 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CHẤT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KHOÁNG VÀ VITAMIN</a:t>
                      </a:r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Rau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xanh</a:t>
                      </a:r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củ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quả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tươi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hải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sản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…</a:t>
                      </a:r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Cần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thiết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cho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sự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phát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triển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cơ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thể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các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quá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trình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trao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đổi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chất</a:t>
                      </a:r>
                      <a:endParaRPr lang="en-US" sz="28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482930"/>
                  </a:ext>
                </a:extLst>
              </a:tr>
            </a:tbl>
          </a:graphicData>
        </a:graphic>
      </p:graphicFrame>
      <p:sp>
        <p:nvSpPr>
          <p:cNvPr id="4" name="Google Shape;735;p9">
            <a:extLst>
              <a:ext uri="{FF2B5EF4-FFF2-40B4-BE49-F238E27FC236}">
                <a16:creationId xmlns:a16="http://schemas.microsoft.com/office/drawing/2014/main" id="{61EA568B-A7A5-040A-8F38-15F6C0961AF8}"/>
              </a:ext>
            </a:extLst>
          </p:cNvPr>
          <p:cNvSpPr/>
          <p:nvPr/>
        </p:nvSpPr>
        <p:spPr>
          <a:xfrm>
            <a:off x="3995592" y="102250"/>
            <a:ext cx="3956879" cy="1138596"/>
          </a:xfrm>
          <a:prstGeom prst="roundRect">
            <a:avLst>
              <a:gd name="adj" fmla="val 16667"/>
            </a:avLst>
          </a:prstGeom>
          <a:solidFill>
            <a:srgbClr val="A469BD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Phiếu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học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tập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1 (</a:t>
            </a: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cá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nhân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)</a:t>
            </a:r>
            <a:endParaRPr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932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A092B-D6C3-A88D-BFE1-1A78B0C07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424" y="249764"/>
            <a:ext cx="9929524" cy="655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67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504256-5FF3-804C-26FF-3ACA74B91050}"/>
              </a:ext>
            </a:extLst>
          </p:cNvPr>
          <p:cNvSpPr txBox="1"/>
          <p:nvPr/>
        </p:nvSpPr>
        <p:spPr>
          <a:xfrm>
            <a:off x="1121180" y="577937"/>
            <a:ext cx="39956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70C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Mặt xấu: tiêu thụ nhiều lipid và cơ thể thừa chất béo sẽ gây béo phì, mắc các bệnh tim mạch, máu nhiễm mỡ, ...</a:t>
            </a:r>
            <a:endParaRPr lang="en-US" sz="28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700BF8-6195-E680-E0CC-2C191AF0E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942" y="3070168"/>
            <a:ext cx="3744101" cy="3409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44191A-B10F-89BA-AF10-3DFCD1A1C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74" y="3233512"/>
            <a:ext cx="5222394" cy="3138580"/>
          </a:xfrm>
          <a:prstGeom prst="rect">
            <a:avLst/>
          </a:prstGeom>
        </p:spPr>
      </p:pic>
      <p:pic>
        <p:nvPicPr>
          <p:cNvPr id="1026" name="Picture 2" descr="Béo phì – kẻ thù làm trái tim suy yếu">
            <a:extLst>
              <a:ext uri="{FF2B5EF4-FFF2-40B4-BE49-F238E27FC236}">
                <a16:creationId xmlns:a16="http://schemas.microsoft.com/office/drawing/2014/main" id="{4BDDD0C1-84AD-7AA1-594F-F01C350F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673" y="138579"/>
            <a:ext cx="5222394" cy="307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660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FDF0A55-F6C8-4FBA-C3D4-115448900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85715">
            <a:off x="726281" y="617996"/>
            <a:ext cx="2009699" cy="22195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81D117-A7FF-5084-CC0D-8FBC5C7AF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812" y="3300125"/>
            <a:ext cx="4801134" cy="3305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6526C-8D0F-0E82-547C-977EB3D59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052" y="152549"/>
            <a:ext cx="4447693" cy="2965129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9C89D972-4A29-8CF5-E771-02A1DFD93BA6}"/>
              </a:ext>
            </a:extLst>
          </p:cNvPr>
          <p:cNvSpPr/>
          <p:nvPr/>
        </p:nvSpPr>
        <p:spPr>
          <a:xfrm rot="1027958">
            <a:off x="8701093" y="313068"/>
            <a:ext cx="2785723" cy="1868234"/>
          </a:xfrm>
          <a:prstGeom prst="cloudCallout">
            <a:avLst>
              <a:gd name="adj1" fmla="val -52235"/>
              <a:gd name="adj2" fmla="val 79158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60A5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Vitamin A</a:t>
            </a:r>
            <a:endParaRPr lang="en-US" sz="3200" dirty="0">
              <a:solidFill>
                <a:srgbClr val="60A500"/>
              </a:solidFill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3FBA43A5-8759-60CB-80A1-1C4891406816}"/>
              </a:ext>
            </a:extLst>
          </p:cNvPr>
          <p:cNvSpPr/>
          <p:nvPr/>
        </p:nvSpPr>
        <p:spPr>
          <a:xfrm rot="1027958">
            <a:off x="2888339" y="3301979"/>
            <a:ext cx="2376886" cy="1934911"/>
          </a:xfrm>
          <a:prstGeom prst="cloudCallout">
            <a:avLst>
              <a:gd name="adj1" fmla="val 84440"/>
              <a:gd name="adj2" fmla="val 8773"/>
            </a:avLst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Vitamin D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03229A6D-DE40-83D7-755F-7A3BB4B6BAB2}"/>
              </a:ext>
            </a:extLst>
          </p:cNvPr>
          <p:cNvSpPr/>
          <p:nvPr/>
        </p:nvSpPr>
        <p:spPr>
          <a:xfrm rot="19898318">
            <a:off x="276548" y="4701997"/>
            <a:ext cx="2785723" cy="1868234"/>
          </a:xfrm>
          <a:prstGeom prst="cloudCallout">
            <a:avLst>
              <a:gd name="adj1" fmla="val 98206"/>
              <a:gd name="adj2" fmla="val 113247"/>
            </a:avLst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Calcium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E52702-38CC-431F-7C91-C97DF4ED4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0273" y="3138181"/>
            <a:ext cx="4512211" cy="3467506"/>
          </a:xfrm>
          <a:prstGeom prst="rect">
            <a:avLst/>
          </a:prstGeom>
        </p:spPr>
      </p:pic>
      <p:sp>
        <p:nvSpPr>
          <p:cNvPr id="3" name="TextBox 2">
            <a:hlinkClick r:id="rId7" action="ppaction://hlinkfile"/>
            <a:extLst>
              <a:ext uri="{FF2B5EF4-FFF2-40B4-BE49-F238E27FC236}">
                <a16:creationId xmlns:a16="http://schemas.microsoft.com/office/drawing/2014/main" id="{C050F7E3-30DC-DCD5-49D6-4ACA28FE224F}"/>
              </a:ext>
            </a:extLst>
          </p:cNvPr>
          <p:cNvSpPr txBox="1"/>
          <p:nvPr/>
        </p:nvSpPr>
        <p:spPr>
          <a:xfrm>
            <a:off x="6955371" y="2109618"/>
            <a:ext cx="6096000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60A5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  <a:hlinkClick r:id="rId7" action="ppaction://hlinkfile"/>
              </a:rPr>
              <a:t>Em </a:t>
            </a:r>
            <a:r>
              <a:rPr lang="en-US" sz="3200" b="1" dirty="0" err="1">
                <a:solidFill>
                  <a:srgbClr val="60A5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  <a:hlinkClick r:id="rId7" action="ppaction://hlinkfile"/>
              </a:rPr>
              <a:t>có</a:t>
            </a:r>
            <a:r>
              <a:rPr lang="en-US" sz="3200" b="1" dirty="0">
                <a:solidFill>
                  <a:srgbClr val="60A5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  <a:hlinkClick r:id="rId7" action="ppaction://hlinkfile"/>
              </a:rPr>
              <a:t> </a:t>
            </a:r>
            <a:r>
              <a:rPr lang="en-US" sz="3200" b="1" dirty="0" err="1">
                <a:solidFill>
                  <a:srgbClr val="60A5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  <a:hlinkClick r:id="rId7" action="ppaction://hlinkfile"/>
              </a:rPr>
              <a:t>biết</a:t>
            </a:r>
            <a:r>
              <a:rPr lang="en-US" sz="3200" b="1" dirty="0">
                <a:solidFill>
                  <a:srgbClr val="60A5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  <a:hlinkClick r:id="rId7" action="ppaction://hlinkfile"/>
              </a:rPr>
              <a:t>?</a:t>
            </a:r>
            <a:endParaRPr lang="en-US" sz="3200" b="1" dirty="0">
              <a:solidFill>
                <a:srgbClr val="60A5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9E63AA9-6A96-E0FA-E39E-26B8244701A0}"/>
              </a:ext>
            </a:extLst>
          </p:cNvPr>
          <p:cNvSpPr/>
          <p:nvPr/>
        </p:nvSpPr>
        <p:spPr>
          <a:xfrm rot="1027958">
            <a:off x="8701092" y="313068"/>
            <a:ext cx="2785723" cy="1868234"/>
          </a:xfrm>
          <a:prstGeom prst="cloudCallout">
            <a:avLst>
              <a:gd name="adj1" fmla="val -52235"/>
              <a:gd name="adj2" fmla="val 79158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60A5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Vitamin A + </a:t>
            </a:r>
            <a:r>
              <a:rPr lang="en-US" sz="3200" b="1" dirty="0" err="1">
                <a:solidFill>
                  <a:srgbClr val="60A5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dầu</a:t>
            </a:r>
            <a:r>
              <a:rPr lang="en-US" sz="3200" b="1" dirty="0">
                <a:solidFill>
                  <a:srgbClr val="60A5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3200" b="1" dirty="0" err="1">
                <a:solidFill>
                  <a:srgbClr val="60A5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mỡ</a:t>
            </a:r>
            <a:endParaRPr lang="en-US" sz="3200" dirty="0">
              <a:solidFill>
                <a:srgbClr val="60A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0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AA0C2-F6DB-8D93-DE91-1CE18EAE3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35;p9">
            <a:extLst>
              <a:ext uri="{FF2B5EF4-FFF2-40B4-BE49-F238E27FC236}">
                <a16:creationId xmlns:a16="http://schemas.microsoft.com/office/drawing/2014/main" id="{947DE5BF-86FD-E9A2-24A6-A666E2BDC05F}"/>
              </a:ext>
            </a:extLst>
          </p:cNvPr>
          <p:cNvSpPr/>
          <p:nvPr/>
        </p:nvSpPr>
        <p:spPr>
          <a:xfrm>
            <a:off x="4117560" y="172509"/>
            <a:ext cx="3956879" cy="748029"/>
          </a:xfrm>
          <a:prstGeom prst="roundRect">
            <a:avLst>
              <a:gd name="adj" fmla="val 16667"/>
            </a:avLst>
          </a:prstGeom>
          <a:solidFill>
            <a:srgbClr val="A469BD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Khảo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sát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thực</a:t>
            </a:r>
            <a:r>
              <a:rPr lang="en-US" sz="3600" b="1" dirty="0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tế</a:t>
            </a:r>
            <a:endParaRPr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999E33-1BE9-E6B1-40DB-8A78E0ECE009}"/>
              </a:ext>
            </a:extLst>
          </p:cNvPr>
          <p:cNvSpPr/>
          <p:nvPr/>
        </p:nvSpPr>
        <p:spPr>
          <a:xfrm>
            <a:off x="454092" y="1785256"/>
            <a:ext cx="5071101" cy="4335625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Các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nhóm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chuẩn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bị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trước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khi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đến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lớp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: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rau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tươi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rau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sau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khi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để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ngoài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không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khí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một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vài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ngày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;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thịt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tươi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thịt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để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ngoài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không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khí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1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vài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ngày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E5520B-8129-A033-5867-39284E516E47}"/>
              </a:ext>
            </a:extLst>
          </p:cNvPr>
          <p:cNvSpPr/>
          <p:nvPr/>
        </p:nvSpPr>
        <p:spPr>
          <a:xfrm>
            <a:off x="6855567" y="1846789"/>
            <a:ext cx="5071101" cy="4279634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u="sng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/>
              <a:sym typeface="Times New Roman"/>
            </a:endParaRPr>
          </a:p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Yêu</a:t>
            </a:r>
            <a:r>
              <a:rPr lang="en-US" sz="2800" b="1" u="sng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cầu</a:t>
            </a:r>
            <a:r>
              <a:rPr lang="en-US" sz="2800" b="1" u="sng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:</a:t>
            </a:r>
            <a:r>
              <a:rPr lang="en-US" sz="2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Các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chuyên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gia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so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sánh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và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nhận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xét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sự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biến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đổi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của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rau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và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miếng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thịt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.</a:t>
            </a: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Ghi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lại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kết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quả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nghiên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cứu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vào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PHT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 2 (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nhóm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)</a:t>
            </a:r>
          </a:p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5C1D84-5716-B892-B8B0-A6C281A83473}"/>
              </a:ext>
            </a:extLst>
          </p:cNvPr>
          <p:cNvCxnSpPr>
            <a:cxnSpLocks/>
          </p:cNvCxnSpPr>
          <p:nvPr/>
        </p:nvCxnSpPr>
        <p:spPr>
          <a:xfrm>
            <a:off x="5772096" y="3977042"/>
            <a:ext cx="939617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115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1175</Words>
  <Application>Microsoft Office PowerPoint</Application>
  <PresentationFormat>Widescreen</PresentationFormat>
  <Paragraphs>567</Paragraphs>
  <Slides>27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Times New Roman</vt:lpstr>
      <vt:lpstr>Arial</vt:lpstr>
      <vt:lpstr>Calibri</vt:lpstr>
      <vt:lpstr>Open Sans</vt:lpstr>
      <vt:lpstr>Patrick Hand</vt:lpstr>
      <vt:lpstr>Cambria Math</vt:lpstr>
      <vt:lpstr>Wingdings</vt:lpstr>
      <vt:lpstr>Office Theme</vt:lpstr>
      <vt:lpstr>PowerPoint Presentation</vt:lpstr>
      <vt:lpstr>Tiết 24 – Bài 15:  Một số lương thực,  thực phẩm 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 ĐÃ LẮNG NGHE BÀI GIẢNG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Huong</dc:creator>
  <cp:lastModifiedBy>ADMIN</cp:lastModifiedBy>
  <cp:revision>74</cp:revision>
  <dcterms:created xsi:type="dcterms:W3CDTF">2021-04-26T01:01:05Z</dcterms:created>
  <dcterms:modified xsi:type="dcterms:W3CDTF">2025-03-26T08:37:50Z</dcterms:modified>
</cp:coreProperties>
</file>